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81176" autoAdjust="0"/>
  </p:normalViewPr>
  <p:slideViewPr>
    <p:cSldViewPr>
      <p:cViewPr varScale="1">
        <p:scale>
          <a:sx n="109" d="100"/>
          <a:sy n="109" d="100"/>
        </p:scale>
        <p:origin x="102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502E7-2D87-4534-8B57-904F1DB73E54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25BD2-4D42-47A0-83E4-70867D05D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60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516098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5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8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9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3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8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72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9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76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376" y="5769030"/>
            <a:ext cx="1124927" cy="108897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4366" y="188640"/>
            <a:ext cx="88204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Bell MT" panose="02020503060305020303" pitchFamily="18" charset="0"/>
                <a:cs typeface="Andalus" pitchFamily="18" charset="-78"/>
              </a:rPr>
              <a:t> </a:t>
            </a:r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Оле Йохан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Бёрной</a:t>
            </a:r>
            <a:endParaRPr lang="ru-RU" sz="3600" b="1" dirty="0">
              <a:latin typeface="Bell MT" panose="02020503060305020303" pitchFamily="18" charset="0"/>
              <a:cs typeface="Andalus" pitchFamily="18" charset="-78"/>
            </a:endParaRPr>
          </a:p>
          <a:p>
            <a:pPr algn="ctr"/>
            <a:r>
              <a:rPr lang="ru-RU" sz="2800" b="1" i="1" dirty="0" smtClean="0">
                <a:latin typeface="Bell MT" panose="02020503060305020303" pitchFamily="18" charset="0"/>
              </a:rPr>
              <a:t>Чрезвычайный </a:t>
            </a:r>
            <a:r>
              <a:rPr lang="ru-RU" sz="2800" b="1" i="1" dirty="0">
                <a:latin typeface="Bell MT" panose="02020503060305020303" pitchFamily="18" charset="0"/>
              </a:rPr>
              <a:t>и Полномочный </a:t>
            </a:r>
            <a:r>
              <a:rPr lang="ru-RU" sz="2800" b="1" i="1" dirty="0" smtClean="0">
                <a:latin typeface="Bell MT" panose="02020503060305020303" pitchFamily="18" charset="0"/>
              </a:rPr>
              <a:t>Посол</a:t>
            </a:r>
            <a:r>
              <a:rPr lang="en-US" sz="2800" b="1" i="1" dirty="0" smtClean="0">
                <a:latin typeface="Bell MT" panose="02020503060305020303" pitchFamily="18" charset="0"/>
              </a:rPr>
              <a:t> </a:t>
            </a:r>
            <a:endParaRPr lang="ru-RU" sz="2800" b="1" i="1" dirty="0" smtClean="0">
              <a:latin typeface="Bell MT" panose="02020503060305020303" pitchFamily="18" charset="0"/>
            </a:endParaRPr>
          </a:p>
          <a:p>
            <a:pPr algn="ctr"/>
            <a:r>
              <a:rPr lang="ru-RU" sz="2800" b="1" i="1" dirty="0" smtClean="0">
                <a:latin typeface="Bell MT" panose="02020503060305020303" pitchFamily="18" charset="0"/>
              </a:rPr>
              <a:t>Королевства </a:t>
            </a:r>
            <a:r>
              <a:rPr lang="ru-RU" sz="2800" b="1" i="1" dirty="0">
                <a:latin typeface="Bell MT" panose="02020503060305020303" pitchFamily="18" charset="0"/>
              </a:rPr>
              <a:t>Норвегия в </a:t>
            </a:r>
            <a:r>
              <a:rPr lang="ru-RU" sz="2800" b="1" i="1" dirty="0" smtClean="0">
                <a:latin typeface="Bell MT" panose="02020503060305020303" pitchFamily="18" charset="0"/>
              </a:rPr>
              <a:t>Республике </a:t>
            </a:r>
            <a:r>
              <a:rPr lang="ru-RU" sz="2800" b="1" i="1" dirty="0">
                <a:latin typeface="Bell MT" panose="02020503060305020303" pitchFamily="18" charset="0"/>
              </a:rPr>
              <a:t>Казахстан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2132856"/>
            <a:ext cx="2835880" cy="3435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131840" y="1830758"/>
            <a:ext cx="55446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Bell MT" panose="02020503060305020303" pitchFamily="18" charset="0"/>
              </a:rPr>
              <a:t>Карьера Оле Йохан </a:t>
            </a:r>
            <a:r>
              <a:rPr lang="ru-RU" dirty="0" err="1">
                <a:latin typeface="Bell MT" panose="02020503060305020303" pitchFamily="18" charset="0"/>
              </a:rPr>
              <a:t>Бёрной</a:t>
            </a:r>
            <a:r>
              <a:rPr lang="ru-RU" dirty="0">
                <a:latin typeface="Bell MT" panose="02020503060305020303" pitchFamily="18" charset="0"/>
              </a:rPr>
              <a:t> началась в Генеральном Консульстве Королевства Норвегия в г. Мурманск, где он получил должность Консула в 1995-1998 гг. </a:t>
            </a:r>
            <a:r>
              <a:rPr lang="ru-RU" dirty="0" smtClean="0">
                <a:latin typeface="Bell MT" panose="02020503060305020303" pitchFamily="18" charset="0"/>
              </a:rPr>
              <a:t>В 1999 являлся Советником в Координационной группе Председательства Норвегии в ОБСЕ Министерства Иностранных Дел. С 2000-2007 гг. он занимал позиции Советника отдела по внешней политике и делам правосудия, Временного Поверенного в Делах Посольства Королевства Норвегия в Тиране, а также Старшего советника отдела России, Евразии и Регионального Сотрудничества. </a:t>
            </a:r>
          </a:p>
          <a:p>
            <a:pPr algn="just"/>
            <a:r>
              <a:rPr lang="ru-RU" dirty="0" smtClean="0">
                <a:latin typeface="Bell MT" panose="02020503060305020303" pitchFamily="18" charset="0"/>
              </a:rPr>
              <a:t>В настоящее время занимает пост Чрезвычайного и Полномочного Посла Королевства Норвегия в Республике Казахстан.</a:t>
            </a:r>
            <a:endParaRPr lang="ru-RU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086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circle_draws_to_highlight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2027D1-EDF5-4389-BAA1-95F8242D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круги для выделения текста</Template>
  <TotalTime>0</TotalTime>
  <Words>105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Andalus</vt:lpstr>
      <vt:lpstr>Arial</vt:lpstr>
      <vt:lpstr>Bell MT</vt:lpstr>
      <vt:lpstr>Calibri</vt:lpstr>
      <vt:lpstr>Animated_circle_draws_to_highlight_text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2015-09-22T10:24:42Z</dcterms:created>
  <dcterms:modified xsi:type="dcterms:W3CDTF">2015-09-28T21:18:00Z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TC024787019991</vt:lpwstr>
  </property>
</Properties>
</file>