
<file path=[Content_Types].xml><?xml version="1.0" encoding="utf-8"?>
<Types xmlns="http://schemas.openxmlformats.org/package/2006/content-types">
  <Default Extension="gif" ContentType="image/gif"/>
  <Default Extension="jpeg" ContentType="image/jpeg"/>
  <Default Extension="jpg" ContentType="image/jp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4.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5.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6.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7.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8.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9.xml" ContentType="application/vnd.openxmlformats-officedocument.theme+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theme/theme10.xml" ContentType="application/vnd.openxmlformats-officedocument.theme+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theme/theme11.xml" ContentType="application/vnd.openxmlformats-officedocument.theme+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theme/theme12.xml" ContentType="application/vnd.openxmlformats-officedocument.theme+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theme/theme13.xml" ContentType="application/vnd.openxmlformats-officedocument.theme+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theme/theme14.xml" ContentType="application/vnd.openxmlformats-officedocument.theme+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theme/theme15.xml" ContentType="application/vnd.openxmlformats-officedocument.theme+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theme/theme16.xml" ContentType="application/vnd.openxmlformats-officedocument.theme+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theme/theme17.xml" ContentType="application/vnd.openxmlformats-officedocument.theme+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theme/theme18.xml" ContentType="application/vnd.openxmlformats-officedocument.theme+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theme/theme19.xml" ContentType="application/vnd.openxmlformats-officedocument.theme+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theme/theme20.xml" ContentType="application/vnd.openxmlformats-officedocument.theme+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theme/theme21.xml" ContentType="application/vnd.openxmlformats-officedocument.theme+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theme/theme22.xml" ContentType="application/vnd.openxmlformats-officedocument.theme+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theme/theme23.xml" ContentType="application/vnd.openxmlformats-officedocument.theme+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theme/theme24.xml" ContentType="application/vnd.openxmlformats-officedocument.theme+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theme/theme25.xml" ContentType="application/vnd.openxmlformats-officedocument.theme+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theme/theme26.xml" ContentType="application/vnd.openxmlformats-officedocument.theme+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theme/theme27.xml" ContentType="application/vnd.openxmlformats-officedocument.theme+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theme/theme28.xml" ContentType="application/vnd.openxmlformats-officedocument.theme+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theme/theme29.xml" ContentType="application/vnd.openxmlformats-officedocument.theme+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theme/theme30.xml" ContentType="application/vnd.openxmlformats-officedocument.theme+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theme/theme31.xml" ContentType="application/vnd.openxmlformats-officedocument.theme+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theme/theme32.xml" ContentType="application/vnd.openxmlformats-officedocument.theme+xml"/>
  <Override PartName="/ppt/slideLayouts/slideLayout411.xml" ContentType="application/vnd.openxmlformats-officedocument.presentationml.slideLayout+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theme/theme33.xml" ContentType="application/vnd.openxmlformats-officedocument.theme+xml"/>
  <Override PartName="/ppt/theme/theme3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media/image15.jpg" ContentType="image/jpeg"/>
  <Override PartName="/ppt/notesSlides/notesSlide3.xml" ContentType="application/vnd.openxmlformats-officedocument.presentationml.notesSlide+xml"/>
  <Override PartName="/ppt/notesSlides/notesSlide4.xml" ContentType="application/vnd.openxmlformats-officedocument.presentationml.notesSlide+xml"/>
  <Override PartName="/ppt/media/image21.jpg" ContentType="image/jpeg"/>
  <Override PartName="/ppt/media/image22.jpg" ContentType="image/jpeg"/>
  <Override PartName="/ppt/media/image23.jpg" ContentType="image/jpeg"/>
  <Override PartName="/ppt/media/image24.jpg" ContentType="image/jpeg"/>
  <Override PartName="/ppt/media/image25.jpg" ContentType="image/jpeg"/>
  <Override PartName="/ppt/media/image27.jpg" ContentType="image/jpeg"/>
  <Override PartName="/ppt/media/image28.jpg" ContentType="image/jpeg"/>
  <Override PartName="/ppt/notesSlides/notesSlide5.xml" ContentType="application/vnd.openxmlformats-officedocument.presentationml.notesSlide+xml"/>
  <Override PartName="/ppt/notesSlides/notesSlide6.xml" ContentType="application/vnd.openxmlformats-officedocument.presentationml.notesSlide+xml"/>
  <Override PartName="/ppt/media/image34.jpg" ContentType="image/jpeg"/>
  <Override PartName="/ppt/media/image35.jpg" ContentType="image/jpeg"/>
  <Override PartName="/ppt/media/image36.jpg" ContentType="image/jpeg"/>
  <Override PartName="/ppt/media/image37.jpg" ContentType="image/jpeg"/>
  <Override PartName="/ppt/notesSlides/notesSlide7.xml" ContentType="application/vnd.openxmlformats-officedocument.presentationml.notesSlide+xml"/>
  <Override PartName="/ppt/notesSlides/notesSlide8.xml" ContentType="application/vnd.openxmlformats-officedocument.presentationml.notesSlide+xml"/>
  <Override PartName="/ppt/media/image50.jpg" ContentType="image/jpeg"/>
  <Override PartName="/ppt/media/image53.jpg" ContentType="image/jpeg"/>
  <Override PartName="/ppt/media/image55.jpg" ContentType="image/jpeg"/>
  <Override PartName="/ppt/media/image56.jpg" ContentType="image/jpeg"/>
  <Override PartName="/ppt/notesSlides/notesSlide9.xml" ContentType="application/vnd.openxmlformats-officedocument.presentationml.notesSlide+xml"/>
  <Override PartName="/ppt/media/image57.jpg" ContentType="image/jpeg"/>
  <Override PartName="/ppt/media/image58.jpg" ContentType="image/jpeg"/>
  <Override PartName="/ppt/notesSlides/notesSlide10.xml" ContentType="application/vnd.openxmlformats-officedocument.presentationml.notesSlide+xml"/>
  <Override PartName="/ppt/media/image59.jpg" ContentType="image/jpeg"/>
  <Override PartName="/ppt/media/image68.jpg" ContentType="image/jpeg"/>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media/image96.jpg" ContentType="image/jpeg"/>
  <Override PartName="/ppt/notesSlides/notesSlide16.xml" ContentType="application/vnd.openxmlformats-officedocument.presentationml.notesSlide+xml"/>
  <Override PartName="/ppt/media/image97.jpg" ContentType="image/jpeg"/>
  <Override PartName="/ppt/notesSlides/notesSlide17.xml" ContentType="application/vnd.openxmlformats-officedocument.presentationml.notesSlide+xml"/>
  <Override PartName="/ppt/media/image98.jpg" ContentType="image/jpeg"/>
  <Override PartName="/ppt/media/image99.jpg" ContentType="image/jpeg"/>
  <Override PartName="/ppt/media/image100.jpg" ContentType="image/jpeg"/>
  <Override PartName="/ppt/media/image101.jpg" ContentType="image/jpeg"/>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media/image108.jpg" ContentType="image/jpeg"/>
  <Override PartName="/ppt/media/image109.jpg" ContentType="image/jpeg"/>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media/image133.jpg" ContentType="image/jpeg"/>
  <Override PartName="/ppt/media/image134.jpg" ContentType="image/jpeg"/>
  <Override PartName="/ppt/notesSlides/notesSlide29.xml" ContentType="application/vnd.openxmlformats-officedocument.presentationml.notesSlide+xml"/>
  <Override PartName="/ppt/notesSlides/notesSlide30.xml" ContentType="application/vnd.openxmlformats-officedocument.presentationml.notesSlide+xml"/>
  <Override PartName="/ppt/media/image137.jpg" ContentType="image/jpeg"/>
  <Override PartName="/ppt/media/image138.jpg" ContentType="image/jpeg"/>
  <Override PartName="/ppt/media/image139.jpg" ContentType="image/jpeg"/>
  <Override PartName="/ppt/media/image140.jpg" ContentType="image/jpeg"/>
  <Override PartName="/ppt/media/image141.jpg" ContentType="image/jpeg"/>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media/image145.jpg" ContentType="image/jpeg"/>
  <Override PartName="/ppt/media/image146.jpg" ContentType="image/jpeg"/>
  <Override PartName="/ppt/media/image147.jpg" ContentType="image/jpeg"/>
  <Override PartName="/ppt/media/image148.jpg" ContentType="image/jpeg"/>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media/image169.jpg" ContentType="image/jpeg"/>
  <Override PartName="/ppt/notesSlides/notesSlide41.xml" ContentType="application/vnd.openxmlformats-officedocument.presentationml.notesSlide+xml"/>
  <Override PartName="/ppt/media/image170.jpg" ContentType="image/jpeg"/>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 id="2147483711" r:id="rId2"/>
    <p:sldMasterId id="2147483724" r:id="rId3"/>
    <p:sldMasterId id="2147483745" r:id="rId4"/>
    <p:sldMasterId id="2147483751" r:id="rId5"/>
    <p:sldMasterId id="2147483757" r:id="rId6"/>
    <p:sldMasterId id="2147483769" r:id="rId7"/>
    <p:sldMasterId id="2147483818" r:id="rId8"/>
    <p:sldMasterId id="2147483869" r:id="rId9"/>
    <p:sldMasterId id="2147483881" r:id="rId10"/>
    <p:sldMasterId id="2147483905" r:id="rId11"/>
    <p:sldMasterId id="2147483910" r:id="rId12"/>
    <p:sldMasterId id="2147483925" r:id="rId13"/>
    <p:sldMasterId id="2147483938" r:id="rId14"/>
    <p:sldMasterId id="2147483944" r:id="rId15"/>
    <p:sldMasterId id="2147483951" r:id="rId16"/>
    <p:sldMasterId id="2147484001" r:id="rId17"/>
    <p:sldMasterId id="2147484016" r:id="rId18"/>
    <p:sldMasterId id="2147484023" r:id="rId19"/>
    <p:sldMasterId id="2147484029" r:id="rId20"/>
    <p:sldMasterId id="2147484042" r:id="rId21"/>
    <p:sldMasterId id="2147484092" r:id="rId22"/>
    <p:sldMasterId id="2147484107" r:id="rId23"/>
    <p:sldMasterId id="2147484158" r:id="rId24"/>
    <p:sldMasterId id="2147484169" r:id="rId25"/>
    <p:sldMasterId id="2147484181" r:id="rId26"/>
    <p:sldMasterId id="2147484195" r:id="rId27"/>
    <p:sldMasterId id="2147484202" r:id="rId28"/>
    <p:sldMasterId id="2147484215" r:id="rId29"/>
    <p:sldMasterId id="2147484227" r:id="rId30"/>
    <p:sldMasterId id="2147484239" r:id="rId31"/>
    <p:sldMasterId id="2147484243" r:id="rId32"/>
    <p:sldMasterId id="2147484255" r:id="rId33"/>
  </p:sldMasterIdLst>
  <p:notesMasterIdLst>
    <p:notesMasterId r:id="rId126"/>
  </p:notesMasterIdLst>
  <p:sldIdLst>
    <p:sldId id="865" r:id="rId34"/>
    <p:sldId id="867" r:id="rId35"/>
    <p:sldId id="868" r:id="rId36"/>
    <p:sldId id="869" r:id="rId37"/>
    <p:sldId id="870" r:id="rId38"/>
    <p:sldId id="285" r:id="rId39"/>
    <p:sldId id="872" r:id="rId40"/>
    <p:sldId id="871" r:id="rId41"/>
    <p:sldId id="873" r:id="rId42"/>
    <p:sldId id="874" r:id="rId43"/>
    <p:sldId id="809" r:id="rId44"/>
    <p:sldId id="296" r:id="rId45"/>
    <p:sldId id="286" r:id="rId46"/>
    <p:sldId id="866" r:id="rId47"/>
    <p:sldId id="289" r:id="rId48"/>
    <p:sldId id="366" r:id="rId49"/>
    <p:sldId id="353" r:id="rId50"/>
    <p:sldId id="357" r:id="rId51"/>
    <p:sldId id="358" r:id="rId52"/>
    <p:sldId id="359" r:id="rId53"/>
    <p:sldId id="360" r:id="rId54"/>
    <p:sldId id="853" r:id="rId55"/>
    <p:sldId id="568" r:id="rId56"/>
    <p:sldId id="532" r:id="rId57"/>
    <p:sldId id="539" r:id="rId58"/>
    <p:sldId id="555" r:id="rId59"/>
    <p:sldId id="556" r:id="rId60"/>
    <p:sldId id="557" r:id="rId61"/>
    <p:sldId id="559" r:id="rId62"/>
    <p:sldId id="846" r:id="rId63"/>
    <p:sldId id="792" r:id="rId64"/>
    <p:sldId id="854" r:id="rId65"/>
    <p:sldId id="569" r:id="rId66"/>
    <p:sldId id="462" r:id="rId67"/>
    <p:sldId id="783" r:id="rId68"/>
    <p:sldId id="857" r:id="rId69"/>
    <p:sldId id="858" r:id="rId70"/>
    <p:sldId id="859" r:id="rId71"/>
    <p:sldId id="861" r:id="rId72"/>
    <p:sldId id="862" r:id="rId73"/>
    <p:sldId id="863" r:id="rId74"/>
    <p:sldId id="259" r:id="rId75"/>
    <p:sldId id="719" r:id="rId76"/>
    <p:sldId id="798" r:id="rId77"/>
    <p:sldId id="572" r:id="rId78"/>
    <p:sldId id="847" r:id="rId79"/>
    <p:sldId id="864" r:id="rId80"/>
    <p:sldId id="860" r:id="rId81"/>
    <p:sldId id="845" r:id="rId82"/>
    <p:sldId id="834" r:id="rId83"/>
    <p:sldId id="292" r:id="rId84"/>
    <p:sldId id="429" r:id="rId85"/>
    <p:sldId id="829" r:id="rId86"/>
    <p:sldId id="575" r:id="rId87"/>
    <p:sldId id="791" r:id="rId88"/>
    <p:sldId id="835" r:id="rId89"/>
    <p:sldId id="430" r:id="rId90"/>
    <p:sldId id="875" r:id="rId91"/>
    <p:sldId id="262" r:id="rId92"/>
    <p:sldId id="263" r:id="rId93"/>
    <p:sldId id="264" r:id="rId94"/>
    <p:sldId id="265" r:id="rId95"/>
    <p:sldId id="876" r:id="rId96"/>
    <p:sldId id="877" r:id="rId97"/>
    <p:sldId id="817" r:id="rId98"/>
    <p:sldId id="821" r:id="rId99"/>
    <p:sldId id="822" r:id="rId100"/>
    <p:sldId id="256" r:id="rId101"/>
    <p:sldId id="290" r:id="rId102"/>
    <p:sldId id="879" r:id="rId103"/>
    <p:sldId id="288" r:id="rId104"/>
    <p:sldId id="291" r:id="rId105"/>
    <p:sldId id="293" r:id="rId106"/>
    <p:sldId id="266" r:id="rId107"/>
    <p:sldId id="279" r:id="rId108"/>
    <p:sldId id="280" r:id="rId109"/>
    <p:sldId id="281" r:id="rId110"/>
    <p:sldId id="282" r:id="rId111"/>
    <p:sldId id="268" r:id="rId112"/>
    <p:sldId id="880" r:id="rId113"/>
    <p:sldId id="881" r:id="rId114"/>
    <p:sldId id="882" r:id="rId115"/>
    <p:sldId id="260" r:id="rId116"/>
    <p:sldId id="883" r:id="rId117"/>
    <p:sldId id="271" r:id="rId118"/>
    <p:sldId id="272" r:id="rId119"/>
    <p:sldId id="273" r:id="rId120"/>
    <p:sldId id="274" r:id="rId121"/>
    <p:sldId id="275" r:id="rId122"/>
    <p:sldId id="276" r:id="rId123"/>
    <p:sldId id="277" r:id="rId124"/>
    <p:sldId id="278" r:id="rId125"/>
  </p:sldIdLst>
  <p:sldSz cx="15125700" cy="10693400"/>
  <p:notesSz cx="9947275"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5" d="100"/>
          <a:sy n="45" d="100"/>
        </p:scale>
        <p:origin x="48" y="570"/>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6.xml"/><Relationship Id="rId117" Type="http://schemas.openxmlformats.org/officeDocument/2006/relationships/slide" Target="slides/slide84.xml"/><Relationship Id="rId21" Type="http://schemas.openxmlformats.org/officeDocument/2006/relationships/slideMaster" Target="slideMasters/slideMaster21.xml"/><Relationship Id="rId42" Type="http://schemas.openxmlformats.org/officeDocument/2006/relationships/slide" Target="slides/slide9.xml"/><Relationship Id="rId47" Type="http://schemas.openxmlformats.org/officeDocument/2006/relationships/slide" Target="slides/slide14.xml"/><Relationship Id="rId63" Type="http://schemas.openxmlformats.org/officeDocument/2006/relationships/slide" Target="slides/slide30.xml"/><Relationship Id="rId68" Type="http://schemas.openxmlformats.org/officeDocument/2006/relationships/slide" Target="slides/slide35.xml"/><Relationship Id="rId84" Type="http://schemas.openxmlformats.org/officeDocument/2006/relationships/slide" Target="slides/slide51.xml"/><Relationship Id="rId89" Type="http://schemas.openxmlformats.org/officeDocument/2006/relationships/slide" Target="slides/slide56.xml"/><Relationship Id="rId112" Type="http://schemas.openxmlformats.org/officeDocument/2006/relationships/slide" Target="slides/slide79.xml"/><Relationship Id="rId16" Type="http://schemas.openxmlformats.org/officeDocument/2006/relationships/slideMaster" Target="slideMasters/slideMaster16.xml"/><Relationship Id="rId107" Type="http://schemas.openxmlformats.org/officeDocument/2006/relationships/slide" Target="slides/slide74.xml"/><Relationship Id="rId11" Type="http://schemas.openxmlformats.org/officeDocument/2006/relationships/slideMaster" Target="slideMasters/slideMaster11.xml"/><Relationship Id="rId32" Type="http://schemas.openxmlformats.org/officeDocument/2006/relationships/slideMaster" Target="slideMasters/slideMaster32.xml"/><Relationship Id="rId37" Type="http://schemas.openxmlformats.org/officeDocument/2006/relationships/slide" Target="slides/slide4.xml"/><Relationship Id="rId53" Type="http://schemas.openxmlformats.org/officeDocument/2006/relationships/slide" Target="slides/slide20.xml"/><Relationship Id="rId58" Type="http://schemas.openxmlformats.org/officeDocument/2006/relationships/slide" Target="slides/slide25.xml"/><Relationship Id="rId74" Type="http://schemas.openxmlformats.org/officeDocument/2006/relationships/slide" Target="slides/slide41.xml"/><Relationship Id="rId79" Type="http://schemas.openxmlformats.org/officeDocument/2006/relationships/slide" Target="slides/slide46.xml"/><Relationship Id="rId102" Type="http://schemas.openxmlformats.org/officeDocument/2006/relationships/slide" Target="slides/slide69.xml"/><Relationship Id="rId123" Type="http://schemas.openxmlformats.org/officeDocument/2006/relationships/slide" Target="slides/slide90.xml"/><Relationship Id="rId128" Type="http://schemas.openxmlformats.org/officeDocument/2006/relationships/viewProps" Target="viewProps.xml"/><Relationship Id="rId5" Type="http://schemas.openxmlformats.org/officeDocument/2006/relationships/slideMaster" Target="slideMasters/slideMaster5.xml"/><Relationship Id="rId90" Type="http://schemas.openxmlformats.org/officeDocument/2006/relationships/slide" Target="slides/slide57.xml"/><Relationship Id="rId95" Type="http://schemas.openxmlformats.org/officeDocument/2006/relationships/slide" Target="slides/slide62.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Master" Target="slideMasters/slideMaster22.xml"/><Relationship Id="rId27" Type="http://schemas.openxmlformats.org/officeDocument/2006/relationships/slideMaster" Target="slideMasters/slideMaster27.xml"/><Relationship Id="rId30" Type="http://schemas.openxmlformats.org/officeDocument/2006/relationships/slideMaster" Target="slideMasters/slideMaster30.xml"/><Relationship Id="rId35" Type="http://schemas.openxmlformats.org/officeDocument/2006/relationships/slide" Target="slides/slide2.xml"/><Relationship Id="rId43" Type="http://schemas.openxmlformats.org/officeDocument/2006/relationships/slide" Target="slides/slide10.xml"/><Relationship Id="rId48" Type="http://schemas.openxmlformats.org/officeDocument/2006/relationships/slide" Target="slides/slide15.xml"/><Relationship Id="rId56" Type="http://schemas.openxmlformats.org/officeDocument/2006/relationships/slide" Target="slides/slide23.xml"/><Relationship Id="rId64" Type="http://schemas.openxmlformats.org/officeDocument/2006/relationships/slide" Target="slides/slide31.xml"/><Relationship Id="rId69" Type="http://schemas.openxmlformats.org/officeDocument/2006/relationships/slide" Target="slides/slide36.xml"/><Relationship Id="rId77" Type="http://schemas.openxmlformats.org/officeDocument/2006/relationships/slide" Target="slides/slide44.xml"/><Relationship Id="rId100" Type="http://schemas.openxmlformats.org/officeDocument/2006/relationships/slide" Target="slides/slide67.xml"/><Relationship Id="rId105" Type="http://schemas.openxmlformats.org/officeDocument/2006/relationships/slide" Target="slides/slide72.xml"/><Relationship Id="rId113" Type="http://schemas.openxmlformats.org/officeDocument/2006/relationships/slide" Target="slides/slide80.xml"/><Relationship Id="rId118" Type="http://schemas.openxmlformats.org/officeDocument/2006/relationships/slide" Target="slides/slide85.xml"/><Relationship Id="rId126" Type="http://schemas.openxmlformats.org/officeDocument/2006/relationships/notesMaster" Target="notesMasters/notesMaster1.xml"/><Relationship Id="rId8" Type="http://schemas.openxmlformats.org/officeDocument/2006/relationships/slideMaster" Target="slideMasters/slideMaster8.xml"/><Relationship Id="rId51" Type="http://schemas.openxmlformats.org/officeDocument/2006/relationships/slide" Target="slides/slide18.xml"/><Relationship Id="rId72" Type="http://schemas.openxmlformats.org/officeDocument/2006/relationships/slide" Target="slides/slide39.xml"/><Relationship Id="rId80" Type="http://schemas.openxmlformats.org/officeDocument/2006/relationships/slide" Target="slides/slide47.xml"/><Relationship Id="rId85" Type="http://schemas.openxmlformats.org/officeDocument/2006/relationships/slide" Target="slides/slide52.xml"/><Relationship Id="rId93" Type="http://schemas.openxmlformats.org/officeDocument/2006/relationships/slide" Target="slides/slide60.xml"/><Relationship Id="rId98" Type="http://schemas.openxmlformats.org/officeDocument/2006/relationships/slide" Target="slides/slide65.xml"/><Relationship Id="rId121" Type="http://schemas.openxmlformats.org/officeDocument/2006/relationships/slide" Target="slides/slide8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Master" Target="slideMasters/slideMaster25.xml"/><Relationship Id="rId33" Type="http://schemas.openxmlformats.org/officeDocument/2006/relationships/slideMaster" Target="slideMasters/slideMaster33.xml"/><Relationship Id="rId38" Type="http://schemas.openxmlformats.org/officeDocument/2006/relationships/slide" Target="slides/slide5.xml"/><Relationship Id="rId46" Type="http://schemas.openxmlformats.org/officeDocument/2006/relationships/slide" Target="slides/slide13.xml"/><Relationship Id="rId59" Type="http://schemas.openxmlformats.org/officeDocument/2006/relationships/slide" Target="slides/slide26.xml"/><Relationship Id="rId67" Type="http://schemas.openxmlformats.org/officeDocument/2006/relationships/slide" Target="slides/slide34.xml"/><Relationship Id="rId103" Type="http://schemas.openxmlformats.org/officeDocument/2006/relationships/slide" Target="slides/slide70.xml"/><Relationship Id="rId108" Type="http://schemas.openxmlformats.org/officeDocument/2006/relationships/slide" Target="slides/slide75.xml"/><Relationship Id="rId116" Type="http://schemas.openxmlformats.org/officeDocument/2006/relationships/slide" Target="slides/slide83.xml"/><Relationship Id="rId124" Type="http://schemas.openxmlformats.org/officeDocument/2006/relationships/slide" Target="slides/slide91.xml"/><Relationship Id="rId129" Type="http://schemas.openxmlformats.org/officeDocument/2006/relationships/theme" Target="theme/theme1.xml"/><Relationship Id="rId20" Type="http://schemas.openxmlformats.org/officeDocument/2006/relationships/slideMaster" Target="slideMasters/slideMaster20.xml"/><Relationship Id="rId41" Type="http://schemas.openxmlformats.org/officeDocument/2006/relationships/slide" Target="slides/slide8.xml"/><Relationship Id="rId54" Type="http://schemas.openxmlformats.org/officeDocument/2006/relationships/slide" Target="slides/slide21.xml"/><Relationship Id="rId62" Type="http://schemas.openxmlformats.org/officeDocument/2006/relationships/slide" Target="slides/slide29.xml"/><Relationship Id="rId70" Type="http://schemas.openxmlformats.org/officeDocument/2006/relationships/slide" Target="slides/slide37.xml"/><Relationship Id="rId75" Type="http://schemas.openxmlformats.org/officeDocument/2006/relationships/slide" Target="slides/slide42.xml"/><Relationship Id="rId83" Type="http://schemas.openxmlformats.org/officeDocument/2006/relationships/slide" Target="slides/slide50.xml"/><Relationship Id="rId88" Type="http://schemas.openxmlformats.org/officeDocument/2006/relationships/slide" Target="slides/slide55.xml"/><Relationship Id="rId91" Type="http://schemas.openxmlformats.org/officeDocument/2006/relationships/slide" Target="slides/slide58.xml"/><Relationship Id="rId96" Type="http://schemas.openxmlformats.org/officeDocument/2006/relationships/slide" Target="slides/slide63.xml"/><Relationship Id="rId111" Type="http://schemas.openxmlformats.org/officeDocument/2006/relationships/slide" Target="slides/slide78.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Master" Target="slideMasters/slideMaster23.xml"/><Relationship Id="rId28" Type="http://schemas.openxmlformats.org/officeDocument/2006/relationships/slideMaster" Target="slideMasters/slideMaster28.xml"/><Relationship Id="rId36" Type="http://schemas.openxmlformats.org/officeDocument/2006/relationships/slide" Target="slides/slide3.xml"/><Relationship Id="rId49" Type="http://schemas.openxmlformats.org/officeDocument/2006/relationships/slide" Target="slides/slide16.xml"/><Relationship Id="rId57" Type="http://schemas.openxmlformats.org/officeDocument/2006/relationships/slide" Target="slides/slide24.xml"/><Relationship Id="rId106" Type="http://schemas.openxmlformats.org/officeDocument/2006/relationships/slide" Target="slides/slide73.xml"/><Relationship Id="rId114" Type="http://schemas.openxmlformats.org/officeDocument/2006/relationships/slide" Target="slides/slide81.xml"/><Relationship Id="rId119" Type="http://schemas.openxmlformats.org/officeDocument/2006/relationships/slide" Target="slides/slide86.xml"/><Relationship Id="rId127" Type="http://schemas.openxmlformats.org/officeDocument/2006/relationships/presProps" Target="presProps.xml"/><Relationship Id="rId10" Type="http://schemas.openxmlformats.org/officeDocument/2006/relationships/slideMaster" Target="slideMasters/slideMaster10.xml"/><Relationship Id="rId31" Type="http://schemas.openxmlformats.org/officeDocument/2006/relationships/slideMaster" Target="slideMasters/slideMaster31.xml"/><Relationship Id="rId44" Type="http://schemas.openxmlformats.org/officeDocument/2006/relationships/slide" Target="slides/slide11.xml"/><Relationship Id="rId52" Type="http://schemas.openxmlformats.org/officeDocument/2006/relationships/slide" Target="slides/slide19.xml"/><Relationship Id="rId60" Type="http://schemas.openxmlformats.org/officeDocument/2006/relationships/slide" Target="slides/slide27.xml"/><Relationship Id="rId65" Type="http://schemas.openxmlformats.org/officeDocument/2006/relationships/slide" Target="slides/slide32.xml"/><Relationship Id="rId73" Type="http://schemas.openxmlformats.org/officeDocument/2006/relationships/slide" Target="slides/slide40.xml"/><Relationship Id="rId78" Type="http://schemas.openxmlformats.org/officeDocument/2006/relationships/slide" Target="slides/slide45.xml"/><Relationship Id="rId81" Type="http://schemas.openxmlformats.org/officeDocument/2006/relationships/slide" Target="slides/slide48.xml"/><Relationship Id="rId86" Type="http://schemas.openxmlformats.org/officeDocument/2006/relationships/slide" Target="slides/slide53.xml"/><Relationship Id="rId94" Type="http://schemas.openxmlformats.org/officeDocument/2006/relationships/slide" Target="slides/slide61.xml"/><Relationship Id="rId99" Type="http://schemas.openxmlformats.org/officeDocument/2006/relationships/slide" Target="slides/slide66.xml"/><Relationship Id="rId101" Type="http://schemas.openxmlformats.org/officeDocument/2006/relationships/slide" Target="slides/slide68.xml"/><Relationship Id="rId122" Type="http://schemas.openxmlformats.org/officeDocument/2006/relationships/slide" Target="slides/slide89.xml"/><Relationship Id="rId130"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6.xml"/><Relationship Id="rId109" Type="http://schemas.openxmlformats.org/officeDocument/2006/relationships/slide" Target="slides/slide76.xml"/><Relationship Id="rId34" Type="http://schemas.openxmlformats.org/officeDocument/2006/relationships/slide" Target="slides/slide1.xml"/><Relationship Id="rId50" Type="http://schemas.openxmlformats.org/officeDocument/2006/relationships/slide" Target="slides/slide17.xml"/><Relationship Id="rId55" Type="http://schemas.openxmlformats.org/officeDocument/2006/relationships/slide" Target="slides/slide22.xml"/><Relationship Id="rId76" Type="http://schemas.openxmlformats.org/officeDocument/2006/relationships/slide" Target="slides/slide43.xml"/><Relationship Id="rId97" Type="http://schemas.openxmlformats.org/officeDocument/2006/relationships/slide" Target="slides/slide64.xml"/><Relationship Id="rId104" Type="http://schemas.openxmlformats.org/officeDocument/2006/relationships/slide" Target="slides/slide71.xml"/><Relationship Id="rId120" Type="http://schemas.openxmlformats.org/officeDocument/2006/relationships/slide" Target="slides/slide87.xml"/><Relationship Id="rId125" Type="http://schemas.openxmlformats.org/officeDocument/2006/relationships/slide" Target="slides/slide92.xml"/><Relationship Id="rId7" Type="http://schemas.openxmlformats.org/officeDocument/2006/relationships/slideMaster" Target="slideMasters/slideMaster7.xml"/><Relationship Id="rId71" Type="http://schemas.openxmlformats.org/officeDocument/2006/relationships/slide" Target="slides/slide38.xml"/><Relationship Id="rId92" Type="http://schemas.openxmlformats.org/officeDocument/2006/relationships/slide" Target="slides/slide59.xml"/><Relationship Id="rId2" Type="http://schemas.openxmlformats.org/officeDocument/2006/relationships/slideMaster" Target="slideMasters/slideMaster2.xml"/><Relationship Id="rId29" Type="http://schemas.openxmlformats.org/officeDocument/2006/relationships/slideMaster" Target="slideMasters/slideMaster29.xml"/><Relationship Id="rId24" Type="http://schemas.openxmlformats.org/officeDocument/2006/relationships/slideMaster" Target="slideMasters/slideMaster24.xml"/><Relationship Id="rId40" Type="http://schemas.openxmlformats.org/officeDocument/2006/relationships/slide" Target="slides/slide7.xml"/><Relationship Id="rId45" Type="http://schemas.openxmlformats.org/officeDocument/2006/relationships/slide" Target="slides/slide12.xml"/><Relationship Id="rId66" Type="http://schemas.openxmlformats.org/officeDocument/2006/relationships/slide" Target="slides/slide33.xml"/><Relationship Id="rId87" Type="http://schemas.openxmlformats.org/officeDocument/2006/relationships/slide" Target="slides/slide54.xml"/><Relationship Id="rId110" Type="http://schemas.openxmlformats.org/officeDocument/2006/relationships/slide" Target="slides/slide77.xml"/><Relationship Id="rId115" Type="http://schemas.openxmlformats.org/officeDocument/2006/relationships/slide" Target="slides/slide82.xml"/><Relationship Id="rId61" Type="http://schemas.openxmlformats.org/officeDocument/2006/relationships/slide" Target="slides/slide28.xml"/><Relationship Id="rId82" Type="http://schemas.openxmlformats.org/officeDocument/2006/relationships/slide" Target="slides/slide4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815595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1" name="Google Shape;111;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657f8f2d79_1_0: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657f8f2d79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657f8f2d79_1_8:notes"/>
          <p:cNvSpPr>
            <a:spLocks noGrp="1" noRot="1" noChangeAspect="1"/>
          </p:cNvSpPr>
          <p:nvPr>
            <p:ph type="sldImg" idx="2"/>
          </p:nvPr>
        </p:nvSpPr>
        <p:spPr>
          <a:xfrm>
            <a:off x="1004888" y="685800"/>
            <a:ext cx="484822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 name="Google Shape;153;g657f8f2d79_1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8" name="Google Shape;158;p4:notes"/>
          <p:cNvSpPr>
            <a:spLocks noGrp="1" noRot="1" noChangeAspect="1"/>
          </p:cNvSpPr>
          <p:nvPr>
            <p:ph type="sldImg" idx="2"/>
          </p:nvPr>
        </p:nvSpPr>
        <p:spPr>
          <a:xfrm>
            <a:off x="1004888" y="685800"/>
            <a:ext cx="4848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g656f0b4941_24_0:notes"/>
          <p:cNvSpPr>
            <a:spLocks noGrp="1" noRot="1" noChangeAspect="1"/>
          </p:cNvSpPr>
          <p:nvPr>
            <p:ph type="sldImg" idx="2"/>
          </p:nvPr>
        </p:nvSpPr>
        <p:spPr>
          <a:xfrm>
            <a:off x="1003300" y="685800"/>
            <a:ext cx="48514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5" name="Google Shape;215;g656f0b4941_24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0"/>
        <p:cNvGrpSpPr/>
        <p:nvPr/>
      </p:nvGrpSpPr>
      <p:grpSpPr>
        <a:xfrm>
          <a:off x="0" y="0"/>
          <a:ext cx="0" cy="0"/>
          <a:chOff x="0" y="0"/>
          <a:chExt cx="0" cy="0"/>
        </a:xfrm>
      </p:grpSpPr>
      <p:sp>
        <p:nvSpPr>
          <p:cNvPr id="1761" name="Google Shape;1761;g5d91d9854f_0_146:notes"/>
          <p:cNvSpPr txBox="1">
            <a:spLocks noGrp="1"/>
          </p:cNvSpPr>
          <p:nvPr>
            <p:ph type="body" idx="1"/>
          </p:nvPr>
        </p:nvSpPr>
        <p:spPr>
          <a:xfrm>
            <a:off x="679450" y="4717415"/>
            <a:ext cx="5435600" cy="446913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762" name="Google Shape;1762;g5d91d9854f_0_146:notes"/>
          <p:cNvSpPr>
            <a:spLocks noGrp="1" noRot="1" noChangeAspect="1"/>
          </p:cNvSpPr>
          <p:nvPr>
            <p:ph type="sldImg" idx="2"/>
          </p:nvPr>
        </p:nvSpPr>
        <p:spPr>
          <a:xfrm>
            <a:off x="763588" y="744538"/>
            <a:ext cx="5267325" cy="3724275"/>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6"/>
        <p:cNvGrpSpPr/>
        <p:nvPr/>
      </p:nvGrpSpPr>
      <p:grpSpPr>
        <a:xfrm>
          <a:off x="0" y="0"/>
          <a:ext cx="0" cy="0"/>
          <a:chOff x="0" y="0"/>
          <a:chExt cx="0" cy="0"/>
        </a:xfrm>
      </p:grpSpPr>
      <p:sp>
        <p:nvSpPr>
          <p:cNvPr id="427" name="Google Shape;427;g50c99b9a73_0_802:notes"/>
          <p:cNvSpPr>
            <a:spLocks noGrp="1" noRot="1" noChangeAspect="1"/>
          </p:cNvSpPr>
          <p:nvPr>
            <p:ph type="sldImg" idx="2"/>
          </p:nvPr>
        </p:nvSpPr>
        <p:spPr>
          <a:xfrm>
            <a:off x="1003300" y="685800"/>
            <a:ext cx="48514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8" name="Google Shape;428;g50c99b9a73_0_8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9"/>
        <p:cNvGrpSpPr/>
        <p:nvPr/>
      </p:nvGrpSpPr>
      <p:grpSpPr>
        <a:xfrm>
          <a:off x="0" y="0"/>
          <a:ext cx="0" cy="0"/>
          <a:chOff x="0" y="0"/>
          <a:chExt cx="0" cy="0"/>
        </a:xfrm>
      </p:grpSpPr>
      <p:sp>
        <p:nvSpPr>
          <p:cNvPr id="1790" name="Google Shape;1790;g5d91d9854f_0_1554:notes"/>
          <p:cNvSpPr>
            <a:spLocks noGrp="1" noRot="1" noChangeAspect="1"/>
          </p:cNvSpPr>
          <p:nvPr>
            <p:ph type="sldImg" idx="2"/>
          </p:nvPr>
        </p:nvSpPr>
        <p:spPr>
          <a:xfrm>
            <a:off x="1027113" y="1241425"/>
            <a:ext cx="4740275" cy="3351213"/>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91" name="Google Shape;1791;g5d91d9854f_0_1554:notes"/>
          <p:cNvSpPr txBox="1">
            <a:spLocks noGrp="1"/>
          </p:cNvSpPr>
          <p:nvPr>
            <p:ph type="body" idx="1"/>
          </p:nvPr>
        </p:nvSpPr>
        <p:spPr>
          <a:xfrm>
            <a:off x="679450" y="4717415"/>
            <a:ext cx="5435600" cy="4469130"/>
          </a:xfrm>
          <a:prstGeom prst="rect">
            <a:avLst/>
          </a:prstGeom>
          <a:noFill/>
          <a:ln>
            <a:noFill/>
          </a:ln>
        </p:spPr>
        <p:txBody>
          <a:bodyPr spcFirstLastPara="1" wrap="square" lIns="91550" tIns="91550" rIns="91550" bIns="91550" anchor="t" anchorCtr="0">
            <a:noAutofit/>
          </a:bodyPr>
          <a:lstStyle/>
          <a:p>
            <a:pPr marL="457200" lvl="0" indent="-228600" algn="l" rtl="0">
              <a:lnSpc>
                <a:spcPct val="100000"/>
              </a:lnSpc>
              <a:spcBef>
                <a:spcPts val="0"/>
              </a:spcBef>
              <a:spcAft>
                <a:spcPts val="0"/>
              </a:spcAft>
              <a:buSzPts val="1100"/>
              <a:buNone/>
            </a:pPr>
            <a:endParaRPr/>
          </a:p>
        </p:txBody>
      </p:sp>
      <p:sp>
        <p:nvSpPr>
          <p:cNvPr id="1792" name="Google Shape;1792;g5d91d9854f_0_1554:notes"/>
          <p:cNvSpPr txBox="1">
            <a:spLocks noGrp="1"/>
          </p:cNvSpPr>
          <p:nvPr>
            <p:ph type="sldNum" idx="12"/>
          </p:nvPr>
        </p:nvSpPr>
        <p:spPr>
          <a:xfrm>
            <a:off x="0" y="0"/>
            <a:ext cx="2972222" cy="3258333"/>
          </a:xfrm>
          <a:prstGeom prst="rect">
            <a:avLst/>
          </a:prstGeom>
          <a:noFill/>
          <a:ln>
            <a:noFill/>
          </a:ln>
        </p:spPr>
        <p:txBody>
          <a:bodyPr spcFirstLastPara="1" wrap="square" lIns="91550" tIns="45775" rIns="91550" bIns="4577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ru" sz="1400" b="0" i="0" u="none" strike="noStrike" kern="0" cap="none" spc="0" normalizeH="0" baseline="0" noProof="0">
                <a:ln>
                  <a:noFill/>
                </a:ln>
                <a:solidFill>
                  <a:srgbClr val="000000"/>
                </a:solidFill>
                <a:effectLst/>
                <a:uLnTx/>
                <a:uFillTx/>
                <a:latin typeface="Arial"/>
                <a:ea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13</a:t>
            </a:fld>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5"/>
        <p:cNvGrpSpPr/>
        <p:nvPr/>
      </p:nvGrpSpPr>
      <p:grpSpPr>
        <a:xfrm>
          <a:off x="0" y="0"/>
          <a:ext cx="0" cy="0"/>
          <a:chOff x="0" y="0"/>
          <a:chExt cx="0" cy="0"/>
        </a:xfrm>
      </p:grpSpPr>
      <p:sp>
        <p:nvSpPr>
          <p:cNvPr id="666" name="Google Shape;666;g5da1de3af7_42_6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667" name="Google Shape;667;g5da1de3af7_42_62:notes"/>
          <p:cNvSpPr>
            <a:spLocks noGrp="1" noRot="1" noChangeAspect="1"/>
          </p:cNvSpPr>
          <p:nvPr>
            <p:ph type="sldImg" idx="2"/>
          </p:nvPr>
        </p:nvSpPr>
        <p:spPr>
          <a:xfrm>
            <a:off x="1003300" y="685800"/>
            <a:ext cx="48514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0"/>
        <p:cNvGrpSpPr/>
        <p:nvPr/>
      </p:nvGrpSpPr>
      <p:grpSpPr>
        <a:xfrm>
          <a:off x="0" y="0"/>
          <a:ext cx="0" cy="0"/>
          <a:chOff x="0" y="0"/>
          <a:chExt cx="0" cy="0"/>
        </a:xfrm>
      </p:grpSpPr>
      <p:sp>
        <p:nvSpPr>
          <p:cNvPr id="1921" name="Google Shape;1921;g5d91d9854f_0_178:notes"/>
          <p:cNvSpPr>
            <a:spLocks noGrp="1" noRot="1" noChangeAspect="1"/>
          </p:cNvSpPr>
          <p:nvPr>
            <p:ph type="sldImg" idx="2"/>
          </p:nvPr>
        </p:nvSpPr>
        <p:spPr>
          <a:xfrm>
            <a:off x="763588" y="744538"/>
            <a:ext cx="5267325" cy="3724275"/>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2" name="Google Shape;1922;g5d91d9854f_0_178:notes"/>
          <p:cNvSpPr txBox="1">
            <a:spLocks noGrp="1"/>
          </p:cNvSpPr>
          <p:nvPr>
            <p:ph type="body" idx="1"/>
          </p:nvPr>
        </p:nvSpPr>
        <p:spPr>
          <a:xfrm>
            <a:off x="679450" y="4717415"/>
            <a:ext cx="5435600" cy="446913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a:p>
        </p:txBody>
      </p:sp>
    </p:spTree>
    <p:extLst>
      <p:ext uri="{BB962C8B-B14F-4D97-AF65-F5344CB8AC3E}">
        <p14:creationId xmlns:p14="http://schemas.microsoft.com/office/powerpoint/2010/main" val="16230328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a:p>
        </p:txBody>
      </p:sp>
    </p:spTree>
    <p:extLst>
      <p:ext uri="{BB962C8B-B14F-4D97-AF65-F5344CB8AC3E}">
        <p14:creationId xmlns:p14="http://schemas.microsoft.com/office/powerpoint/2010/main" val="30110767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Образ слайда 1">
            <a:extLst>
              <a:ext uri="{FF2B5EF4-FFF2-40B4-BE49-F238E27FC236}">
                <a16:creationId xmlns:a16="http://schemas.microsoft.com/office/drawing/2014/main" id="{E7ED5600-F758-40B7-8E97-F4D578CE70D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Заметки 2">
            <a:extLst>
              <a:ext uri="{FF2B5EF4-FFF2-40B4-BE49-F238E27FC236}">
                <a16:creationId xmlns:a16="http://schemas.microsoft.com/office/drawing/2014/main" id="{D8DEB53D-94C0-4340-AF9B-FA6DA26FBC9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ru-RU" altLang="ru-RU"/>
          </a:p>
        </p:txBody>
      </p:sp>
      <p:sp>
        <p:nvSpPr>
          <p:cNvPr id="71684" name="Номер слайда 3">
            <a:extLst>
              <a:ext uri="{FF2B5EF4-FFF2-40B4-BE49-F238E27FC236}">
                <a16:creationId xmlns:a16="http://schemas.microsoft.com/office/drawing/2014/main" id="{1BEBED23-5AF7-4117-AE34-42972C1F3D4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5600">
                <a:solidFill>
                  <a:srgbClr val="000000"/>
                </a:solidFill>
                <a:latin typeface="Gill Sans"/>
                <a:ea typeface="ヒラギノ角ゴ ProN W3"/>
                <a:cs typeface="ヒラギノ角ゴ ProN W3"/>
                <a:sym typeface="Gill Sans"/>
              </a:defRPr>
            </a:lvl1pPr>
            <a:lvl2pPr marL="742950" indent="-285750">
              <a:defRPr sz="5600">
                <a:solidFill>
                  <a:srgbClr val="000000"/>
                </a:solidFill>
                <a:latin typeface="Gill Sans"/>
                <a:ea typeface="ヒラギノ角ゴ ProN W3"/>
                <a:cs typeface="ヒラギノ角ゴ ProN W3"/>
                <a:sym typeface="Gill Sans"/>
              </a:defRPr>
            </a:lvl2pPr>
            <a:lvl3pPr marL="1143000" indent="-228600">
              <a:defRPr sz="5600">
                <a:solidFill>
                  <a:srgbClr val="000000"/>
                </a:solidFill>
                <a:latin typeface="Gill Sans"/>
                <a:ea typeface="ヒラギノ角ゴ ProN W3"/>
                <a:cs typeface="ヒラギノ角ゴ ProN W3"/>
                <a:sym typeface="Gill Sans"/>
              </a:defRPr>
            </a:lvl3pPr>
            <a:lvl4pPr marL="1600200" indent="-228600">
              <a:defRPr sz="5600">
                <a:solidFill>
                  <a:srgbClr val="000000"/>
                </a:solidFill>
                <a:latin typeface="Gill Sans"/>
                <a:ea typeface="ヒラギノ角ゴ ProN W3"/>
                <a:cs typeface="ヒラギノ角ゴ ProN W3"/>
                <a:sym typeface="Gill Sans"/>
              </a:defRPr>
            </a:lvl4pPr>
            <a:lvl5pPr marL="2057400" indent="-228600">
              <a:defRPr sz="56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B2AA9F8-32C3-4B4D-A445-94D71D6A83BA}" type="slidenum">
              <a:rPr kumimoji="0" lang="ru-RU" altLang="ru-RU" sz="1200" b="0" i="0" u="none" strike="noStrike" kern="1200" cap="none" spc="0" normalizeH="0" baseline="0" noProof="0" smtClean="0">
                <a:ln>
                  <a:noFill/>
                </a:ln>
                <a:solidFill>
                  <a:srgbClr val="000000"/>
                </a:solidFill>
                <a:effectLst/>
                <a:uLnTx/>
                <a:uFillTx/>
                <a:latin typeface="Gill Sans"/>
                <a:sym typeface="Gill Sans"/>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ru-RU" altLang="ru-RU" sz="1200" b="0" i="0" u="none" strike="noStrike" kern="1200" cap="none" spc="0" normalizeH="0" baseline="0" noProof="0">
              <a:ln>
                <a:noFill/>
              </a:ln>
              <a:solidFill>
                <a:srgbClr val="000000"/>
              </a:solidFill>
              <a:effectLst/>
              <a:uLnTx/>
              <a:uFillTx/>
              <a:latin typeface="Gill Sans"/>
              <a:sym typeface="Gill San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36925" y="857250"/>
            <a:ext cx="3273425" cy="2314575"/>
          </a:xfrm>
          <a:prstGeom prst="rect">
            <a:avLst/>
          </a:prstGeom>
          <a:noFill/>
          <a:ln w="12700">
            <a:solidFill>
              <a:prstClr val="black"/>
            </a:solidFill>
          </a:ln>
        </p:spPr>
      </p:sp>
      <p:sp>
        <p:nvSpPr>
          <p:cNvPr id="3" name="Notes Placeholder 2"/>
          <p:cNvSpPr>
            <a:spLocks noGrp="1"/>
          </p:cNvSpPr>
          <p:nvPr>
            <p:ph type="body" idx="1"/>
          </p:nvPr>
        </p:nvSpPr>
        <p:spPr>
          <a:xfrm>
            <a:off x="995363" y="3300413"/>
            <a:ext cx="7956550" cy="2700337"/>
          </a:xfrm>
          <a:prstGeom prst="rect">
            <a:avLst/>
          </a:prstGeom>
        </p:spPr>
        <p:txBody>
          <a:bodyPr/>
          <a:lstStyle/>
          <a:p>
            <a:endParaRPr lang="ru-RU" dirty="0"/>
          </a:p>
        </p:txBody>
      </p:sp>
    </p:spTree>
    <p:extLst>
      <p:ext uri="{BB962C8B-B14F-4D97-AF65-F5344CB8AC3E}">
        <p14:creationId xmlns:p14="http://schemas.microsoft.com/office/powerpoint/2010/main" val="6954299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Образ слайда 1">
            <a:extLst>
              <a:ext uri="{FF2B5EF4-FFF2-40B4-BE49-F238E27FC236}">
                <a16:creationId xmlns:a16="http://schemas.microsoft.com/office/drawing/2014/main" id="{E7ED5600-F758-40B7-8E97-F4D578CE70D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Заметки 2">
            <a:extLst>
              <a:ext uri="{FF2B5EF4-FFF2-40B4-BE49-F238E27FC236}">
                <a16:creationId xmlns:a16="http://schemas.microsoft.com/office/drawing/2014/main" id="{D8DEB53D-94C0-4340-AF9B-FA6DA26FBC9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ru-RU" altLang="ru-RU"/>
          </a:p>
        </p:txBody>
      </p:sp>
      <p:sp>
        <p:nvSpPr>
          <p:cNvPr id="71684" name="Номер слайда 3">
            <a:extLst>
              <a:ext uri="{FF2B5EF4-FFF2-40B4-BE49-F238E27FC236}">
                <a16:creationId xmlns:a16="http://schemas.microsoft.com/office/drawing/2014/main" id="{1BEBED23-5AF7-4117-AE34-42972C1F3D4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5600">
                <a:solidFill>
                  <a:srgbClr val="000000"/>
                </a:solidFill>
                <a:latin typeface="Gill Sans"/>
                <a:ea typeface="ヒラギノ角ゴ ProN W3"/>
                <a:cs typeface="ヒラギノ角ゴ ProN W3"/>
                <a:sym typeface="Gill Sans"/>
              </a:defRPr>
            </a:lvl1pPr>
            <a:lvl2pPr marL="742950" indent="-285750">
              <a:defRPr sz="5600">
                <a:solidFill>
                  <a:srgbClr val="000000"/>
                </a:solidFill>
                <a:latin typeface="Gill Sans"/>
                <a:ea typeface="ヒラギノ角ゴ ProN W3"/>
                <a:cs typeface="ヒラギノ角ゴ ProN W3"/>
                <a:sym typeface="Gill Sans"/>
              </a:defRPr>
            </a:lvl2pPr>
            <a:lvl3pPr marL="1143000" indent="-228600">
              <a:defRPr sz="5600">
                <a:solidFill>
                  <a:srgbClr val="000000"/>
                </a:solidFill>
                <a:latin typeface="Gill Sans"/>
                <a:ea typeface="ヒラギノ角ゴ ProN W3"/>
                <a:cs typeface="ヒラギノ角ゴ ProN W3"/>
                <a:sym typeface="Gill Sans"/>
              </a:defRPr>
            </a:lvl3pPr>
            <a:lvl4pPr marL="1600200" indent="-228600">
              <a:defRPr sz="5600">
                <a:solidFill>
                  <a:srgbClr val="000000"/>
                </a:solidFill>
                <a:latin typeface="Gill Sans"/>
                <a:ea typeface="ヒラギノ角ゴ ProN W3"/>
                <a:cs typeface="ヒラギノ角ゴ ProN W3"/>
                <a:sym typeface="Gill Sans"/>
              </a:defRPr>
            </a:lvl4pPr>
            <a:lvl5pPr marL="2057400" indent="-228600">
              <a:defRPr sz="56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B2AA9F8-32C3-4B4D-A445-94D71D6A83BA}" type="slidenum">
              <a:rPr kumimoji="0" lang="ru-RU" altLang="ru-RU" sz="1200" b="0" i="0" u="none" strike="noStrike" kern="1200" cap="none" spc="0" normalizeH="0" baseline="0" noProof="0" smtClean="0">
                <a:ln>
                  <a:noFill/>
                </a:ln>
                <a:solidFill>
                  <a:srgbClr val="000000"/>
                </a:solidFill>
                <a:effectLst/>
                <a:uLnTx/>
                <a:uFillTx/>
                <a:latin typeface="Gill Sans"/>
                <a:sym typeface="Gill Sans"/>
              </a:rPr>
              <a:pPr marL="0" marR="0" lvl="0" indent="0" algn="r" defTabSz="914400" rtl="0" eaLnBrk="1" fontAlgn="base" latinLnBrk="0" hangingPunct="1">
                <a:lnSpc>
                  <a:spcPct val="100000"/>
                </a:lnSpc>
                <a:spcBef>
                  <a:spcPct val="0"/>
                </a:spcBef>
                <a:spcAft>
                  <a:spcPct val="0"/>
                </a:spcAft>
                <a:buClrTx/>
                <a:buSzTx/>
                <a:buFontTx/>
                <a:buNone/>
                <a:tabLst/>
                <a:defRPr/>
              </a:pPr>
              <a:t>36</a:t>
            </a:fld>
            <a:endParaRPr kumimoji="0" lang="ru-RU" altLang="ru-RU" sz="1200" b="0" i="0" u="none" strike="noStrike" kern="1200" cap="none" spc="0" normalizeH="0" baseline="0" noProof="0">
              <a:ln>
                <a:noFill/>
              </a:ln>
              <a:solidFill>
                <a:srgbClr val="000000"/>
              </a:solidFill>
              <a:effectLst/>
              <a:uLnTx/>
              <a:uFillTx/>
              <a:latin typeface="Gill Sans"/>
              <a:sym typeface="Gill Sans"/>
            </a:endParaRPr>
          </a:p>
        </p:txBody>
      </p:sp>
    </p:spTree>
    <p:extLst>
      <p:ext uri="{BB962C8B-B14F-4D97-AF65-F5344CB8AC3E}">
        <p14:creationId xmlns:p14="http://schemas.microsoft.com/office/powerpoint/2010/main" val="8199312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Образ слайда 1">
            <a:extLst>
              <a:ext uri="{FF2B5EF4-FFF2-40B4-BE49-F238E27FC236}">
                <a16:creationId xmlns:a16="http://schemas.microsoft.com/office/drawing/2014/main" id="{E7ED5600-F758-40B7-8E97-F4D578CE70D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Заметки 2">
            <a:extLst>
              <a:ext uri="{FF2B5EF4-FFF2-40B4-BE49-F238E27FC236}">
                <a16:creationId xmlns:a16="http://schemas.microsoft.com/office/drawing/2014/main" id="{D8DEB53D-94C0-4340-AF9B-FA6DA26FBC9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ru-RU" altLang="ru-RU"/>
          </a:p>
        </p:txBody>
      </p:sp>
      <p:sp>
        <p:nvSpPr>
          <p:cNvPr id="71684" name="Номер слайда 3">
            <a:extLst>
              <a:ext uri="{FF2B5EF4-FFF2-40B4-BE49-F238E27FC236}">
                <a16:creationId xmlns:a16="http://schemas.microsoft.com/office/drawing/2014/main" id="{1BEBED23-5AF7-4117-AE34-42972C1F3D4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5600">
                <a:solidFill>
                  <a:srgbClr val="000000"/>
                </a:solidFill>
                <a:latin typeface="Gill Sans"/>
                <a:ea typeface="ヒラギノ角ゴ ProN W3"/>
                <a:cs typeface="ヒラギノ角ゴ ProN W3"/>
                <a:sym typeface="Gill Sans"/>
              </a:defRPr>
            </a:lvl1pPr>
            <a:lvl2pPr marL="742950" indent="-285750">
              <a:defRPr sz="5600">
                <a:solidFill>
                  <a:srgbClr val="000000"/>
                </a:solidFill>
                <a:latin typeface="Gill Sans"/>
                <a:ea typeface="ヒラギノ角ゴ ProN W3"/>
                <a:cs typeface="ヒラギノ角ゴ ProN W3"/>
                <a:sym typeface="Gill Sans"/>
              </a:defRPr>
            </a:lvl2pPr>
            <a:lvl3pPr marL="1143000" indent="-228600">
              <a:defRPr sz="5600">
                <a:solidFill>
                  <a:srgbClr val="000000"/>
                </a:solidFill>
                <a:latin typeface="Gill Sans"/>
                <a:ea typeface="ヒラギノ角ゴ ProN W3"/>
                <a:cs typeface="ヒラギノ角ゴ ProN W3"/>
                <a:sym typeface="Gill Sans"/>
              </a:defRPr>
            </a:lvl3pPr>
            <a:lvl4pPr marL="1600200" indent="-228600">
              <a:defRPr sz="5600">
                <a:solidFill>
                  <a:srgbClr val="000000"/>
                </a:solidFill>
                <a:latin typeface="Gill Sans"/>
                <a:ea typeface="ヒラギノ角ゴ ProN W3"/>
                <a:cs typeface="ヒラギノ角ゴ ProN W3"/>
                <a:sym typeface="Gill Sans"/>
              </a:defRPr>
            </a:lvl4pPr>
            <a:lvl5pPr marL="2057400" indent="-228600">
              <a:defRPr sz="56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B2AA9F8-32C3-4B4D-A445-94D71D6A83BA}" type="slidenum">
              <a:rPr kumimoji="0" lang="ru-RU" altLang="ru-RU" sz="1200" b="0" i="0" u="none" strike="noStrike" kern="1200" cap="none" spc="0" normalizeH="0" baseline="0" noProof="0" smtClean="0">
                <a:ln>
                  <a:noFill/>
                </a:ln>
                <a:solidFill>
                  <a:srgbClr val="000000"/>
                </a:solidFill>
                <a:effectLst/>
                <a:uLnTx/>
                <a:uFillTx/>
                <a:latin typeface="Gill Sans"/>
                <a:sym typeface="Gill Sans"/>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ru-RU" altLang="ru-RU" sz="1200" b="0" i="0" u="none" strike="noStrike" kern="1200" cap="none" spc="0" normalizeH="0" baseline="0" noProof="0">
              <a:ln>
                <a:noFill/>
              </a:ln>
              <a:solidFill>
                <a:srgbClr val="000000"/>
              </a:solidFill>
              <a:effectLst/>
              <a:uLnTx/>
              <a:uFillTx/>
              <a:latin typeface="Gill Sans"/>
              <a:sym typeface="Gill Sans"/>
            </a:endParaRPr>
          </a:p>
        </p:txBody>
      </p:sp>
    </p:spTree>
    <p:extLst>
      <p:ext uri="{BB962C8B-B14F-4D97-AF65-F5344CB8AC3E}">
        <p14:creationId xmlns:p14="http://schemas.microsoft.com/office/powerpoint/2010/main" val="29410745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Образ слайда 1">
            <a:extLst>
              <a:ext uri="{FF2B5EF4-FFF2-40B4-BE49-F238E27FC236}">
                <a16:creationId xmlns:a16="http://schemas.microsoft.com/office/drawing/2014/main" id="{E7ED5600-F758-40B7-8E97-F4D578CE70D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Заметки 2">
            <a:extLst>
              <a:ext uri="{FF2B5EF4-FFF2-40B4-BE49-F238E27FC236}">
                <a16:creationId xmlns:a16="http://schemas.microsoft.com/office/drawing/2014/main" id="{D8DEB53D-94C0-4340-AF9B-FA6DA26FBC9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ru-RU" altLang="ru-RU"/>
          </a:p>
        </p:txBody>
      </p:sp>
      <p:sp>
        <p:nvSpPr>
          <p:cNvPr id="71684" name="Номер слайда 3">
            <a:extLst>
              <a:ext uri="{FF2B5EF4-FFF2-40B4-BE49-F238E27FC236}">
                <a16:creationId xmlns:a16="http://schemas.microsoft.com/office/drawing/2014/main" id="{1BEBED23-5AF7-4117-AE34-42972C1F3D4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5600">
                <a:solidFill>
                  <a:srgbClr val="000000"/>
                </a:solidFill>
                <a:latin typeface="Gill Sans"/>
                <a:ea typeface="ヒラギノ角ゴ ProN W3"/>
                <a:cs typeface="ヒラギノ角ゴ ProN W3"/>
                <a:sym typeface="Gill Sans"/>
              </a:defRPr>
            </a:lvl1pPr>
            <a:lvl2pPr marL="742950" indent="-285750">
              <a:defRPr sz="5600">
                <a:solidFill>
                  <a:srgbClr val="000000"/>
                </a:solidFill>
                <a:latin typeface="Gill Sans"/>
                <a:ea typeface="ヒラギノ角ゴ ProN W3"/>
                <a:cs typeface="ヒラギノ角ゴ ProN W3"/>
                <a:sym typeface="Gill Sans"/>
              </a:defRPr>
            </a:lvl2pPr>
            <a:lvl3pPr marL="1143000" indent="-228600">
              <a:defRPr sz="5600">
                <a:solidFill>
                  <a:srgbClr val="000000"/>
                </a:solidFill>
                <a:latin typeface="Gill Sans"/>
                <a:ea typeface="ヒラギノ角ゴ ProN W3"/>
                <a:cs typeface="ヒラギノ角ゴ ProN W3"/>
                <a:sym typeface="Gill Sans"/>
              </a:defRPr>
            </a:lvl3pPr>
            <a:lvl4pPr marL="1600200" indent="-228600">
              <a:defRPr sz="5600">
                <a:solidFill>
                  <a:srgbClr val="000000"/>
                </a:solidFill>
                <a:latin typeface="Gill Sans"/>
                <a:ea typeface="ヒラギノ角ゴ ProN W3"/>
                <a:cs typeface="ヒラギノ角ゴ ProN W3"/>
                <a:sym typeface="Gill Sans"/>
              </a:defRPr>
            </a:lvl4pPr>
            <a:lvl5pPr marL="2057400" indent="-228600">
              <a:defRPr sz="56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B2AA9F8-32C3-4B4D-A445-94D71D6A83BA}" type="slidenum">
              <a:rPr kumimoji="0" lang="ru-RU" altLang="ru-RU" sz="1200" b="0" i="0" u="none" strike="noStrike" kern="1200" cap="none" spc="0" normalizeH="0" baseline="0" noProof="0" smtClean="0">
                <a:ln>
                  <a:noFill/>
                </a:ln>
                <a:solidFill>
                  <a:srgbClr val="000000"/>
                </a:solidFill>
                <a:effectLst/>
                <a:uLnTx/>
                <a:uFillTx/>
                <a:latin typeface="Gill Sans"/>
                <a:sym typeface="Gill Sans"/>
              </a:rPr>
              <a:pPr marL="0" marR="0" lvl="0" indent="0" algn="r" defTabSz="914400" rtl="0" eaLnBrk="1" fontAlgn="base" latinLnBrk="0" hangingPunct="1">
                <a:lnSpc>
                  <a:spcPct val="100000"/>
                </a:lnSpc>
                <a:spcBef>
                  <a:spcPct val="0"/>
                </a:spcBef>
                <a:spcAft>
                  <a:spcPct val="0"/>
                </a:spcAft>
                <a:buClrTx/>
                <a:buSzTx/>
                <a:buFontTx/>
                <a:buNone/>
                <a:tabLst/>
                <a:defRPr/>
              </a:pPr>
              <a:t>38</a:t>
            </a:fld>
            <a:endParaRPr kumimoji="0" lang="ru-RU" altLang="ru-RU" sz="1200" b="0" i="0" u="none" strike="noStrike" kern="1200" cap="none" spc="0" normalizeH="0" baseline="0" noProof="0">
              <a:ln>
                <a:noFill/>
              </a:ln>
              <a:solidFill>
                <a:srgbClr val="000000"/>
              </a:solidFill>
              <a:effectLst/>
              <a:uLnTx/>
              <a:uFillTx/>
              <a:latin typeface="Gill Sans"/>
              <a:sym typeface="Gill Sans"/>
            </a:endParaRPr>
          </a:p>
        </p:txBody>
      </p:sp>
    </p:spTree>
    <p:extLst>
      <p:ext uri="{BB962C8B-B14F-4D97-AF65-F5344CB8AC3E}">
        <p14:creationId xmlns:p14="http://schemas.microsoft.com/office/powerpoint/2010/main" val="251221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a:p>
        </p:txBody>
      </p:sp>
    </p:spTree>
    <p:extLst>
      <p:ext uri="{BB962C8B-B14F-4D97-AF65-F5344CB8AC3E}">
        <p14:creationId xmlns:p14="http://schemas.microsoft.com/office/powerpoint/2010/main" val="32071865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Образ слайда 1">
            <a:extLst>
              <a:ext uri="{FF2B5EF4-FFF2-40B4-BE49-F238E27FC236}">
                <a16:creationId xmlns:a16="http://schemas.microsoft.com/office/drawing/2014/main" id="{BC83AA6B-900F-4C13-8564-A72320C53C3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Заметки 2">
            <a:extLst>
              <a:ext uri="{FF2B5EF4-FFF2-40B4-BE49-F238E27FC236}">
                <a16:creationId xmlns:a16="http://schemas.microsoft.com/office/drawing/2014/main" id="{841BEB65-10CF-4299-B827-E8247A1ED01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kumimoji="0" lang="en-US" altLang="en-US">
              <a:cs typeface="Arial" panose="020B0604020202020204" pitchFamily="34" charset="0"/>
            </a:endParaRPr>
          </a:p>
        </p:txBody>
      </p:sp>
      <p:sp>
        <p:nvSpPr>
          <p:cNvPr id="44036" name="Номер слайда 3">
            <a:extLst>
              <a:ext uri="{FF2B5EF4-FFF2-40B4-BE49-F238E27FC236}">
                <a16:creationId xmlns:a16="http://schemas.microsoft.com/office/drawing/2014/main" id="{7BB8D98C-324C-44F0-B79F-D0F1F60F6A1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fld id="{2ED39457-61FA-4607-8108-C1DA8B2C4B83}" type="slidenum">
              <a:rPr kumimoji="0" lang="ru-RU" altLang="en-US" sz="18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l" defTabSz="914400" rtl="0" eaLnBrk="1" fontAlgn="auto" latinLnBrk="0" hangingPunct="1">
                <a:lnSpc>
                  <a:spcPct val="100000"/>
                </a:lnSpc>
                <a:spcBef>
                  <a:spcPts val="0"/>
                </a:spcBef>
                <a:spcAft>
                  <a:spcPts val="0"/>
                </a:spcAft>
                <a:buClrTx/>
                <a:buSzTx/>
                <a:buFontTx/>
                <a:buNone/>
                <a:tabLst/>
                <a:defRPr/>
              </a:pPr>
              <a:t>43</a:t>
            </a:fld>
            <a:endParaRPr kumimoji="0" lang="ru-RU" altLang="en-US" sz="18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
        <p:nvSpPr>
          <p:cNvPr id="2" name="Нижний колонтитул 1">
            <a:extLst>
              <a:ext uri="{FF2B5EF4-FFF2-40B4-BE49-F238E27FC236}">
                <a16:creationId xmlns:a16="http://schemas.microsoft.com/office/drawing/2014/main" id="{0198E7ED-4E57-4AA7-A89C-7CF7308E5201}"/>
              </a:ext>
            </a:extLst>
          </p:cNvPr>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ru-RU"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72474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Образ слайда 1">
            <a:extLst>
              <a:ext uri="{FF2B5EF4-FFF2-40B4-BE49-F238E27FC236}">
                <a16:creationId xmlns:a16="http://schemas.microsoft.com/office/drawing/2014/main" id="{72D96658-4828-4ABB-8592-847CC1D11B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Заметки 2">
            <a:extLst>
              <a:ext uri="{FF2B5EF4-FFF2-40B4-BE49-F238E27FC236}">
                <a16:creationId xmlns:a16="http://schemas.microsoft.com/office/drawing/2014/main" id="{11E0149C-0D88-4D46-BB46-B8A5FAC373D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ru-RU" altLang="ru-RU"/>
          </a:p>
        </p:txBody>
      </p:sp>
      <p:sp>
        <p:nvSpPr>
          <p:cNvPr id="39940" name="Номер слайда 3">
            <a:extLst>
              <a:ext uri="{FF2B5EF4-FFF2-40B4-BE49-F238E27FC236}">
                <a16:creationId xmlns:a16="http://schemas.microsoft.com/office/drawing/2014/main" id="{37505368-490A-4C58-80EA-C69B4B7202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5600">
                <a:solidFill>
                  <a:srgbClr val="000000"/>
                </a:solidFill>
                <a:latin typeface="Gill Sans"/>
                <a:ea typeface="ヒラギノ角ゴ ProN W3"/>
                <a:cs typeface="ヒラギノ角ゴ ProN W3"/>
                <a:sym typeface="Gill Sans"/>
              </a:defRPr>
            </a:lvl1pPr>
            <a:lvl2pPr marL="742950" indent="-285750">
              <a:defRPr sz="5600">
                <a:solidFill>
                  <a:srgbClr val="000000"/>
                </a:solidFill>
                <a:latin typeface="Gill Sans"/>
                <a:ea typeface="ヒラギノ角ゴ ProN W3"/>
                <a:cs typeface="ヒラギノ角ゴ ProN W3"/>
                <a:sym typeface="Gill Sans"/>
              </a:defRPr>
            </a:lvl2pPr>
            <a:lvl3pPr marL="1143000" indent="-228600">
              <a:defRPr sz="5600">
                <a:solidFill>
                  <a:srgbClr val="000000"/>
                </a:solidFill>
                <a:latin typeface="Gill Sans"/>
                <a:ea typeface="ヒラギノ角ゴ ProN W3"/>
                <a:cs typeface="ヒラギノ角ゴ ProN W3"/>
                <a:sym typeface="Gill Sans"/>
              </a:defRPr>
            </a:lvl3pPr>
            <a:lvl4pPr marL="1600200" indent="-228600">
              <a:defRPr sz="5600">
                <a:solidFill>
                  <a:srgbClr val="000000"/>
                </a:solidFill>
                <a:latin typeface="Gill Sans"/>
                <a:ea typeface="ヒラギノ角ゴ ProN W3"/>
                <a:cs typeface="ヒラギノ角ゴ ProN W3"/>
                <a:sym typeface="Gill Sans"/>
              </a:defRPr>
            </a:lvl4pPr>
            <a:lvl5pPr marL="2057400" indent="-228600">
              <a:defRPr sz="56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C7E31D1-8323-4A6E-A2F0-8B278131464D}" type="slidenum">
              <a:rPr kumimoji="0" lang="ru-RU" altLang="ru-RU" sz="1200" b="0" i="0" u="none" strike="noStrike" kern="1200" cap="none" spc="0" normalizeH="0" baseline="0" noProof="0" smtClean="0">
                <a:ln>
                  <a:noFill/>
                </a:ln>
                <a:solidFill>
                  <a:srgbClr val="000000"/>
                </a:solidFill>
                <a:effectLst/>
                <a:uLnTx/>
                <a:uFillTx/>
                <a:latin typeface="Gill Sans"/>
                <a:sym typeface="Gill Sans"/>
              </a:rPr>
              <a:pPr marL="0" marR="0" lvl="0" indent="0" algn="r" defTabSz="914400" rtl="0" eaLnBrk="1" fontAlgn="base" latinLnBrk="0" hangingPunct="1">
                <a:lnSpc>
                  <a:spcPct val="100000"/>
                </a:lnSpc>
                <a:spcBef>
                  <a:spcPct val="0"/>
                </a:spcBef>
                <a:spcAft>
                  <a:spcPct val="0"/>
                </a:spcAft>
                <a:buClrTx/>
                <a:buSzTx/>
                <a:buFontTx/>
                <a:buNone/>
                <a:tabLst/>
                <a:defRPr/>
              </a:pPr>
              <a:t>45</a:t>
            </a:fld>
            <a:endParaRPr kumimoji="0" lang="ru-RU" altLang="ru-RU" sz="1200" b="0" i="0" u="none" strike="noStrike" kern="1200" cap="none" spc="0" normalizeH="0" baseline="0" noProof="0">
              <a:ln>
                <a:noFill/>
              </a:ln>
              <a:solidFill>
                <a:srgbClr val="000000"/>
              </a:solidFill>
              <a:effectLst/>
              <a:uLnTx/>
              <a:uFillTx/>
              <a:latin typeface="Gill Sans"/>
              <a:sym typeface="Gill Sans"/>
            </a:endParaRPr>
          </a:p>
        </p:txBody>
      </p:sp>
    </p:spTree>
    <p:extLst>
      <p:ext uri="{BB962C8B-B14F-4D97-AF65-F5344CB8AC3E}">
        <p14:creationId xmlns:p14="http://schemas.microsoft.com/office/powerpoint/2010/main" val="7863646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a:p>
        </p:txBody>
      </p:sp>
    </p:spTree>
    <p:extLst>
      <p:ext uri="{BB962C8B-B14F-4D97-AF65-F5344CB8AC3E}">
        <p14:creationId xmlns:p14="http://schemas.microsoft.com/office/powerpoint/2010/main" val="7899318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Образ слайда 1">
            <a:extLst>
              <a:ext uri="{FF2B5EF4-FFF2-40B4-BE49-F238E27FC236}">
                <a16:creationId xmlns:a16="http://schemas.microsoft.com/office/drawing/2014/main" id="{8D633A10-360F-4462-88D6-0183636338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Заметки 2">
            <a:extLst>
              <a:ext uri="{FF2B5EF4-FFF2-40B4-BE49-F238E27FC236}">
                <a16:creationId xmlns:a16="http://schemas.microsoft.com/office/drawing/2014/main" id="{4806841F-5398-4824-8239-03B37A72D1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ru-RU" altLang="ru-RU"/>
          </a:p>
        </p:txBody>
      </p:sp>
      <p:sp>
        <p:nvSpPr>
          <p:cNvPr id="29700" name="Номер слайда 3">
            <a:extLst>
              <a:ext uri="{FF2B5EF4-FFF2-40B4-BE49-F238E27FC236}">
                <a16:creationId xmlns:a16="http://schemas.microsoft.com/office/drawing/2014/main" id="{CCF74EA5-97EE-435B-A9CE-E4B7EB97A5D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5600">
                <a:solidFill>
                  <a:srgbClr val="000000"/>
                </a:solidFill>
                <a:latin typeface="Gill Sans"/>
                <a:ea typeface="ヒラギノ角ゴ ProN W3"/>
                <a:cs typeface="ヒラギノ角ゴ ProN W3"/>
                <a:sym typeface="Gill Sans"/>
              </a:defRPr>
            </a:lvl1pPr>
            <a:lvl2pPr marL="742950" indent="-285750">
              <a:defRPr sz="5600">
                <a:solidFill>
                  <a:srgbClr val="000000"/>
                </a:solidFill>
                <a:latin typeface="Gill Sans"/>
                <a:ea typeface="ヒラギノ角ゴ ProN W3"/>
                <a:cs typeface="ヒラギノ角ゴ ProN W3"/>
                <a:sym typeface="Gill Sans"/>
              </a:defRPr>
            </a:lvl2pPr>
            <a:lvl3pPr marL="1143000" indent="-228600">
              <a:defRPr sz="5600">
                <a:solidFill>
                  <a:srgbClr val="000000"/>
                </a:solidFill>
                <a:latin typeface="Gill Sans"/>
                <a:ea typeface="ヒラギノ角ゴ ProN W3"/>
                <a:cs typeface="ヒラギノ角ゴ ProN W3"/>
                <a:sym typeface="Gill Sans"/>
              </a:defRPr>
            </a:lvl3pPr>
            <a:lvl4pPr marL="1600200" indent="-228600">
              <a:defRPr sz="5600">
                <a:solidFill>
                  <a:srgbClr val="000000"/>
                </a:solidFill>
                <a:latin typeface="Gill Sans"/>
                <a:ea typeface="ヒラギノ角ゴ ProN W3"/>
                <a:cs typeface="ヒラギノ角ゴ ProN W3"/>
                <a:sym typeface="Gill Sans"/>
              </a:defRPr>
            </a:lvl4pPr>
            <a:lvl5pPr marL="2057400" indent="-228600">
              <a:defRPr sz="56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5600">
                <a:solidFill>
                  <a:srgbClr val="000000"/>
                </a:solidFill>
                <a:latin typeface="Gill Sans"/>
                <a:ea typeface="ヒラギノ角ゴ ProN W3"/>
                <a:cs typeface="ヒラギノ角ゴ ProN W3"/>
                <a:sym typeface="Gill Sans"/>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F160274-A1A6-403A-9669-B9C5A62656D9}" type="slidenum">
              <a:rPr kumimoji="0" lang="ru-RU" altLang="ru-RU" sz="1200" b="0" i="0" u="none" strike="noStrike" kern="1200" cap="none" spc="0" normalizeH="0" baseline="0" noProof="0" smtClean="0">
                <a:ln>
                  <a:noFill/>
                </a:ln>
                <a:solidFill>
                  <a:srgbClr val="000000"/>
                </a:solidFill>
                <a:effectLst/>
                <a:uLnTx/>
                <a:uFillTx/>
                <a:latin typeface="Gill Sans"/>
                <a:sym typeface="Gill Sans"/>
              </a:rPr>
              <a:pPr marL="0" marR="0" lvl="0" indent="0" algn="r" defTabSz="914400" rtl="0" eaLnBrk="1" fontAlgn="base" latinLnBrk="0" hangingPunct="1">
                <a:lnSpc>
                  <a:spcPct val="100000"/>
                </a:lnSpc>
                <a:spcBef>
                  <a:spcPct val="0"/>
                </a:spcBef>
                <a:spcAft>
                  <a:spcPct val="0"/>
                </a:spcAft>
                <a:buClrTx/>
                <a:buSzTx/>
                <a:buFontTx/>
                <a:buNone/>
                <a:tabLst/>
                <a:defRPr/>
              </a:pPr>
              <a:t>49</a:t>
            </a:fld>
            <a:endParaRPr kumimoji="0" lang="ru-RU" altLang="ru-RU" sz="1200" b="0" i="0" u="none" strike="noStrike" kern="1200" cap="none" spc="0" normalizeH="0" baseline="0" noProof="0">
              <a:ln>
                <a:noFill/>
              </a:ln>
              <a:solidFill>
                <a:srgbClr val="000000"/>
              </a:solidFill>
              <a:effectLst/>
              <a:uLnTx/>
              <a:uFillTx/>
              <a:latin typeface="Gill Sans"/>
              <a:sym typeface="Gill Sans"/>
            </a:endParaRPr>
          </a:p>
        </p:txBody>
      </p:sp>
    </p:spTree>
    <p:extLst>
      <p:ext uri="{BB962C8B-B14F-4D97-AF65-F5344CB8AC3E}">
        <p14:creationId xmlns:p14="http://schemas.microsoft.com/office/powerpoint/2010/main" val="34705077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a:p>
        </p:txBody>
      </p:sp>
    </p:spTree>
    <p:extLst>
      <p:ext uri="{BB962C8B-B14F-4D97-AF65-F5344CB8AC3E}">
        <p14:creationId xmlns:p14="http://schemas.microsoft.com/office/powerpoint/2010/main" val="9417034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a:p>
        </p:txBody>
      </p:sp>
    </p:spTree>
    <p:extLst>
      <p:ext uri="{BB962C8B-B14F-4D97-AF65-F5344CB8AC3E}">
        <p14:creationId xmlns:p14="http://schemas.microsoft.com/office/powerpoint/2010/main" val="25145327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a:p>
        </p:txBody>
      </p:sp>
    </p:spTree>
    <p:extLst>
      <p:ext uri="{BB962C8B-B14F-4D97-AF65-F5344CB8AC3E}">
        <p14:creationId xmlns:p14="http://schemas.microsoft.com/office/powerpoint/2010/main" val="33453865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a:p>
        </p:txBody>
      </p:sp>
    </p:spTree>
    <p:extLst>
      <p:ext uri="{BB962C8B-B14F-4D97-AF65-F5344CB8AC3E}">
        <p14:creationId xmlns:p14="http://schemas.microsoft.com/office/powerpoint/2010/main" val="17790429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4"/>
        <p:cNvGrpSpPr/>
        <p:nvPr/>
      </p:nvGrpSpPr>
      <p:grpSpPr>
        <a:xfrm>
          <a:off x="0" y="0"/>
          <a:ext cx="0" cy="0"/>
          <a:chOff x="0" y="0"/>
          <a:chExt cx="0" cy="0"/>
        </a:xfrm>
      </p:grpSpPr>
      <p:sp>
        <p:nvSpPr>
          <p:cNvPr id="975" name="Google Shape;975;p4:notes"/>
          <p:cNvSpPr txBox="1">
            <a:spLocks noGrp="1"/>
          </p:cNvSpPr>
          <p:nvPr>
            <p:ph type="body" idx="1"/>
          </p:nvPr>
        </p:nvSpPr>
        <p:spPr>
          <a:xfrm>
            <a:off x="914400" y="4343400"/>
            <a:ext cx="50292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976" name="Google Shape;976;p4:notes"/>
          <p:cNvSpPr>
            <a:spLocks noGrp="1" noRot="1" noChangeAspect="1"/>
          </p:cNvSpPr>
          <p:nvPr>
            <p:ph type="sldImg" idx="2"/>
          </p:nvPr>
        </p:nvSpPr>
        <p:spPr>
          <a:xfrm>
            <a:off x="728663" y="685800"/>
            <a:ext cx="54006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8"/>
        <p:cNvGrpSpPr/>
        <p:nvPr/>
      </p:nvGrpSpPr>
      <p:grpSpPr>
        <a:xfrm>
          <a:off x="0" y="0"/>
          <a:ext cx="0" cy="0"/>
          <a:chOff x="0" y="0"/>
          <a:chExt cx="0" cy="0"/>
        </a:xfrm>
      </p:grpSpPr>
      <p:sp>
        <p:nvSpPr>
          <p:cNvPr id="1039" name="Google Shape;1039;p7:notes"/>
          <p:cNvSpPr txBox="1">
            <a:spLocks noGrp="1"/>
          </p:cNvSpPr>
          <p:nvPr>
            <p:ph type="body" idx="1"/>
          </p:nvPr>
        </p:nvSpPr>
        <p:spPr>
          <a:xfrm>
            <a:off x="914400" y="4343400"/>
            <a:ext cx="50292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040" name="Google Shape;1040;p7:notes"/>
          <p:cNvSpPr>
            <a:spLocks noGrp="1" noRot="1" noChangeAspect="1"/>
          </p:cNvSpPr>
          <p:nvPr>
            <p:ph type="sldImg" idx="2"/>
          </p:nvPr>
        </p:nvSpPr>
        <p:spPr>
          <a:xfrm>
            <a:off x="1003300" y="685800"/>
            <a:ext cx="48514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8"/>
        <p:cNvGrpSpPr/>
        <p:nvPr/>
      </p:nvGrpSpPr>
      <p:grpSpPr>
        <a:xfrm>
          <a:off x="0" y="0"/>
          <a:ext cx="0" cy="0"/>
          <a:chOff x="0" y="0"/>
          <a:chExt cx="0" cy="0"/>
        </a:xfrm>
      </p:grpSpPr>
      <p:sp>
        <p:nvSpPr>
          <p:cNvPr id="1069" name="Google Shape;1069;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070" name="Google Shape;1070;p8:notes"/>
          <p:cNvSpPr>
            <a:spLocks noGrp="1" noRot="1" noChangeAspect="1"/>
          </p:cNvSpPr>
          <p:nvPr>
            <p:ph type="sldImg" idx="2"/>
          </p:nvPr>
        </p:nvSpPr>
        <p:spPr>
          <a:xfrm>
            <a:off x="1003300" y="685800"/>
            <a:ext cx="48514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9"/>
        <p:cNvGrpSpPr/>
        <p:nvPr/>
      </p:nvGrpSpPr>
      <p:grpSpPr>
        <a:xfrm>
          <a:off x="0" y="0"/>
          <a:ext cx="0" cy="0"/>
          <a:chOff x="0" y="0"/>
          <a:chExt cx="0" cy="0"/>
        </a:xfrm>
      </p:grpSpPr>
      <p:sp>
        <p:nvSpPr>
          <p:cNvPr id="1100" name="Google Shape;1100;p9:notes"/>
          <p:cNvSpPr>
            <a:spLocks noGrp="1" noRot="1" noChangeAspect="1"/>
          </p:cNvSpPr>
          <p:nvPr>
            <p:ph type="sldImg" idx="2"/>
          </p:nvPr>
        </p:nvSpPr>
        <p:spPr>
          <a:xfrm>
            <a:off x="728663" y="685800"/>
            <a:ext cx="54006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01" name="Google Shape;1101;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1"/>
        <p:cNvGrpSpPr/>
        <p:nvPr/>
      </p:nvGrpSpPr>
      <p:grpSpPr>
        <a:xfrm>
          <a:off x="0" y="0"/>
          <a:ext cx="0" cy="0"/>
          <a:chOff x="0" y="0"/>
          <a:chExt cx="0" cy="0"/>
        </a:xfrm>
      </p:grpSpPr>
      <p:sp>
        <p:nvSpPr>
          <p:cNvPr id="1112" name="Google Shape;1112;p10:notes"/>
          <p:cNvSpPr>
            <a:spLocks noGrp="1" noRot="1" noChangeAspect="1"/>
          </p:cNvSpPr>
          <p:nvPr>
            <p:ph type="sldImg" idx="2"/>
          </p:nvPr>
        </p:nvSpPr>
        <p:spPr>
          <a:xfrm>
            <a:off x="728663" y="685800"/>
            <a:ext cx="54006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13" name="Google Shape;1113;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5"/>
        <p:cNvGrpSpPr/>
        <p:nvPr/>
      </p:nvGrpSpPr>
      <p:grpSpPr>
        <a:xfrm>
          <a:off x="0" y="0"/>
          <a:ext cx="0" cy="0"/>
          <a:chOff x="0" y="0"/>
          <a:chExt cx="0" cy="0"/>
        </a:xfrm>
      </p:grpSpPr>
      <p:sp>
        <p:nvSpPr>
          <p:cNvPr id="516" name="Google Shape;516;g656f0b4729_0_180:notes"/>
          <p:cNvSpPr>
            <a:spLocks noGrp="1" noRot="1" noChangeAspect="1"/>
          </p:cNvSpPr>
          <p:nvPr>
            <p:ph type="sldImg" idx="2"/>
          </p:nvPr>
        </p:nvSpPr>
        <p:spPr>
          <a:xfrm>
            <a:off x="1003300" y="685800"/>
            <a:ext cx="48514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17" name="Google Shape;517;g656f0b4729_0_18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0"/>
        <p:cNvGrpSpPr/>
        <p:nvPr/>
      </p:nvGrpSpPr>
      <p:grpSpPr>
        <a:xfrm>
          <a:off x="0" y="0"/>
          <a:ext cx="0" cy="0"/>
          <a:chOff x="0" y="0"/>
          <a:chExt cx="0" cy="0"/>
        </a:xfrm>
      </p:grpSpPr>
      <p:sp>
        <p:nvSpPr>
          <p:cNvPr id="1561" name="Google Shape;1561;p2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62" name="Google Shape;1562;p28:notes"/>
          <p:cNvSpPr>
            <a:spLocks noGrp="1" noRot="1" noChangeAspect="1"/>
          </p:cNvSpPr>
          <p:nvPr>
            <p:ph type="sldImg" idx="2"/>
          </p:nvPr>
        </p:nvSpPr>
        <p:spPr>
          <a:xfrm>
            <a:off x="1003300" y="685800"/>
            <a:ext cx="48514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40215415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1"/>
        <p:cNvGrpSpPr/>
        <p:nvPr/>
      </p:nvGrpSpPr>
      <p:grpSpPr>
        <a:xfrm>
          <a:off x="0" y="0"/>
          <a:ext cx="0" cy="0"/>
          <a:chOff x="0" y="0"/>
          <a:chExt cx="0" cy="0"/>
        </a:xfrm>
      </p:grpSpPr>
      <p:sp>
        <p:nvSpPr>
          <p:cNvPr id="652" name="Google Shape;652;g5ead3f2ebc_0_2:notes"/>
          <p:cNvSpPr>
            <a:spLocks noGrp="1" noRot="1" noChangeAspect="1"/>
          </p:cNvSpPr>
          <p:nvPr>
            <p:ph type="sldImg" idx="2"/>
          </p:nvPr>
        </p:nvSpPr>
        <p:spPr>
          <a:xfrm>
            <a:off x="1003300" y="685800"/>
            <a:ext cx="48514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53" name="Google Shape;653;g5ead3f2ebc_0_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9"/>
        <p:cNvGrpSpPr/>
        <p:nvPr/>
      </p:nvGrpSpPr>
      <p:grpSpPr>
        <a:xfrm>
          <a:off x="0" y="0"/>
          <a:ext cx="0" cy="0"/>
          <a:chOff x="0" y="0"/>
          <a:chExt cx="0" cy="0"/>
        </a:xfrm>
      </p:grpSpPr>
      <p:sp>
        <p:nvSpPr>
          <p:cNvPr id="660" name="Google Shape;660;p4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661" name="Google Shape;661;p43:notes"/>
          <p:cNvSpPr>
            <a:spLocks noGrp="1" noRot="1" noChangeAspect="1"/>
          </p:cNvSpPr>
          <p:nvPr>
            <p:ph type="sldImg" idx="2"/>
          </p:nvPr>
        </p:nvSpPr>
        <p:spPr>
          <a:xfrm>
            <a:off x="1003300" y="685800"/>
            <a:ext cx="48514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p:cNvSpPr>
            <a:spLocks noGrp="1"/>
          </p:cNvSpPr>
          <p:nvPr>
            <p:ph type="body" idx="1"/>
          </p:nvPr>
        </p:nvSpPr>
        <p:spPr/>
        <p:txBody>
          <a:bodyPr>
            <a:normAutofit fontScale="25000" lnSpcReduction="20000"/>
          </a:bodyPr>
          <a:lstStyle/>
          <a:p>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9"/>
        <p:cNvGrpSpPr/>
        <p:nvPr/>
      </p:nvGrpSpPr>
      <p:grpSpPr>
        <a:xfrm>
          <a:off x="0" y="0"/>
          <a:ext cx="0" cy="0"/>
          <a:chOff x="0" y="0"/>
          <a:chExt cx="0" cy="0"/>
        </a:xfrm>
      </p:grpSpPr>
      <p:sp>
        <p:nvSpPr>
          <p:cNvPr id="1800" name="Google Shape;1800;g5c85cab929_0_176:notes"/>
          <p:cNvSpPr>
            <a:spLocks noGrp="1" noRot="1" noChangeAspect="1"/>
          </p:cNvSpPr>
          <p:nvPr>
            <p:ph type="sldImg" idx="2"/>
          </p:nvPr>
        </p:nvSpPr>
        <p:spPr>
          <a:xfrm>
            <a:off x="1003300" y="685800"/>
            <a:ext cx="48514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01" name="Google Shape;1801;g5c85cab929_0_176:notes"/>
          <p:cNvSpPr txBox="1">
            <a:spLocks noGrp="1"/>
          </p:cNvSpPr>
          <p:nvPr>
            <p:ph type="body" idx="1"/>
          </p:nvPr>
        </p:nvSpPr>
        <p:spPr>
          <a:xfrm>
            <a:off x="685800" y="4343400"/>
            <a:ext cx="5486400" cy="4114800"/>
          </a:xfrm>
          <a:prstGeom prst="rect">
            <a:avLst/>
          </a:prstGeom>
          <a:noFill/>
          <a:ln>
            <a:noFill/>
          </a:ln>
        </p:spPr>
        <p:txBody>
          <a:bodyPr spcFirstLastPara="1" wrap="square" lIns="91500" tIns="91500" rIns="91500" bIns="91500"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271803988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2"/>
        <p:cNvGrpSpPr/>
        <p:nvPr/>
      </p:nvGrpSpPr>
      <p:grpSpPr>
        <a:xfrm>
          <a:off x="0" y="0"/>
          <a:ext cx="0" cy="0"/>
          <a:chOff x="0" y="0"/>
          <a:chExt cx="0" cy="0"/>
        </a:xfrm>
      </p:grpSpPr>
      <p:sp>
        <p:nvSpPr>
          <p:cNvPr id="1693" name="Google Shape;1693;g5c85cab929_0_282:notes"/>
          <p:cNvSpPr>
            <a:spLocks noGrp="1" noRot="1" noChangeAspect="1"/>
          </p:cNvSpPr>
          <p:nvPr>
            <p:ph type="sldImg" idx="2"/>
          </p:nvPr>
        </p:nvSpPr>
        <p:spPr>
          <a:xfrm>
            <a:off x="1003300" y="685800"/>
            <a:ext cx="48514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94" name="Google Shape;1694;g5c85cab929_0_282:notes"/>
          <p:cNvSpPr txBox="1">
            <a:spLocks noGrp="1"/>
          </p:cNvSpPr>
          <p:nvPr>
            <p:ph type="body" idx="1"/>
          </p:nvPr>
        </p:nvSpPr>
        <p:spPr>
          <a:xfrm>
            <a:off x="685800" y="4343400"/>
            <a:ext cx="5486400" cy="4114800"/>
          </a:xfrm>
          <a:prstGeom prst="rect">
            <a:avLst/>
          </a:prstGeom>
          <a:noFill/>
          <a:ln>
            <a:noFill/>
          </a:ln>
        </p:spPr>
        <p:txBody>
          <a:bodyPr spcFirstLastPara="1" wrap="square" lIns="91500" tIns="91500" rIns="91500" bIns="91500"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77709076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5"/>
        <p:cNvGrpSpPr/>
        <p:nvPr/>
      </p:nvGrpSpPr>
      <p:grpSpPr>
        <a:xfrm>
          <a:off x="0" y="0"/>
          <a:ext cx="0" cy="0"/>
          <a:chOff x="0" y="0"/>
          <a:chExt cx="0" cy="0"/>
        </a:xfrm>
      </p:grpSpPr>
      <p:sp>
        <p:nvSpPr>
          <p:cNvPr id="1586" name="Google Shape;1586;g5c85cab929_0_22:notes"/>
          <p:cNvSpPr>
            <a:spLocks noGrp="1" noRot="1" noChangeAspect="1"/>
          </p:cNvSpPr>
          <p:nvPr>
            <p:ph type="sldImg" idx="2"/>
          </p:nvPr>
        </p:nvSpPr>
        <p:spPr>
          <a:xfrm>
            <a:off x="1003300" y="685800"/>
            <a:ext cx="48514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87" name="Google Shape;1587;g5c85cab929_0_22:notes"/>
          <p:cNvSpPr txBox="1">
            <a:spLocks noGrp="1"/>
          </p:cNvSpPr>
          <p:nvPr>
            <p:ph type="body" idx="1"/>
          </p:nvPr>
        </p:nvSpPr>
        <p:spPr>
          <a:xfrm>
            <a:off x="685800" y="4343400"/>
            <a:ext cx="5486400" cy="4114800"/>
          </a:xfrm>
          <a:prstGeom prst="rect">
            <a:avLst/>
          </a:prstGeom>
          <a:noFill/>
          <a:ln>
            <a:noFill/>
          </a:ln>
        </p:spPr>
        <p:txBody>
          <a:bodyPr spcFirstLastPara="1" wrap="square" lIns="91500" tIns="91500" rIns="91500" bIns="91500"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33470309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5"/>
        <p:cNvGrpSpPr/>
        <p:nvPr/>
      </p:nvGrpSpPr>
      <p:grpSpPr>
        <a:xfrm>
          <a:off x="0" y="0"/>
          <a:ext cx="0" cy="0"/>
          <a:chOff x="0" y="0"/>
          <a:chExt cx="0" cy="0"/>
        </a:xfrm>
      </p:grpSpPr>
      <p:sp>
        <p:nvSpPr>
          <p:cNvPr id="1906" name="Google Shape;1906;p3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07" name="Google Shape;1907;p33:notes"/>
          <p:cNvSpPr>
            <a:spLocks noGrp="1" noRot="1" noChangeAspect="1"/>
          </p:cNvSpPr>
          <p:nvPr>
            <p:ph type="sldImg" idx="2"/>
          </p:nvPr>
        </p:nvSpPr>
        <p:spPr>
          <a:xfrm>
            <a:off x="728663" y="685800"/>
            <a:ext cx="54006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37384071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5"/>
        <p:cNvGrpSpPr/>
        <p:nvPr/>
      </p:nvGrpSpPr>
      <p:grpSpPr>
        <a:xfrm>
          <a:off x="0" y="0"/>
          <a:ext cx="0" cy="0"/>
          <a:chOff x="0" y="0"/>
          <a:chExt cx="0" cy="0"/>
        </a:xfrm>
      </p:grpSpPr>
      <p:sp>
        <p:nvSpPr>
          <p:cNvPr id="1916" name="Google Shape;1916;p3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17" name="Google Shape;1917;p34:notes"/>
          <p:cNvSpPr>
            <a:spLocks noGrp="1" noRot="1" noChangeAspect="1"/>
          </p:cNvSpPr>
          <p:nvPr>
            <p:ph type="sldImg" idx="2"/>
          </p:nvPr>
        </p:nvSpPr>
        <p:spPr>
          <a:xfrm>
            <a:off x="728663" y="685800"/>
            <a:ext cx="54006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8"/>
        <p:cNvGrpSpPr/>
        <p:nvPr/>
      </p:nvGrpSpPr>
      <p:grpSpPr>
        <a:xfrm>
          <a:off x="0" y="0"/>
          <a:ext cx="0" cy="0"/>
          <a:chOff x="0" y="0"/>
          <a:chExt cx="0" cy="0"/>
        </a:xfrm>
      </p:grpSpPr>
      <p:sp>
        <p:nvSpPr>
          <p:cNvPr id="609" name="Google Shape;609;g656f0b4729_0_73:notes"/>
          <p:cNvSpPr>
            <a:spLocks noGrp="1" noRot="1" noChangeAspect="1"/>
          </p:cNvSpPr>
          <p:nvPr>
            <p:ph type="sldImg" idx="2"/>
          </p:nvPr>
        </p:nvSpPr>
        <p:spPr>
          <a:xfrm>
            <a:off x="1003300" y="685800"/>
            <a:ext cx="48514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10" name="Google Shape;610;g656f0b4729_0_7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7"/>
        <p:cNvGrpSpPr/>
        <p:nvPr/>
      </p:nvGrpSpPr>
      <p:grpSpPr>
        <a:xfrm>
          <a:off x="0" y="0"/>
          <a:ext cx="0" cy="0"/>
          <a:chOff x="0" y="0"/>
          <a:chExt cx="0" cy="0"/>
        </a:xfrm>
      </p:grpSpPr>
      <p:sp>
        <p:nvSpPr>
          <p:cNvPr id="1508" name="Google Shape;1508;p24:notes"/>
          <p:cNvSpPr>
            <a:spLocks noGrp="1" noRot="1" noChangeAspect="1"/>
          </p:cNvSpPr>
          <p:nvPr>
            <p:ph type="sldImg" idx="2"/>
          </p:nvPr>
        </p:nvSpPr>
        <p:spPr>
          <a:xfrm>
            <a:off x="1003300" y="685800"/>
            <a:ext cx="48514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09" name="Google Shape;1509;p2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457200" marR="0" lvl="0" indent="-228600" algn="l" rtl="0">
              <a:lnSpc>
                <a:spcPct val="100000"/>
              </a:lnSpc>
              <a:spcBef>
                <a:spcPts val="0"/>
              </a:spcBef>
              <a:spcAft>
                <a:spcPts val="0"/>
              </a:spcAft>
              <a:buClr>
                <a:srgbClr val="000000"/>
              </a:buClr>
              <a:buSzPts val="1100"/>
              <a:buFont typeface="Arial"/>
              <a:buNone/>
            </a:pPr>
            <a:endParaRPr/>
          </a:p>
        </p:txBody>
      </p:sp>
      <p:sp>
        <p:nvSpPr>
          <p:cNvPr id="1510" name="Google Shape;1510;p24: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fld id="{00000000-1234-1234-1234-123412341234}" type="slidenum">
              <a:rPr kumimoji="0" lang="ru-RU"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t>75</a:t>
            </a:fld>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4"/>
        <p:cNvGrpSpPr/>
        <p:nvPr/>
      </p:nvGrpSpPr>
      <p:grpSpPr>
        <a:xfrm>
          <a:off x="0" y="0"/>
          <a:ext cx="0" cy="0"/>
          <a:chOff x="0" y="0"/>
          <a:chExt cx="0" cy="0"/>
        </a:xfrm>
      </p:grpSpPr>
      <p:sp>
        <p:nvSpPr>
          <p:cNvPr id="1515" name="Google Shape;1515;p2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16" name="Google Shape;1516;p25:notes"/>
          <p:cNvSpPr>
            <a:spLocks noGrp="1" noRot="1" noChangeAspect="1"/>
          </p:cNvSpPr>
          <p:nvPr>
            <p:ph type="sldImg" idx="2"/>
          </p:nvPr>
        </p:nvSpPr>
        <p:spPr>
          <a:xfrm>
            <a:off x="1003300" y="685800"/>
            <a:ext cx="48514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8"/>
        <p:cNvGrpSpPr/>
        <p:nvPr/>
      </p:nvGrpSpPr>
      <p:grpSpPr>
        <a:xfrm>
          <a:off x="0" y="0"/>
          <a:ext cx="0" cy="0"/>
          <a:chOff x="0" y="0"/>
          <a:chExt cx="0" cy="0"/>
        </a:xfrm>
      </p:grpSpPr>
      <p:sp>
        <p:nvSpPr>
          <p:cNvPr id="1529" name="Google Shape;1529;p2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30" name="Google Shape;1530;p26:notes"/>
          <p:cNvSpPr>
            <a:spLocks noGrp="1" noRot="1" noChangeAspect="1"/>
          </p:cNvSpPr>
          <p:nvPr>
            <p:ph type="sldImg" idx="2"/>
          </p:nvPr>
        </p:nvSpPr>
        <p:spPr>
          <a:xfrm>
            <a:off x="728663" y="685800"/>
            <a:ext cx="54006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9"/>
        <p:cNvGrpSpPr/>
        <p:nvPr/>
      </p:nvGrpSpPr>
      <p:grpSpPr>
        <a:xfrm>
          <a:off x="0" y="0"/>
          <a:ext cx="0" cy="0"/>
          <a:chOff x="0" y="0"/>
          <a:chExt cx="0" cy="0"/>
        </a:xfrm>
      </p:grpSpPr>
      <p:sp>
        <p:nvSpPr>
          <p:cNvPr id="1540" name="Google Shape;1540;p2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41" name="Google Shape;1541;p27:notes"/>
          <p:cNvSpPr>
            <a:spLocks noGrp="1" noRot="1" noChangeAspect="1"/>
          </p:cNvSpPr>
          <p:nvPr>
            <p:ph type="sldImg" idx="2"/>
          </p:nvPr>
        </p:nvSpPr>
        <p:spPr>
          <a:xfrm>
            <a:off x="728663" y="685800"/>
            <a:ext cx="54006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8"/>
        <p:cNvGrpSpPr/>
        <p:nvPr/>
      </p:nvGrpSpPr>
      <p:grpSpPr>
        <a:xfrm>
          <a:off x="0" y="0"/>
          <a:ext cx="0" cy="0"/>
          <a:chOff x="0" y="0"/>
          <a:chExt cx="0" cy="0"/>
        </a:xfrm>
      </p:grpSpPr>
      <p:sp>
        <p:nvSpPr>
          <p:cNvPr id="699" name="Google Shape;699;g656f0b4729_0_70: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0" name="Google Shape;700;g656f0b4729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0"/>
        <p:cNvGrpSpPr/>
        <p:nvPr/>
      </p:nvGrpSpPr>
      <p:grpSpPr>
        <a:xfrm>
          <a:off x="0" y="0"/>
          <a:ext cx="0" cy="0"/>
          <a:chOff x="0" y="0"/>
          <a:chExt cx="0" cy="0"/>
        </a:xfrm>
      </p:grpSpPr>
      <p:sp>
        <p:nvSpPr>
          <p:cNvPr id="1761" name="Google Shape;1761;g5d91d9854f_0_146:notes"/>
          <p:cNvSpPr txBox="1">
            <a:spLocks noGrp="1"/>
          </p:cNvSpPr>
          <p:nvPr>
            <p:ph type="body" idx="1"/>
          </p:nvPr>
        </p:nvSpPr>
        <p:spPr>
          <a:xfrm>
            <a:off x="679450" y="4717415"/>
            <a:ext cx="5435600" cy="446913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762" name="Google Shape;1762;g5d91d9854f_0_146:notes"/>
          <p:cNvSpPr>
            <a:spLocks noGrp="1" noRot="1" noChangeAspect="1"/>
          </p:cNvSpPr>
          <p:nvPr>
            <p:ph type="sldImg" idx="2"/>
          </p:nvPr>
        </p:nvSpPr>
        <p:spPr>
          <a:xfrm>
            <a:off x="763588" y="744538"/>
            <a:ext cx="5267325" cy="3724275"/>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76317619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0"/>
        <p:cNvGrpSpPr/>
        <p:nvPr/>
      </p:nvGrpSpPr>
      <p:grpSpPr>
        <a:xfrm>
          <a:off x="0" y="0"/>
          <a:ext cx="0" cy="0"/>
          <a:chOff x="0" y="0"/>
          <a:chExt cx="0" cy="0"/>
        </a:xfrm>
      </p:grpSpPr>
      <p:sp>
        <p:nvSpPr>
          <p:cNvPr id="1761" name="Google Shape;1761;g5d91d9854f_0_146:notes"/>
          <p:cNvSpPr txBox="1">
            <a:spLocks noGrp="1"/>
          </p:cNvSpPr>
          <p:nvPr>
            <p:ph type="body" idx="1"/>
          </p:nvPr>
        </p:nvSpPr>
        <p:spPr>
          <a:xfrm>
            <a:off x="679450" y="4717415"/>
            <a:ext cx="5435600" cy="446913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762" name="Google Shape;1762;g5d91d9854f_0_146:notes"/>
          <p:cNvSpPr>
            <a:spLocks noGrp="1" noRot="1" noChangeAspect="1"/>
          </p:cNvSpPr>
          <p:nvPr>
            <p:ph type="sldImg" idx="2"/>
          </p:nvPr>
        </p:nvSpPr>
        <p:spPr>
          <a:xfrm>
            <a:off x="763588" y="744538"/>
            <a:ext cx="5267325" cy="3724275"/>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359483353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0"/>
        <p:cNvGrpSpPr/>
        <p:nvPr/>
      </p:nvGrpSpPr>
      <p:grpSpPr>
        <a:xfrm>
          <a:off x="0" y="0"/>
          <a:ext cx="0" cy="0"/>
          <a:chOff x="0" y="0"/>
          <a:chExt cx="0" cy="0"/>
        </a:xfrm>
      </p:grpSpPr>
      <p:sp>
        <p:nvSpPr>
          <p:cNvPr id="1761" name="Google Shape;1761;g5d91d9854f_0_146:notes"/>
          <p:cNvSpPr txBox="1">
            <a:spLocks noGrp="1"/>
          </p:cNvSpPr>
          <p:nvPr>
            <p:ph type="body" idx="1"/>
          </p:nvPr>
        </p:nvSpPr>
        <p:spPr>
          <a:xfrm>
            <a:off x="679450" y="4717415"/>
            <a:ext cx="5435600" cy="446913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762" name="Google Shape;1762;g5d91d9854f_0_146:notes"/>
          <p:cNvSpPr>
            <a:spLocks noGrp="1" noRot="1" noChangeAspect="1"/>
          </p:cNvSpPr>
          <p:nvPr>
            <p:ph type="sldImg" idx="2"/>
          </p:nvPr>
        </p:nvSpPr>
        <p:spPr>
          <a:xfrm>
            <a:off x="763588" y="744538"/>
            <a:ext cx="5267325" cy="3724275"/>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84366950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7"/>
        <p:cNvGrpSpPr/>
        <p:nvPr/>
      </p:nvGrpSpPr>
      <p:grpSpPr>
        <a:xfrm>
          <a:off x="0" y="0"/>
          <a:ext cx="0" cy="0"/>
          <a:chOff x="0" y="0"/>
          <a:chExt cx="0" cy="0"/>
        </a:xfrm>
      </p:grpSpPr>
      <p:sp>
        <p:nvSpPr>
          <p:cNvPr id="1188" name="Google Shape;1188;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189" name="Google Shape;1189;p16:notes"/>
          <p:cNvSpPr>
            <a:spLocks noGrp="1" noRot="1" noChangeAspect="1"/>
          </p:cNvSpPr>
          <p:nvPr>
            <p:ph type="sldImg" idx="2"/>
          </p:nvPr>
        </p:nvSpPr>
        <p:spPr>
          <a:xfrm>
            <a:off x="728663" y="685800"/>
            <a:ext cx="54006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8"/>
        <p:cNvGrpSpPr/>
        <p:nvPr/>
      </p:nvGrpSpPr>
      <p:grpSpPr>
        <a:xfrm>
          <a:off x="0" y="0"/>
          <a:ext cx="0" cy="0"/>
          <a:chOff x="0" y="0"/>
          <a:chExt cx="0" cy="0"/>
        </a:xfrm>
      </p:grpSpPr>
      <p:sp>
        <p:nvSpPr>
          <p:cNvPr id="1229" name="Google Shape;1229;p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230" name="Google Shape;1230;p17:notes"/>
          <p:cNvSpPr>
            <a:spLocks noGrp="1" noRot="1" noChangeAspect="1"/>
          </p:cNvSpPr>
          <p:nvPr>
            <p:ph type="sldImg" idx="2"/>
          </p:nvPr>
        </p:nvSpPr>
        <p:spPr>
          <a:xfrm>
            <a:off x="728663" y="685800"/>
            <a:ext cx="54006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4"/>
        <p:cNvGrpSpPr/>
        <p:nvPr/>
      </p:nvGrpSpPr>
      <p:grpSpPr>
        <a:xfrm>
          <a:off x="0" y="0"/>
          <a:ext cx="0" cy="0"/>
          <a:chOff x="0" y="0"/>
          <a:chExt cx="0" cy="0"/>
        </a:xfrm>
      </p:grpSpPr>
      <p:sp>
        <p:nvSpPr>
          <p:cNvPr id="1235" name="Google Shape;1235;p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236" name="Google Shape;1236;p18:notes"/>
          <p:cNvSpPr>
            <a:spLocks noGrp="1" noRot="1" noChangeAspect="1"/>
          </p:cNvSpPr>
          <p:nvPr>
            <p:ph type="sldImg" idx="2"/>
          </p:nvPr>
        </p:nvSpPr>
        <p:spPr>
          <a:xfrm>
            <a:off x="728663" y="685800"/>
            <a:ext cx="54006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7"/>
        <p:cNvGrpSpPr/>
        <p:nvPr/>
      </p:nvGrpSpPr>
      <p:grpSpPr>
        <a:xfrm>
          <a:off x="0" y="0"/>
          <a:ext cx="0" cy="0"/>
          <a:chOff x="0" y="0"/>
          <a:chExt cx="0" cy="0"/>
        </a:xfrm>
      </p:grpSpPr>
      <p:sp>
        <p:nvSpPr>
          <p:cNvPr id="1278" name="Google Shape;1278;p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279" name="Google Shape;1279;p19:notes"/>
          <p:cNvSpPr>
            <a:spLocks noGrp="1" noRot="1" noChangeAspect="1"/>
          </p:cNvSpPr>
          <p:nvPr>
            <p:ph type="sldImg" idx="2"/>
          </p:nvPr>
        </p:nvSpPr>
        <p:spPr>
          <a:xfrm>
            <a:off x="728663" y="685800"/>
            <a:ext cx="54006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1"/>
        <p:cNvGrpSpPr/>
        <p:nvPr/>
      </p:nvGrpSpPr>
      <p:grpSpPr>
        <a:xfrm>
          <a:off x="0" y="0"/>
          <a:ext cx="0" cy="0"/>
          <a:chOff x="0" y="0"/>
          <a:chExt cx="0" cy="0"/>
        </a:xfrm>
      </p:grpSpPr>
      <p:sp>
        <p:nvSpPr>
          <p:cNvPr id="1322" name="Google Shape;1322;p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323" name="Google Shape;1323;p20:notes"/>
          <p:cNvSpPr>
            <a:spLocks noGrp="1" noRot="1" noChangeAspect="1"/>
          </p:cNvSpPr>
          <p:nvPr>
            <p:ph type="sldImg" idx="2"/>
          </p:nvPr>
        </p:nvSpPr>
        <p:spPr>
          <a:xfrm>
            <a:off x="728663" y="685800"/>
            <a:ext cx="54006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2"/>
        <p:cNvGrpSpPr/>
        <p:nvPr/>
      </p:nvGrpSpPr>
      <p:grpSpPr>
        <a:xfrm>
          <a:off x="0" y="0"/>
          <a:ext cx="0" cy="0"/>
          <a:chOff x="0" y="0"/>
          <a:chExt cx="0" cy="0"/>
        </a:xfrm>
      </p:grpSpPr>
      <p:sp>
        <p:nvSpPr>
          <p:cNvPr id="1363" name="Google Shape;1363;p2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364" name="Google Shape;1364;p21:notes"/>
          <p:cNvSpPr>
            <a:spLocks noGrp="1" noRot="1" noChangeAspect="1"/>
          </p:cNvSpPr>
          <p:nvPr>
            <p:ph type="sldImg" idx="2"/>
          </p:nvPr>
        </p:nvSpPr>
        <p:spPr>
          <a:xfrm>
            <a:off x="728663" y="685800"/>
            <a:ext cx="54006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5"/>
        <p:cNvGrpSpPr/>
        <p:nvPr/>
      </p:nvGrpSpPr>
      <p:grpSpPr>
        <a:xfrm>
          <a:off x="0" y="0"/>
          <a:ext cx="0" cy="0"/>
          <a:chOff x="0" y="0"/>
          <a:chExt cx="0" cy="0"/>
        </a:xfrm>
      </p:grpSpPr>
      <p:sp>
        <p:nvSpPr>
          <p:cNvPr id="1406" name="Google Shape;1406;p2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407" name="Google Shape;1407;p22:notes"/>
          <p:cNvSpPr>
            <a:spLocks noGrp="1" noRot="1" noChangeAspect="1"/>
          </p:cNvSpPr>
          <p:nvPr>
            <p:ph type="sldImg" idx="2"/>
          </p:nvPr>
        </p:nvSpPr>
        <p:spPr>
          <a:xfrm>
            <a:off x="728663" y="685800"/>
            <a:ext cx="54006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7"/>
        <p:cNvGrpSpPr/>
        <p:nvPr/>
      </p:nvGrpSpPr>
      <p:grpSpPr>
        <a:xfrm>
          <a:off x="0" y="0"/>
          <a:ext cx="0" cy="0"/>
          <a:chOff x="0" y="0"/>
          <a:chExt cx="0" cy="0"/>
        </a:xfrm>
      </p:grpSpPr>
      <p:sp>
        <p:nvSpPr>
          <p:cNvPr id="1428" name="Google Shape;1428;p2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429" name="Google Shape;1429;p23:notes"/>
          <p:cNvSpPr>
            <a:spLocks noGrp="1" noRot="1" noChangeAspect="1"/>
          </p:cNvSpPr>
          <p:nvPr>
            <p:ph type="sldImg" idx="2"/>
          </p:nvPr>
        </p:nvSpPr>
        <p:spPr>
          <a:xfrm>
            <a:off x="728663" y="685800"/>
            <a:ext cx="54006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9.xml"/></Relationships>
</file>

<file path=ppt/slideLayouts/_rels/slideLayout20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Master" Target="../slideMasters/slideMaster19.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20.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20.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6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7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94.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95.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98.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01.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03.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09.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10.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411.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412.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413.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414.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41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1134428" y="3321885"/>
            <a:ext cx="12856845" cy="2292150"/>
          </a:xfrm>
        </p:spPr>
        <p:txBody>
          <a:bodyPr/>
          <a:lstStyle/>
          <a:p>
            <a:r>
              <a:rPr lang="ru-RU"/>
              <a:t>Образец заголовка</a:t>
            </a:r>
          </a:p>
        </p:txBody>
      </p:sp>
      <p:sp>
        <p:nvSpPr>
          <p:cNvPr id="3" name="Подзаголовок 2"/>
          <p:cNvSpPr>
            <a:spLocks noGrp="1"/>
          </p:cNvSpPr>
          <p:nvPr>
            <p:ph type="subTitle" idx="1"/>
          </p:nvPr>
        </p:nvSpPr>
        <p:spPr>
          <a:xfrm>
            <a:off x="2268855" y="6059593"/>
            <a:ext cx="10587990" cy="2732758"/>
          </a:xfrm>
        </p:spPr>
        <p:txBody>
          <a:bodyPr/>
          <a:lstStyle>
            <a:lvl1pPr marL="0" indent="0" algn="ctr">
              <a:buNone/>
              <a:defRPr/>
            </a:lvl1pPr>
            <a:lvl2pPr marL="283601" indent="0" algn="ctr">
              <a:buNone/>
              <a:defRPr/>
            </a:lvl2pPr>
            <a:lvl3pPr marL="567202" indent="0" algn="ctr">
              <a:buNone/>
              <a:defRPr/>
            </a:lvl3pPr>
            <a:lvl4pPr marL="850803" indent="0" algn="ctr">
              <a:buNone/>
              <a:defRPr/>
            </a:lvl4pPr>
            <a:lvl5pPr marL="1134405" indent="0" algn="ctr">
              <a:buNone/>
              <a:defRPr/>
            </a:lvl5pPr>
            <a:lvl6pPr marL="1418006" indent="0" algn="ctr">
              <a:buNone/>
              <a:defRPr/>
            </a:lvl6pPr>
            <a:lvl7pPr marL="1701607" indent="0" algn="ctr">
              <a:buNone/>
              <a:defRPr/>
            </a:lvl7pPr>
            <a:lvl8pPr marL="1985208" indent="0" algn="ctr">
              <a:buNone/>
              <a:defRPr/>
            </a:lvl8pPr>
            <a:lvl9pPr marL="2268809" indent="0" algn="ctr">
              <a:buNone/>
              <a:defRPr/>
            </a:lvl9pPr>
          </a:lstStyle>
          <a:p>
            <a:r>
              <a:rPr lang="ru-RU"/>
              <a:t>Образец подзаголовка</a:t>
            </a:r>
          </a:p>
        </p:txBody>
      </p:sp>
    </p:spTree>
    <p:extLst>
      <p:ext uri="{BB962C8B-B14F-4D97-AF65-F5344CB8AC3E}">
        <p14:creationId xmlns:p14="http://schemas.microsoft.com/office/powerpoint/2010/main" val="2762741049"/>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Объект 2"/>
          <p:cNvSpPr>
            <a:spLocks noGrp="1"/>
          </p:cNvSpPr>
          <p:nvPr>
            <p:ph idx="1"/>
          </p:nvPr>
        </p:nvSpPr>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extLst>
      <p:ext uri="{BB962C8B-B14F-4D97-AF65-F5344CB8AC3E}">
        <p14:creationId xmlns:p14="http://schemas.microsoft.com/office/powerpoint/2010/main" val="2515327537"/>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194497" y="6871500"/>
            <a:ext cx="12856845" cy="2123828"/>
          </a:xfrm>
        </p:spPr>
        <p:txBody>
          <a:bodyPr anchor="t"/>
          <a:lstStyle>
            <a:lvl1pPr algn="l">
              <a:defRPr sz="2481" b="1" cap="all"/>
            </a:lvl1pPr>
          </a:lstStyle>
          <a:p>
            <a:r>
              <a:rPr lang="ru-RU"/>
              <a:t>Образец заголовка</a:t>
            </a:r>
          </a:p>
        </p:txBody>
      </p:sp>
      <p:sp>
        <p:nvSpPr>
          <p:cNvPr id="3" name="Текст 2"/>
          <p:cNvSpPr>
            <a:spLocks noGrp="1"/>
          </p:cNvSpPr>
          <p:nvPr>
            <p:ph type="body" idx="1"/>
          </p:nvPr>
        </p:nvSpPr>
        <p:spPr>
          <a:xfrm>
            <a:off x="1194497" y="4532319"/>
            <a:ext cx="12856845" cy="2339181"/>
          </a:xfrm>
        </p:spPr>
        <p:txBody>
          <a:bodyPr anchor="b"/>
          <a:lstStyle>
            <a:lvl1pPr marL="0" indent="0">
              <a:buNone/>
              <a:defRPr sz="1241"/>
            </a:lvl1pPr>
            <a:lvl2pPr marL="283601" indent="0">
              <a:buNone/>
              <a:defRPr sz="1117"/>
            </a:lvl2pPr>
            <a:lvl3pPr marL="567202" indent="0">
              <a:buNone/>
              <a:defRPr sz="992"/>
            </a:lvl3pPr>
            <a:lvl4pPr marL="850803" indent="0">
              <a:buNone/>
              <a:defRPr sz="868"/>
            </a:lvl4pPr>
            <a:lvl5pPr marL="1134405" indent="0">
              <a:buNone/>
              <a:defRPr sz="868"/>
            </a:lvl5pPr>
            <a:lvl6pPr marL="1418006" indent="0">
              <a:buNone/>
              <a:defRPr sz="868"/>
            </a:lvl6pPr>
            <a:lvl7pPr marL="1701607" indent="0">
              <a:buNone/>
              <a:defRPr sz="868"/>
            </a:lvl7pPr>
            <a:lvl8pPr marL="1985208" indent="0">
              <a:buNone/>
              <a:defRPr sz="868"/>
            </a:lvl8pPr>
            <a:lvl9pPr marL="2268809" indent="0">
              <a:buNone/>
              <a:defRPr sz="868"/>
            </a:lvl9pPr>
          </a:lstStyle>
          <a:p>
            <a:pPr lvl="0"/>
            <a:r>
              <a:rPr lang="ru-RU"/>
              <a:t>Образец текста</a:t>
            </a:r>
          </a:p>
        </p:txBody>
      </p:sp>
    </p:spTree>
    <p:extLst>
      <p:ext uri="{BB962C8B-B14F-4D97-AF65-F5344CB8AC3E}">
        <p14:creationId xmlns:p14="http://schemas.microsoft.com/office/powerpoint/2010/main" val="979375100"/>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Объект 2"/>
          <p:cNvSpPr>
            <a:spLocks noGrp="1"/>
          </p:cNvSpPr>
          <p:nvPr>
            <p:ph sz="half" idx="1"/>
          </p:nvPr>
        </p:nvSpPr>
        <p:spPr>
          <a:xfrm>
            <a:off x="1079282" y="5505121"/>
            <a:ext cx="6436300" cy="1237662"/>
          </a:xfrm>
        </p:spPr>
        <p:txBody>
          <a:bodyPr/>
          <a:lstStyle>
            <a:lvl1pPr>
              <a:defRPr sz="1737"/>
            </a:lvl1pPr>
            <a:lvl2pPr>
              <a:defRPr sz="1489"/>
            </a:lvl2pPr>
            <a:lvl3pPr>
              <a:defRPr sz="1241"/>
            </a:lvl3pPr>
            <a:lvl4pPr>
              <a:defRPr sz="1117"/>
            </a:lvl4pPr>
            <a:lvl5pPr>
              <a:defRPr sz="1117"/>
            </a:lvl5pPr>
            <a:lvl6pPr>
              <a:defRPr sz="1117"/>
            </a:lvl6pPr>
            <a:lvl7pPr>
              <a:defRPr sz="1117"/>
            </a:lvl7pPr>
            <a:lvl8pPr>
              <a:defRPr sz="1117"/>
            </a:lvl8pPr>
            <a:lvl9pPr>
              <a:defRPr sz="1117"/>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Объект 3"/>
          <p:cNvSpPr>
            <a:spLocks noGrp="1"/>
          </p:cNvSpPr>
          <p:nvPr>
            <p:ph sz="half" idx="2"/>
          </p:nvPr>
        </p:nvSpPr>
        <p:spPr>
          <a:xfrm>
            <a:off x="7610118" y="5505121"/>
            <a:ext cx="6436300" cy="1237662"/>
          </a:xfrm>
        </p:spPr>
        <p:txBody>
          <a:bodyPr/>
          <a:lstStyle>
            <a:lvl1pPr>
              <a:defRPr sz="1737"/>
            </a:lvl1pPr>
            <a:lvl2pPr>
              <a:defRPr sz="1489"/>
            </a:lvl2pPr>
            <a:lvl3pPr>
              <a:defRPr sz="1241"/>
            </a:lvl3pPr>
            <a:lvl4pPr>
              <a:defRPr sz="1117"/>
            </a:lvl4pPr>
            <a:lvl5pPr>
              <a:defRPr sz="1117"/>
            </a:lvl5pPr>
            <a:lvl6pPr>
              <a:defRPr sz="1117"/>
            </a:lvl6pPr>
            <a:lvl7pPr>
              <a:defRPr sz="1117"/>
            </a:lvl7pPr>
            <a:lvl8pPr>
              <a:defRPr sz="1117"/>
            </a:lvl8pPr>
            <a:lvl9pPr>
              <a:defRPr sz="1117"/>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extLst>
      <p:ext uri="{BB962C8B-B14F-4D97-AF65-F5344CB8AC3E}">
        <p14:creationId xmlns:p14="http://schemas.microsoft.com/office/powerpoint/2010/main" val="1328999109"/>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756285" y="428231"/>
            <a:ext cx="13613130" cy="1782233"/>
          </a:xfrm>
        </p:spPr>
        <p:txBody>
          <a:bodyPr/>
          <a:lstStyle>
            <a:lvl1pPr>
              <a:defRPr/>
            </a:lvl1pPr>
          </a:lstStyle>
          <a:p>
            <a:r>
              <a:rPr lang="ru-RU"/>
              <a:t>Образец заголовка</a:t>
            </a:r>
          </a:p>
        </p:txBody>
      </p:sp>
      <p:sp>
        <p:nvSpPr>
          <p:cNvPr id="3" name="Текст 2"/>
          <p:cNvSpPr>
            <a:spLocks noGrp="1"/>
          </p:cNvSpPr>
          <p:nvPr>
            <p:ph type="body" idx="1"/>
          </p:nvPr>
        </p:nvSpPr>
        <p:spPr>
          <a:xfrm>
            <a:off x="756285" y="2393639"/>
            <a:ext cx="6683472" cy="997556"/>
          </a:xfrm>
        </p:spPr>
        <p:txBody>
          <a:bodyPr anchor="b"/>
          <a:lstStyle>
            <a:lvl1pPr marL="0" indent="0">
              <a:buNone/>
              <a:defRPr sz="1489" b="1"/>
            </a:lvl1pPr>
            <a:lvl2pPr marL="283601" indent="0">
              <a:buNone/>
              <a:defRPr sz="1241" b="1"/>
            </a:lvl2pPr>
            <a:lvl3pPr marL="567202" indent="0">
              <a:buNone/>
              <a:defRPr sz="1117" b="1"/>
            </a:lvl3pPr>
            <a:lvl4pPr marL="850803" indent="0">
              <a:buNone/>
              <a:defRPr sz="992" b="1"/>
            </a:lvl4pPr>
            <a:lvl5pPr marL="1134405" indent="0">
              <a:buNone/>
              <a:defRPr sz="992" b="1"/>
            </a:lvl5pPr>
            <a:lvl6pPr marL="1418006" indent="0">
              <a:buNone/>
              <a:defRPr sz="992" b="1"/>
            </a:lvl6pPr>
            <a:lvl7pPr marL="1701607" indent="0">
              <a:buNone/>
              <a:defRPr sz="992" b="1"/>
            </a:lvl7pPr>
            <a:lvl8pPr marL="1985208" indent="0">
              <a:buNone/>
              <a:defRPr sz="992" b="1"/>
            </a:lvl8pPr>
            <a:lvl9pPr marL="2268809" indent="0">
              <a:buNone/>
              <a:defRPr sz="992" b="1"/>
            </a:lvl9pPr>
          </a:lstStyle>
          <a:p>
            <a:pPr lvl="0"/>
            <a:r>
              <a:rPr lang="ru-RU"/>
              <a:t>Образец текста</a:t>
            </a:r>
          </a:p>
        </p:txBody>
      </p:sp>
      <p:sp>
        <p:nvSpPr>
          <p:cNvPr id="4" name="Объект 3"/>
          <p:cNvSpPr>
            <a:spLocks noGrp="1"/>
          </p:cNvSpPr>
          <p:nvPr>
            <p:ph sz="half" idx="2"/>
          </p:nvPr>
        </p:nvSpPr>
        <p:spPr>
          <a:xfrm>
            <a:off x="756285" y="3391194"/>
            <a:ext cx="6683472" cy="6161082"/>
          </a:xfrm>
        </p:spPr>
        <p:txBody>
          <a:bodyPr/>
          <a:lstStyle>
            <a:lvl1pPr>
              <a:defRPr sz="1489"/>
            </a:lvl1pPr>
            <a:lvl2pPr>
              <a:defRPr sz="1241"/>
            </a:lvl2pPr>
            <a:lvl3pPr>
              <a:defRPr sz="1117"/>
            </a:lvl3pPr>
            <a:lvl4pPr>
              <a:defRPr sz="992"/>
            </a:lvl4pPr>
            <a:lvl5pPr>
              <a:defRPr sz="992"/>
            </a:lvl5pPr>
            <a:lvl6pPr>
              <a:defRPr sz="992"/>
            </a:lvl6pPr>
            <a:lvl7pPr>
              <a:defRPr sz="992"/>
            </a:lvl7pPr>
            <a:lvl8pPr>
              <a:defRPr sz="992"/>
            </a:lvl8pPr>
            <a:lvl9pPr>
              <a:defRPr sz="992"/>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Текст 4"/>
          <p:cNvSpPr>
            <a:spLocks noGrp="1"/>
          </p:cNvSpPr>
          <p:nvPr>
            <p:ph type="body" sz="quarter" idx="3"/>
          </p:nvPr>
        </p:nvSpPr>
        <p:spPr>
          <a:xfrm>
            <a:off x="7683974" y="2393639"/>
            <a:ext cx="6685441" cy="997556"/>
          </a:xfrm>
        </p:spPr>
        <p:txBody>
          <a:bodyPr anchor="b"/>
          <a:lstStyle>
            <a:lvl1pPr marL="0" indent="0">
              <a:buNone/>
              <a:defRPr sz="1489" b="1"/>
            </a:lvl1pPr>
            <a:lvl2pPr marL="283601" indent="0">
              <a:buNone/>
              <a:defRPr sz="1241" b="1"/>
            </a:lvl2pPr>
            <a:lvl3pPr marL="567202" indent="0">
              <a:buNone/>
              <a:defRPr sz="1117" b="1"/>
            </a:lvl3pPr>
            <a:lvl4pPr marL="850803" indent="0">
              <a:buNone/>
              <a:defRPr sz="992" b="1"/>
            </a:lvl4pPr>
            <a:lvl5pPr marL="1134405" indent="0">
              <a:buNone/>
              <a:defRPr sz="992" b="1"/>
            </a:lvl5pPr>
            <a:lvl6pPr marL="1418006" indent="0">
              <a:buNone/>
              <a:defRPr sz="992" b="1"/>
            </a:lvl6pPr>
            <a:lvl7pPr marL="1701607" indent="0">
              <a:buNone/>
              <a:defRPr sz="992" b="1"/>
            </a:lvl7pPr>
            <a:lvl8pPr marL="1985208" indent="0">
              <a:buNone/>
              <a:defRPr sz="992" b="1"/>
            </a:lvl8pPr>
            <a:lvl9pPr marL="2268809" indent="0">
              <a:buNone/>
              <a:defRPr sz="992" b="1"/>
            </a:lvl9pPr>
          </a:lstStyle>
          <a:p>
            <a:pPr lvl="0"/>
            <a:r>
              <a:rPr lang="ru-RU"/>
              <a:t>Образец текста</a:t>
            </a:r>
          </a:p>
        </p:txBody>
      </p:sp>
      <p:sp>
        <p:nvSpPr>
          <p:cNvPr id="6" name="Объект 5"/>
          <p:cNvSpPr>
            <a:spLocks noGrp="1"/>
          </p:cNvSpPr>
          <p:nvPr>
            <p:ph sz="quarter" idx="4"/>
          </p:nvPr>
        </p:nvSpPr>
        <p:spPr>
          <a:xfrm>
            <a:off x="7683974" y="3391194"/>
            <a:ext cx="6685441" cy="6161082"/>
          </a:xfrm>
        </p:spPr>
        <p:txBody>
          <a:bodyPr/>
          <a:lstStyle>
            <a:lvl1pPr>
              <a:defRPr sz="1489"/>
            </a:lvl1pPr>
            <a:lvl2pPr>
              <a:defRPr sz="1241"/>
            </a:lvl2pPr>
            <a:lvl3pPr>
              <a:defRPr sz="1117"/>
            </a:lvl3pPr>
            <a:lvl4pPr>
              <a:defRPr sz="992"/>
            </a:lvl4pPr>
            <a:lvl5pPr>
              <a:defRPr sz="992"/>
            </a:lvl5pPr>
            <a:lvl6pPr>
              <a:defRPr sz="992"/>
            </a:lvl6pPr>
            <a:lvl7pPr>
              <a:defRPr sz="992"/>
            </a:lvl7pPr>
            <a:lvl8pPr>
              <a:defRPr sz="992"/>
            </a:lvl8pPr>
            <a:lvl9pPr>
              <a:defRPr sz="992"/>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extLst>
      <p:ext uri="{BB962C8B-B14F-4D97-AF65-F5344CB8AC3E}">
        <p14:creationId xmlns:p14="http://schemas.microsoft.com/office/powerpoint/2010/main" val="2070227105"/>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Tree>
    <p:extLst>
      <p:ext uri="{BB962C8B-B14F-4D97-AF65-F5344CB8AC3E}">
        <p14:creationId xmlns:p14="http://schemas.microsoft.com/office/powerpoint/2010/main" val="145361703"/>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Tree>
    <p:extLst>
      <p:ext uri="{BB962C8B-B14F-4D97-AF65-F5344CB8AC3E}">
        <p14:creationId xmlns:p14="http://schemas.microsoft.com/office/powerpoint/2010/main" val="1200353680"/>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756285" y="425756"/>
            <a:ext cx="4975922" cy="1811937"/>
          </a:xfrm>
        </p:spPr>
        <p:txBody>
          <a:bodyPr/>
          <a:lstStyle>
            <a:lvl1pPr algn="l">
              <a:defRPr sz="1241" b="1"/>
            </a:lvl1pPr>
          </a:lstStyle>
          <a:p>
            <a:r>
              <a:rPr lang="ru-RU"/>
              <a:t>Образец заголовка</a:t>
            </a:r>
          </a:p>
        </p:txBody>
      </p:sp>
      <p:sp>
        <p:nvSpPr>
          <p:cNvPr id="3" name="Объект 2"/>
          <p:cNvSpPr>
            <a:spLocks noGrp="1"/>
          </p:cNvSpPr>
          <p:nvPr>
            <p:ph idx="1"/>
          </p:nvPr>
        </p:nvSpPr>
        <p:spPr>
          <a:xfrm>
            <a:off x="5913401" y="425756"/>
            <a:ext cx="8456014" cy="9126520"/>
          </a:xfrm>
        </p:spPr>
        <p:txBody>
          <a:bodyPr/>
          <a:lstStyle>
            <a:lvl1pPr>
              <a:defRPr sz="1985"/>
            </a:lvl1pPr>
            <a:lvl2pPr>
              <a:defRPr sz="1737"/>
            </a:lvl2pPr>
            <a:lvl3pPr>
              <a:defRPr sz="1489"/>
            </a:lvl3pPr>
            <a:lvl4pPr>
              <a:defRPr sz="1241"/>
            </a:lvl4pPr>
            <a:lvl5pPr>
              <a:defRPr sz="1241"/>
            </a:lvl5pPr>
            <a:lvl6pPr>
              <a:defRPr sz="1241"/>
            </a:lvl6pPr>
            <a:lvl7pPr>
              <a:defRPr sz="1241"/>
            </a:lvl7pPr>
            <a:lvl8pPr>
              <a:defRPr sz="1241"/>
            </a:lvl8pPr>
            <a:lvl9pPr>
              <a:defRPr sz="1241"/>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Текст 3"/>
          <p:cNvSpPr>
            <a:spLocks noGrp="1"/>
          </p:cNvSpPr>
          <p:nvPr>
            <p:ph type="body" sz="half" idx="2"/>
          </p:nvPr>
        </p:nvSpPr>
        <p:spPr>
          <a:xfrm>
            <a:off x="756285" y="2237693"/>
            <a:ext cx="4975922" cy="7314583"/>
          </a:xfrm>
        </p:spPr>
        <p:txBody>
          <a:bodyPr/>
          <a:lstStyle>
            <a:lvl1pPr marL="0" indent="0">
              <a:buNone/>
              <a:defRPr sz="868"/>
            </a:lvl1pPr>
            <a:lvl2pPr marL="283601" indent="0">
              <a:buNone/>
              <a:defRPr sz="744"/>
            </a:lvl2pPr>
            <a:lvl3pPr marL="567202" indent="0">
              <a:buNone/>
              <a:defRPr sz="620"/>
            </a:lvl3pPr>
            <a:lvl4pPr marL="850803" indent="0">
              <a:buNone/>
              <a:defRPr sz="558"/>
            </a:lvl4pPr>
            <a:lvl5pPr marL="1134405" indent="0">
              <a:buNone/>
              <a:defRPr sz="558"/>
            </a:lvl5pPr>
            <a:lvl6pPr marL="1418006" indent="0">
              <a:buNone/>
              <a:defRPr sz="558"/>
            </a:lvl6pPr>
            <a:lvl7pPr marL="1701607" indent="0">
              <a:buNone/>
              <a:defRPr sz="558"/>
            </a:lvl7pPr>
            <a:lvl8pPr marL="1985208" indent="0">
              <a:buNone/>
              <a:defRPr sz="558"/>
            </a:lvl8pPr>
            <a:lvl9pPr marL="2268809" indent="0">
              <a:buNone/>
              <a:defRPr sz="558"/>
            </a:lvl9pPr>
          </a:lstStyle>
          <a:p>
            <a:pPr lvl="0"/>
            <a:r>
              <a:rPr lang="ru-RU"/>
              <a:t>Образец текста</a:t>
            </a:r>
          </a:p>
        </p:txBody>
      </p:sp>
    </p:spTree>
    <p:extLst>
      <p:ext uri="{BB962C8B-B14F-4D97-AF65-F5344CB8AC3E}">
        <p14:creationId xmlns:p14="http://schemas.microsoft.com/office/powerpoint/2010/main" val="1562999655"/>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2965071" y="7485380"/>
            <a:ext cx="9075420" cy="883691"/>
          </a:xfrm>
        </p:spPr>
        <p:txBody>
          <a:bodyPr/>
          <a:lstStyle>
            <a:lvl1pPr algn="l">
              <a:defRPr sz="1241" b="1"/>
            </a:lvl1pPr>
          </a:lstStyle>
          <a:p>
            <a:r>
              <a:rPr lang="ru-RU"/>
              <a:t>Образец заголовка</a:t>
            </a:r>
          </a:p>
        </p:txBody>
      </p:sp>
      <p:sp>
        <p:nvSpPr>
          <p:cNvPr id="3" name="Рисунок 2"/>
          <p:cNvSpPr>
            <a:spLocks noGrp="1"/>
          </p:cNvSpPr>
          <p:nvPr>
            <p:ph type="pic" idx="1"/>
          </p:nvPr>
        </p:nvSpPr>
        <p:spPr>
          <a:xfrm>
            <a:off x="2965071" y="955475"/>
            <a:ext cx="9075420" cy="6416040"/>
          </a:xfrm>
        </p:spPr>
        <p:txBody>
          <a:bodyPr/>
          <a:lstStyle>
            <a:lvl1pPr marL="0" indent="0">
              <a:buNone/>
              <a:defRPr sz="1985"/>
            </a:lvl1pPr>
            <a:lvl2pPr marL="283601" indent="0">
              <a:buNone/>
              <a:defRPr sz="1737"/>
            </a:lvl2pPr>
            <a:lvl3pPr marL="567202" indent="0">
              <a:buNone/>
              <a:defRPr sz="1489"/>
            </a:lvl3pPr>
            <a:lvl4pPr marL="850803" indent="0">
              <a:buNone/>
              <a:defRPr sz="1241"/>
            </a:lvl4pPr>
            <a:lvl5pPr marL="1134405" indent="0">
              <a:buNone/>
              <a:defRPr sz="1241"/>
            </a:lvl5pPr>
            <a:lvl6pPr marL="1418006" indent="0">
              <a:buNone/>
              <a:defRPr sz="1241"/>
            </a:lvl6pPr>
            <a:lvl7pPr marL="1701607" indent="0">
              <a:buNone/>
              <a:defRPr sz="1241"/>
            </a:lvl7pPr>
            <a:lvl8pPr marL="1985208" indent="0">
              <a:buNone/>
              <a:defRPr sz="1241"/>
            </a:lvl8pPr>
            <a:lvl9pPr marL="2268809" indent="0">
              <a:buNone/>
              <a:defRPr sz="1241"/>
            </a:lvl9pPr>
          </a:lstStyle>
          <a:p>
            <a:pPr lvl="0"/>
            <a:endParaRPr lang="ru-RU" noProof="0">
              <a:sym typeface="Gill Sans" charset="0"/>
            </a:endParaRPr>
          </a:p>
        </p:txBody>
      </p:sp>
      <p:sp>
        <p:nvSpPr>
          <p:cNvPr id="4" name="Текст 3"/>
          <p:cNvSpPr>
            <a:spLocks noGrp="1"/>
          </p:cNvSpPr>
          <p:nvPr>
            <p:ph type="body" sz="half" idx="2"/>
          </p:nvPr>
        </p:nvSpPr>
        <p:spPr>
          <a:xfrm>
            <a:off x="2965071" y="8369071"/>
            <a:ext cx="9075420" cy="1254989"/>
          </a:xfrm>
        </p:spPr>
        <p:txBody>
          <a:bodyPr/>
          <a:lstStyle>
            <a:lvl1pPr marL="0" indent="0">
              <a:buNone/>
              <a:defRPr sz="868"/>
            </a:lvl1pPr>
            <a:lvl2pPr marL="283601" indent="0">
              <a:buNone/>
              <a:defRPr sz="744"/>
            </a:lvl2pPr>
            <a:lvl3pPr marL="567202" indent="0">
              <a:buNone/>
              <a:defRPr sz="620"/>
            </a:lvl3pPr>
            <a:lvl4pPr marL="850803" indent="0">
              <a:buNone/>
              <a:defRPr sz="558"/>
            </a:lvl4pPr>
            <a:lvl5pPr marL="1134405" indent="0">
              <a:buNone/>
              <a:defRPr sz="558"/>
            </a:lvl5pPr>
            <a:lvl6pPr marL="1418006" indent="0">
              <a:buNone/>
              <a:defRPr sz="558"/>
            </a:lvl6pPr>
            <a:lvl7pPr marL="1701607" indent="0">
              <a:buNone/>
              <a:defRPr sz="558"/>
            </a:lvl7pPr>
            <a:lvl8pPr marL="1985208" indent="0">
              <a:buNone/>
              <a:defRPr sz="558"/>
            </a:lvl8pPr>
            <a:lvl9pPr marL="2268809" indent="0">
              <a:buNone/>
              <a:defRPr sz="558"/>
            </a:lvl9pPr>
          </a:lstStyle>
          <a:p>
            <a:pPr lvl="0"/>
            <a:r>
              <a:rPr lang="ru-RU"/>
              <a:t>Образец текста</a:t>
            </a:r>
          </a:p>
        </p:txBody>
      </p:sp>
    </p:spTree>
    <p:extLst>
      <p:ext uri="{BB962C8B-B14F-4D97-AF65-F5344CB8AC3E}">
        <p14:creationId xmlns:p14="http://schemas.microsoft.com/office/powerpoint/2010/main" val="5203993"/>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Вертикальный текст 2"/>
          <p:cNvSpPr>
            <a:spLocks noGrp="1"/>
          </p:cNvSpPr>
          <p:nvPr>
            <p:ph type="body" orient="vert" idx="1"/>
          </p:nvPr>
        </p:nvSpPr>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extLst>
      <p:ext uri="{BB962C8B-B14F-4D97-AF65-F5344CB8AC3E}">
        <p14:creationId xmlns:p14="http://schemas.microsoft.com/office/powerpoint/2010/main" val="3687990420"/>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p:cNvSpPr>
            <a:spLocks noGrp="1"/>
          </p:cNvSpPr>
          <p:nvPr>
            <p:ph type="title" orient="vert"/>
          </p:nvPr>
        </p:nvSpPr>
        <p:spPr>
          <a:xfrm>
            <a:off x="10804634" y="1792135"/>
            <a:ext cx="3241784" cy="4950648"/>
          </a:xfrm>
        </p:spPr>
        <p:txBody>
          <a:bodyPr vert="eaVert"/>
          <a:lstStyle/>
          <a:p>
            <a:r>
              <a:rPr lang="ru-RU"/>
              <a:t>Образец заголовка</a:t>
            </a:r>
          </a:p>
        </p:txBody>
      </p:sp>
      <p:sp>
        <p:nvSpPr>
          <p:cNvPr id="3" name="Вертикальный текст 2"/>
          <p:cNvSpPr>
            <a:spLocks noGrp="1"/>
          </p:cNvSpPr>
          <p:nvPr>
            <p:ph type="body" orient="vert" idx="1"/>
          </p:nvPr>
        </p:nvSpPr>
        <p:spPr>
          <a:xfrm>
            <a:off x="1079282" y="1792135"/>
            <a:ext cx="9630817" cy="4950648"/>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extLst>
      <p:ext uri="{BB962C8B-B14F-4D97-AF65-F5344CB8AC3E}">
        <p14:creationId xmlns:p14="http://schemas.microsoft.com/office/powerpoint/2010/main" val="972719766"/>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942601" y="970758"/>
            <a:ext cx="13240494" cy="516936"/>
          </a:xfrm>
        </p:spPr>
        <p:txBody>
          <a:bodyPr lIns="0" tIns="0" rIns="0" bIns="0"/>
          <a:lstStyle>
            <a:lvl1pPr>
              <a:defRPr sz="3359" b="0" i="0">
                <a:solidFill>
                  <a:srgbClr val="295E7D"/>
                </a:solidFill>
                <a:latin typeface="Trebuchet MS"/>
                <a:cs typeface="Trebuchet MS"/>
              </a:defRPr>
            </a:lvl1pPr>
          </a:lstStyle>
          <a:p>
            <a:endParaRPr/>
          </a:p>
        </p:txBody>
      </p:sp>
      <p:sp>
        <p:nvSpPr>
          <p:cNvPr id="3" name="Holder 3"/>
          <p:cNvSpPr>
            <a:spLocks noGrp="1"/>
          </p:cNvSpPr>
          <p:nvPr>
            <p:ph sz="half" idx="2"/>
          </p:nvPr>
        </p:nvSpPr>
        <p:spPr>
          <a:xfrm>
            <a:off x="941672" y="3198786"/>
            <a:ext cx="6015375" cy="375937"/>
          </a:xfrm>
          <a:prstGeom prst="rect">
            <a:avLst/>
          </a:prstGeom>
        </p:spPr>
        <p:txBody>
          <a:bodyPr wrap="square" lIns="0" tIns="0" rIns="0" bIns="0">
            <a:spAutoFit/>
          </a:bodyPr>
          <a:lstStyle>
            <a:lvl1pPr>
              <a:defRPr sz="2443" b="0" i="0">
                <a:solidFill>
                  <a:srgbClr val="295E7D"/>
                </a:solidFill>
                <a:latin typeface="Trebuchet MS"/>
                <a:cs typeface="Trebuchet MS"/>
              </a:defRPr>
            </a:lvl1pPr>
          </a:lstStyle>
          <a:p>
            <a:endParaRPr/>
          </a:p>
        </p:txBody>
      </p:sp>
      <p:sp>
        <p:nvSpPr>
          <p:cNvPr id="4" name="Holder 4"/>
          <p:cNvSpPr>
            <a:spLocks noGrp="1"/>
          </p:cNvSpPr>
          <p:nvPr>
            <p:ph sz="half" idx="3"/>
          </p:nvPr>
        </p:nvSpPr>
        <p:spPr>
          <a:xfrm>
            <a:off x="8113579" y="2818577"/>
            <a:ext cx="5973680" cy="375937"/>
          </a:xfrm>
          <a:prstGeom prst="rect">
            <a:avLst/>
          </a:prstGeom>
        </p:spPr>
        <p:txBody>
          <a:bodyPr wrap="square" lIns="0" tIns="0" rIns="0" bIns="0">
            <a:spAutoFit/>
          </a:bodyPr>
          <a:lstStyle>
            <a:lvl1pPr>
              <a:defRPr sz="2443" b="0" i="0">
                <a:solidFill>
                  <a:srgbClr val="295E7D"/>
                </a:solidFill>
                <a:latin typeface="Trebuchet MS"/>
                <a:cs typeface="Trebuchet MS"/>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8301561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1890713" y="1750055"/>
            <a:ext cx="11344275" cy="3722887"/>
          </a:xfrm>
        </p:spPr>
        <p:txBody>
          <a:bodyPr anchor="b"/>
          <a:lstStyle>
            <a:lvl1pPr algn="ctr">
              <a:defRPr sz="7444"/>
            </a:lvl1pPr>
          </a:lstStyle>
          <a:p>
            <a:r>
              <a:rPr lang="ru-RU"/>
              <a:t>Образец заголовка</a:t>
            </a:r>
          </a:p>
        </p:txBody>
      </p:sp>
      <p:sp>
        <p:nvSpPr>
          <p:cNvPr id="3" name="Подзаголовок 2"/>
          <p:cNvSpPr>
            <a:spLocks noGrp="1"/>
          </p:cNvSpPr>
          <p:nvPr>
            <p:ph type="subTitle" idx="1"/>
          </p:nvPr>
        </p:nvSpPr>
        <p:spPr>
          <a:xfrm>
            <a:off x="1890713" y="5616511"/>
            <a:ext cx="11344275" cy="2581762"/>
          </a:xfrm>
        </p:spPr>
        <p:txBody>
          <a:bodyPr/>
          <a:lstStyle>
            <a:lvl1pPr marL="0" indent="0" algn="ctr">
              <a:buNone/>
              <a:defRPr sz="2977"/>
            </a:lvl1pPr>
            <a:lvl2pPr marL="567202" indent="0" algn="ctr">
              <a:buNone/>
              <a:defRPr sz="2481"/>
            </a:lvl2pPr>
            <a:lvl3pPr marL="1134405" indent="0" algn="ctr">
              <a:buNone/>
              <a:defRPr sz="2233"/>
            </a:lvl3pPr>
            <a:lvl4pPr marL="1701607" indent="0" algn="ctr">
              <a:buNone/>
              <a:defRPr sz="1985"/>
            </a:lvl4pPr>
            <a:lvl5pPr marL="2268809" indent="0" algn="ctr">
              <a:buNone/>
              <a:defRPr sz="1985"/>
            </a:lvl5pPr>
            <a:lvl6pPr marL="2836012" indent="0" algn="ctr">
              <a:buNone/>
              <a:defRPr sz="1985"/>
            </a:lvl6pPr>
            <a:lvl7pPr marL="3403214" indent="0" algn="ctr">
              <a:buNone/>
              <a:defRPr sz="1985"/>
            </a:lvl7pPr>
            <a:lvl8pPr marL="3970416" indent="0" algn="ctr">
              <a:buNone/>
              <a:defRPr sz="1985"/>
            </a:lvl8pPr>
            <a:lvl9pPr marL="4537619" indent="0" algn="ctr">
              <a:buNone/>
              <a:defRPr sz="1985"/>
            </a:lvl9pPr>
          </a:lstStyle>
          <a:p>
            <a:r>
              <a:rPr lang="ru-RU"/>
              <a:t>Образец подзаголовка</a:t>
            </a:r>
          </a:p>
        </p:txBody>
      </p:sp>
      <p:sp>
        <p:nvSpPr>
          <p:cNvPr id="4" name="Дата 3"/>
          <p:cNvSpPr>
            <a:spLocks noGrp="1"/>
          </p:cNvSpPr>
          <p:nvPr>
            <p:ph type="dt" sz="half" idx="10"/>
          </p:nvPr>
        </p:nvSpPr>
        <p:spPr/>
        <p:txBody>
          <a:bodyPr/>
          <a:lstStyle>
            <a:lvl1pPr>
              <a:defRPr/>
            </a:lvl1pPr>
          </a:lstStyle>
          <a:p>
            <a:pPr>
              <a:defRPr/>
            </a:pPr>
            <a:fld id="{9267EB2C-7C9A-424E-9BFD-5CD71DA29618}" type="datetime1">
              <a:rPr lang="ru-RU">
                <a:solidFill>
                  <a:prstClr val="black">
                    <a:tint val="75000"/>
                  </a:prstClr>
                </a:solidFill>
              </a:rPr>
              <a:pPr>
                <a:defRPr/>
              </a:pPr>
              <a:t>06.11.2019</a:t>
            </a:fld>
            <a:endParaRPr lang="ru-RU">
              <a:solidFill>
                <a:prstClr val="black">
                  <a:tint val="75000"/>
                </a:prstClr>
              </a:solidFill>
            </a:endParaRPr>
          </a:p>
        </p:txBody>
      </p:sp>
      <p:sp>
        <p:nvSpPr>
          <p:cNvPr id="5" name="Нижний колонтитул 4"/>
          <p:cNvSpPr>
            <a:spLocks noGrp="1"/>
          </p:cNvSpPr>
          <p:nvPr>
            <p:ph type="ftr" sz="quarter" idx="11"/>
          </p:nvPr>
        </p:nvSpPr>
        <p:spPr/>
        <p:txBody>
          <a:bodyPr/>
          <a:lstStyle>
            <a:lvl1pPr>
              <a:defRPr/>
            </a:lvl1pPr>
          </a:lstStyle>
          <a:p>
            <a:pPr>
              <a:defRPr/>
            </a:pPr>
            <a:endParaRPr lang="ru-RU">
              <a:solidFill>
                <a:prstClr val="black">
                  <a:tint val="75000"/>
                </a:prstClr>
              </a:solidFill>
            </a:endParaRPr>
          </a:p>
        </p:txBody>
      </p:sp>
      <p:sp>
        <p:nvSpPr>
          <p:cNvPr id="6" name="Номер слайда 5"/>
          <p:cNvSpPr>
            <a:spLocks noGrp="1"/>
          </p:cNvSpPr>
          <p:nvPr>
            <p:ph type="sldNum" sz="quarter" idx="12"/>
          </p:nvPr>
        </p:nvSpPr>
        <p:spPr/>
        <p:txBody>
          <a:bodyPr/>
          <a:lstStyle>
            <a:lvl1pPr>
              <a:defRPr/>
            </a:lvl1pPr>
          </a:lstStyle>
          <a:p>
            <a:pPr>
              <a:defRPr/>
            </a:pPr>
            <a:fld id="{36D66D54-F5F7-45A8-9152-C47B3F5FA5DA}"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1027497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Объект 2"/>
          <p:cNvSpPr>
            <a:spLocks noGrp="1"/>
          </p:cNvSpPr>
          <p:nvPr>
            <p:ph idx="1"/>
          </p:nvPr>
        </p:nvSpPr>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lvl1pPr>
              <a:defRPr/>
            </a:lvl1pPr>
          </a:lstStyle>
          <a:p>
            <a:pPr>
              <a:defRPr/>
            </a:pPr>
            <a:fld id="{ED0C1385-D2C2-4ED3-9973-F7135F6058FC}" type="datetime1">
              <a:rPr lang="ru-RU">
                <a:solidFill>
                  <a:prstClr val="black">
                    <a:tint val="75000"/>
                  </a:prstClr>
                </a:solidFill>
              </a:rPr>
              <a:pPr>
                <a:defRPr/>
              </a:pPr>
              <a:t>06.11.2019</a:t>
            </a:fld>
            <a:endParaRPr lang="ru-RU">
              <a:solidFill>
                <a:prstClr val="black">
                  <a:tint val="75000"/>
                </a:prstClr>
              </a:solidFill>
            </a:endParaRPr>
          </a:p>
        </p:txBody>
      </p:sp>
      <p:sp>
        <p:nvSpPr>
          <p:cNvPr id="5" name="Нижний колонтитул 4"/>
          <p:cNvSpPr>
            <a:spLocks noGrp="1"/>
          </p:cNvSpPr>
          <p:nvPr>
            <p:ph type="ftr" sz="quarter" idx="11"/>
          </p:nvPr>
        </p:nvSpPr>
        <p:spPr/>
        <p:txBody>
          <a:bodyPr/>
          <a:lstStyle>
            <a:lvl1pPr>
              <a:defRPr/>
            </a:lvl1pPr>
          </a:lstStyle>
          <a:p>
            <a:pPr>
              <a:defRPr/>
            </a:pPr>
            <a:endParaRPr lang="ru-RU">
              <a:solidFill>
                <a:prstClr val="black">
                  <a:tint val="75000"/>
                </a:prstClr>
              </a:solidFill>
            </a:endParaRPr>
          </a:p>
        </p:txBody>
      </p:sp>
      <p:sp>
        <p:nvSpPr>
          <p:cNvPr id="6" name="Номер слайда 5"/>
          <p:cNvSpPr>
            <a:spLocks noGrp="1"/>
          </p:cNvSpPr>
          <p:nvPr>
            <p:ph type="sldNum" sz="quarter" idx="12"/>
          </p:nvPr>
        </p:nvSpPr>
        <p:spPr/>
        <p:txBody>
          <a:bodyPr/>
          <a:lstStyle>
            <a:lvl1pPr>
              <a:defRPr/>
            </a:lvl1pPr>
          </a:lstStyle>
          <a:p>
            <a:pPr>
              <a:defRPr/>
            </a:pPr>
            <a:fld id="{86133449-649A-4FA1-A02B-B61F0CC441F6}"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16606243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032014" y="2665925"/>
            <a:ext cx="13045916" cy="4448157"/>
          </a:xfrm>
        </p:spPr>
        <p:txBody>
          <a:bodyPr anchor="b"/>
          <a:lstStyle>
            <a:lvl1pPr>
              <a:defRPr sz="7444"/>
            </a:lvl1pPr>
          </a:lstStyle>
          <a:p>
            <a:r>
              <a:rPr lang="ru-RU"/>
              <a:t>Образец заголовка</a:t>
            </a:r>
          </a:p>
        </p:txBody>
      </p:sp>
      <p:sp>
        <p:nvSpPr>
          <p:cNvPr id="3" name="Текст 2"/>
          <p:cNvSpPr>
            <a:spLocks noGrp="1"/>
          </p:cNvSpPr>
          <p:nvPr>
            <p:ph type="body" idx="1"/>
          </p:nvPr>
        </p:nvSpPr>
        <p:spPr>
          <a:xfrm>
            <a:off x="1032014" y="7156164"/>
            <a:ext cx="13045916" cy="2339180"/>
          </a:xfrm>
        </p:spPr>
        <p:txBody>
          <a:bodyPr/>
          <a:lstStyle>
            <a:lvl1pPr marL="0" indent="0">
              <a:buNone/>
              <a:defRPr sz="2977">
                <a:solidFill>
                  <a:schemeClr val="tx1">
                    <a:tint val="75000"/>
                  </a:schemeClr>
                </a:solidFill>
              </a:defRPr>
            </a:lvl1pPr>
            <a:lvl2pPr marL="567202" indent="0">
              <a:buNone/>
              <a:defRPr sz="2481">
                <a:solidFill>
                  <a:schemeClr val="tx1">
                    <a:tint val="75000"/>
                  </a:schemeClr>
                </a:solidFill>
              </a:defRPr>
            </a:lvl2pPr>
            <a:lvl3pPr marL="1134405" indent="0">
              <a:buNone/>
              <a:defRPr sz="2233">
                <a:solidFill>
                  <a:schemeClr val="tx1">
                    <a:tint val="75000"/>
                  </a:schemeClr>
                </a:solidFill>
              </a:defRPr>
            </a:lvl3pPr>
            <a:lvl4pPr marL="1701607" indent="0">
              <a:buNone/>
              <a:defRPr sz="1985">
                <a:solidFill>
                  <a:schemeClr val="tx1">
                    <a:tint val="75000"/>
                  </a:schemeClr>
                </a:solidFill>
              </a:defRPr>
            </a:lvl4pPr>
            <a:lvl5pPr marL="2268809" indent="0">
              <a:buNone/>
              <a:defRPr sz="1985">
                <a:solidFill>
                  <a:schemeClr val="tx1">
                    <a:tint val="75000"/>
                  </a:schemeClr>
                </a:solidFill>
              </a:defRPr>
            </a:lvl5pPr>
            <a:lvl6pPr marL="2836012" indent="0">
              <a:buNone/>
              <a:defRPr sz="1985">
                <a:solidFill>
                  <a:schemeClr val="tx1">
                    <a:tint val="75000"/>
                  </a:schemeClr>
                </a:solidFill>
              </a:defRPr>
            </a:lvl6pPr>
            <a:lvl7pPr marL="3403214" indent="0">
              <a:buNone/>
              <a:defRPr sz="1985">
                <a:solidFill>
                  <a:schemeClr val="tx1">
                    <a:tint val="75000"/>
                  </a:schemeClr>
                </a:solidFill>
              </a:defRPr>
            </a:lvl7pPr>
            <a:lvl8pPr marL="3970416" indent="0">
              <a:buNone/>
              <a:defRPr sz="1985">
                <a:solidFill>
                  <a:schemeClr val="tx1">
                    <a:tint val="75000"/>
                  </a:schemeClr>
                </a:solidFill>
              </a:defRPr>
            </a:lvl8pPr>
            <a:lvl9pPr marL="4537619" indent="0">
              <a:buNone/>
              <a:defRPr sz="1985">
                <a:solidFill>
                  <a:schemeClr val="tx1">
                    <a:tint val="75000"/>
                  </a:schemeClr>
                </a:solidFill>
              </a:defRPr>
            </a:lvl9pPr>
          </a:lstStyle>
          <a:p>
            <a:pPr lvl="0"/>
            <a:r>
              <a:rPr lang="ru-RU"/>
              <a:t>Образец текста</a:t>
            </a:r>
          </a:p>
        </p:txBody>
      </p:sp>
      <p:sp>
        <p:nvSpPr>
          <p:cNvPr id="4" name="Дата 3"/>
          <p:cNvSpPr>
            <a:spLocks noGrp="1"/>
          </p:cNvSpPr>
          <p:nvPr>
            <p:ph type="dt" sz="half" idx="10"/>
          </p:nvPr>
        </p:nvSpPr>
        <p:spPr/>
        <p:txBody>
          <a:bodyPr/>
          <a:lstStyle>
            <a:lvl1pPr>
              <a:defRPr/>
            </a:lvl1pPr>
          </a:lstStyle>
          <a:p>
            <a:pPr>
              <a:defRPr/>
            </a:pPr>
            <a:fld id="{75B63109-DF73-4943-B8A5-CCD3AC601144}" type="datetime1">
              <a:rPr lang="ru-RU">
                <a:solidFill>
                  <a:prstClr val="black">
                    <a:tint val="75000"/>
                  </a:prstClr>
                </a:solidFill>
              </a:rPr>
              <a:pPr>
                <a:defRPr/>
              </a:pPr>
              <a:t>06.11.2019</a:t>
            </a:fld>
            <a:endParaRPr lang="ru-RU">
              <a:solidFill>
                <a:prstClr val="black">
                  <a:tint val="75000"/>
                </a:prstClr>
              </a:solidFill>
            </a:endParaRPr>
          </a:p>
        </p:txBody>
      </p:sp>
      <p:sp>
        <p:nvSpPr>
          <p:cNvPr id="5" name="Нижний колонтитул 4"/>
          <p:cNvSpPr>
            <a:spLocks noGrp="1"/>
          </p:cNvSpPr>
          <p:nvPr>
            <p:ph type="ftr" sz="quarter" idx="11"/>
          </p:nvPr>
        </p:nvSpPr>
        <p:spPr/>
        <p:txBody>
          <a:bodyPr/>
          <a:lstStyle>
            <a:lvl1pPr>
              <a:defRPr/>
            </a:lvl1pPr>
          </a:lstStyle>
          <a:p>
            <a:pPr>
              <a:defRPr/>
            </a:pPr>
            <a:endParaRPr lang="ru-RU">
              <a:solidFill>
                <a:prstClr val="black">
                  <a:tint val="75000"/>
                </a:prstClr>
              </a:solidFill>
            </a:endParaRPr>
          </a:p>
        </p:txBody>
      </p:sp>
      <p:sp>
        <p:nvSpPr>
          <p:cNvPr id="6" name="Номер слайда 5"/>
          <p:cNvSpPr>
            <a:spLocks noGrp="1"/>
          </p:cNvSpPr>
          <p:nvPr>
            <p:ph type="sldNum" sz="quarter" idx="12"/>
          </p:nvPr>
        </p:nvSpPr>
        <p:spPr/>
        <p:txBody>
          <a:bodyPr/>
          <a:lstStyle>
            <a:lvl1pPr>
              <a:defRPr/>
            </a:lvl1pPr>
          </a:lstStyle>
          <a:p>
            <a:pPr>
              <a:defRPr/>
            </a:pPr>
            <a:fld id="{099786D5-18BA-4E8A-BC57-03791EA341BB}"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39820040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Объект 2"/>
          <p:cNvSpPr>
            <a:spLocks noGrp="1"/>
          </p:cNvSpPr>
          <p:nvPr>
            <p:ph sz="half" idx="1"/>
          </p:nvPr>
        </p:nvSpPr>
        <p:spPr>
          <a:xfrm>
            <a:off x="1039892" y="2846623"/>
            <a:ext cx="6428423" cy="6784864"/>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Объект 3"/>
          <p:cNvSpPr>
            <a:spLocks noGrp="1"/>
          </p:cNvSpPr>
          <p:nvPr>
            <p:ph sz="half" idx="2"/>
          </p:nvPr>
        </p:nvSpPr>
        <p:spPr>
          <a:xfrm>
            <a:off x="7657385" y="2846623"/>
            <a:ext cx="6428423" cy="6784864"/>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Дата 3"/>
          <p:cNvSpPr>
            <a:spLocks noGrp="1"/>
          </p:cNvSpPr>
          <p:nvPr>
            <p:ph type="dt" sz="half" idx="10"/>
          </p:nvPr>
        </p:nvSpPr>
        <p:spPr/>
        <p:txBody>
          <a:bodyPr/>
          <a:lstStyle>
            <a:lvl1pPr>
              <a:defRPr/>
            </a:lvl1pPr>
          </a:lstStyle>
          <a:p>
            <a:pPr>
              <a:defRPr/>
            </a:pPr>
            <a:fld id="{ADCFD53A-AF39-4F04-B192-99F71720FE34}" type="datetime1">
              <a:rPr lang="ru-RU">
                <a:solidFill>
                  <a:prstClr val="black">
                    <a:tint val="75000"/>
                  </a:prstClr>
                </a:solidFill>
              </a:rPr>
              <a:pPr>
                <a:defRPr/>
              </a:pPr>
              <a:t>06.11.2019</a:t>
            </a:fld>
            <a:endParaRPr lang="ru-RU">
              <a:solidFill>
                <a:prstClr val="black">
                  <a:tint val="75000"/>
                </a:prstClr>
              </a:solidFill>
            </a:endParaRPr>
          </a:p>
        </p:txBody>
      </p:sp>
      <p:sp>
        <p:nvSpPr>
          <p:cNvPr id="6" name="Нижний колонтитул 4"/>
          <p:cNvSpPr>
            <a:spLocks noGrp="1"/>
          </p:cNvSpPr>
          <p:nvPr>
            <p:ph type="ftr" sz="quarter" idx="11"/>
          </p:nvPr>
        </p:nvSpPr>
        <p:spPr/>
        <p:txBody>
          <a:bodyPr/>
          <a:lstStyle>
            <a:lvl1pPr>
              <a:defRPr/>
            </a:lvl1pPr>
          </a:lstStyle>
          <a:p>
            <a:pPr>
              <a:defRPr/>
            </a:pPr>
            <a:endParaRPr lang="ru-RU">
              <a:solidFill>
                <a:prstClr val="black">
                  <a:tint val="75000"/>
                </a:prstClr>
              </a:solidFill>
            </a:endParaRPr>
          </a:p>
        </p:txBody>
      </p:sp>
      <p:sp>
        <p:nvSpPr>
          <p:cNvPr id="7" name="Номер слайда 5"/>
          <p:cNvSpPr>
            <a:spLocks noGrp="1"/>
          </p:cNvSpPr>
          <p:nvPr>
            <p:ph type="sldNum" sz="quarter" idx="12"/>
          </p:nvPr>
        </p:nvSpPr>
        <p:spPr/>
        <p:txBody>
          <a:bodyPr/>
          <a:lstStyle>
            <a:lvl1pPr>
              <a:defRPr/>
            </a:lvl1pPr>
          </a:lstStyle>
          <a:p>
            <a:pPr>
              <a:defRPr/>
            </a:pPr>
            <a:fld id="{80CDA27B-79B6-45F1-AE8A-3C2A3BA4C039}"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40151038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041862" y="569326"/>
            <a:ext cx="13045916" cy="2066896"/>
          </a:xfrm>
        </p:spPr>
        <p:txBody>
          <a:bodyPr/>
          <a:lstStyle/>
          <a:p>
            <a:r>
              <a:rPr lang="ru-RU"/>
              <a:t>Образец заголовка</a:t>
            </a:r>
          </a:p>
        </p:txBody>
      </p:sp>
      <p:sp>
        <p:nvSpPr>
          <p:cNvPr id="3" name="Текст 2"/>
          <p:cNvSpPr>
            <a:spLocks noGrp="1"/>
          </p:cNvSpPr>
          <p:nvPr>
            <p:ph type="body" idx="1"/>
          </p:nvPr>
        </p:nvSpPr>
        <p:spPr>
          <a:xfrm>
            <a:off x="1041863" y="2621369"/>
            <a:ext cx="6398879" cy="1284692"/>
          </a:xfrm>
        </p:spPr>
        <p:txBody>
          <a:bodyPr anchor="b"/>
          <a:lstStyle>
            <a:lvl1pPr marL="0" indent="0">
              <a:buNone/>
              <a:defRPr sz="2977" b="1"/>
            </a:lvl1pPr>
            <a:lvl2pPr marL="567202" indent="0">
              <a:buNone/>
              <a:defRPr sz="2481" b="1"/>
            </a:lvl2pPr>
            <a:lvl3pPr marL="1134405" indent="0">
              <a:buNone/>
              <a:defRPr sz="2233" b="1"/>
            </a:lvl3pPr>
            <a:lvl4pPr marL="1701607" indent="0">
              <a:buNone/>
              <a:defRPr sz="1985" b="1"/>
            </a:lvl4pPr>
            <a:lvl5pPr marL="2268809" indent="0">
              <a:buNone/>
              <a:defRPr sz="1985" b="1"/>
            </a:lvl5pPr>
            <a:lvl6pPr marL="2836012" indent="0">
              <a:buNone/>
              <a:defRPr sz="1985" b="1"/>
            </a:lvl6pPr>
            <a:lvl7pPr marL="3403214" indent="0">
              <a:buNone/>
              <a:defRPr sz="1985" b="1"/>
            </a:lvl7pPr>
            <a:lvl8pPr marL="3970416" indent="0">
              <a:buNone/>
              <a:defRPr sz="1985" b="1"/>
            </a:lvl8pPr>
            <a:lvl9pPr marL="4537619" indent="0">
              <a:buNone/>
              <a:defRPr sz="1985" b="1"/>
            </a:lvl9pPr>
          </a:lstStyle>
          <a:p>
            <a:pPr lvl="0"/>
            <a:r>
              <a:rPr lang="ru-RU"/>
              <a:t>Образец текста</a:t>
            </a:r>
          </a:p>
        </p:txBody>
      </p:sp>
      <p:sp>
        <p:nvSpPr>
          <p:cNvPr id="4" name="Объект 3"/>
          <p:cNvSpPr>
            <a:spLocks noGrp="1"/>
          </p:cNvSpPr>
          <p:nvPr>
            <p:ph sz="half" idx="2"/>
          </p:nvPr>
        </p:nvSpPr>
        <p:spPr>
          <a:xfrm>
            <a:off x="1041863" y="3906061"/>
            <a:ext cx="6398879" cy="574522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Текст 4"/>
          <p:cNvSpPr>
            <a:spLocks noGrp="1"/>
          </p:cNvSpPr>
          <p:nvPr>
            <p:ph type="body" sz="quarter" idx="3"/>
          </p:nvPr>
        </p:nvSpPr>
        <p:spPr>
          <a:xfrm>
            <a:off x="7657385" y="2621369"/>
            <a:ext cx="6430393" cy="1284692"/>
          </a:xfrm>
        </p:spPr>
        <p:txBody>
          <a:bodyPr anchor="b"/>
          <a:lstStyle>
            <a:lvl1pPr marL="0" indent="0">
              <a:buNone/>
              <a:defRPr sz="2977" b="1"/>
            </a:lvl1pPr>
            <a:lvl2pPr marL="567202" indent="0">
              <a:buNone/>
              <a:defRPr sz="2481" b="1"/>
            </a:lvl2pPr>
            <a:lvl3pPr marL="1134405" indent="0">
              <a:buNone/>
              <a:defRPr sz="2233" b="1"/>
            </a:lvl3pPr>
            <a:lvl4pPr marL="1701607" indent="0">
              <a:buNone/>
              <a:defRPr sz="1985" b="1"/>
            </a:lvl4pPr>
            <a:lvl5pPr marL="2268809" indent="0">
              <a:buNone/>
              <a:defRPr sz="1985" b="1"/>
            </a:lvl5pPr>
            <a:lvl6pPr marL="2836012" indent="0">
              <a:buNone/>
              <a:defRPr sz="1985" b="1"/>
            </a:lvl6pPr>
            <a:lvl7pPr marL="3403214" indent="0">
              <a:buNone/>
              <a:defRPr sz="1985" b="1"/>
            </a:lvl7pPr>
            <a:lvl8pPr marL="3970416" indent="0">
              <a:buNone/>
              <a:defRPr sz="1985" b="1"/>
            </a:lvl8pPr>
            <a:lvl9pPr marL="4537619" indent="0">
              <a:buNone/>
              <a:defRPr sz="1985" b="1"/>
            </a:lvl9pPr>
          </a:lstStyle>
          <a:p>
            <a:pPr lvl="0"/>
            <a:r>
              <a:rPr lang="ru-RU"/>
              <a:t>Образец текста</a:t>
            </a:r>
          </a:p>
        </p:txBody>
      </p:sp>
      <p:sp>
        <p:nvSpPr>
          <p:cNvPr id="6" name="Объект 5"/>
          <p:cNvSpPr>
            <a:spLocks noGrp="1"/>
          </p:cNvSpPr>
          <p:nvPr>
            <p:ph sz="quarter" idx="4"/>
          </p:nvPr>
        </p:nvSpPr>
        <p:spPr>
          <a:xfrm>
            <a:off x="7657385" y="3906061"/>
            <a:ext cx="6430393" cy="574522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7" name="Дата 3"/>
          <p:cNvSpPr>
            <a:spLocks noGrp="1"/>
          </p:cNvSpPr>
          <p:nvPr>
            <p:ph type="dt" sz="half" idx="10"/>
          </p:nvPr>
        </p:nvSpPr>
        <p:spPr/>
        <p:txBody>
          <a:bodyPr/>
          <a:lstStyle>
            <a:lvl1pPr>
              <a:defRPr/>
            </a:lvl1pPr>
          </a:lstStyle>
          <a:p>
            <a:pPr>
              <a:defRPr/>
            </a:pPr>
            <a:fld id="{2617F143-EC48-4B72-B923-053C71AA53DE}" type="datetime1">
              <a:rPr lang="ru-RU">
                <a:solidFill>
                  <a:prstClr val="black">
                    <a:tint val="75000"/>
                  </a:prstClr>
                </a:solidFill>
              </a:rPr>
              <a:pPr>
                <a:defRPr/>
              </a:pPr>
              <a:t>06.11.2019</a:t>
            </a:fld>
            <a:endParaRPr lang="ru-RU">
              <a:solidFill>
                <a:prstClr val="black">
                  <a:tint val="75000"/>
                </a:prstClr>
              </a:solidFill>
            </a:endParaRPr>
          </a:p>
        </p:txBody>
      </p:sp>
      <p:sp>
        <p:nvSpPr>
          <p:cNvPr id="8" name="Нижний колонтитул 4"/>
          <p:cNvSpPr>
            <a:spLocks noGrp="1"/>
          </p:cNvSpPr>
          <p:nvPr>
            <p:ph type="ftr" sz="quarter" idx="11"/>
          </p:nvPr>
        </p:nvSpPr>
        <p:spPr/>
        <p:txBody>
          <a:bodyPr/>
          <a:lstStyle>
            <a:lvl1pPr>
              <a:defRPr/>
            </a:lvl1pPr>
          </a:lstStyle>
          <a:p>
            <a:pPr>
              <a:defRPr/>
            </a:pPr>
            <a:endParaRPr lang="ru-RU">
              <a:solidFill>
                <a:prstClr val="black">
                  <a:tint val="75000"/>
                </a:prstClr>
              </a:solidFill>
            </a:endParaRPr>
          </a:p>
        </p:txBody>
      </p:sp>
      <p:sp>
        <p:nvSpPr>
          <p:cNvPr id="9" name="Номер слайда 5"/>
          <p:cNvSpPr>
            <a:spLocks noGrp="1"/>
          </p:cNvSpPr>
          <p:nvPr>
            <p:ph type="sldNum" sz="quarter" idx="12"/>
          </p:nvPr>
        </p:nvSpPr>
        <p:spPr/>
        <p:txBody>
          <a:bodyPr/>
          <a:lstStyle>
            <a:lvl1pPr>
              <a:defRPr/>
            </a:lvl1pPr>
          </a:lstStyle>
          <a:p>
            <a:pPr>
              <a:defRPr/>
            </a:pPr>
            <a:fld id="{27C6F954-6EBC-4CDD-8228-D19EE9078E1C}"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3002854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Дата 3"/>
          <p:cNvSpPr>
            <a:spLocks noGrp="1"/>
          </p:cNvSpPr>
          <p:nvPr>
            <p:ph type="dt" sz="half" idx="10"/>
          </p:nvPr>
        </p:nvSpPr>
        <p:spPr/>
        <p:txBody>
          <a:bodyPr/>
          <a:lstStyle>
            <a:lvl1pPr>
              <a:defRPr/>
            </a:lvl1pPr>
          </a:lstStyle>
          <a:p>
            <a:pPr>
              <a:defRPr/>
            </a:pPr>
            <a:fld id="{CD78BED1-7F56-4960-8506-62A38564E475}" type="datetime1">
              <a:rPr lang="ru-RU">
                <a:solidFill>
                  <a:prstClr val="black">
                    <a:tint val="75000"/>
                  </a:prstClr>
                </a:solidFill>
              </a:rPr>
              <a:pPr>
                <a:defRPr/>
              </a:pPr>
              <a:t>06.11.2019</a:t>
            </a:fld>
            <a:endParaRPr lang="ru-RU">
              <a:solidFill>
                <a:prstClr val="black">
                  <a:tint val="75000"/>
                </a:prstClr>
              </a:solidFill>
            </a:endParaRPr>
          </a:p>
        </p:txBody>
      </p:sp>
      <p:sp>
        <p:nvSpPr>
          <p:cNvPr id="4" name="Нижний колонтитул 4"/>
          <p:cNvSpPr>
            <a:spLocks noGrp="1"/>
          </p:cNvSpPr>
          <p:nvPr>
            <p:ph type="ftr" sz="quarter" idx="11"/>
          </p:nvPr>
        </p:nvSpPr>
        <p:spPr/>
        <p:txBody>
          <a:bodyPr/>
          <a:lstStyle>
            <a:lvl1pPr>
              <a:defRPr/>
            </a:lvl1pPr>
          </a:lstStyle>
          <a:p>
            <a:pPr>
              <a:defRPr/>
            </a:pPr>
            <a:endParaRPr lang="ru-RU">
              <a:solidFill>
                <a:prstClr val="black">
                  <a:tint val="75000"/>
                </a:prstClr>
              </a:solidFill>
            </a:endParaRPr>
          </a:p>
        </p:txBody>
      </p:sp>
      <p:sp>
        <p:nvSpPr>
          <p:cNvPr id="5" name="Номер слайда 5"/>
          <p:cNvSpPr>
            <a:spLocks noGrp="1"/>
          </p:cNvSpPr>
          <p:nvPr>
            <p:ph type="sldNum" sz="quarter" idx="12"/>
          </p:nvPr>
        </p:nvSpPr>
        <p:spPr/>
        <p:txBody>
          <a:bodyPr/>
          <a:lstStyle>
            <a:lvl1pPr>
              <a:defRPr/>
            </a:lvl1pPr>
          </a:lstStyle>
          <a:p>
            <a:pPr>
              <a:defRPr/>
            </a:pPr>
            <a:fld id="{AD455C43-735C-48E6-95AB-BDE6B9106DC8}"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39240928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Дата 3"/>
          <p:cNvSpPr>
            <a:spLocks noGrp="1"/>
          </p:cNvSpPr>
          <p:nvPr>
            <p:ph type="dt" sz="half" idx="10"/>
          </p:nvPr>
        </p:nvSpPr>
        <p:spPr/>
        <p:txBody>
          <a:bodyPr/>
          <a:lstStyle>
            <a:lvl1pPr>
              <a:defRPr/>
            </a:lvl1pPr>
          </a:lstStyle>
          <a:p>
            <a:pPr>
              <a:defRPr/>
            </a:pPr>
            <a:fld id="{B8600E25-F9E7-4C73-A797-F8A7A576DC35}" type="datetime1">
              <a:rPr lang="ru-RU">
                <a:solidFill>
                  <a:prstClr val="black">
                    <a:tint val="75000"/>
                  </a:prstClr>
                </a:solidFill>
              </a:rPr>
              <a:pPr>
                <a:defRPr/>
              </a:pPr>
              <a:t>06.11.2019</a:t>
            </a:fld>
            <a:endParaRPr lang="ru-RU">
              <a:solidFill>
                <a:prstClr val="black">
                  <a:tint val="75000"/>
                </a:prstClr>
              </a:solidFill>
            </a:endParaRPr>
          </a:p>
        </p:txBody>
      </p:sp>
      <p:sp>
        <p:nvSpPr>
          <p:cNvPr id="3" name="Нижний колонтитул 4"/>
          <p:cNvSpPr>
            <a:spLocks noGrp="1"/>
          </p:cNvSpPr>
          <p:nvPr>
            <p:ph type="ftr" sz="quarter" idx="11"/>
          </p:nvPr>
        </p:nvSpPr>
        <p:spPr/>
        <p:txBody>
          <a:bodyPr/>
          <a:lstStyle>
            <a:lvl1pPr>
              <a:defRPr/>
            </a:lvl1pPr>
          </a:lstStyle>
          <a:p>
            <a:pPr>
              <a:defRPr/>
            </a:pPr>
            <a:endParaRPr lang="ru-RU">
              <a:solidFill>
                <a:prstClr val="black">
                  <a:tint val="75000"/>
                </a:prstClr>
              </a:solidFill>
            </a:endParaRPr>
          </a:p>
        </p:txBody>
      </p:sp>
      <p:sp>
        <p:nvSpPr>
          <p:cNvPr id="4" name="Номер слайда 5"/>
          <p:cNvSpPr>
            <a:spLocks noGrp="1"/>
          </p:cNvSpPr>
          <p:nvPr>
            <p:ph type="sldNum" sz="quarter" idx="12"/>
          </p:nvPr>
        </p:nvSpPr>
        <p:spPr/>
        <p:txBody>
          <a:bodyPr/>
          <a:lstStyle>
            <a:lvl1pPr>
              <a:defRPr/>
            </a:lvl1pPr>
          </a:lstStyle>
          <a:p>
            <a:pPr>
              <a:defRPr/>
            </a:pPr>
            <a:fld id="{64845AEE-9AB6-4AEF-8F59-62A83D24FBCF}"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29275225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041862" y="712893"/>
            <a:ext cx="4878432" cy="2495127"/>
          </a:xfrm>
        </p:spPr>
        <p:txBody>
          <a:bodyPr anchor="b"/>
          <a:lstStyle>
            <a:lvl1pPr>
              <a:defRPr sz="3970"/>
            </a:lvl1pPr>
          </a:lstStyle>
          <a:p>
            <a:r>
              <a:rPr lang="ru-RU"/>
              <a:t>Образец заголовка</a:t>
            </a:r>
          </a:p>
        </p:txBody>
      </p:sp>
      <p:sp>
        <p:nvSpPr>
          <p:cNvPr id="3" name="Объект 2"/>
          <p:cNvSpPr>
            <a:spLocks noGrp="1"/>
          </p:cNvSpPr>
          <p:nvPr>
            <p:ph idx="1"/>
          </p:nvPr>
        </p:nvSpPr>
        <p:spPr>
          <a:xfrm>
            <a:off x="6430392" y="1539652"/>
            <a:ext cx="7657386" cy="7599245"/>
          </a:xfrm>
        </p:spPr>
        <p:txBody>
          <a:bodyPr/>
          <a:lstStyle>
            <a:lvl1pPr>
              <a:defRPr sz="3970"/>
            </a:lvl1pPr>
            <a:lvl2pPr>
              <a:defRPr sz="3474"/>
            </a:lvl2pPr>
            <a:lvl3pPr>
              <a:defRPr sz="2977"/>
            </a:lvl3pPr>
            <a:lvl4pPr>
              <a:defRPr sz="2481"/>
            </a:lvl4pPr>
            <a:lvl5pPr>
              <a:defRPr sz="2481"/>
            </a:lvl5pPr>
            <a:lvl6pPr>
              <a:defRPr sz="2481"/>
            </a:lvl6pPr>
            <a:lvl7pPr>
              <a:defRPr sz="2481"/>
            </a:lvl7pPr>
            <a:lvl8pPr>
              <a:defRPr sz="2481"/>
            </a:lvl8pPr>
            <a:lvl9pPr>
              <a:defRPr sz="2481"/>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Текст 3"/>
          <p:cNvSpPr>
            <a:spLocks noGrp="1"/>
          </p:cNvSpPr>
          <p:nvPr>
            <p:ph type="body" sz="half" idx="2"/>
          </p:nvPr>
        </p:nvSpPr>
        <p:spPr>
          <a:xfrm>
            <a:off x="1041862" y="3208020"/>
            <a:ext cx="4878432" cy="5943254"/>
          </a:xfrm>
        </p:spPr>
        <p:txBody>
          <a:bodyPr/>
          <a:lstStyle>
            <a:lvl1pPr marL="0" indent="0">
              <a:buNone/>
              <a:defRPr sz="1985"/>
            </a:lvl1pPr>
            <a:lvl2pPr marL="567202" indent="0">
              <a:buNone/>
              <a:defRPr sz="1737"/>
            </a:lvl2pPr>
            <a:lvl3pPr marL="1134405" indent="0">
              <a:buNone/>
              <a:defRPr sz="1489"/>
            </a:lvl3pPr>
            <a:lvl4pPr marL="1701607" indent="0">
              <a:buNone/>
              <a:defRPr sz="1241"/>
            </a:lvl4pPr>
            <a:lvl5pPr marL="2268809" indent="0">
              <a:buNone/>
              <a:defRPr sz="1241"/>
            </a:lvl5pPr>
            <a:lvl6pPr marL="2836012" indent="0">
              <a:buNone/>
              <a:defRPr sz="1241"/>
            </a:lvl6pPr>
            <a:lvl7pPr marL="3403214" indent="0">
              <a:buNone/>
              <a:defRPr sz="1241"/>
            </a:lvl7pPr>
            <a:lvl8pPr marL="3970416" indent="0">
              <a:buNone/>
              <a:defRPr sz="1241"/>
            </a:lvl8pPr>
            <a:lvl9pPr marL="4537619" indent="0">
              <a:buNone/>
              <a:defRPr sz="1241"/>
            </a:lvl9pPr>
          </a:lstStyle>
          <a:p>
            <a:pPr lvl="0"/>
            <a:r>
              <a:rPr lang="ru-RU"/>
              <a:t>Образец текста</a:t>
            </a:r>
          </a:p>
        </p:txBody>
      </p:sp>
      <p:sp>
        <p:nvSpPr>
          <p:cNvPr id="5" name="Дата 3"/>
          <p:cNvSpPr>
            <a:spLocks noGrp="1"/>
          </p:cNvSpPr>
          <p:nvPr>
            <p:ph type="dt" sz="half" idx="10"/>
          </p:nvPr>
        </p:nvSpPr>
        <p:spPr/>
        <p:txBody>
          <a:bodyPr/>
          <a:lstStyle>
            <a:lvl1pPr>
              <a:defRPr/>
            </a:lvl1pPr>
          </a:lstStyle>
          <a:p>
            <a:pPr>
              <a:defRPr/>
            </a:pPr>
            <a:fld id="{9E95617D-E1BB-4FF2-B514-12A9718730E5}" type="datetime1">
              <a:rPr lang="ru-RU">
                <a:solidFill>
                  <a:prstClr val="black">
                    <a:tint val="75000"/>
                  </a:prstClr>
                </a:solidFill>
              </a:rPr>
              <a:pPr>
                <a:defRPr/>
              </a:pPr>
              <a:t>06.11.2019</a:t>
            </a:fld>
            <a:endParaRPr lang="ru-RU">
              <a:solidFill>
                <a:prstClr val="black">
                  <a:tint val="75000"/>
                </a:prstClr>
              </a:solidFill>
            </a:endParaRPr>
          </a:p>
        </p:txBody>
      </p:sp>
      <p:sp>
        <p:nvSpPr>
          <p:cNvPr id="6" name="Нижний колонтитул 4"/>
          <p:cNvSpPr>
            <a:spLocks noGrp="1"/>
          </p:cNvSpPr>
          <p:nvPr>
            <p:ph type="ftr" sz="quarter" idx="11"/>
          </p:nvPr>
        </p:nvSpPr>
        <p:spPr/>
        <p:txBody>
          <a:bodyPr/>
          <a:lstStyle>
            <a:lvl1pPr>
              <a:defRPr/>
            </a:lvl1pPr>
          </a:lstStyle>
          <a:p>
            <a:pPr>
              <a:defRPr/>
            </a:pPr>
            <a:endParaRPr lang="ru-RU">
              <a:solidFill>
                <a:prstClr val="black">
                  <a:tint val="75000"/>
                </a:prstClr>
              </a:solidFill>
            </a:endParaRPr>
          </a:p>
        </p:txBody>
      </p:sp>
      <p:sp>
        <p:nvSpPr>
          <p:cNvPr id="7" name="Номер слайда 5"/>
          <p:cNvSpPr>
            <a:spLocks noGrp="1"/>
          </p:cNvSpPr>
          <p:nvPr>
            <p:ph type="sldNum" sz="quarter" idx="12"/>
          </p:nvPr>
        </p:nvSpPr>
        <p:spPr/>
        <p:txBody>
          <a:bodyPr/>
          <a:lstStyle>
            <a:lvl1pPr>
              <a:defRPr/>
            </a:lvl1pPr>
          </a:lstStyle>
          <a:p>
            <a:pPr>
              <a:defRPr/>
            </a:pPr>
            <a:fld id="{063744C8-4E1B-47EF-97B1-8315A71B4B0B}"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4603340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041862" y="712893"/>
            <a:ext cx="4878432" cy="2495127"/>
          </a:xfrm>
        </p:spPr>
        <p:txBody>
          <a:bodyPr anchor="b"/>
          <a:lstStyle>
            <a:lvl1pPr>
              <a:defRPr sz="3970"/>
            </a:lvl1pPr>
          </a:lstStyle>
          <a:p>
            <a:r>
              <a:rPr lang="ru-RU"/>
              <a:t>Образец заголовка</a:t>
            </a:r>
          </a:p>
        </p:txBody>
      </p:sp>
      <p:sp>
        <p:nvSpPr>
          <p:cNvPr id="3" name="Рисунок 2"/>
          <p:cNvSpPr>
            <a:spLocks noGrp="1"/>
          </p:cNvSpPr>
          <p:nvPr>
            <p:ph type="pic" idx="1"/>
          </p:nvPr>
        </p:nvSpPr>
        <p:spPr>
          <a:xfrm>
            <a:off x="6430392" y="1539652"/>
            <a:ext cx="7657386" cy="7599245"/>
          </a:xfrm>
        </p:spPr>
        <p:txBody>
          <a:bodyPr rtlCol="0">
            <a:normAutofit/>
          </a:bodyPr>
          <a:lstStyle>
            <a:lvl1pPr marL="0" indent="0">
              <a:buNone/>
              <a:defRPr sz="3970"/>
            </a:lvl1pPr>
            <a:lvl2pPr marL="567202" indent="0">
              <a:buNone/>
              <a:defRPr sz="3474"/>
            </a:lvl2pPr>
            <a:lvl3pPr marL="1134405" indent="0">
              <a:buNone/>
              <a:defRPr sz="2977"/>
            </a:lvl3pPr>
            <a:lvl4pPr marL="1701607" indent="0">
              <a:buNone/>
              <a:defRPr sz="2481"/>
            </a:lvl4pPr>
            <a:lvl5pPr marL="2268809" indent="0">
              <a:buNone/>
              <a:defRPr sz="2481"/>
            </a:lvl5pPr>
            <a:lvl6pPr marL="2836012" indent="0">
              <a:buNone/>
              <a:defRPr sz="2481"/>
            </a:lvl6pPr>
            <a:lvl7pPr marL="3403214" indent="0">
              <a:buNone/>
              <a:defRPr sz="2481"/>
            </a:lvl7pPr>
            <a:lvl8pPr marL="3970416" indent="0">
              <a:buNone/>
              <a:defRPr sz="2481"/>
            </a:lvl8pPr>
            <a:lvl9pPr marL="4537619" indent="0">
              <a:buNone/>
              <a:defRPr sz="2481"/>
            </a:lvl9pPr>
          </a:lstStyle>
          <a:p>
            <a:pPr lvl="0"/>
            <a:endParaRPr lang="ru-RU" noProof="0"/>
          </a:p>
        </p:txBody>
      </p:sp>
      <p:sp>
        <p:nvSpPr>
          <p:cNvPr id="4" name="Текст 3"/>
          <p:cNvSpPr>
            <a:spLocks noGrp="1"/>
          </p:cNvSpPr>
          <p:nvPr>
            <p:ph type="body" sz="half" idx="2"/>
          </p:nvPr>
        </p:nvSpPr>
        <p:spPr>
          <a:xfrm>
            <a:off x="1041862" y="3208020"/>
            <a:ext cx="4878432" cy="5943254"/>
          </a:xfrm>
        </p:spPr>
        <p:txBody>
          <a:bodyPr/>
          <a:lstStyle>
            <a:lvl1pPr marL="0" indent="0">
              <a:buNone/>
              <a:defRPr sz="1985"/>
            </a:lvl1pPr>
            <a:lvl2pPr marL="567202" indent="0">
              <a:buNone/>
              <a:defRPr sz="1737"/>
            </a:lvl2pPr>
            <a:lvl3pPr marL="1134405" indent="0">
              <a:buNone/>
              <a:defRPr sz="1489"/>
            </a:lvl3pPr>
            <a:lvl4pPr marL="1701607" indent="0">
              <a:buNone/>
              <a:defRPr sz="1241"/>
            </a:lvl4pPr>
            <a:lvl5pPr marL="2268809" indent="0">
              <a:buNone/>
              <a:defRPr sz="1241"/>
            </a:lvl5pPr>
            <a:lvl6pPr marL="2836012" indent="0">
              <a:buNone/>
              <a:defRPr sz="1241"/>
            </a:lvl6pPr>
            <a:lvl7pPr marL="3403214" indent="0">
              <a:buNone/>
              <a:defRPr sz="1241"/>
            </a:lvl7pPr>
            <a:lvl8pPr marL="3970416" indent="0">
              <a:buNone/>
              <a:defRPr sz="1241"/>
            </a:lvl8pPr>
            <a:lvl9pPr marL="4537619" indent="0">
              <a:buNone/>
              <a:defRPr sz="1241"/>
            </a:lvl9pPr>
          </a:lstStyle>
          <a:p>
            <a:pPr lvl="0"/>
            <a:r>
              <a:rPr lang="ru-RU"/>
              <a:t>Образец текста</a:t>
            </a:r>
          </a:p>
        </p:txBody>
      </p:sp>
      <p:sp>
        <p:nvSpPr>
          <p:cNvPr id="5" name="Дата 3"/>
          <p:cNvSpPr>
            <a:spLocks noGrp="1"/>
          </p:cNvSpPr>
          <p:nvPr>
            <p:ph type="dt" sz="half" idx="10"/>
          </p:nvPr>
        </p:nvSpPr>
        <p:spPr/>
        <p:txBody>
          <a:bodyPr/>
          <a:lstStyle>
            <a:lvl1pPr>
              <a:defRPr/>
            </a:lvl1pPr>
          </a:lstStyle>
          <a:p>
            <a:pPr>
              <a:defRPr/>
            </a:pPr>
            <a:fld id="{0703C04C-A8FA-45BF-AFFF-071A8954CB92}" type="datetime1">
              <a:rPr lang="ru-RU">
                <a:solidFill>
                  <a:prstClr val="black">
                    <a:tint val="75000"/>
                  </a:prstClr>
                </a:solidFill>
              </a:rPr>
              <a:pPr>
                <a:defRPr/>
              </a:pPr>
              <a:t>06.11.2019</a:t>
            </a:fld>
            <a:endParaRPr lang="ru-RU">
              <a:solidFill>
                <a:prstClr val="black">
                  <a:tint val="75000"/>
                </a:prstClr>
              </a:solidFill>
            </a:endParaRPr>
          </a:p>
        </p:txBody>
      </p:sp>
      <p:sp>
        <p:nvSpPr>
          <p:cNvPr id="6" name="Нижний колонтитул 4"/>
          <p:cNvSpPr>
            <a:spLocks noGrp="1"/>
          </p:cNvSpPr>
          <p:nvPr>
            <p:ph type="ftr" sz="quarter" idx="11"/>
          </p:nvPr>
        </p:nvSpPr>
        <p:spPr/>
        <p:txBody>
          <a:bodyPr/>
          <a:lstStyle>
            <a:lvl1pPr>
              <a:defRPr/>
            </a:lvl1pPr>
          </a:lstStyle>
          <a:p>
            <a:pPr>
              <a:defRPr/>
            </a:pPr>
            <a:endParaRPr lang="ru-RU">
              <a:solidFill>
                <a:prstClr val="black">
                  <a:tint val="75000"/>
                </a:prstClr>
              </a:solidFill>
            </a:endParaRPr>
          </a:p>
        </p:txBody>
      </p:sp>
      <p:sp>
        <p:nvSpPr>
          <p:cNvPr id="7" name="Номер слайда 5"/>
          <p:cNvSpPr>
            <a:spLocks noGrp="1"/>
          </p:cNvSpPr>
          <p:nvPr>
            <p:ph type="sldNum" sz="quarter" idx="12"/>
          </p:nvPr>
        </p:nvSpPr>
        <p:spPr/>
        <p:txBody>
          <a:bodyPr/>
          <a:lstStyle>
            <a:lvl1pPr>
              <a:defRPr/>
            </a:lvl1pPr>
          </a:lstStyle>
          <a:p>
            <a:pPr>
              <a:defRPr/>
            </a:pPr>
            <a:fld id="{A47F74B4-58BB-4982-8897-AD1D0EA90B5F}"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9667454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Вертикальный текст 2"/>
          <p:cNvSpPr>
            <a:spLocks noGrp="1"/>
          </p:cNvSpPr>
          <p:nvPr>
            <p:ph type="body" orient="vert" idx="1"/>
          </p:nvPr>
        </p:nvSpPr>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lvl1pPr>
              <a:defRPr/>
            </a:lvl1pPr>
          </a:lstStyle>
          <a:p>
            <a:pPr>
              <a:defRPr/>
            </a:pPr>
            <a:fld id="{85DDE229-8177-4F85-8A6F-63ED98DFD651}" type="datetime1">
              <a:rPr lang="ru-RU">
                <a:solidFill>
                  <a:prstClr val="black">
                    <a:tint val="75000"/>
                  </a:prstClr>
                </a:solidFill>
              </a:rPr>
              <a:pPr>
                <a:defRPr/>
              </a:pPr>
              <a:t>06.11.2019</a:t>
            </a:fld>
            <a:endParaRPr lang="ru-RU">
              <a:solidFill>
                <a:prstClr val="black">
                  <a:tint val="75000"/>
                </a:prstClr>
              </a:solidFill>
            </a:endParaRPr>
          </a:p>
        </p:txBody>
      </p:sp>
      <p:sp>
        <p:nvSpPr>
          <p:cNvPr id="5" name="Нижний колонтитул 4"/>
          <p:cNvSpPr>
            <a:spLocks noGrp="1"/>
          </p:cNvSpPr>
          <p:nvPr>
            <p:ph type="ftr" sz="quarter" idx="11"/>
          </p:nvPr>
        </p:nvSpPr>
        <p:spPr/>
        <p:txBody>
          <a:bodyPr/>
          <a:lstStyle>
            <a:lvl1pPr>
              <a:defRPr/>
            </a:lvl1pPr>
          </a:lstStyle>
          <a:p>
            <a:pPr>
              <a:defRPr/>
            </a:pPr>
            <a:endParaRPr lang="ru-RU">
              <a:solidFill>
                <a:prstClr val="black">
                  <a:tint val="75000"/>
                </a:prstClr>
              </a:solidFill>
            </a:endParaRPr>
          </a:p>
        </p:txBody>
      </p:sp>
      <p:sp>
        <p:nvSpPr>
          <p:cNvPr id="6" name="Номер слайда 5"/>
          <p:cNvSpPr>
            <a:spLocks noGrp="1"/>
          </p:cNvSpPr>
          <p:nvPr>
            <p:ph type="sldNum" sz="quarter" idx="12"/>
          </p:nvPr>
        </p:nvSpPr>
        <p:spPr/>
        <p:txBody>
          <a:bodyPr/>
          <a:lstStyle>
            <a:lvl1pPr>
              <a:defRPr/>
            </a:lvl1pPr>
          </a:lstStyle>
          <a:p>
            <a:pPr>
              <a:defRPr/>
            </a:pPr>
            <a:fld id="{390C68D8-90BC-4EFF-900F-23419D12C6F8}"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360366449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p:cNvSpPr>
            <a:spLocks noGrp="1"/>
          </p:cNvSpPr>
          <p:nvPr>
            <p:ph type="title" orient="vert"/>
          </p:nvPr>
        </p:nvSpPr>
        <p:spPr>
          <a:xfrm>
            <a:off x="10824329" y="569325"/>
            <a:ext cx="3261479" cy="9062162"/>
          </a:xfrm>
        </p:spPr>
        <p:txBody>
          <a:bodyPr vert="eaVert"/>
          <a:lstStyle/>
          <a:p>
            <a:r>
              <a:rPr lang="ru-RU"/>
              <a:t>Образец заголовка</a:t>
            </a:r>
          </a:p>
        </p:txBody>
      </p:sp>
      <p:sp>
        <p:nvSpPr>
          <p:cNvPr id="3" name="Вертикальный текст 2"/>
          <p:cNvSpPr>
            <a:spLocks noGrp="1"/>
          </p:cNvSpPr>
          <p:nvPr>
            <p:ph type="body" orient="vert" idx="1"/>
          </p:nvPr>
        </p:nvSpPr>
        <p:spPr>
          <a:xfrm>
            <a:off x="1039892" y="569325"/>
            <a:ext cx="9595366" cy="9062162"/>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lvl1pPr>
              <a:defRPr/>
            </a:lvl1pPr>
          </a:lstStyle>
          <a:p>
            <a:pPr>
              <a:defRPr/>
            </a:pPr>
            <a:fld id="{434B43F6-121E-4E5A-A628-3B25DF88D520}" type="datetime1">
              <a:rPr lang="ru-RU">
                <a:solidFill>
                  <a:prstClr val="black">
                    <a:tint val="75000"/>
                  </a:prstClr>
                </a:solidFill>
              </a:rPr>
              <a:pPr>
                <a:defRPr/>
              </a:pPr>
              <a:t>06.11.2019</a:t>
            </a:fld>
            <a:endParaRPr lang="ru-RU">
              <a:solidFill>
                <a:prstClr val="black">
                  <a:tint val="75000"/>
                </a:prstClr>
              </a:solidFill>
            </a:endParaRPr>
          </a:p>
        </p:txBody>
      </p:sp>
      <p:sp>
        <p:nvSpPr>
          <p:cNvPr id="5" name="Нижний колонтитул 4"/>
          <p:cNvSpPr>
            <a:spLocks noGrp="1"/>
          </p:cNvSpPr>
          <p:nvPr>
            <p:ph type="ftr" sz="quarter" idx="11"/>
          </p:nvPr>
        </p:nvSpPr>
        <p:spPr/>
        <p:txBody>
          <a:bodyPr/>
          <a:lstStyle>
            <a:lvl1pPr>
              <a:defRPr/>
            </a:lvl1pPr>
          </a:lstStyle>
          <a:p>
            <a:pPr>
              <a:defRPr/>
            </a:pPr>
            <a:endParaRPr lang="ru-RU">
              <a:solidFill>
                <a:prstClr val="black">
                  <a:tint val="75000"/>
                </a:prstClr>
              </a:solidFill>
            </a:endParaRPr>
          </a:p>
        </p:txBody>
      </p:sp>
      <p:sp>
        <p:nvSpPr>
          <p:cNvPr id="6" name="Номер слайда 5"/>
          <p:cNvSpPr>
            <a:spLocks noGrp="1"/>
          </p:cNvSpPr>
          <p:nvPr>
            <p:ph type="sldNum" sz="quarter" idx="12"/>
          </p:nvPr>
        </p:nvSpPr>
        <p:spPr/>
        <p:txBody>
          <a:bodyPr/>
          <a:lstStyle>
            <a:lvl1pPr>
              <a:defRPr/>
            </a:lvl1pPr>
          </a:lstStyle>
          <a:p>
            <a:pPr>
              <a:defRPr/>
            </a:pPr>
            <a:fld id="{4461F31E-B01C-44E4-9FEC-1E3ECB5739ED}"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40496730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elfolie">
    <p:spTree>
      <p:nvGrpSpPr>
        <p:cNvPr id="1" name=""/>
        <p:cNvGrpSpPr/>
        <p:nvPr/>
      </p:nvGrpSpPr>
      <p:grpSpPr>
        <a:xfrm>
          <a:off x="0" y="0"/>
          <a:ext cx="0" cy="0"/>
          <a:chOff x="0" y="0"/>
          <a:chExt cx="0" cy="0"/>
        </a:xfrm>
      </p:grpSpPr>
      <p:sp>
        <p:nvSpPr>
          <p:cNvPr id="2" name="Titel 1"/>
          <p:cNvSpPr>
            <a:spLocks noGrp="1"/>
          </p:cNvSpPr>
          <p:nvPr>
            <p:ph type="ctrTitle"/>
          </p:nvPr>
        </p:nvSpPr>
        <p:spPr>
          <a:xfrm>
            <a:off x="1134428" y="3321886"/>
            <a:ext cx="12856845" cy="2292150"/>
          </a:xfrm>
        </p:spPr>
        <p:txBody>
          <a:bodyPr/>
          <a:lstStyle/>
          <a:p>
            <a:r>
              <a:rPr lang="de-DE"/>
              <a:t>Titelmasterformat durch Klicken bearbeiten</a:t>
            </a:r>
            <a:endParaRPr lang="de-AT"/>
          </a:p>
        </p:txBody>
      </p:sp>
      <p:sp>
        <p:nvSpPr>
          <p:cNvPr id="3" name="Untertitel 2"/>
          <p:cNvSpPr>
            <a:spLocks noGrp="1"/>
          </p:cNvSpPr>
          <p:nvPr>
            <p:ph type="subTitle" idx="1"/>
          </p:nvPr>
        </p:nvSpPr>
        <p:spPr>
          <a:xfrm>
            <a:off x="2268855" y="6059593"/>
            <a:ext cx="10587990" cy="2732758"/>
          </a:xfrm>
        </p:spPr>
        <p:txBody>
          <a:bodyPr/>
          <a:lstStyle>
            <a:lvl1pPr marL="0" indent="0" algn="ctr">
              <a:buNone/>
              <a:defRPr>
                <a:solidFill>
                  <a:schemeClr val="tx1">
                    <a:tint val="75000"/>
                  </a:schemeClr>
                </a:solidFill>
              </a:defRPr>
            </a:lvl1pPr>
            <a:lvl2pPr marL="712912" indent="0" algn="ctr">
              <a:buNone/>
              <a:defRPr>
                <a:solidFill>
                  <a:schemeClr val="tx1">
                    <a:tint val="75000"/>
                  </a:schemeClr>
                </a:solidFill>
              </a:defRPr>
            </a:lvl2pPr>
            <a:lvl3pPr marL="1425824" indent="0" algn="ctr">
              <a:buNone/>
              <a:defRPr>
                <a:solidFill>
                  <a:schemeClr val="tx1">
                    <a:tint val="75000"/>
                  </a:schemeClr>
                </a:solidFill>
              </a:defRPr>
            </a:lvl3pPr>
            <a:lvl4pPr marL="2138736" indent="0" algn="ctr">
              <a:buNone/>
              <a:defRPr>
                <a:solidFill>
                  <a:schemeClr val="tx1">
                    <a:tint val="75000"/>
                  </a:schemeClr>
                </a:solidFill>
              </a:defRPr>
            </a:lvl4pPr>
            <a:lvl5pPr marL="2851648" indent="0" algn="ctr">
              <a:buNone/>
              <a:defRPr>
                <a:solidFill>
                  <a:schemeClr val="tx1">
                    <a:tint val="75000"/>
                  </a:schemeClr>
                </a:solidFill>
              </a:defRPr>
            </a:lvl5pPr>
            <a:lvl6pPr marL="3564560" indent="0" algn="ctr">
              <a:buNone/>
              <a:defRPr>
                <a:solidFill>
                  <a:schemeClr val="tx1">
                    <a:tint val="75000"/>
                  </a:schemeClr>
                </a:solidFill>
              </a:defRPr>
            </a:lvl6pPr>
            <a:lvl7pPr marL="4277472" indent="0" algn="ctr">
              <a:buNone/>
              <a:defRPr>
                <a:solidFill>
                  <a:schemeClr val="tx1">
                    <a:tint val="75000"/>
                  </a:schemeClr>
                </a:solidFill>
              </a:defRPr>
            </a:lvl7pPr>
            <a:lvl8pPr marL="4990384" indent="0" algn="ctr">
              <a:buNone/>
              <a:defRPr>
                <a:solidFill>
                  <a:schemeClr val="tx1">
                    <a:tint val="75000"/>
                  </a:schemeClr>
                </a:solidFill>
              </a:defRPr>
            </a:lvl8pPr>
            <a:lvl9pPr marL="5703296" indent="0" algn="ctr">
              <a:buNone/>
              <a:defRPr>
                <a:solidFill>
                  <a:schemeClr val="tx1">
                    <a:tint val="75000"/>
                  </a:schemeClr>
                </a:solidFill>
              </a:defRPr>
            </a:lvl9pPr>
          </a:lstStyle>
          <a:p>
            <a:r>
              <a:rPr lang="de-DE"/>
              <a:t>Formatvorlage des Untertitelmasters durch Klicken bearbeiten</a:t>
            </a:r>
            <a:endParaRPr lang="de-AT"/>
          </a:p>
        </p:txBody>
      </p:sp>
      <p:sp>
        <p:nvSpPr>
          <p:cNvPr id="4" name="Datumsplatzhalter 3"/>
          <p:cNvSpPr>
            <a:spLocks noGrp="1"/>
          </p:cNvSpPr>
          <p:nvPr>
            <p:ph type="dt" sz="half" idx="10"/>
          </p:nvPr>
        </p:nvSpPr>
        <p:spPr/>
        <p:txBody>
          <a:bodyPr/>
          <a:lstStyle>
            <a:lvl1pPr>
              <a:defRPr/>
            </a:lvl1pPr>
          </a:lstStyle>
          <a:p>
            <a:pPr>
              <a:defRPr/>
            </a:pPr>
            <a:fld id="{BF70BB36-74BB-4C0B-B3C1-F8713F2A52F8}" type="datetime1">
              <a:rPr lang="de-DE">
                <a:solidFill>
                  <a:prstClr val="black">
                    <a:tint val="75000"/>
                  </a:prstClr>
                </a:solidFill>
              </a:rPr>
              <a:pPr>
                <a:defRPr/>
              </a:pPr>
              <a:t>06.11.2019</a:t>
            </a:fld>
            <a:endParaRPr lang="de-AT">
              <a:solidFill>
                <a:prstClr val="black">
                  <a:tint val="75000"/>
                </a:prstClr>
              </a:solidFill>
            </a:endParaRPr>
          </a:p>
        </p:txBody>
      </p:sp>
      <p:sp>
        <p:nvSpPr>
          <p:cNvPr id="5" name="Fußzeilenplatzhalter 4"/>
          <p:cNvSpPr>
            <a:spLocks noGrp="1"/>
          </p:cNvSpPr>
          <p:nvPr>
            <p:ph type="ftr" sz="quarter" idx="11"/>
          </p:nvPr>
        </p:nvSpPr>
        <p:spPr/>
        <p:txBody>
          <a:bodyPr/>
          <a:lstStyle>
            <a:lvl1pPr>
              <a:defRPr/>
            </a:lvl1pPr>
          </a:lstStyle>
          <a:p>
            <a:pPr>
              <a:defRPr/>
            </a:pPr>
            <a:endParaRPr lang="de-AT">
              <a:solidFill>
                <a:prstClr val="black">
                  <a:tint val="75000"/>
                </a:prstClr>
              </a:solidFill>
            </a:endParaRPr>
          </a:p>
        </p:txBody>
      </p:sp>
      <p:sp>
        <p:nvSpPr>
          <p:cNvPr id="6" name="Foliennummernplatzhalter 5"/>
          <p:cNvSpPr>
            <a:spLocks noGrp="1"/>
          </p:cNvSpPr>
          <p:nvPr>
            <p:ph type="sldNum" sz="quarter" idx="12"/>
          </p:nvPr>
        </p:nvSpPr>
        <p:spPr/>
        <p:txBody>
          <a:bodyPr/>
          <a:lstStyle>
            <a:lvl1pPr>
              <a:defRPr/>
            </a:lvl1pPr>
          </a:lstStyle>
          <a:p>
            <a:fld id="{3FF68137-7D9A-4BEE-BFDD-29A2B4F0CCFA}" type="slidenum">
              <a:rPr lang="de-AT" altLang="en-US"/>
              <a:pPr/>
              <a:t>‹#›</a:t>
            </a:fld>
            <a:endParaRPr lang="de-AT" altLang="en-US"/>
          </a:p>
        </p:txBody>
      </p:sp>
    </p:spTree>
    <p:extLst>
      <p:ext uri="{BB962C8B-B14F-4D97-AF65-F5344CB8AC3E}">
        <p14:creationId xmlns:p14="http://schemas.microsoft.com/office/powerpoint/2010/main" val="2349779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el und Inhal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Titelmasterformat durch Klicken bearbeiten</a:t>
            </a:r>
            <a:endParaRPr lang="de-AT"/>
          </a:p>
        </p:txBody>
      </p:sp>
      <p:sp>
        <p:nvSpPr>
          <p:cNvPr id="3" name="Inhaltsplatzhalter 2"/>
          <p:cNvSpPr>
            <a:spLocks noGrp="1"/>
          </p:cNvSpPr>
          <p:nvPr>
            <p:ph idx="1"/>
          </p:nvPr>
        </p:nvSpPr>
        <p:spPr/>
        <p:txBody>
          <a:bodyPr/>
          <a:lstStyle/>
          <a:p>
            <a:pPr lvl="0"/>
            <a:r>
              <a:rPr lang="de-DE"/>
              <a:t>Textmasterformate durch Klicken bearbeiten</a:t>
            </a:r>
          </a:p>
          <a:p>
            <a:pPr lvl="1"/>
            <a:r>
              <a:rPr lang="de-DE"/>
              <a:t>Zweite Ebene</a:t>
            </a:r>
          </a:p>
          <a:p>
            <a:pPr lvl="2"/>
            <a:r>
              <a:rPr lang="de-DE"/>
              <a:t>Dritte Ebene</a:t>
            </a:r>
          </a:p>
          <a:p>
            <a:pPr lvl="3"/>
            <a:r>
              <a:rPr lang="de-DE"/>
              <a:t>Vierte Ebene</a:t>
            </a:r>
          </a:p>
          <a:p>
            <a:pPr lvl="4"/>
            <a:r>
              <a:rPr lang="de-DE"/>
              <a:t>Fünfte Ebene</a:t>
            </a:r>
            <a:endParaRPr lang="de-AT"/>
          </a:p>
        </p:txBody>
      </p:sp>
      <p:sp>
        <p:nvSpPr>
          <p:cNvPr id="4" name="Datumsplatzhalter 3"/>
          <p:cNvSpPr>
            <a:spLocks noGrp="1"/>
          </p:cNvSpPr>
          <p:nvPr>
            <p:ph type="dt" sz="half" idx="10"/>
          </p:nvPr>
        </p:nvSpPr>
        <p:spPr/>
        <p:txBody>
          <a:bodyPr/>
          <a:lstStyle>
            <a:lvl1pPr>
              <a:defRPr/>
            </a:lvl1pPr>
          </a:lstStyle>
          <a:p>
            <a:pPr>
              <a:defRPr/>
            </a:pPr>
            <a:fld id="{8EC21C5D-B8CC-4814-8A2F-113816985407}" type="datetime1">
              <a:rPr lang="de-DE">
                <a:solidFill>
                  <a:prstClr val="black">
                    <a:tint val="75000"/>
                  </a:prstClr>
                </a:solidFill>
              </a:rPr>
              <a:pPr>
                <a:defRPr/>
              </a:pPr>
              <a:t>06.11.2019</a:t>
            </a:fld>
            <a:endParaRPr lang="de-AT">
              <a:solidFill>
                <a:prstClr val="black">
                  <a:tint val="75000"/>
                </a:prstClr>
              </a:solidFill>
            </a:endParaRPr>
          </a:p>
        </p:txBody>
      </p:sp>
      <p:sp>
        <p:nvSpPr>
          <p:cNvPr id="5" name="Fußzeilenplatzhalter 4"/>
          <p:cNvSpPr>
            <a:spLocks noGrp="1"/>
          </p:cNvSpPr>
          <p:nvPr>
            <p:ph type="ftr" sz="quarter" idx="11"/>
          </p:nvPr>
        </p:nvSpPr>
        <p:spPr/>
        <p:txBody>
          <a:bodyPr/>
          <a:lstStyle>
            <a:lvl1pPr>
              <a:defRPr/>
            </a:lvl1pPr>
          </a:lstStyle>
          <a:p>
            <a:pPr>
              <a:defRPr/>
            </a:pPr>
            <a:endParaRPr lang="de-AT">
              <a:solidFill>
                <a:prstClr val="black">
                  <a:tint val="75000"/>
                </a:prstClr>
              </a:solidFill>
            </a:endParaRPr>
          </a:p>
        </p:txBody>
      </p:sp>
      <p:sp>
        <p:nvSpPr>
          <p:cNvPr id="6" name="Foliennummernplatzhalter 5"/>
          <p:cNvSpPr>
            <a:spLocks noGrp="1"/>
          </p:cNvSpPr>
          <p:nvPr>
            <p:ph type="sldNum" sz="quarter" idx="12"/>
          </p:nvPr>
        </p:nvSpPr>
        <p:spPr/>
        <p:txBody>
          <a:bodyPr/>
          <a:lstStyle>
            <a:lvl1pPr>
              <a:defRPr/>
            </a:lvl1pPr>
          </a:lstStyle>
          <a:p>
            <a:fld id="{4EB7AE03-0625-47EF-A3C5-98A12F7BFD42}" type="slidenum">
              <a:rPr lang="de-AT" altLang="en-US"/>
              <a:pPr/>
              <a:t>‹#›</a:t>
            </a:fld>
            <a:endParaRPr lang="de-AT" altLang="en-US"/>
          </a:p>
        </p:txBody>
      </p:sp>
    </p:spTree>
    <p:extLst>
      <p:ext uri="{BB962C8B-B14F-4D97-AF65-F5344CB8AC3E}">
        <p14:creationId xmlns:p14="http://schemas.microsoft.com/office/powerpoint/2010/main" val="422210596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Abschnittsüberschrift">
    <p:spTree>
      <p:nvGrpSpPr>
        <p:cNvPr id="1" name=""/>
        <p:cNvGrpSpPr/>
        <p:nvPr/>
      </p:nvGrpSpPr>
      <p:grpSpPr>
        <a:xfrm>
          <a:off x="0" y="0"/>
          <a:ext cx="0" cy="0"/>
          <a:chOff x="0" y="0"/>
          <a:chExt cx="0" cy="0"/>
        </a:xfrm>
      </p:grpSpPr>
      <p:sp>
        <p:nvSpPr>
          <p:cNvPr id="2" name="Titel 1"/>
          <p:cNvSpPr>
            <a:spLocks noGrp="1"/>
          </p:cNvSpPr>
          <p:nvPr>
            <p:ph type="title"/>
          </p:nvPr>
        </p:nvSpPr>
        <p:spPr>
          <a:xfrm>
            <a:off x="1194826" y="6871500"/>
            <a:ext cx="12856845" cy="2123828"/>
          </a:xfrm>
        </p:spPr>
        <p:txBody>
          <a:bodyPr anchor="t"/>
          <a:lstStyle>
            <a:lvl1pPr algn="l">
              <a:defRPr sz="6237" b="1" cap="all"/>
            </a:lvl1pPr>
          </a:lstStyle>
          <a:p>
            <a:r>
              <a:rPr lang="de-DE"/>
              <a:t>Titelmasterformat durch Klicken bearbeiten</a:t>
            </a:r>
            <a:endParaRPr lang="de-AT"/>
          </a:p>
        </p:txBody>
      </p:sp>
      <p:sp>
        <p:nvSpPr>
          <p:cNvPr id="3" name="Textplatzhalter 2"/>
          <p:cNvSpPr>
            <a:spLocks noGrp="1"/>
          </p:cNvSpPr>
          <p:nvPr>
            <p:ph type="body" idx="1"/>
          </p:nvPr>
        </p:nvSpPr>
        <p:spPr>
          <a:xfrm>
            <a:off x="1194826" y="4532320"/>
            <a:ext cx="12856845" cy="2339180"/>
          </a:xfrm>
        </p:spPr>
        <p:txBody>
          <a:bodyPr anchor="b"/>
          <a:lstStyle>
            <a:lvl1pPr marL="0" indent="0">
              <a:buNone/>
              <a:defRPr sz="3119">
                <a:solidFill>
                  <a:schemeClr val="tx1">
                    <a:tint val="75000"/>
                  </a:schemeClr>
                </a:solidFill>
              </a:defRPr>
            </a:lvl1pPr>
            <a:lvl2pPr marL="712912" indent="0">
              <a:buNone/>
              <a:defRPr sz="2807">
                <a:solidFill>
                  <a:schemeClr val="tx1">
                    <a:tint val="75000"/>
                  </a:schemeClr>
                </a:solidFill>
              </a:defRPr>
            </a:lvl2pPr>
            <a:lvl3pPr marL="1425824" indent="0">
              <a:buNone/>
              <a:defRPr sz="2495">
                <a:solidFill>
                  <a:schemeClr val="tx1">
                    <a:tint val="75000"/>
                  </a:schemeClr>
                </a:solidFill>
              </a:defRPr>
            </a:lvl3pPr>
            <a:lvl4pPr marL="2138736" indent="0">
              <a:buNone/>
              <a:defRPr sz="2183">
                <a:solidFill>
                  <a:schemeClr val="tx1">
                    <a:tint val="75000"/>
                  </a:schemeClr>
                </a:solidFill>
              </a:defRPr>
            </a:lvl4pPr>
            <a:lvl5pPr marL="2851648" indent="0">
              <a:buNone/>
              <a:defRPr sz="2183">
                <a:solidFill>
                  <a:schemeClr val="tx1">
                    <a:tint val="75000"/>
                  </a:schemeClr>
                </a:solidFill>
              </a:defRPr>
            </a:lvl5pPr>
            <a:lvl6pPr marL="3564560" indent="0">
              <a:buNone/>
              <a:defRPr sz="2183">
                <a:solidFill>
                  <a:schemeClr val="tx1">
                    <a:tint val="75000"/>
                  </a:schemeClr>
                </a:solidFill>
              </a:defRPr>
            </a:lvl6pPr>
            <a:lvl7pPr marL="4277472" indent="0">
              <a:buNone/>
              <a:defRPr sz="2183">
                <a:solidFill>
                  <a:schemeClr val="tx1">
                    <a:tint val="75000"/>
                  </a:schemeClr>
                </a:solidFill>
              </a:defRPr>
            </a:lvl7pPr>
            <a:lvl8pPr marL="4990384" indent="0">
              <a:buNone/>
              <a:defRPr sz="2183">
                <a:solidFill>
                  <a:schemeClr val="tx1">
                    <a:tint val="75000"/>
                  </a:schemeClr>
                </a:solidFill>
              </a:defRPr>
            </a:lvl8pPr>
            <a:lvl9pPr marL="5703296" indent="0">
              <a:buNone/>
              <a:defRPr sz="2183">
                <a:solidFill>
                  <a:schemeClr val="tx1">
                    <a:tint val="75000"/>
                  </a:schemeClr>
                </a:solidFill>
              </a:defRPr>
            </a:lvl9pPr>
          </a:lstStyle>
          <a:p>
            <a:pPr lvl="0"/>
            <a:r>
              <a:rPr lang="de-DE"/>
              <a:t>Textmasterformate durch Klicken bearbeiten</a:t>
            </a:r>
          </a:p>
        </p:txBody>
      </p:sp>
      <p:sp>
        <p:nvSpPr>
          <p:cNvPr id="4" name="Datumsplatzhalter 3"/>
          <p:cNvSpPr>
            <a:spLocks noGrp="1"/>
          </p:cNvSpPr>
          <p:nvPr>
            <p:ph type="dt" sz="half" idx="10"/>
          </p:nvPr>
        </p:nvSpPr>
        <p:spPr/>
        <p:txBody>
          <a:bodyPr/>
          <a:lstStyle>
            <a:lvl1pPr>
              <a:defRPr/>
            </a:lvl1pPr>
          </a:lstStyle>
          <a:p>
            <a:pPr>
              <a:defRPr/>
            </a:pPr>
            <a:fld id="{0E0E4F4C-D830-402C-9C4B-A3D346612B9D}" type="datetime1">
              <a:rPr lang="de-DE">
                <a:solidFill>
                  <a:prstClr val="black">
                    <a:tint val="75000"/>
                  </a:prstClr>
                </a:solidFill>
              </a:rPr>
              <a:pPr>
                <a:defRPr/>
              </a:pPr>
              <a:t>06.11.2019</a:t>
            </a:fld>
            <a:endParaRPr lang="de-AT">
              <a:solidFill>
                <a:prstClr val="black">
                  <a:tint val="75000"/>
                </a:prstClr>
              </a:solidFill>
            </a:endParaRPr>
          </a:p>
        </p:txBody>
      </p:sp>
      <p:sp>
        <p:nvSpPr>
          <p:cNvPr id="5" name="Fußzeilenplatzhalter 4"/>
          <p:cNvSpPr>
            <a:spLocks noGrp="1"/>
          </p:cNvSpPr>
          <p:nvPr>
            <p:ph type="ftr" sz="quarter" idx="11"/>
          </p:nvPr>
        </p:nvSpPr>
        <p:spPr/>
        <p:txBody>
          <a:bodyPr/>
          <a:lstStyle>
            <a:lvl1pPr>
              <a:defRPr/>
            </a:lvl1pPr>
          </a:lstStyle>
          <a:p>
            <a:pPr>
              <a:defRPr/>
            </a:pPr>
            <a:endParaRPr lang="de-AT">
              <a:solidFill>
                <a:prstClr val="black">
                  <a:tint val="75000"/>
                </a:prstClr>
              </a:solidFill>
            </a:endParaRPr>
          </a:p>
        </p:txBody>
      </p:sp>
      <p:sp>
        <p:nvSpPr>
          <p:cNvPr id="6" name="Foliennummernplatzhalter 5"/>
          <p:cNvSpPr>
            <a:spLocks noGrp="1"/>
          </p:cNvSpPr>
          <p:nvPr>
            <p:ph type="sldNum" sz="quarter" idx="12"/>
          </p:nvPr>
        </p:nvSpPr>
        <p:spPr/>
        <p:txBody>
          <a:bodyPr/>
          <a:lstStyle>
            <a:lvl1pPr>
              <a:defRPr/>
            </a:lvl1pPr>
          </a:lstStyle>
          <a:p>
            <a:fld id="{A357F433-A7DA-4348-8609-C81184507287}" type="slidenum">
              <a:rPr lang="de-AT" altLang="en-US"/>
              <a:pPr/>
              <a:t>‹#›</a:t>
            </a:fld>
            <a:endParaRPr lang="de-AT" altLang="en-US"/>
          </a:p>
        </p:txBody>
      </p:sp>
    </p:spTree>
    <p:extLst>
      <p:ext uri="{BB962C8B-B14F-4D97-AF65-F5344CB8AC3E}">
        <p14:creationId xmlns:p14="http://schemas.microsoft.com/office/powerpoint/2010/main" val="39290971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Zwei Inhalte">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Titelmasterformat durch Klicken bearbeiten</a:t>
            </a:r>
            <a:endParaRPr lang="de-AT"/>
          </a:p>
        </p:txBody>
      </p:sp>
      <p:sp>
        <p:nvSpPr>
          <p:cNvPr id="3" name="Inhaltsplatzhalter 2"/>
          <p:cNvSpPr>
            <a:spLocks noGrp="1"/>
          </p:cNvSpPr>
          <p:nvPr>
            <p:ph sz="half" idx="1"/>
          </p:nvPr>
        </p:nvSpPr>
        <p:spPr>
          <a:xfrm>
            <a:off x="756285" y="2495127"/>
            <a:ext cx="6680518" cy="7057150"/>
          </a:xfrm>
        </p:spPr>
        <p:txBody>
          <a:bodyPr/>
          <a:lstStyle>
            <a:lvl1pPr>
              <a:defRPr sz="4366"/>
            </a:lvl1pPr>
            <a:lvl2pPr>
              <a:defRPr sz="3742"/>
            </a:lvl2pPr>
            <a:lvl3pPr>
              <a:defRPr sz="3119"/>
            </a:lvl3pPr>
            <a:lvl4pPr>
              <a:defRPr sz="2807"/>
            </a:lvl4pPr>
            <a:lvl5pPr>
              <a:defRPr sz="2807"/>
            </a:lvl5pPr>
            <a:lvl6pPr>
              <a:defRPr sz="2807"/>
            </a:lvl6pPr>
            <a:lvl7pPr>
              <a:defRPr sz="2807"/>
            </a:lvl7pPr>
            <a:lvl8pPr>
              <a:defRPr sz="2807"/>
            </a:lvl8pPr>
            <a:lvl9pPr>
              <a:defRPr sz="2807"/>
            </a:lvl9pPr>
          </a:lstStyle>
          <a:p>
            <a:pPr lvl="0"/>
            <a:r>
              <a:rPr lang="de-DE"/>
              <a:t>Textmasterformate durch Klicken bearbeiten</a:t>
            </a:r>
          </a:p>
          <a:p>
            <a:pPr lvl="1"/>
            <a:r>
              <a:rPr lang="de-DE"/>
              <a:t>Zweite Ebene</a:t>
            </a:r>
          </a:p>
          <a:p>
            <a:pPr lvl="2"/>
            <a:r>
              <a:rPr lang="de-DE"/>
              <a:t>Dritte Ebene</a:t>
            </a:r>
          </a:p>
          <a:p>
            <a:pPr lvl="3"/>
            <a:r>
              <a:rPr lang="de-DE"/>
              <a:t>Vierte Ebene</a:t>
            </a:r>
          </a:p>
          <a:p>
            <a:pPr lvl="4"/>
            <a:r>
              <a:rPr lang="de-DE"/>
              <a:t>Fünfte Ebene</a:t>
            </a:r>
            <a:endParaRPr lang="de-AT"/>
          </a:p>
        </p:txBody>
      </p:sp>
      <p:sp>
        <p:nvSpPr>
          <p:cNvPr id="4" name="Inhaltsplatzhalter 3"/>
          <p:cNvSpPr>
            <a:spLocks noGrp="1"/>
          </p:cNvSpPr>
          <p:nvPr>
            <p:ph sz="half" idx="2"/>
          </p:nvPr>
        </p:nvSpPr>
        <p:spPr>
          <a:xfrm>
            <a:off x="7688897" y="2495127"/>
            <a:ext cx="6680518" cy="7057150"/>
          </a:xfrm>
        </p:spPr>
        <p:txBody>
          <a:bodyPr/>
          <a:lstStyle>
            <a:lvl1pPr>
              <a:defRPr sz="4366"/>
            </a:lvl1pPr>
            <a:lvl2pPr>
              <a:defRPr sz="3742"/>
            </a:lvl2pPr>
            <a:lvl3pPr>
              <a:defRPr sz="3119"/>
            </a:lvl3pPr>
            <a:lvl4pPr>
              <a:defRPr sz="2807"/>
            </a:lvl4pPr>
            <a:lvl5pPr>
              <a:defRPr sz="2807"/>
            </a:lvl5pPr>
            <a:lvl6pPr>
              <a:defRPr sz="2807"/>
            </a:lvl6pPr>
            <a:lvl7pPr>
              <a:defRPr sz="2807"/>
            </a:lvl7pPr>
            <a:lvl8pPr>
              <a:defRPr sz="2807"/>
            </a:lvl8pPr>
            <a:lvl9pPr>
              <a:defRPr sz="2807"/>
            </a:lvl9pPr>
          </a:lstStyle>
          <a:p>
            <a:pPr lvl="0"/>
            <a:r>
              <a:rPr lang="de-DE"/>
              <a:t>Textmasterformate durch Klicken bearbeiten</a:t>
            </a:r>
          </a:p>
          <a:p>
            <a:pPr lvl="1"/>
            <a:r>
              <a:rPr lang="de-DE"/>
              <a:t>Zweite Ebene</a:t>
            </a:r>
          </a:p>
          <a:p>
            <a:pPr lvl="2"/>
            <a:r>
              <a:rPr lang="de-DE"/>
              <a:t>Dritte Ebene</a:t>
            </a:r>
          </a:p>
          <a:p>
            <a:pPr lvl="3"/>
            <a:r>
              <a:rPr lang="de-DE"/>
              <a:t>Vierte Ebene</a:t>
            </a:r>
          </a:p>
          <a:p>
            <a:pPr lvl="4"/>
            <a:r>
              <a:rPr lang="de-DE"/>
              <a:t>Fünfte Ebene</a:t>
            </a:r>
            <a:endParaRPr lang="de-AT"/>
          </a:p>
        </p:txBody>
      </p:sp>
      <p:sp>
        <p:nvSpPr>
          <p:cNvPr id="5" name="Datumsplatzhalter 3"/>
          <p:cNvSpPr>
            <a:spLocks noGrp="1"/>
          </p:cNvSpPr>
          <p:nvPr>
            <p:ph type="dt" sz="half" idx="10"/>
          </p:nvPr>
        </p:nvSpPr>
        <p:spPr/>
        <p:txBody>
          <a:bodyPr/>
          <a:lstStyle>
            <a:lvl1pPr>
              <a:defRPr/>
            </a:lvl1pPr>
          </a:lstStyle>
          <a:p>
            <a:pPr>
              <a:defRPr/>
            </a:pPr>
            <a:fld id="{D7C4808E-E027-4A49-8435-120870BFD159}" type="datetime1">
              <a:rPr lang="de-DE">
                <a:solidFill>
                  <a:prstClr val="black">
                    <a:tint val="75000"/>
                  </a:prstClr>
                </a:solidFill>
              </a:rPr>
              <a:pPr>
                <a:defRPr/>
              </a:pPr>
              <a:t>06.11.2019</a:t>
            </a:fld>
            <a:endParaRPr lang="de-AT">
              <a:solidFill>
                <a:prstClr val="black">
                  <a:tint val="75000"/>
                </a:prstClr>
              </a:solidFill>
            </a:endParaRPr>
          </a:p>
        </p:txBody>
      </p:sp>
      <p:sp>
        <p:nvSpPr>
          <p:cNvPr id="6" name="Fußzeilenplatzhalter 4"/>
          <p:cNvSpPr>
            <a:spLocks noGrp="1"/>
          </p:cNvSpPr>
          <p:nvPr>
            <p:ph type="ftr" sz="quarter" idx="11"/>
          </p:nvPr>
        </p:nvSpPr>
        <p:spPr/>
        <p:txBody>
          <a:bodyPr/>
          <a:lstStyle>
            <a:lvl1pPr>
              <a:defRPr/>
            </a:lvl1pPr>
          </a:lstStyle>
          <a:p>
            <a:pPr>
              <a:defRPr/>
            </a:pPr>
            <a:endParaRPr lang="de-AT">
              <a:solidFill>
                <a:prstClr val="black">
                  <a:tint val="75000"/>
                </a:prstClr>
              </a:solidFill>
            </a:endParaRPr>
          </a:p>
        </p:txBody>
      </p:sp>
      <p:sp>
        <p:nvSpPr>
          <p:cNvPr id="7" name="Foliennummernplatzhalter 5"/>
          <p:cNvSpPr>
            <a:spLocks noGrp="1"/>
          </p:cNvSpPr>
          <p:nvPr>
            <p:ph type="sldNum" sz="quarter" idx="12"/>
          </p:nvPr>
        </p:nvSpPr>
        <p:spPr/>
        <p:txBody>
          <a:bodyPr/>
          <a:lstStyle>
            <a:lvl1pPr>
              <a:defRPr/>
            </a:lvl1pPr>
          </a:lstStyle>
          <a:p>
            <a:fld id="{C8A8F02B-71C6-4C31-BDF1-6A03F0D6A317}" type="slidenum">
              <a:rPr lang="de-AT" altLang="en-US"/>
              <a:pPr/>
              <a:t>‹#›</a:t>
            </a:fld>
            <a:endParaRPr lang="de-AT" altLang="en-US"/>
          </a:p>
        </p:txBody>
      </p:sp>
    </p:spTree>
    <p:extLst>
      <p:ext uri="{BB962C8B-B14F-4D97-AF65-F5344CB8AC3E}">
        <p14:creationId xmlns:p14="http://schemas.microsoft.com/office/powerpoint/2010/main" val="27249842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Vergleich">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lvl1pPr>
              <a:defRPr/>
            </a:lvl1pPr>
          </a:lstStyle>
          <a:p>
            <a:r>
              <a:rPr lang="de-DE"/>
              <a:t>Titelmasterformat durch Klicken bearbeiten</a:t>
            </a:r>
            <a:endParaRPr lang="de-AT"/>
          </a:p>
        </p:txBody>
      </p:sp>
      <p:sp>
        <p:nvSpPr>
          <p:cNvPr id="3" name="Textplatzhalter 2"/>
          <p:cNvSpPr>
            <a:spLocks noGrp="1"/>
          </p:cNvSpPr>
          <p:nvPr>
            <p:ph type="body" idx="1"/>
          </p:nvPr>
        </p:nvSpPr>
        <p:spPr>
          <a:xfrm>
            <a:off x="756285" y="2393639"/>
            <a:ext cx="6683144" cy="997555"/>
          </a:xfrm>
        </p:spPr>
        <p:txBody>
          <a:bodyPr anchor="b"/>
          <a:lstStyle>
            <a:lvl1pPr marL="0" indent="0">
              <a:buNone/>
              <a:defRPr sz="3742" b="1"/>
            </a:lvl1pPr>
            <a:lvl2pPr marL="712912" indent="0">
              <a:buNone/>
              <a:defRPr sz="3119" b="1"/>
            </a:lvl2pPr>
            <a:lvl3pPr marL="1425824" indent="0">
              <a:buNone/>
              <a:defRPr sz="2807" b="1"/>
            </a:lvl3pPr>
            <a:lvl4pPr marL="2138736" indent="0">
              <a:buNone/>
              <a:defRPr sz="2495" b="1"/>
            </a:lvl4pPr>
            <a:lvl5pPr marL="2851648" indent="0">
              <a:buNone/>
              <a:defRPr sz="2495" b="1"/>
            </a:lvl5pPr>
            <a:lvl6pPr marL="3564560" indent="0">
              <a:buNone/>
              <a:defRPr sz="2495" b="1"/>
            </a:lvl6pPr>
            <a:lvl7pPr marL="4277472" indent="0">
              <a:buNone/>
              <a:defRPr sz="2495" b="1"/>
            </a:lvl7pPr>
            <a:lvl8pPr marL="4990384" indent="0">
              <a:buNone/>
              <a:defRPr sz="2495" b="1"/>
            </a:lvl8pPr>
            <a:lvl9pPr marL="5703296" indent="0">
              <a:buNone/>
              <a:defRPr sz="2495" b="1"/>
            </a:lvl9pPr>
          </a:lstStyle>
          <a:p>
            <a:pPr lvl="0"/>
            <a:r>
              <a:rPr lang="de-DE"/>
              <a:t>Textmasterformate durch Klicken bearbeiten</a:t>
            </a:r>
          </a:p>
        </p:txBody>
      </p:sp>
      <p:sp>
        <p:nvSpPr>
          <p:cNvPr id="4" name="Inhaltsplatzhalter 3"/>
          <p:cNvSpPr>
            <a:spLocks noGrp="1"/>
          </p:cNvSpPr>
          <p:nvPr>
            <p:ph sz="half" idx="2"/>
          </p:nvPr>
        </p:nvSpPr>
        <p:spPr>
          <a:xfrm>
            <a:off x="756285" y="3391194"/>
            <a:ext cx="6683144" cy="6161082"/>
          </a:xfrm>
        </p:spPr>
        <p:txBody>
          <a:bodyPr/>
          <a:lstStyle>
            <a:lvl1pPr>
              <a:defRPr sz="3742"/>
            </a:lvl1pPr>
            <a:lvl2pPr>
              <a:defRPr sz="3119"/>
            </a:lvl2pPr>
            <a:lvl3pPr>
              <a:defRPr sz="2807"/>
            </a:lvl3pPr>
            <a:lvl4pPr>
              <a:defRPr sz="2495"/>
            </a:lvl4pPr>
            <a:lvl5pPr>
              <a:defRPr sz="2495"/>
            </a:lvl5pPr>
            <a:lvl6pPr>
              <a:defRPr sz="2495"/>
            </a:lvl6pPr>
            <a:lvl7pPr>
              <a:defRPr sz="2495"/>
            </a:lvl7pPr>
            <a:lvl8pPr>
              <a:defRPr sz="2495"/>
            </a:lvl8pPr>
            <a:lvl9pPr>
              <a:defRPr sz="2495"/>
            </a:lvl9pPr>
          </a:lstStyle>
          <a:p>
            <a:pPr lvl="0"/>
            <a:r>
              <a:rPr lang="de-DE"/>
              <a:t>Textmasterformate durch Klicken bearbeiten</a:t>
            </a:r>
          </a:p>
          <a:p>
            <a:pPr lvl="1"/>
            <a:r>
              <a:rPr lang="de-DE"/>
              <a:t>Zweite Ebene</a:t>
            </a:r>
          </a:p>
          <a:p>
            <a:pPr lvl="2"/>
            <a:r>
              <a:rPr lang="de-DE"/>
              <a:t>Dritte Ebene</a:t>
            </a:r>
          </a:p>
          <a:p>
            <a:pPr lvl="3"/>
            <a:r>
              <a:rPr lang="de-DE"/>
              <a:t>Vierte Ebene</a:t>
            </a:r>
          </a:p>
          <a:p>
            <a:pPr lvl="4"/>
            <a:r>
              <a:rPr lang="de-DE"/>
              <a:t>Fünfte Ebene</a:t>
            </a:r>
            <a:endParaRPr lang="de-AT"/>
          </a:p>
        </p:txBody>
      </p:sp>
      <p:sp>
        <p:nvSpPr>
          <p:cNvPr id="5" name="Textplatzhalter 4"/>
          <p:cNvSpPr>
            <a:spLocks noGrp="1"/>
          </p:cNvSpPr>
          <p:nvPr>
            <p:ph type="body" sz="quarter" idx="3"/>
          </p:nvPr>
        </p:nvSpPr>
        <p:spPr>
          <a:xfrm>
            <a:off x="7683647" y="2393639"/>
            <a:ext cx="6685769" cy="997555"/>
          </a:xfrm>
        </p:spPr>
        <p:txBody>
          <a:bodyPr anchor="b"/>
          <a:lstStyle>
            <a:lvl1pPr marL="0" indent="0">
              <a:buNone/>
              <a:defRPr sz="3742" b="1"/>
            </a:lvl1pPr>
            <a:lvl2pPr marL="712912" indent="0">
              <a:buNone/>
              <a:defRPr sz="3119" b="1"/>
            </a:lvl2pPr>
            <a:lvl3pPr marL="1425824" indent="0">
              <a:buNone/>
              <a:defRPr sz="2807" b="1"/>
            </a:lvl3pPr>
            <a:lvl4pPr marL="2138736" indent="0">
              <a:buNone/>
              <a:defRPr sz="2495" b="1"/>
            </a:lvl4pPr>
            <a:lvl5pPr marL="2851648" indent="0">
              <a:buNone/>
              <a:defRPr sz="2495" b="1"/>
            </a:lvl5pPr>
            <a:lvl6pPr marL="3564560" indent="0">
              <a:buNone/>
              <a:defRPr sz="2495" b="1"/>
            </a:lvl6pPr>
            <a:lvl7pPr marL="4277472" indent="0">
              <a:buNone/>
              <a:defRPr sz="2495" b="1"/>
            </a:lvl7pPr>
            <a:lvl8pPr marL="4990384" indent="0">
              <a:buNone/>
              <a:defRPr sz="2495" b="1"/>
            </a:lvl8pPr>
            <a:lvl9pPr marL="5703296" indent="0">
              <a:buNone/>
              <a:defRPr sz="2495" b="1"/>
            </a:lvl9pPr>
          </a:lstStyle>
          <a:p>
            <a:pPr lvl="0"/>
            <a:r>
              <a:rPr lang="de-DE"/>
              <a:t>Textmasterformate durch Klicken bearbeiten</a:t>
            </a:r>
          </a:p>
        </p:txBody>
      </p:sp>
      <p:sp>
        <p:nvSpPr>
          <p:cNvPr id="6" name="Inhaltsplatzhalter 5"/>
          <p:cNvSpPr>
            <a:spLocks noGrp="1"/>
          </p:cNvSpPr>
          <p:nvPr>
            <p:ph sz="quarter" idx="4"/>
          </p:nvPr>
        </p:nvSpPr>
        <p:spPr>
          <a:xfrm>
            <a:off x="7683647" y="3391194"/>
            <a:ext cx="6685769" cy="6161082"/>
          </a:xfrm>
        </p:spPr>
        <p:txBody>
          <a:bodyPr/>
          <a:lstStyle>
            <a:lvl1pPr>
              <a:defRPr sz="3742"/>
            </a:lvl1pPr>
            <a:lvl2pPr>
              <a:defRPr sz="3119"/>
            </a:lvl2pPr>
            <a:lvl3pPr>
              <a:defRPr sz="2807"/>
            </a:lvl3pPr>
            <a:lvl4pPr>
              <a:defRPr sz="2495"/>
            </a:lvl4pPr>
            <a:lvl5pPr>
              <a:defRPr sz="2495"/>
            </a:lvl5pPr>
            <a:lvl6pPr>
              <a:defRPr sz="2495"/>
            </a:lvl6pPr>
            <a:lvl7pPr>
              <a:defRPr sz="2495"/>
            </a:lvl7pPr>
            <a:lvl8pPr>
              <a:defRPr sz="2495"/>
            </a:lvl8pPr>
            <a:lvl9pPr>
              <a:defRPr sz="2495"/>
            </a:lvl9pPr>
          </a:lstStyle>
          <a:p>
            <a:pPr lvl="0"/>
            <a:r>
              <a:rPr lang="de-DE"/>
              <a:t>Textmasterformate durch Klicken bearbeiten</a:t>
            </a:r>
          </a:p>
          <a:p>
            <a:pPr lvl="1"/>
            <a:r>
              <a:rPr lang="de-DE"/>
              <a:t>Zweite Ebene</a:t>
            </a:r>
          </a:p>
          <a:p>
            <a:pPr lvl="2"/>
            <a:r>
              <a:rPr lang="de-DE"/>
              <a:t>Dritte Ebene</a:t>
            </a:r>
          </a:p>
          <a:p>
            <a:pPr lvl="3"/>
            <a:r>
              <a:rPr lang="de-DE"/>
              <a:t>Vierte Ebene</a:t>
            </a:r>
          </a:p>
          <a:p>
            <a:pPr lvl="4"/>
            <a:r>
              <a:rPr lang="de-DE"/>
              <a:t>Fünfte Ebene</a:t>
            </a:r>
            <a:endParaRPr lang="de-AT"/>
          </a:p>
        </p:txBody>
      </p:sp>
      <p:sp>
        <p:nvSpPr>
          <p:cNvPr id="7" name="Datumsplatzhalter 3"/>
          <p:cNvSpPr>
            <a:spLocks noGrp="1"/>
          </p:cNvSpPr>
          <p:nvPr>
            <p:ph type="dt" sz="half" idx="10"/>
          </p:nvPr>
        </p:nvSpPr>
        <p:spPr/>
        <p:txBody>
          <a:bodyPr/>
          <a:lstStyle>
            <a:lvl1pPr>
              <a:defRPr/>
            </a:lvl1pPr>
          </a:lstStyle>
          <a:p>
            <a:pPr>
              <a:defRPr/>
            </a:pPr>
            <a:fld id="{D3307CBC-BF2E-4AE6-AF35-98BFE2941C70}" type="datetime1">
              <a:rPr lang="de-DE">
                <a:solidFill>
                  <a:prstClr val="black">
                    <a:tint val="75000"/>
                  </a:prstClr>
                </a:solidFill>
              </a:rPr>
              <a:pPr>
                <a:defRPr/>
              </a:pPr>
              <a:t>06.11.2019</a:t>
            </a:fld>
            <a:endParaRPr lang="de-AT">
              <a:solidFill>
                <a:prstClr val="black">
                  <a:tint val="75000"/>
                </a:prstClr>
              </a:solidFill>
            </a:endParaRPr>
          </a:p>
        </p:txBody>
      </p:sp>
      <p:sp>
        <p:nvSpPr>
          <p:cNvPr id="8" name="Fußzeilenplatzhalter 4"/>
          <p:cNvSpPr>
            <a:spLocks noGrp="1"/>
          </p:cNvSpPr>
          <p:nvPr>
            <p:ph type="ftr" sz="quarter" idx="11"/>
          </p:nvPr>
        </p:nvSpPr>
        <p:spPr/>
        <p:txBody>
          <a:bodyPr/>
          <a:lstStyle>
            <a:lvl1pPr>
              <a:defRPr/>
            </a:lvl1pPr>
          </a:lstStyle>
          <a:p>
            <a:pPr>
              <a:defRPr/>
            </a:pPr>
            <a:endParaRPr lang="de-AT">
              <a:solidFill>
                <a:prstClr val="black">
                  <a:tint val="75000"/>
                </a:prstClr>
              </a:solidFill>
            </a:endParaRPr>
          </a:p>
        </p:txBody>
      </p:sp>
      <p:sp>
        <p:nvSpPr>
          <p:cNvPr id="9" name="Foliennummernplatzhalter 5"/>
          <p:cNvSpPr>
            <a:spLocks noGrp="1"/>
          </p:cNvSpPr>
          <p:nvPr>
            <p:ph type="sldNum" sz="quarter" idx="12"/>
          </p:nvPr>
        </p:nvSpPr>
        <p:spPr/>
        <p:txBody>
          <a:bodyPr/>
          <a:lstStyle>
            <a:lvl1pPr>
              <a:defRPr/>
            </a:lvl1pPr>
          </a:lstStyle>
          <a:p>
            <a:fld id="{4D0DCF3B-986E-418A-B190-53695087B8BE}" type="slidenum">
              <a:rPr lang="de-AT" altLang="en-US"/>
              <a:pPr/>
              <a:t>‹#›</a:t>
            </a:fld>
            <a:endParaRPr lang="de-AT" altLang="en-US"/>
          </a:p>
        </p:txBody>
      </p:sp>
    </p:spTree>
    <p:extLst>
      <p:ext uri="{BB962C8B-B14F-4D97-AF65-F5344CB8AC3E}">
        <p14:creationId xmlns:p14="http://schemas.microsoft.com/office/powerpoint/2010/main" val="35045923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Titelmasterformat durch Klicken bearbeiten</a:t>
            </a:r>
            <a:endParaRPr lang="de-AT"/>
          </a:p>
        </p:txBody>
      </p:sp>
      <p:sp>
        <p:nvSpPr>
          <p:cNvPr id="3" name="Datumsplatzhalter 3"/>
          <p:cNvSpPr>
            <a:spLocks noGrp="1"/>
          </p:cNvSpPr>
          <p:nvPr>
            <p:ph type="dt" sz="half" idx="10"/>
          </p:nvPr>
        </p:nvSpPr>
        <p:spPr/>
        <p:txBody>
          <a:bodyPr/>
          <a:lstStyle>
            <a:lvl1pPr>
              <a:defRPr/>
            </a:lvl1pPr>
          </a:lstStyle>
          <a:p>
            <a:pPr>
              <a:defRPr/>
            </a:pPr>
            <a:fld id="{C01EF542-62A1-4489-BFDE-DE03665851A7}" type="datetime1">
              <a:rPr lang="de-DE">
                <a:solidFill>
                  <a:prstClr val="black">
                    <a:tint val="75000"/>
                  </a:prstClr>
                </a:solidFill>
              </a:rPr>
              <a:pPr>
                <a:defRPr/>
              </a:pPr>
              <a:t>06.11.2019</a:t>
            </a:fld>
            <a:endParaRPr lang="de-AT">
              <a:solidFill>
                <a:prstClr val="black">
                  <a:tint val="75000"/>
                </a:prstClr>
              </a:solidFill>
            </a:endParaRPr>
          </a:p>
        </p:txBody>
      </p:sp>
      <p:sp>
        <p:nvSpPr>
          <p:cNvPr id="4" name="Fußzeilenplatzhalter 4"/>
          <p:cNvSpPr>
            <a:spLocks noGrp="1"/>
          </p:cNvSpPr>
          <p:nvPr>
            <p:ph type="ftr" sz="quarter" idx="11"/>
          </p:nvPr>
        </p:nvSpPr>
        <p:spPr/>
        <p:txBody>
          <a:bodyPr/>
          <a:lstStyle>
            <a:lvl1pPr>
              <a:defRPr/>
            </a:lvl1pPr>
          </a:lstStyle>
          <a:p>
            <a:pPr>
              <a:defRPr/>
            </a:pPr>
            <a:endParaRPr lang="de-AT">
              <a:solidFill>
                <a:prstClr val="black">
                  <a:tint val="75000"/>
                </a:prstClr>
              </a:solidFill>
            </a:endParaRPr>
          </a:p>
        </p:txBody>
      </p:sp>
      <p:sp>
        <p:nvSpPr>
          <p:cNvPr id="5" name="Foliennummernplatzhalter 5"/>
          <p:cNvSpPr>
            <a:spLocks noGrp="1"/>
          </p:cNvSpPr>
          <p:nvPr>
            <p:ph type="sldNum" sz="quarter" idx="12"/>
          </p:nvPr>
        </p:nvSpPr>
        <p:spPr/>
        <p:txBody>
          <a:bodyPr/>
          <a:lstStyle>
            <a:lvl1pPr>
              <a:defRPr/>
            </a:lvl1pPr>
          </a:lstStyle>
          <a:p>
            <a:fld id="{590AC984-6A42-4CBD-88F1-2B2BB51FB8E7}" type="slidenum">
              <a:rPr lang="de-AT" altLang="en-US"/>
              <a:pPr/>
              <a:t>‹#›</a:t>
            </a:fld>
            <a:endParaRPr lang="de-AT" altLang="en-US"/>
          </a:p>
        </p:txBody>
      </p:sp>
    </p:spTree>
    <p:extLst>
      <p:ext uri="{BB962C8B-B14F-4D97-AF65-F5344CB8AC3E}">
        <p14:creationId xmlns:p14="http://schemas.microsoft.com/office/powerpoint/2010/main" val="329611254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Leer">
    <p:spTree>
      <p:nvGrpSpPr>
        <p:cNvPr id="1" name=""/>
        <p:cNvGrpSpPr/>
        <p:nvPr/>
      </p:nvGrpSpPr>
      <p:grpSpPr>
        <a:xfrm>
          <a:off x="0" y="0"/>
          <a:ext cx="0" cy="0"/>
          <a:chOff x="0" y="0"/>
          <a:chExt cx="0" cy="0"/>
        </a:xfrm>
      </p:grpSpPr>
      <p:sp>
        <p:nvSpPr>
          <p:cNvPr id="2" name="Datumsplatzhalter 3"/>
          <p:cNvSpPr>
            <a:spLocks noGrp="1"/>
          </p:cNvSpPr>
          <p:nvPr>
            <p:ph type="dt" sz="half" idx="10"/>
          </p:nvPr>
        </p:nvSpPr>
        <p:spPr/>
        <p:txBody>
          <a:bodyPr/>
          <a:lstStyle>
            <a:lvl1pPr>
              <a:defRPr/>
            </a:lvl1pPr>
          </a:lstStyle>
          <a:p>
            <a:pPr>
              <a:defRPr/>
            </a:pPr>
            <a:fld id="{18E3FA63-1A99-4609-8F4C-C472EFD8E21F}" type="datetime1">
              <a:rPr lang="de-DE">
                <a:solidFill>
                  <a:prstClr val="black">
                    <a:tint val="75000"/>
                  </a:prstClr>
                </a:solidFill>
              </a:rPr>
              <a:pPr>
                <a:defRPr/>
              </a:pPr>
              <a:t>06.11.2019</a:t>
            </a:fld>
            <a:endParaRPr lang="de-AT">
              <a:solidFill>
                <a:prstClr val="black">
                  <a:tint val="75000"/>
                </a:prstClr>
              </a:solidFill>
            </a:endParaRPr>
          </a:p>
        </p:txBody>
      </p:sp>
      <p:sp>
        <p:nvSpPr>
          <p:cNvPr id="3" name="Fußzeilenplatzhalter 4"/>
          <p:cNvSpPr>
            <a:spLocks noGrp="1"/>
          </p:cNvSpPr>
          <p:nvPr>
            <p:ph type="ftr" sz="quarter" idx="11"/>
          </p:nvPr>
        </p:nvSpPr>
        <p:spPr/>
        <p:txBody>
          <a:bodyPr/>
          <a:lstStyle>
            <a:lvl1pPr>
              <a:defRPr/>
            </a:lvl1pPr>
          </a:lstStyle>
          <a:p>
            <a:pPr>
              <a:defRPr/>
            </a:pPr>
            <a:endParaRPr lang="de-AT">
              <a:solidFill>
                <a:prstClr val="black">
                  <a:tint val="75000"/>
                </a:prstClr>
              </a:solidFill>
            </a:endParaRPr>
          </a:p>
        </p:txBody>
      </p:sp>
      <p:sp>
        <p:nvSpPr>
          <p:cNvPr id="4" name="Foliennummernplatzhalter 5"/>
          <p:cNvSpPr>
            <a:spLocks noGrp="1"/>
          </p:cNvSpPr>
          <p:nvPr>
            <p:ph type="sldNum" sz="quarter" idx="12"/>
          </p:nvPr>
        </p:nvSpPr>
        <p:spPr/>
        <p:txBody>
          <a:bodyPr/>
          <a:lstStyle>
            <a:lvl1pPr>
              <a:defRPr/>
            </a:lvl1pPr>
          </a:lstStyle>
          <a:p>
            <a:fld id="{2A0A0703-DC19-49D5-9DE7-4C7C6ECE89E4}" type="slidenum">
              <a:rPr lang="de-AT" altLang="en-US"/>
              <a:pPr/>
              <a:t>‹#›</a:t>
            </a:fld>
            <a:endParaRPr lang="de-AT" altLang="en-US"/>
          </a:p>
        </p:txBody>
      </p:sp>
    </p:spTree>
    <p:extLst>
      <p:ext uri="{BB962C8B-B14F-4D97-AF65-F5344CB8AC3E}">
        <p14:creationId xmlns:p14="http://schemas.microsoft.com/office/powerpoint/2010/main" val="30677820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Inhalt mit Überschrift">
    <p:spTree>
      <p:nvGrpSpPr>
        <p:cNvPr id="1" name=""/>
        <p:cNvGrpSpPr/>
        <p:nvPr/>
      </p:nvGrpSpPr>
      <p:grpSpPr>
        <a:xfrm>
          <a:off x="0" y="0"/>
          <a:ext cx="0" cy="0"/>
          <a:chOff x="0" y="0"/>
          <a:chExt cx="0" cy="0"/>
        </a:xfrm>
      </p:grpSpPr>
      <p:sp>
        <p:nvSpPr>
          <p:cNvPr id="2" name="Titel 1"/>
          <p:cNvSpPr>
            <a:spLocks noGrp="1"/>
          </p:cNvSpPr>
          <p:nvPr>
            <p:ph type="title"/>
          </p:nvPr>
        </p:nvSpPr>
        <p:spPr>
          <a:xfrm>
            <a:off x="756286" y="425756"/>
            <a:ext cx="4976251" cy="1811937"/>
          </a:xfrm>
        </p:spPr>
        <p:txBody>
          <a:bodyPr anchor="b"/>
          <a:lstStyle>
            <a:lvl1pPr algn="l">
              <a:defRPr sz="3119" b="1"/>
            </a:lvl1pPr>
          </a:lstStyle>
          <a:p>
            <a:r>
              <a:rPr lang="de-DE"/>
              <a:t>Titelmasterformat durch Klicken bearbeiten</a:t>
            </a:r>
            <a:endParaRPr lang="de-AT"/>
          </a:p>
        </p:txBody>
      </p:sp>
      <p:sp>
        <p:nvSpPr>
          <p:cNvPr id="3" name="Inhaltsplatzhalter 2"/>
          <p:cNvSpPr>
            <a:spLocks noGrp="1"/>
          </p:cNvSpPr>
          <p:nvPr>
            <p:ph idx="1"/>
          </p:nvPr>
        </p:nvSpPr>
        <p:spPr>
          <a:xfrm>
            <a:off x="5913729" y="425756"/>
            <a:ext cx="8455686" cy="9126521"/>
          </a:xfrm>
        </p:spPr>
        <p:txBody>
          <a:bodyPr/>
          <a:lstStyle>
            <a:lvl1pPr>
              <a:defRPr sz="4990"/>
            </a:lvl1pPr>
            <a:lvl2pPr>
              <a:defRPr sz="4366"/>
            </a:lvl2pPr>
            <a:lvl3pPr>
              <a:defRPr sz="3742"/>
            </a:lvl3pPr>
            <a:lvl4pPr>
              <a:defRPr sz="3119"/>
            </a:lvl4pPr>
            <a:lvl5pPr>
              <a:defRPr sz="3119"/>
            </a:lvl5pPr>
            <a:lvl6pPr>
              <a:defRPr sz="3119"/>
            </a:lvl6pPr>
            <a:lvl7pPr>
              <a:defRPr sz="3119"/>
            </a:lvl7pPr>
            <a:lvl8pPr>
              <a:defRPr sz="3119"/>
            </a:lvl8pPr>
            <a:lvl9pPr>
              <a:defRPr sz="3119"/>
            </a:lvl9pPr>
          </a:lstStyle>
          <a:p>
            <a:pPr lvl="0"/>
            <a:r>
              <a:rPr lang="de-DE"/>
              <a:t>Textmasterformate durch Klicken bearbeiten</a:t>
            </a:r>
          </a:p>
          <a:p>
            <a:pPr lvl="1"/>
            <a:r>
              <a:rPr lang="de-DE"/>
              <a:t>Zweite Ebene</a:t>
            </a:r>
          </a:p>
          <a:p>
            <a:pPr lvl="2"/>
            <a:r>
              <a:rPr lang="de-DE"/>
              <a:t>Dritte Ebene</a:t>
            </a:r>
          </a:p>
          <a:p>
            <a:pPr lvl="3"/>
            <a:r>
              <a:rPr lang="de-DE"/>
              <a:t>Vierte Ebene</a:t>
            </a:r>
          </a:p>
          <a:p>
            <a:pPr lvl="4"/>
            <a:r>
              <a:rPr lang="de-DE"/>
              <a:t>Fünfte Ebene</a:t>
            </a:r>
            <a:endParaRPr lang="de-AT"/>
          </a:p>
        </p:txBody>
      </p:sp>
      <p:sp>
        <p:nvSpPr>
          <p:cNvPr id="4" name="Textplatzhalter 3"/>
          <p:cNvSpPr>
            <a:spLocks noGrp="1"/>
          </p:cNvSpPr>
          <p:nvPr>
            <p:ph type="body" sz="half" idx="2"/>
          </p:nvPr>
        </p:nvSpPr>
        <p:spPr>
          <a:xfrm>
            <a:off x="756286" y="2237694"/>
            <a:ext cx="4976251" cy="7314583"/>
          </a:xfrm>
        </p:spPr>
        <p:txBody>
          <a:bodyPr/>
          <a:lstStyle>
            <a:lvl1pPr marL="0" indent="0">
              <a:buNone/>
              <a:defRPr sz="2183"/>
            </a:lvl1pPr>
            <a:lvl2pPr marL="712912" indent="0">
              <a:buNone/>
              <a:defRPr sz="1871"/>
            </a:lvl2pPr>
            <a:lvl3pPr marL="1425824" indent="0">
              <a:buNone/>
              <a:defRPr sz="1559"/>
            </a:lvl3pPr>
            <a:lvl4pPr marL="2138736" indent="0">
              <a:buNone/>
              <a:defRPr sz="1403"/>
            </a:lvl4pPr>
            <a:lvl5pPr marL="2851648" indent="0">
              <a:buNone/>
              <a:defRPr sz="1403"/>
            </a:lvl5pPr>
            <a:lvl6pPr marL="3564560" indent="0">
              <a:buNone/>
              <a:defRPr sz="1403"/>
            </a:lvl6pPr>
            <a:lvl7pPr marL="4277472" indent="0">
              <a:buNone/>
              <a:defRPr sz="1403"/>
            </a:lvl7pPr>
            <a:lvl8pPr marL="4990384" indent="0">
              <a:buNone/>
              <a:defRPr sz="1403"/>
            </a:lvl8pPr>
            <a:lvl9pPr marL="5703296" indent="0">
              <a:buNone/>
              <a:defRPr sz="1403"/>
            </a:lvl9pPr>
          </a:lstStyle>
          <a:p>
            <a:pPr lvl="0"/>
            <a:r>
              <a:rPr lang="de-DE"/>
              <a:t>Textmasterformate durch Klicken bearbeiten</a:t>
            </a:r>
          </a:p>
        </p:txBody>
      </p:sp>
      <p:sp>
        <p:nvSpPr>
          <p:cNvPr id="5" name="Datumsplatzhalter 3"/>
          <p:cNvSpPr>
            <a:spLocks noGrp="1"/>
          </p:cNvSpPr>
          <p:nvPr>
            <p:ph type="dt" sz="half" idx="10"/>
          </p:nvPr>
        </p:nvSpPr>
        <p:spPr/>
        <p:txBody>
          <a:bodyPr/>
          <a:lstStyle>
            <a:lvl1pPr>
              <a:defRPr/>
            </a:lvl1pPr>
          </a:lstStyle>
          <a:p>
            <a:pPr>
              <a:defRPr/>
            </a:pPr>
            <a:fld id="{E4C7DD18-2409-4FE1-8AA3-016D4A8E580B}" type="datetime1">
              <a:rPr lang="de-DE">
                <a:solidFill>
                  <a:prstClr val="black">
                    <a:tint val="75000"/>
                  </a:prstClr>
                </a:solidFill>
              </a:rPr>
              <a:pPr>
                <a:defRPr/>
              </a:pPr>
              <a:t>06.11.2019</a:t>
            </a:fld>
            <a:endParaRPr lang="de-AT">
              <a:solidFill>
                <a:prstClr val="black">
                  <a:tint val="75000"/>
                </a:prstClr>
              </a:solidFill>
            </a:endParaRPr>
          </a:p>
        </p:txBody>
      </p:sp>
      <p:sp>
        <p:nvSpPr>
          <p:cNvPr id="6" name="Fußzeilenplatzhalter 4"/>
          <p:cNvSpPr>
            <a:spLocks noGrp="1"/>
          </p:cNvSpPr>
          <p:nvPr>
            <p:ph type="ftr" sz="quarter" idx="11"/>
          </p:nvPr>
        </p:nvSpPr>
        <p:spPr/>
        <p:txBody>
          <a:bodyPr/>
          <a:lstStyle>
            <a:lvl1pPr>
              <a:defRPr/>
            </a:lvl1pPr>
          </a:lstStyle>
          <a:p>
            <a:pPr>
              <a:defRPr/>
            </a:pPr>
            <a:endParaRPr lang="de-AT">
              <a:solidFill>
                <a:prstClr val="black">
                  <a:tint val="75000"/>
                </a:prstClr>
              </a:solidFill>
            </a:endParaRPr>
          </a:p>
        </p:txBody>
      </p:sp>
      <p:sp>
        <p:nvSpPr>
          <p:cNvPr id="7" name="Foliennummernplatzhalter 5"/>
          <p:cNvSpPr>
            <a:spLocks noGrp="1"/>
          </p:cNvSpPr>
          <p:nvPr>
            <p:ph type="sldNum" sz="quarter" idx="12"/>
          </p:nvPr>
        </p:nvSpPr>
        <p:spPr/>
        <p:txBody>
          <a:bodyPr/>
          <a:lstStyle>
            <a:lvl1pPr>
              <a:defRPr/>
            </a:lvl1pPr>
          </a:lstStyle>
          <a:p>
            <a:fld id="{705E5368-E248-4EB3-BF3E-91B99E70CE0E}" type="slidenum">
              <a:rPr lang="de-AT" altLang="en-US"/>
              <a:pPr/>
              <a:t>‹#›</a:t>
            </a:fld>
            <a:endParaRPr lang="de-AT" altLang="en-US"/>
          </a:p>
        </p:txBody>
      </p:sp>
    </p:spTree>
    <p:extLst>
      <p:ext uri="{BB962C8B-B14F-4D97-AF65-F5344CB8AC3E}">
        <p14:creationId xmlns:p14="http://schemas.microsoft.com/office/powerpoint/2010/main" val="166946057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Bild mit Überschrift">
    <p:spTree>
      <p:nvGrpSpPr>
        <p:cNvPr id="1" name=""/>
        <p:cNvGrpSpPr/>
        <p:nvPr/>
      </p:nvGrpSpPr>
      <p:grpSpPr>
        <a:xfrm>
          <a:off x="0" y="0"/>
          <a:ext cx="0" cy="0"/>
          <a:chOff x="0" y="0"/>
          <a:chExt cx="0" cy="0"/>
        </a:xfrm>
      </p:grpSpPr>
      <p:sp>
        <p:nvSpPr>
          <p:cNvPr id="2" name="Titel 1"/>
          <p:cNvSpPr>
            <a:spLocks noGrp="1"/>
          </p:cNvSpPr>
          <p:nvPr>
            <p:ph type="title"/>
          </p:nvPr>
        </p:nvSpPr>
        <p:spPr>
          <a:xfrm>
            <a:off x="2964743" y="7485380"/>
            <a:ext cx="9075420" cy="883691"/>
          </a:xfrm>
        </p:spPr>
        <p:txBody>
          <a:bodyPr anchor="b"/>
          <a:lstStyle>
            <a:lvl1pPr algn="l">
              <a:defRPr sz="3119" b="1"/>
            </a:lvl1pPr>
          </a:lstStyle>
          <a:p>
            <a:r>
              <a:rPr lang="de-DE"/>
              <a:t>Titelmasterformat durch Klicken bearbeiten</a:t>
            </a:r>
            <a:endParaRPr lang="de-AT"/>
          </a:p>
        </p:txBody>
      </p:sp>
      <p:sp>
        <p:nvSpPr>
          <p:cNvPr id="3" name="Bildplatzhalter 2"/>
          <p:cNvSpPr>
            <a:spLocks noGrp="1"/>
          </p:cNvSpPr>
          <p:nvPr>
            <p:ph type="pic" idx="1"/>
          </p:nvPr>
        </p:nvSpPr>
        <p:spPr>
          <a:xfrm>
            <a:off x="2964743" y="955475"/>
            <a:ext cx="9075420" cy="6416040"/>
          </a:xfrm>
        </p:spPr>
        <p:txBody>
          <a:bodyPr rtlCol="0">
            <a:normAutofit/>
          </a:bodyPr>
          <a:lstStyle>
            <a:lvl1pPr marL="0" indent="0">
              <a:buNone/>
              <a:defRPr sz="4990"/>
            </a:lvl1pPr>
            <a:lvl2pPr marL="712912" indent="0">
              <a:buNone/>
              <a:defRPr sz="4366"/>
            </a:lvl2pPr>
            <a:lvl3pPr marL="1425824" indent="0">
              <a:buNone/>
              <a:defRPr sz="3742"/>
            </a:lvl3pPr>
            <a:lvl4pPr marL="2138736" indent="0">
              <a:buNone/>
              <a:defRPr sz="3119"/>
            </a:lvl4pPr>
            <a:lvl5pPr marL="2851648" indent="0">
              <a:buNone/>
              <a:defRPr sz="3119"/>
            </a:lvl5pPr>
            <a:lvl6pPr marL="3564560" indent="0">
              <a:buNone/>
              <a:defRPr sz="3119"/>
            </a:lvl6pPr>
            <a:lvl7pPr marL="4277472" indent="0">
              <a:buNone/>
              <a:defRPr sz="3119"/>
            </a:lvl7pPr>
            <a:lvl8pPr marL="4990384" indent="0">
              <a:buNone/>
              <a:defRPr sz="3119"/>
            </a:lvl8pPr>
            <a:lvl9pPr marL="5703296" indent="0">
              <a:buNone/>
              <a:defRPr sz="3119"/>
            </a:lvl9pPr>
          </a:lstStyle>
          <a:p>
            <a:pPr lvl="0"/>
            <a:endParaRPr lang="de-AT" noProof="0"/>
          </a:p>
        </p:txBody>
      </p:sp>
      <p:sp>
        <p:nvSpPr>
          <p:cNvPr id="4" name="Textplatzhalter 3"/>
          <p:cNvSpPr>
            <a:spLocks noGrp="1"/>
          </p:cNvSpPr>
          <p:nvPr>
            <p:ph type="body" sz="half" idx="2"/>
          </p:nvPr>
        </p:nvSpPr>
        <p:spPr>
          <a:xfrm>
            <a:off x="2964743" y="8369071"/>
            <a:ext cx="9075420" cy="1254989"/>
          </a:xfrm>
        </p:spPr>
        <p:txBody>
          <a:bodyPr/>
          <a:lstStyle>
            <a:lvl1pPr marL="0" indent="0">
              <a:buNone/>
              <a:defRPr sz="2183"/>
            </a:lvl1pPr>
            <a:lvl2pPr marL="712912" indent="0">
              <a:buNone/>
              <a:defRPr sz="1871"/>
            </a:lvl2pPr>
            <a:lvl3pPr marL="1425824" indent="0">
              <a:buNone/>
              <a:defRPr sz="1559"/>
            </a:lvl3pPr>
            <a:lvl4pPr marL="2138736" indent="0">
              <a:buNone/>
              <a:defRPr sz="1403"/>
            </a:lvl4pPr>
            <a:lvl5pPr marL="2851648" indent="0">
              <a:buNone/>
              <a:defRPr sz="1403"/>
            </a:lvl5pPr>
            <a:lvl6pPr marL="3564560" indent="0">
              <a:buNone/>
              <a:defRPr sz="1403"/>
            </a:lvl6pPr>
            <a:lvl7pPr marL="4277472" indent="0">
              <a:buNone/>
              <a:defRPr sz="1403"/>
            </a:lvl7pPr>
            <a:lvl8pPr marL="4990384" indent="0">
              <a:buNone/>
              <a:defRPr sz="1403"/>
            </a:lvl8pPr>
            <a:lvl9pPr marL="5703296" indent="0">
              <a:buNone/>
              <a:defRPr sz="1403"/>
            </a:lvl9pPr>
          </a:lstStyle>
          <a:p>
            <a:pPr lvl="0"/>
            <a:r>
              <a:rPr lang="de-DE"/>
              <a:t>Textmasterformate durch Klicken bearbeiten</a:t>
            </a:r>
          </a:p>
        </p:txBody>
      </p:sp>
      <p:sp>
        <p:nvSpPr>
          <p:cNvPr id="5" name="Datumsplatzhalter 3"/>
          <p:cNvSpPr>
            <a:spLocks noGrp="1"/>
          </p:cNvSpPr>
          <p:nvPr>
            <p:ph type="dt" sz="half" idx="10"/>
          </p:nvPr>
        </p:nvSpPr>
        <p:spPr/>
        <p:txBody>
          <a:bodyPr/>
          <a:lstStyle>
            <a:lvl1pPr>
              <a:defRPr/>
            </a:lvl1pPr>
          </a:lstStyle>
          <a:p>
            <a:pPr>
              <a:defRPr/>
            </a:pPr>
            <a:fld id="{6BEDB9A5-9028-43CE-9D83-CA0FE9BA7AC2}" type="datetime1">
              <a:rPr lang="de-DE">
                <a:solidFill>
                  <a:prstClr val="black">
                    <a:tint val="75000"/>
                  </a:prstClr>
                </a:solidFill>
              </a:rPr>
              <a:pPr>
                <a:defRPr/>
              </a:pPr>
              <a:t>06.11.2019</a:t>
            </a:fld>
            <a:endParaRPr lang="de-AT">
              <a:solidFill>
                <a:prstClr val="black">
                  <a:tint val="75000"/>
                </a:prstClr>
              </a:solidFill>
            </a:endParaRPr>
          </a:p>
        </p:txBody>
      </p:sp>
      <p:sp>
        <p:nvSpPr>
          <p:cNvPr id="6" name="Fußzeilenplatzhalter 4"/>
          <p:cNvSpPr>
            <a:spLocks noGrp="1"/>
          </p:cNvSpPr>
          <p:nvPr>
            <p:ph type="ftr" sz="quarter" idx="11"/>
          </p:nvPr>
        </p:nvSpPr>
        <p:spPr/>
        <p:txBody>
          <a:bodyPr/>
          <a:lstStyle>
            <a:lvl1pPr>
              <a:defRPr/>
            </a:lvl1pPr>
          </a:lstStyle>
          <a:p>
            <a:pPr>
              <a:defRPr/>
            </a:pPr>
            <a:endParaRPr lang="de-AT">
              <a:solidFill>
                <a:prstClr val="black">
                  <a:tint val="75000"/>
                </a:prstClr>
              </a:solidFill>
            </a:endParaRPr>
          </a:p>
        </p:txBody>
      </p:sp>
      <p:sp>
        <p:nvSpPr>
          <p:cNvPr id="7" name="Foliennummernplatzhalter 5"/>
          <p:cNvSpPr>
            <a:spLocks noGrp="1"/>
          </p:cNvSpPr>
          <p:nvPr>
            <p:ph type="sldNum" sz="quarter" idx="12"/>
          </p:nvPr>
        </p:nvSpPr>
        <p:spPr/>
        <p:txBody>
          <a:bodyPr/>
          <a:lstStyle>
            <a:lvl1pPr>
              <a:defRPr/>
            </a:lvl1pPr>
          </a:lstStyle>
          <a:p>
            <a:fld id="{DA61A2CD-3F9C-4BD2-9E4B-9BFE7355956F}" type="slidenum">
              <a:rPr lang="de-AT" altLang="en-US"/>
              <a:pPr/>
              <a:t>‹#›</a:t>
            </a:fld>
            <a:endParaRPr lang="de-AT" altLang="en-US"/>
          </a:p>
        </p:txBody>
      </p:sp>
    </p:spTree>
    <p:extLst>
      <p:ext uri="{BB962C8B-B14F-4D97-AF65-F5344CB8AC3E}">
        <p14:creationId xmlns:p14="http://schemas.microsoft.com/office/powerpoint/2010/main" val="17375736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el und vertikaler Tex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Titelmasterformat durch Klicken bearbeiten</a:t>
            </a:r>
            <a:endParaRPr lang="de-AT"/>
          </a:p>
        </p:txBody>
      </p:sp>
      <p:sp>
        <p:nvSpPr>
          <p:cNvPr id="3" name="Vertikaler Textplatzhalter 2"/>
          <p:cNvSpPr>
            <a:spLocks noGrp="1"/>
          </p:cNvSpPr>
          <p:nvPr>
            <p:ph type="body" orient="vert" idx="1"/>
          </p:nvPr>
        </p:nvSpPr>
        <p:spPr/>
        <p:txBody>
          <a:bodyPr vert="eaVert"/>
          <a:lstStyle/>
          <a:p>
            <a:pPr lvl="0"/>
            <a:r>
              <a:rPr lang="de-DE"/>
              <a:t>Textmasterformate durch Klicken bearbeiten</a:t>
            </a:r>
          </a:p>
          <a:p>
            <a:pPr lvl="1"/>
            <a:r>
              <a:rPr lang="de-DE"/>
              <a:t>Zweite Ebene</a:t>
            </a:r>
          </a:p>
          <a:p>
            <a:pPr lvl="2"/>
            <a:r>
              <a:rPr lang="de-DE"/>
              <a:t>Dritte Ebene</a:t>
            </a:r>
          </a:p>
          <a:p>
            <a:pPr lvl="3"/>
            <a:r>
              <a:rPr lang="de-DE"/>
              <a:t>Vierte Ebene</a:t>
            </a:r>
          </a:p>
          <a:p>
            <a:pPr lvl="4"/>
            <a:r>
              <a:rPr lang="de-DE"/>
              <a:t>Fünfte Ebene</a:t>
            </a:r>
            <a:endParaRPr lang="de-AT"/>
          </a:p>
        </p:txBody>
      </p:sp>
      <p:sp>
        <p:nvSpPr>
          <p:cNvPr id="4" name="Datumsplatzhalter 3"/>
          <p:cNvSpPr>
            <a:spLocks noGrp="1"/>
          </p:cNvSpPr>
          <p:nvPr>
            <p:ph type="dt" sz="half" idx="10"/>
          </p:nvPr>
        </p:nvSpPr>
        <p:spPr/>
        <p:txBody>
          <a:bodyPr/>
          <a:lstStyle>
            <a:lvl1pPr>
              <a:defRPr/>
            </a:lvl1pPr>
          </a:lstStyle>
          <a:p>
            <a:pPr>
              <a:defRPr/>
            </a:pPr>
            <a:fld id="{AA335976-D312-463D-9732-2D5D2D8AC6A1}" type="datetime1">
              <a:rPr lang="de-DE">
                <a:solidFill>
                  <a:prstClr val="black">
                    <a:tint val="75000"/>
                  </a:prstClr>
                </a:solidFill>
              </a:rPr>
              <a:pPr>
                <a:defRPr/>
              </a:pPr>
              <a:t>06.11.2019</a:t>
            </a:fld>
            <a:endParaRPr lang="de-AT">
              <a:solidFill>
                <a:prstClr val="black">
                  <a:tint val="75000"/>
                </a:prstClr>
              </a:solidFill>
            </a:endParaRPr>
          </a:p>
        </p:txBody>
      </p:sp>
      <p:sp>
        <p:nvSpPr>
          <p:cNvPr id="5" name="Fußzeilenplatzhalter 4"/>
          <p:cNvSpPr>
            <a:spLocks noGrp="1"/>
          </p:cNvSpPr>
          <p:nvPr>
            <p:ph type="ftr" sz="quarter" idx="11"/>
          </p:nvPr>
        </p:nvSpPr>
        <p:spPr/>
        <p:txBody>
          <a:bodyPr/>
          <a:lstStyle>
            <a:lvl1pPr>
              <a:defRPr/>
            </a:lvl1pPr>
          </a:lstStyle>
          <a:p>
            <a:pPr>
              <a:defRPr/>
            </a:pPr>
            <a:endParaRPr lang="de-AT">
              <a:solidFill>
                <a:prstClr val="black">
                  <a:tint val="75000"/>
                </a:prstClr>
              </a:solidFill>
            </a:endParaRPr>
          </a:p>
        </p:txBody>
      </p:sp>
      <p:sp>
        <p:nvSpPr>
          <p:cNvPr id="6" name="Foliennummernplatzhalter 5"/>
          <p:cNvSpPr>
            <a:spLocks noGrp="1"/>
          </p:cNvSpPr>
          <p:nvPr>
            <p:ph type="sldNum" sz="quarter" idx="12"/>
          </p:nvPr>
        </p:nvSpPr>
        <p:spPr/>
        <p:txBody>
          <a:bodyPr/>
          <a:lstStyle>
            <a:lvl1pPr>
              <a:defRPr/>
            </a:lvl1pPr>
          </a:lstStyle>
          <a:p>
            <a:fld id="{EE140FD0-5E29-4A9B-9F93-F2DB3AAD0DD5}" type="slidenum">
              <a:rPr lang="de-AT" altLang="en-US"/>
              <a:pPr/>
              <a:t>‹#›</a:t>
            </a:fld>
            <a:endParaRPr lang="de-AT" altLang="en-US"/>
          </a:p>
        </p:txBody>
      </p:sp>
    </p:spTree>
    <p:extLst>
      <p:ext uri="{BB962C8B-B14F-4D97-AF65-F5344CB8AC3E}">
        <p14:creationId xmlns:p14="http://schemas.microsoft.com/office/powerpoint/2010/main" val="3022782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kaler Titel und Text">
    <p:spTree>
      <p:nvGrpSpPr>
        <p:cNvPr id="1" name=""/>
        <p:cNvGrpSpPr/>
        <p:nvPr/>
      </p:nvGrpSpPr>
      <p:grpSpPr>
        <a:xfrm>
          <a:off x="0" y="0"/>
          <a:ext cx="0" cy="0"/>
          <a:chOff x="0" y="0"/>
          <a:chExt cx="0" cy="0"/>
        </a:xfrm>
      </p:grpSpPr>
      <p:sp>
        <p:nvSpPr>
          <p:cNvPr id="2" name="Vertikaler Titel 1"/>
          <p:cNvSpPr>
            <a:spLocks noGrp="1"/>
          </p:cNvSpPr>
          <p:nvPr>
            <p:ph type="title" orient="vert"/>
          </p:nvPr>
        </p:nvSpPr>
        <p:spPr>
          <a:xfrm>
            <a:off x="10966132" y="428232"/>
            <a:ext cx="3403283" cy="9124045"/>
          </a:xfrm>
        </p:spPr>
        <p:txBody>
          <a:bodyPr vert="eaVert"/>
          <a:lstStyle/>
          <a:p>
            <a:r>
              <a:rPr lang="de-DE"/>
              <a:t>Titelmasterformat durch Klicken bearbeiten</a:t>
            </a:r>
            <a:endParaRPr lang="de-AT"/>
          </a:p>
        </p:txBody>
      </p:sp>
      <p:sp>
        <p:nvSpPr>
          <p:cNvPr id="3" name="Vertikaler Textplatzhalter 2"/>
          <p:cNvSpPr>
            <a:spLocks noGrp="1"/>
          </p:cNvSpPr>
          <p:nvPr>
            <p:ph type="body" orient="vert" idx="1"/>
          </p:nvPr>
        </p:nvSpPr>
        <p:spPr>
          <a:xfrm>
            <a:off x="756285" y="428232"/>
            <a:ext cx="9957753" cy="9124045"/>
          </a:xfrm>
        </p:spPr>
        <p:txBody>
          <a:bodyPr vert="eaVert"/>
          <a:lstStyle/>
          <a:p>
            <a:pPr lvl="0"/>
            <a:r>
              <a:rPr lang="de-DE"/>
              <a:t>Textmasterformate durch Klicken bearbeiten</a:t>
            </a:r>
          </a:p>
          <a:p>
            <a:pPr lvl="1"/>
            <a:r>
              <a:rPr lang="de-DE"/>
              <a:t>Zweite Ebene</a:t>
            </a:r>
          </a:p>
          <a:p>
            <a:pPr lvl="2"/>
            <a:r>
              <a:rPr lang="de-DE"/>
              <a:t>Dritte Ebene</a:t>
            </a:r>
          </a:p>
          <a:p>
            <a:pPr lvl="3"/>
            <a:r>
              <a:rPr lang="de-DE"/>
              <a:t>Vierte Ebene</a:t>
            </a:r>
          </a:p>
          <a:p>
            <a:pPr lvl="4"/>
            <a:r>
              <a:rPr lang="de-DE"/>
              <a:t>Fünfte Ebene</a:t>
            </a:r>
            <a:endParaRPr lang="de-AT"/>
          </a:p>
        </p:txBody>
      </p:sp>
      <p:sp>
        <p:nvSpPr>
          <p:cNvPr id="4" name="Datumsplatzhalter 3"/>
          <p:cNvSpPr>
            <a:spLocks noGrp="1"/>
          </p:cNvSpPr>
          <p:nvPr>
            <p:ph type="dt" sz="half" idx="10"/>
          </p:nvPr>
        </p:nvSpPr>
        <p:spPr/>
        <p:txBody>
          <a:bodyPr/>
          <a:lstStyle>
            <a:lvl1pPr>
              <a:defRPr/>
            </a:lvl1pPr>
          </a:lstStyle>
          <a:p>
            <a:pPr>
              <a:defRPr/>
            </a:pPr>
            <a:fld id="{F6EE3DEE-E5D4-4458-ACE5-A078D37A4DEC}" type="datetime1">
              <a:rPr lang="de-DE">
                <a:solidFill>
                  <a:prstClr val="black">
                    <a:tint val="75000"/>
                  </a:prstClr>
                </a:solidFill>
              </a:rPr>
              <a:pPr>
                <a:defRPr/>
              </a:pPr>
              <a:t>06.11.2019</a:t>
            </a:fld>
            <a:endParaRPr lang="de-AT">
              <a:solidFill>
                <a:prstClr val="black">
                  <a:tint val="75000"/>
                </a:prstClr>
              </a:solidFill>
            </a:endParaRPr>
          </a:p>
        </p:txBody>
      </p:sp>
      <p:sp>
        <p:nvSpPr>
          <p:cNvPr id="5" name="Fußzeilenplatzhalter 4"/>
          <p:cNvSpPr>
            <a:spLocks noGrp="1"/>
          </p:cNvSpPr>
          <p:nvPr>
            <p:ph type="ftr" sz="quarter" idx="11"/>
          </p:nvPr>
        </p:nvSpPr>
        <p:spPr/>
        <p:txBody>
          <a:bodyPr/>
          <a:lstStyle>
            <a:lvl1pPr>
              <a:defRPr/>
            </a:lvl1pPr>
          </a:lstStyle>
          <a:p>
            <a:pPr>
              <a:defRPr/>
            </a:pPr>
            <a:endParaRPr lang="de-AT">
              <a:solidFill>
                <a:prstClr val="black">
                  <a:tint val="75000"/>
                </a:prstClr>
              </a:solidFill>
            </a:endParaRPr>
          </a:p>
        </p:txBody>
      </p:sp>
      <p:sp>
        <p:nvSpPr>
          <p:cNvPr id="6" name="Foliennummernplatzhalter 5"/>
          <p:cNvSpPr>
            <a:spLocks noGrp="1"/>
          </p:cNvSpPr>
          <p:nvPr>
            <p:ph type="sldNum" sz="quarter" idx="12"/>
          </p:nvPr>
        </p:nvSpPr>
        <p:spPr/>
        <p:txBody>
          <a:bodyPr/>
          <a:lstStyle>
            <a:lvl1pPr>
              <a:defRPr/>
            </a:lvl1pPr>
          </a:lstStyle>
          <a:p>
            <a:fld id="{ED56D7BA-A309-4840-A866-2463BBD391D6}" type="slidenum">
              <a:rPr lang="de-AT" altLang="en-US"/>
              <a:pPr/>
              <a:t>‹#›</a:t>
            </a:fld>
            <a:endParaRPr lang="de-AT" altLang="en-US"/>
          </a:p>
        </p:txBody>
      </p:sp>
    </p:spTree>
    <p:extLst>
      <p:ext uri="{BB962C8B-B14F-4D97-AF65-F5344CB8AC3E}">
        <p14:creationId xmlns:p14="http://schemas.microsoft.com/office/powerpoint/2010/main" val="10083011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134428" y="3314954"/>
            <a:ext cx="12856845" cy="815608"/>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2268855" y="5988306"/>
            <a:ext cx="1058799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defRPr sz="1490" b="0" i="0">
                <a:solidFill>
                  <a:schemeClr val="bg1"/>
                </a:solidFill>
                <a:latin typeface="Courier New"/>
                <a:cs typeface="Courier New"/>
              </a:defRPr>
            </a:lvl1pPr>
          </a:lstStyle>
          <a:p>
            <a:pPr marL="9006"/>
            <a:r>
              <a:rPr lang="en-US"/>
              <a:t>44</a:t>
            </a:r>
            <a:endParaRPr lang="en-US" dirty="0"/>
          </a:p>
        </p:txBody>
      </p:sp>
      <p:sp>
        <p:nvSpPr>
          <p:cNvPr id="5" name="Holder 5"/>
          <p:cNvSpPr>
            <a:spLocks noGrp="1"/>
          </p:cNvSpPr>
          <p:nvPr>
            <p:ph type="dt" sz="half" idx="6"/>
          </p:nvPr>
        </p:nvSpPr>
        <p:spPr/>
        <p:txBody>
          <a:bodyPr lIns="0" tIns="0" rIns="0" bIns="0"/>
          <a:lstStyle>
            <a:lvl1pPr>
              <a:defRPr sz="1490" b="1" i="0">
                <a:solidFill>
                  <a:schemeClr val="bg1"/>
                </a:solidFill>
                <a:latin typeface="Palatino Linotype"/>
                <a:cs typeface="Palatino Linotype"/>
              </a:defRPr>
            </a:lvl1pPr>
          </a:lstStyle>
          <a:p>
            <a:pPr marL="9006"/>
            <a:r>
              <a:rPr lang="ru-RU" spc="-89"/>
              <a:t>Цифровая</a:t>
            </a:r>
            <a:endParaRPr lang="ru-RU" spc="-89" dirty="0"/>
          </a:p>
        </p:txBody>
      </p:sp>
      <p:sp>
        <p:nvSpPr>
          <p:cNvPr id="6" name="Holder 6"/>
          <p:cNvSpPr>
            <a:spLocks noGrp="1"/>
          </p:cNvSpPr>
          <p:nvPr>
            <p:ph type="sldNum" sz="quarter" idx="7"/>
          </p:nvPr>
        </p:nvSpPr>
        <p:spPr/>
        <p:txBody>
          <a:bodyPr lIns="0" tIns="0" rIns="0" bIns="0"/>
          <a:lstStyle>
            <a:lvl1pPr>
              <a:defRPr sz="1490" b="1" i="0">
                <a:solidFill>
                  <a:srgbClr val="00A7D7"/>
                </a:solidFill>
                <a:latin typeface="Courier New"/>
                <a:cs typeface="Courier New"/>
              </a:defRPr>
            </a:lvl1pPr>
          </a:lstStyle>
          <a:p>
            <a:pPr marL="18014"/>
            <a:fld id="{81D60167-4931-47E6-BA6A-407CBD079E47}" type="slidenum">
              <a:rPr lang="en-US" smtClean="0"/>
              <a:pPr marL="18014"/>
              <a:t>‹#›</a:t>
            </a:fld>
            <a:endParaRPr lang="en-US" dirty="0"/>
          </a:p>
        </p:txBody>
      </p:sp>
    </p:spTree>
    <p:extLst>
      <p:ext uri="{BB962C8B-B14F-4D97-AF65-F5344CB8AC3E}">
        <p14:creationId xmlns:p14="http://schemas.microsoft.com/office/powerpoint/2010/main" val="384173252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745887" y="2522063"/>
            <a:ext cx="13633928" cy="578345"/>
          </a:xfrm>
        </p:spPr>
        <p:txBody>
          <a:bodyPr lIns="0" tIns="0" rIns="0" bIns="0"/>
          <a:lstStyle>
            <a:lvl1pPr>
              <a:defRPr sz="3758" b="1" i="0">
                <a:solidFill>
                  <a:schemeClr val="bg1"/>
                </a:solidFill>
                <a:latin typeface="Courier New"/>
                <a:cs typeface="Courier New"/>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defRPr sz="1490" b="0" i="0">
                <a:solidFill>
                  <a:schemeClr val="bg1"/>
                </a:solidFill>
                <a:latin typeface="Courier New"/>
                <a:cs typeface="Courier New"/>
              </a:defRPr>
            </a:lvl1pPr>
          </a:lstStyle>
          <a:p>
            <a:pPr marL="9006"/>
            <a:r>
              <a:rPr lang="en-US"/>
              <a:t>44</a:t>
            </a:r>
            <a:endParaRPr lang="en-US" dirty="0"/>
          </a:p>
        </p:txBody>
      </p:sp>
      <p:sp>
        <p:nvSpPr>
          <p:cNvPr id="5" name="Holder 5"/>
          <p:cNvSpPr>
            <a:spLocks noGrp="1"/>
          </p:cNvSpPr>
          <p:nvPr>
            <p:ph type="dt" sz="half" idx="6"/>
          </p:nvPr>
        </p:nvSpPr>
        <p:spPr/>
        <p:txBody>
          <a:bodyPr lIns="0" tIns="0" rIns="0" bIns="0"/>
          <a:lstStyle>
            <a:lvl1pPr>
              <a:defRPr sz="1490" b="1" i="0">
                <a:solidFill>
                  <a:schemeClr val="bg1"/>
                </a:solidFill>
                <a:latin typeface="Palatino Linotype"/>
                <a:cs typeface="Palatino Linotype"/>
              </a:defRPr>
            </a:lvl1pPr>
          </a:lstStyle>
          <a:p>
            <a:pPr marL="9006"/>
            <a:r>
              <a:rPr lang="ru-RU" spc="-89"/>
              <a:t>Цифровая</a:t>
            </a:r>
            <a:endParaRPr lang="ru-RU" spc="-89" dirty="0"/>
          </a:p>
        </p:txBody>
      </p:sp>
      <p:sp>
        <p:nvSpPr>
          <p:cNvPr id="6" name="Holder 6"/>
          <p:cNvSpPr>
            <a:spLocks noGrp="1"/>
          </p:cNvSpPr>
          <p:nvPr>
            <p:ph type="sldNum" sz="quarter" idx="7"/>
          </p:nvPr>
        </p:nvSpPr>
        <p:spPr/>
        <p:txBody>
          <a:bodyPr lIns="0" tIns="0" rIns="0" bIns="0"/>
          <a:lstStyle>
            <a:lvl1pPr>
              <a:defRPr sz="1490" b="1" i="0">
                <a:solidFill>
                  <a:srgbClr val="00A7D7"/>
                </a:solidFill>
                <a:latin typeface="Courier New"/>
                <a:cs typeface="Courier New"/>
              </a:defRPr>
            </a:lvl1pPr>
          </a:lstStyle>
          <a:p>
            <a:pPr marL="18014"/>
            <a:fld id="{81D60167-4931-47E6-BA6A-407CBD079E47}" type="slidenum">
              <a:rPr lang="en-US" smtClean="0"/>
              <a:pPr marL="18014"/>
              <a:t>‹#›</a:t>
            </a:fld>
            <a:endParaRPr lang="en-US" dirty="0"/>
          </a:p>
        </p:txBody>
      </p:sp>
    </p:spTree>
    <p:extLst>
      <p:ext uri="{BB962C8B-B14F-4D97-AF65-F5344CB8AC3E}">
        <p14:creationId xmlns:p14="http://schemas.microsoft.com/office/powerpoint/2010/main" val="79236334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0" y="1"/>
            <a:ext cx="15125700" cy="10688674"/>
          </a:xfrm>
          <a:custGeom>
            <a:avLst/>
            <a:gdLst/>
            <a:ahLst/>
            <a:cxnLst/>
            <a:rect l="l" t="t" r="r" b="b"/>
            <a:pathLst>
              <a:path w="20104100" h="11488420">
                <a:moveTo>
                  <a:pt x="0" y="11488057"/>
                </a:moveTo>
                <a:lnTo>
                  <a:pt x="20104100" y="11488057"/>
                </a:lnTo>
                <a:lnTo>
                  <a:pt x="20104100" y="0"/>
                </a:lnTo>
                <a:lnTo>
                  <a:pt x="0" y="0"/>
                </a:lnTo>
                <a:lnTo>
                  <a:pt x="0" y="11488057"/>
                </a:lnTo>
              </a:path>
            </a:pathLst>
          </a:custGeom>
          <a:solidFill>
            <a:srgbClr val="1F1F20"/>
          </a:solidFill>
        </p:spPr>
        <p:txBody>
          <a:bodyPr wrap="square" lIns="0" tIns="0" rIns="0" bIns="0" rtlCol="0"/>
          <a:lstStyle/>
          <a:p>
            <a:endParaRPr sz="2591"/>
          </a:p>
        </p:txBody>
      </p:sp>
      <p:sp>
        <p:nvSpPr>
          <p:cNvPr id="17" name="bk object 17"/>
          <p:cNvSpPr/>
          <p:nvPr/>
        </p:nvSpPr>
        <p:spPr>
          <a:xfrm>
            <a:off x="1121832" y="605400"/>
            <a:ext cx="346849" cy="452549"/>
          </a:xfrm>
          <a:custGeom>
            <a:avLst/>
            <a:gdLst/>
            <a:ahLst/>
            <a:cxnLst/>
            <a:rect l="l" t="t" r="r" b="b"/>
            <a:pathLst>
              <a:path w="461010" h="486409">
                <a:moveTo>
                  <a:pt x="193120" y="0"/>
                </a:moveTo>
                <a:lnTo>
                  <a:pt x="0" y="0"/>
                </a:lnTo>
                <a:lnTo>
                  <a:pt x="0" y="486290"/>
                </a:lnTo>
                <a:lnTo>
                  <a:pt x="196617" y="486275"/>
                </a:lnTo>
                <a:lnTo>
                  <a:pt x="238632" y="483619"/>
                </a:lnTo>
                <a:lnTo>
                  <a:pt x="277727" y="476330"/>
                </a:lnTo>
                <a:lnTo>
                  <a:pt x="313952" y="464337"/>
                </a:lnTo>
                <a:lnTo>
                  <a:pt x="357881" y="440899"/>
                </a:lnTo>
                <a:lnTo>
                  <a:pt x="397074" y="408463"/>
                </a:lnTo>
                <a:lnTo>
                  <a:pt x="421531" y="378744"/>
                </a:lnTo>
                <a:lnTo>
                  <a:pt x="422959" y="376525"/>
                </a:lnTo>
                <a:lnTo>
                  <a:pt x="124573" y="376525"/>
                </a:lnTo>
                <a:lnTo>
                  <a:pt x="124573" y="109753"/>
                </a:lnTo>
                <a:lnTo>
                  <a:pt x="422423" y="109753"/>
                </a:lnTo>
                <a:lnTo>
                  <a:pt x="420148" y="106327"/>
                </a:lnTo>
                <a:lnTo>
                  <a:pt x="394885" y="76372"/>
                </a:lnTo>
                <a:lnTo>
                  <a:pt x="365795" y="51384"/>
                </a:lnTo>
                <a:lnTo>
                  <a:pt x="323167" y="26278"/>
                </a:lnTo>
                <a:lnTo>
                  <a:pt x="275174" y="9482"/>
                </a:lnTo>
                <a:lnTo>
                  <a:pt x="235657" y="2374"/>
                </a:lnTo>
                <a:lnTo>
                  <a:pt x="207634" y="264"/>
                </a:lnTo>
                <a:lnTo>
                  <a:pt x="193120" y="0"/>
                </a:lnTo>
                <a:close/>
              </a:path>
              <a:path w="461010" h="486409">
                <a:moveTo>
                  <a:pt x="422423" y="109753"/>
                </a:moveTo>
                <a:lnTo>
                  <a:pt x="124573" y="109753"/>
                </a:lnTo>
                <a:lnTo>
                  <a:pt x="189468" y="109805"/>
                </a:lnTo>
                <a:lnTo>
                  <a:pt x="206036" y="110683"/>
                </a:lnTo>
                <a:lnTo>
                  <a:pt x="250080" y="119813"/>
                </a:lnTo>
                <a:lnTo>
                  <a:pt x="285220" y="138710"/>
                </a:lnTo>
                <a:lnTo>
                  <a:pt x="310926" y="167399"/>
                </a:lnTo>
                <a:lnTo>
                  <a:pt x="326668" y="205907"/>
                </a:lnTo>
                <a:lnTo>
                  <a:pt x="331917" y="254260"/>
                </a:lnTo>
                <a:lnTo>
                  <a:pt x="330362" y="269488"/>
                </a:lnTo>
                <a:lnTo>
                  <a:pt x="318103" y="309476"/>
                </a:lnTo>
                <a:lnTo>
                  <a:pt x="294931" y="340536"/>
                </a:lnTo>
                <a:lnTo>
                  <a:pt x="261407" y="362264"/>
                </a:lnTo>
                <a:lnTo>
                  <a:pt x="218119" y="374211"/>
                </a:lnTo>
                <a:lnTo>
                  <a:pt x="184123" y="376525"/>
                </a:lnTo>
                <a:lnTo>
                  <a:pt x="422959" y="376525"/>
                </a:lnTo>
                <a:lnTo>
                  <a:pt x="445002" y="334022"/>
                </a:lnTo>
                <a:lnTo>
                  <a:pt x="455755" y="296657"/>
                </a:lnTo>
                <a:lnTo>
                  <a:pt x="460641" y="256014"/>
                </a:lnTo>
                <a:lnTo>
                  <a:pt x="460966" y="241738"/>
                </a:lnTo>
                <a:lnTo>
                  <a:pt x="460574" y="227730"/>
                </a:lnTo>
                <a:lnTo>
                  <a:pt x="455444" y="187767"/>
                </a:lnTo>
                <a:lnTo>
                  <a:pt x="444342" y="150860"/>
                </a:lnTo>
                <a:lnTo>
                  <a:pt x="427209" y="116964"/>
                </a:lnTo>
                <a:lnTo>
                  <a:pt x="422423" y="109753"/>
                </a:lnTo>
                <a:close/>
              </a:path>
            </a:pathLst>
          </a:custGeom>
          <a:solidFill>
            <a:srgbClr val="00A7D7"/>
          </a:solidFill>
        </p:spPr>
        <p:txBody>
          <a:bodyPr wrap="square" lIns="0" tIns="0" rIns="0" bIns="0" rtlCol="0"/>
          <a:lstStyle/>
          <a:p>
            <a:endParaRPr sz="2591"/>
          </a:p>
        </p:txBody>
      </p:sp>
      <p:sp>
        <p:nvSpPr>
          <p:cNvPr id="18" name="bk object 18"/>
          <p:cNvSpPr/>
          <p:nvPr/>
        </p:nvSpPr>
        <p:spPr>
          <a:xfrm>
            <a:off x="755517" y="1225525"/>
            <a:ext cx="303374" cy="470863"/>
          </a:xfrm>
          <a:custGeom>
            <a:avLst/>
            <a:gdLst/>
            <a:ahLst/>
            <a:cxnLst/>
            <a:rect l="l" t="t" r="r" b="b"/>
            <a:pathLst>
              <a:path w="403225" h="506094">
                <a:moveTo>
                  <a:pt x="264847" y="0"/>
                </a:moveTo>
                <a:lnTo>
                  <a:pt x="223654" y="2893"/>
                </a:lnTo>
                <a:lnTo>
                  <a:pt x="185083" y="10627"/>
                </a:lnTo>
                <a:lnTo>
                  <a:pt x="149098" y="23240"/>
                </a:lnTo>
                <a:lnTo>
                  <a:pt x="105078" y="47712"/>
                </a:lnTo>
                <a:lnTo>
                  <a:pt x="74986" y="71858"/>
                </a:lnTo>
                <a:lnTo>
                  <a:pt x="42240" y="109756"/>
                </a:lnTo>
                <a:lnTo>
                  <a:pt x="18776" y="153351"/>
                </a:lnTo>
                <a:lnTo>
                  <a:pt x="7315" y="190257"/>
                </a:lnTo>
                <a:lnTo>
                  <a:pt x="1150" y="231139"/>
                </a:lnTo>
                <a:lnTo>
                  <a:pt x="0" y="260767"/>
                </a:lnTo>
                <a:lnTo>
                  <a:pt x="671" y="274739"/>
                </a:lnTo>
                <a:lnTo>
                  <a:pt x="6496" y="314605"/>
                </a:lnTo>
                <a:lnTo>
                  <a:pt x="18037" y="351416"/>
                </a:lnTo>
                <a:lnTo>
                  <a:pt x="42309" y="395794"/>
                </a:lnTo>
                <a:lnTo>
                  <a:pt x="67172" y="425588"/>
                </a:lnTo>
                <a:lnTo>
                  <a:pt x="104710" y="457365"/>
                </a:lnTo>
                <a:lnTo>
                  <a:pt x="147057" y="481034"/>
                </a:lnTo>
                <a:lnTo>
                  <a:pt x="195182" y="496794"/>
                </a:lnTo>
                <a:lnTo>
                  <a:pt x="235543" y="503415"/>
                </a:lnTo>
                <a:lnTo>
                  <a:pt x="279931" y="505571"/>
                </a:lnTo>
                <a:lnTo>
                  <a:pt x="293350" y="504904"/>
                </a:lnTo>
                <a:lnTo>
                  <a:pt x="332088" y="499699"/>
                </a:lnTo>
                <a:lnTo>
                  <a:pt x="380211" y="485403"/>
                </a:lnTo>
                <a:lnTo>
                  <a:pt x="402769" y="475159"/>
                </a:lnTo>
                <a:lnTo>
                  <a:pt x="396787" y="390340"/>
                </a:lnTo>
                <a:lnTo>
                  <a:pt x="270341" y="390340"/>
                </a:lnTo>
                <a:lnTo>
                  <a:pt x="257233" y="389576"/>
                </a:lnTo>
                <a:lnTo>
                  <a:pt x="208640" y="377011"/>
                </a:lnTo>
                <a:lnTo>
                  <a:pt x="175187" y="356441"/>
                </a:lnTo>
                <a:lnTo>
                  <a:pt x="148451" y="327213"/>
                </a:lnTo>
                <a:lnTo>
                  <a:pt x="130226" y="279644"/>
                </a:lnTo>
                <a:lnTo>
                  <a:pt x="127943" y="252022"/>
                </a:lnTo>
                <a:lnTo>
                  <a:pt x="128524" y="239166"/>
                </a:lnTo>
                <a:lnTo>
                  <a:pt x="141997" y="191526"/>
                </a:lnTo>
                <a:lnTo>
                  <a:pt x="165168" y="158692"/>
                </a:lnTo>
                <a:lnTo>
                  <a:pt x="196147" y="133825"/>
                </a:lnTo>
                <a:lnTo>
                  <a:pt x="244422" y="117364"/>
                </a:lnTo>
                <a:lnTo>
                  <a:pt x="272487" y="115289"/>
                </a:lnTo>
                <a:lnTo>
                  <a:pt x="393078" y="115289"/>
                </a:lnTo>
                <a:lnTo>
                  <a:pt x="389643" y="25465"/>
                </a:lnTo>
                <a:lnTo>
                  <a:pt x="343633" y="9069"/>
                </a:lnTo>
                <a:lnTo>
                  <a:pt x="305984" y="2241"/>
                </a:lnTo>
                <a:lnTo>
                  <a:pt x="278991" y="243"/>
                </a:lnTo>
                <a:lnTo>
                  <a:pt x="264847" y="0"/>
                </a:lnTo>
                <a:close/>
              </a:path>
              <a:path w="403225" h="506094">
                <a:moveTo>
                  <a:pt x="394465" y="357421"/>
                </a:moveTo>
                <a:lnTo>
                  <a:pt x="351662" y="378443"/>
                </a:lnTo>
                <a:lnTo>
                  <a:pt x="313852" y="387375"/>
                </a:lnTo>
                <a:lnTo>
                  <a:pt x="270341" y="390340"/>
                </a:lnTo>
                <a:lnTo>
                  <a:pt x="396787" y="390340"/>
                </a:lnTo>
                <a:lnTo>
                  <a:pt x="394465" y="357421"/>
                </a:lnTo>
                <a:close/>
              </a:path>
              <a:path w="403225" h="506094">
                <a:moveTo>
                  <a:pt x="393078" y="115289"/>
                </a:moveTo>
                <a:lnTo>
                  <a:pt x="272487" y="115289"/>
                </a:lnTo>
                <a:lnTo>
                  <a:pt x="285631" y="115733"/>
                </a:lnTo>
                <a:lnTo>
                  <a:pt x="298543" y="116867"/>
                </a:lnTo>
                <a:lnTo>
                  <a:pt x="335967" y="124400"/>
                </a:lnTo>
                <a:lnTo>
                  <a:pt x="371586" y="138130"/>
                </a:lnTo>
                <a:lnTo>
                  <a:pt x="394433" y="150722"/>
                </a:lnTo>
                <a:lnTo>
                  <a:pt x="393078" y="115289"/>
                </a:lnTo>
                <a:close/>
              </a:path>
            </a:pathLst>
          </a:custGeom>
          <a:solidFill>
            <a:srgbClr val="00A7D7"/>
          </a:solidFill>
        </p:spPr>
        <p:txBody>
          <a:bodyPr wrap="square" lIns="0" tIns="0" rIns="0" bIns="0" rtlCol="0"/>
          <a:lstStyle/>
          <a:p>
            <a:endParaRPr sz="2591"/>
          </a:p>
        </p:txBody>
      </p:sp>
      <p:sp>
        <p:nvSpPr>
          <p:cNvPr id="19" name="bk object 19"/>
          <p:cNvSpPr/>
          <p:nvPr/>
        </p:nvSpPr>
        <p:spPr>
          <a:xfrm>
            <a:off x="1125929" y="1225519"/>
            <a:ext cx="342550" cy="452549"/>
          </a:xfrm>
          <a:custGeom>
            <a:avLst/>
            <a:gdLst/>
            <a:ahLst/>
            <a:cxnLst/>
            <a:rect l="l" t="t" r="r" b="b"/>
            <a:pathLst>
              <a:path w="455294" h="486410">
                <a:moveTo>
                  <a:pt x="227752" y="0"/>
                </a:moveTo>
                <a:lnTo>
                  <a:pt x="0" y="0"/>
                </a:lnTo>
                <a:lnTo>
                  <a:pt x="0" y="486290"/>
                </a:lnTo>
                <a:lnTo>
                  <a:pt x="124596" y="486290"/>
                </a:lnTo>
                <a:lnTo>
                  <a:pt x="124596" y="300764"/>
                </a:lnTo>
                <a:lnTo>
                  <a:pt x="329114" y="300764"/>
                </a:lnTo>
                <a:lnTo>
                  <a:pt x="317110" y="283040"/>
                </a:lnTo>
                <a:lnTo>
                  <a:pt x="329040" y="276961"/>
                </a:lnTo>
                <a:lnTo>
                  <a:pt x="340172" y="270019"/>
                </a:lnTo>
                <a:lnTo>
                  <a:pt x="368496" y="244140"/>
                </a:lnTo>
                <a:lnTo>
                  <a:pt x="388628" y="210964"/>
                </a:lnTo>
                <a:lnTo>
                  <a:pt x="393269" y="198662"/>
                </a:lnTo>
                <a:lnTo>
                  <a:pt x="124596" y="198662"/>
                </a:lnTo>
                <a:lnTo>
                  <a:pt x="124596" y="105557"/>
                </a:lnTo>
                <a:lnTo>
                  <a:pt x="395662" y="105557"/>
                </a:lnTo>
                <a:lnTo>
                  <a:pt x="394923" y="102949"/>
                </a:lnTo>
                <a:lnTo>
                  <a:pt x="369702" y="58518"/>
                </a:lnTo>
                <a:lnTo>
                  <a:pt x="340245" y="30951"/>
                </a:lnTo>
                <a:lnTo>
                  <a:pt x="296253" y="9486"/>
                </a:lnTo>
                <a:lnTo>
                  <a:pt x="256954" y="1509"/>
                </a:lnTo>
                <a:lnTo>
                  <a:pt x="242654" y="376"/>
                </a:lnTo>
                <a:lnTo>
                  <a:pt x="227752" y="0"/>
                </a:lnTo>
                <a:close/>
              </a:path>
              <a:path w="455294" h="486410">
                <a:moveTo>
                  <a:pt x="329114" y="300764"/>
                </a:moveTo>
                <a:lnTo>
                  <a:pt x="174463" y="300764"/>
                </a:lnTo>
                <a:lnTo>
                  <a:pt x="311501" y="486290"/>
                </a:lnTo>
                <a:lnTo>
                  <a:pt x="454765" y="486290"/>
                </a:lnTo>
                <a:lnTo>
                  <a:pt x="329114" y="300764"/>
                </a:lnTo>
                <a:close/>
              </a:path>
              <a:path w="455294" h="486410">
                <a:moveTo>
                  <a:pt x="395662" y="105557"/>
                </a:moveTo>
                <a:lnTo>
                  <a:pt x="124596" y="105557"/>
                </a:lnTo>
                <a:lnTo>
                  <a:pt x="225467" y="105678"/>
                </a:lnTo>
                <a:lnTo>
                  <a:pt x="240059" y="107935"/>
                </a:lnTo>
                <a:lnTo>
                  <a:pt x="269717" y="131902"/>
                </a:lnTo>
                <a:lnTo>
                  <a:pt x="275347" y="162324"/>
                </a:lnTo>
                <a:lnTo>
                  <a:pt x="270899" y="174848"/>
                </a:lnTo>
                <a:lnTo>
                  <a:pt x="262900" y="184969"/>
                </a:lnTo>
                <a:lnTo>
                  <a:pt x="251723" y="192430"/>
                </a:lnTo>
                <a:lnTo>
                  <a:pt x="237592" y="197069"/>
                </a:lnTo>
                <a:lnTo>
                  <a:pt x="220830" y="198662"/>
                </a:lnTo>
                <a:lnTo>
                  <a:pt x="393269" y="198662"/>
                </a:lnTo>
                <a:lnTo>
                  <a:pt x="401423" y="155996"/>
                </a:lnTo>
                <a:lnTo>
                  <a:pt x="401928" y="140426"/>
                </a:lnTo>
                <a:lnTo>
                  <a:pt x="400667" y="127494"/>
                </a:lnTo>
                <a:lnTo>
                  <a:pt x="398342" y="115009"/>
                </a:lnTo>
                <a:lnTo>
                  <a:pt x="395662" y="105557"/>
                </a:lnTo>
                <a:close/>
              </a:path>
            </a:pathLst>
          </a:custGeom>
          <a:solidFill>
            <a:srgbClr val="00A7D7"/>
          </a:solidFill>
        </p:spPr>
        <p:txBody>
          <a:bodyPr wrap="square" lIns="0" tIns="0" rIns="0" bIns="0" rtlCol="0"/>
          <a:lstStyle/>
          <a:p>
            <a:endParaRPr sz="2591"/>
          </a:p>
        </p:txBody>
      </p:sp>
      <p:sp>
        <p:nvSpPr>
          <p:cNvPr id="20" name="bk object 20"/>
          <p:cNvSpPr/>
          <p:nvPr/>
        </p:nvSpPr>
        <p:spPr>
          <a:xfrm>
            <a:off x="1979902" y="1227970"/>
            <a:ext cx="331562" cy="452549"/>
          </a:xfrm>
          <a:custGeom>
            <a:avLst/>
            <a:gdLst/>
            <a:ahLst/>
            <a:cxnLst/>
            <a:rect l="l" t="t" r="r" b="b"/>
            <a:pathLst>
              <a:path w="440689" h="486410">
                <a:moveTo>
                  <a:pt x="106578" y="0"/>
                </a:moveTo>
                <a:lnTo>
                  <a:pt x="0" y="0"/>
                </a:lnTo>
                <a:lnTo>
                  <a:pt x="0" y="486290"/>
                </a:lnTo>
                <a:lnTo>
                  <a:pt x="122498" y="486290"/>
                </a:lnTo>
                <a:lnTo>
                  <a:pt x="122498" y="217420"/>
                </a:lnTo>
                <a:lnTo>
                  <a:pt x="278787" y="217420"/>
                </a:lnTo>
                <a:lnTo>
                  <a:pt x="106578" y="0"/>
                </a:lnTo>
                <a:close/>
              </a:path>
              <a:path w="440689" h="486410">
                <a:moveTo>
                  <a:pt x="278787" y="217420"/>
                </a:moveTo>
                <a:lnTo>
                  <a:pt x="122498" y="217420"/>
                </a:lnTo>
                <a:lnTo>
                  <a:pt x="337091" y="486290"/>
                </a:lnTo>
                <a:lnTo>
                  <a:pt x="440225" y="486290"/>
                </a:lnTo>
                <a:lnTo>
                  <a:pt x="440225" y="267433"/>
                </a:lnTo>
                <a:lnTo>
                  <a:pt x="318400" y="267433"/>
                </a:lnTo>
                <a:lnTo>
                  <a:pt x="278787" y="217420"/>
                </a:lnTo>
                <a:close/>
              </a:path>
              <a:path w="440689" h="486410">
                <a:moveTo>
                  <a:pt x="440225" y="0"/>
                </a:moveTo>
                <a:lnTo>
                  <a:pt x="318400" y="0"/>
                </a:lnTo>
                <a:lnTo>
                  <a:pt x="318400" y="267433"/>
                </a:lnTo>
                <a:lnTo>
                  <a:pt x="440225" y="267433"/>
                </a:lnTo>
                <a:lnTo>
                  <a:pt x="440225" y="0"/>
                </a:lnTo>
                <a:close/>
              </a:path>
            </a:pathLst>
          </a:custGeom>
          <a:solidFill>
            <a:srgbClr val="FFFFFF"/>
          </a:solidFill>
        </p:spPr>
        <p:txBody>
          <a:bodyPr wrap="square" lIns="0" tIns="0" rIns="0" bIns="0" rtlCol="0"/>
          <a:lstStyle/>
          <a:p>
            <a:endParaRPr sz="2591"/>
          </a:p>
        </p:txBody>
      </p:sp>
      <p:sp>
        <p:nvSpPr>
          <p:cNvPr id="21" name="bk object 21"/>
          <p:cNvSpPr/>
          <p:nvPr/>
        </p:nvSpPr>
        <p:spPr>
          <a:xfrm>
            <a:off x="2372862" y="1218104"/>
            <a:ext cx="303374" cy="470863"/>
          </a:xfrm>
          <a:custGeom>
            <a:avLst/>
            <a:gdLst/>
            <a:ahLst/>
            <a:cxnLst/>
            <a:rect l="l" t="t" r="r" b="b"/>
            <a:pathLst>
              <a:path w="403225" h="506094">
                <a:moveTo>
                  <a:pt x="264814" y="0"/>
                </a:moveTo>
                <a:lnTo>
                  <a:pt x="223626" y="2894"/>
                </a:lnTo>
                <a:lnTo>
                  <a:pt x="185061" y="10628"/>
                </a:lnTo>
                <a:lnTo>
                  <a:pt x="149079" y="23240"/>
                </a:lnTo>
                <a:lnTo>
                  <a:pt x="105056" y="47708"/>
                </a:lnTo>
                <a:lnTo>
                  <a:pt x="74951" y="71850"/>
                </a:lnTo>
                <a:lnTo>
                  <a:pt x="42212" y="109749"/>
                </a:lnTo>
                <a:lnTo>
                  <a:pt x="18760" y="153346"/>
                </a:lnTo>
                <a:lnTo>
                  <a:pt x="7307" y="190255"/>
                </a:lnTo>
                <a:lnTo>
                  <a:pt x="1149" y="231141"/>
                </a:lnTo>
                <a:lnTo>
                  <a:pt x="0" y="260771"/>
                </a:lnTo>
                <a:lnTo>
                  <a:pt x="670" y="274744"/>
                </a:lnTo>
                <a:lnTo>
                  <a:pt x="6491" y="314610"/>
                </a:lnTo>
                <a:lnTo>
                  <a:pt x="18027" y="351422"/>
                </a:lnTo>
                <a:lnTo>
                  <a:pt x="42300" y="395799"/>
                </a:lnTo>
                <a:lnTo>
                  <a:pt x="67176" y="425590"/>
                </a:lnTo>
                <a:lnTo>
                  <a:pt x="104678" y="457343"/>
                </a:lnTo>
                <a:lnTo>
                  <a:pt x="147020" y="481023"/>
                </a:lnTo>
                <a:lnTo>
                  <a:pt x="195142" y="496791"/>
                </a:lnTo>
                <a:lnTo>
                  <a:pt x="235502" y="503414"/>
                </a:lnTo>
                <a:lnTo>
                  <a:pt x="279890" y="505572"/>
                </a:lnTo>
                <a:lnTo>
                  <a:pt x="293307" y="504906"/>
                </a:lnTo>
                <a:lnTo>
                  <a:pt x="332052" y="499702"/>
                </a:lnTo>
                <a:lnTo>
                  <a:pt x="380187" y="485405"/>
                </a:lnTo>
                <a:lnTo>
                  <a:pt x="402735" y="475158"/>
                </a:lnTo>
                <a:lnTo>
                  <a:pt x="396758" y="390339"/>
                </a:lnTo>
                <a:lnTo>
                  <a:pt x="270307" y="390339"/>
                </a:lnTo>
                <a:lnTo>
                  <a:pt x="257204" y="389574"/>
                </a:lnTo>
                <a:lnTo>
                  <a:pt x="208625" y="377013"/>
                </a:lnTo>
                <a:lnTo>
                  <a:pt x="175163" y="356438"/>
                </a:lnTo>
                <a:lnTo>
                  <a:pt x="148429" y="327219"/>
                </a:lnTo>
                <a:lnTo>
                  <a:pt x="130212" y="279633"/>
                </a:lnTo>
                <a:lnTo>
                  <a:pt x="127932" y="252003"/>
                </a:lnTo>
                <a:lnTo>
                  <a:pt x="128514" y="239151"/>
                </a:lnTo>
                <a:lnTo>
                  <a:pt x="141981" y="191525"/>
                </a:lnTo>
                <a:lnTo>
                  <a:pt x="165160" y="158686"/>
                </a:lnTo>
                <a:lnTo>
                  <a:pt x="196157" y="133818"/>
                </a:lnTo>
                <a:lnTo>
                  <a:pt x="244445" y="117373"/>
                </a:lnTo>
                <a:lnTo>
                  <a:pt x="272496" y="115300"/>
                </a:lnTo>
                <a:lnTo>
                  <a:pt x="393079" y="115300"/>
                </a:lnTo>
                <a:lnTo>
                  <a:pt x="389617" y="25448"/>
                </a:lnTo>
                <a:lnTo>
                  <a:pt x="343602" y="9063"/>
                </a:lnTo>
                <a:lnTo>
                  <a:pt x="305950" y="2240"/>
                </a:lnTo>
                <a:lnTo>
                  <a:pt x="278957" y="243"/>
                </a:lnTo>
                <a:lnTo>
                  <a:pt x="264814" y="0"/>
                </a:lnTo>
                <a:close/>
              </a:path>
              <a:path w="403225" h="506094">
                <a:moveTo>
                  <a:pt x="394439" y="357421"/>
                </a:moveTo>
                <a:lnTo>
                  <a:pt x="351649" y="378443"/>
                </a:lnTo>
                <a:lnTo>
                  <a:pt x="313834" y="387374"/>
                </a:lnTo>
                <a:lnTo>
                  <a:pt x="270307" y="390339"/>
                </a:lnTo>
                <a:lnTo>
                  <a:pt x="396758" y="390339"/>
                </a:lnTo>
                <a:lnTo>
                  <a:pt x="394439" y="357421"/>
                </a:lnTo>
                <a:close/>
              </a:path>
              <a:path w="403225" h="506094">
                <a:moveTo>
                  <a:pt x="393079" y="115300"/>
                </a:moveTo>
                <a:lnTo>
                  <a:pt x="272496" y="115300"/>
                </a:lnTo>
                <a:lnTo>
                  <a:pt x="285646" y="115747"/>
                </a:lnTo>
                <a:lnTo>
                  <a:pt x="298562" y="116881"/>
                </a:lnTo>
                <a:lnTo>
                  <a:pt x="335987" y="124413"/>
                </a:lnTo>
                <a:lnTo>
                  <a:pt x="371600" y="138135"/>
                </a:lnTo>
                <a:lnTo>
                  <a:pt x="394444" y="150722"/>
                </a:lnTo>
                <a:lnTo>
                  <a:pt x="393079" y="115300"/>
                </a:lnTo>
                <a:close/>
              </a:path>
            </a:pathLst>
          </a:custGeom>
          <a:solidFill>
            <a:srgbClr val="FFFFFF"/>
          </a:solidFill>
        </p:spPr>
        <p:txBody>
          <a:bodyPr wrap="square" lIns="0" tIns="0" rIns="0" bIns="0" rtlCol="0"/>
          <a:lstStyle/>
          <a:p>
            <a:endParaRPr sz="2591"/>
          </a:p>
        </p:txBody>
      </p:sp>
      <p:sp>
        <p:nvSpPr>
          <p:cNvPr id="22" name="bk object 22"/>
          <p:cNvSpPr/>
          <p:nvPr/>
        </p:nvSpPr>
        <p:spPr>
          <a:xfrm>
            <a:off x="2744062" y="1492535"/>
            <a:ext cx="94118" cy="187873"/>
          </a:xfrm>
          <a:custGeom>
            <a:avLst/>
            <a:gdLst/>
            <a:ahLst/>
            <a:cxnLst/>
            <a:rect l="l" t="t" r="r" b="b"/>
            <a:pathLst>
              <a:path w="125095" h="201930">
                <a:moveTo>
                  <a:pt x="0" y="201929"/>
                </a:moveTo>
                <a:lnTo>
                  <a:pt x="124607" y="201929"/>
                </a:lnTo>
                <a:lnTo>
                  <a:pt x="124607" y="0"/>
                </a:lnTo>
                <a:lnTo>
                  <a:pt x="0" y="0"/>
                </a:lnTo>
                <a:lnTo>
                  <a:pt x="0" y="201929"/>
                </a:lnTo>
                <a:close/>
              </a:path>
            </a:pathLst>
          </a:custGeom>
          <a:solidFill>
            <a:srgbClr val="FFFFFF"/>
          </a:solidFill>
        </p:spPr>
        <p:txBody>
          <a:bodyPr wrap="square" lIns="0" tIns="0" rIns="0" bIns="0" rtlCol="0"/>
          <a:lstStyle/>
          <a:p>
            <a:endParaRPr sz="2591"/>
          </a:p>
        </p:txBody>
      </p:sp>
      <p:sp>
        <p:nvSpPr>
          <p:cNvPr id="23" name="bk object 23"/>
          <p:cNvSpPr/>
          <p:nvPr/>
        </p:nvSpPr>
        <p:spPr>
          <a:xfrm>
            <a:off x="2744061" y="1388555"/>
            <a:ext cx="325351" cy="103980"/>
          </a:xfrm>
          <a:custGeom>
            <a:avLst/>
            <a:gdLst/>
            <a:ahLst/>
            <a:cxnLst/>
            <a:rect l="l" t="t" r="r" b="b"/>
            <a:pathLst>
              <a:path w="432435" h="111759">
                <a:moveTo>
                  <a:pt x="0" y="111760"/>
                </a:moveTo>
                <a:lnTo>
                  <a:pt x="431946" y="111760"/>
                </a:lnTo>
                <a:lnTo>
                  <a:pt x="431946" y="0"/>
                </a:lnTo>
                <a:lnTo>
                  <a:pt x="0" y="0"/>
                </a:lnTo>
                <a:lnTo>
                  <a:pt x="0" y="111760"/>
                </a:lnTo>
                <a:close/>
              </a:path>
            </a:pathLst>
          </a:custGeom>
          <a:solidFill>
            <a:srgbClr val="FFFFFF"/>
          </a:solidFill>
        </p:spPr>
        <p:txBody>
          <a:bodyPr wrap="square" lIns="0" tIns="0" rIns="0" bIns="0" rtlCol="0"/>
          <a:lstStyle/>
          <a:p>
            <a:endParaRPr sz="2591"/>
          </a:p>
        </p:txBody>
      </p:sp>
      <p:sp>
        <p:nvSpPr>
          <p:cNvPr id="24" name="bk object 24"/>
          <p:cNvSpPr/>
          <p:nvPr/>
        </p:nvSpPr>
        <p:spPr>
          <a:xfrm>
            <a:off x="2744062" y="1227860"/>
            <a:ext cx="94118" cy="160696"/>
          </a:xfrm>
          <a:custGeom>
            <a:avLst/>
            <a:gdLst/>
            <a:ahLst/>
            <a:cxnLst/>
            <a:rect l="l" t="t" r="r" b="b"/>
            <a:pathLst>
              <a:path w="125095" h="172719">
                <a:moveTo>
                  <a:pt x="0" y="172719"/>
                </a:moveTo>
                <a:lnTo>
                  <a:pt x="124607" y="172719"/>
                </a:lnTo>
                <a:lnTo>
                  <a:pt x="124607" y="0"/>
                </a:lnTo>
                <a:lnTo>
                  <a:pt x="0" y="0"/>
                </a:lnTo>
                <a:lnTo>
                  <a:pt x="0" y="172719"/>
                </a:lnTo>
                <a:close/>
              </a:path>
            </a:pathLst>
          </a:custGeom>
          <a:solidFill>
            <a:srgbClr val="FFFFFF"/>
          </a:solidFill>
        </p:spPr>
        <p:txBody>
          <a:bodyPr wrap="square" lIns="0" tIns="0" rIns="0" bIns="0" rtlCol="0"/>
          <a:lstStyle/>
          <a:p>
            <a:endParaRPr sz="2591"/>
          </a:p>
        </p:txBody>
      </p:sp>
      <p:sp>
        <p:nvSpPr>
          <p:cNvPr id="25" name="bk object 25"/>
          <p:cNvSpPr/>
          <p:nvPr/>
        </p:nvSpPr>
        <p:spPr>
          <a:xfrm>
            <a:off x="2975295" y="1492298"/>
            <a:ext cx="94118" cy="188464"/>
          </a:xfrm>
          <a:custGeom>
            <a:avLst/>
            <a:gdLst/>
            <a:ahLst/>
            <a:cxnLst/>
            <a:rect l="l" t="t" r="r" b="b"/>
            <a:pathLst>
              <a:path w="125095" h="202564">
                <a:moveTo>
                  <a:pt x="124607" y="0"/>
                </a:moveTo>
                <a:lnTo>
                  <a:pt x="0" y="0"/>
                </a:lnTo>
                <a:lnTo>
                  <a:pt x="0" y="202185"/>
                </a:lnTo>
                <a:lnTo>
                  <a:pt x="124607" y="202185"/>
                </a:lnTo>
                <a:lnTo>
                  <a:pt x="124607" y="0"/>
                </a:lnTo>
                <a:close/>
              </a:path>
            </a:pathLst>
          </a:custGeom>
          <a:solidFill>
            <a:srgbClr val="FFFFFF"/>
          </a:solidFill>
        </p:spPr>
        <p:txBody>
          <a:bodyPr wrap="square" lIns="0" tIns="0" rIns="0" bIns="0" rtlCol="0"/>
          <a:lstStyle/>
          <a:p>
            <a:endParaRPr sz="2591"/>
          </a:p>
        </p:txBody>
      </p:sp>
      <p:sp>
        <p:nvSpPr>
          <p:cNvPr id="26" name="bk object 26"/>
          <p:cNvSpPr/>
          <p:nvPr/>
        </p:nvSpPr>
        <p:spPr>
          <a:xfrm>
            <a:off x="2975295" y="1227969"/>
            <a:ext cx="94118" cy="161287"/>
          </a:xfrm>
          <a:custGeom>
            <a:avLst/>
            <a:gdLst/>
            <a:ahLst/>
            <a:cxnLst/>
            <a:rect l="l" t="t" r="r" b="b"/>
            <a:pathLst>
              <a:path w="125095" h="173355">
                <a:moveTo>
                  <a:pt x="124607" y="0"/>
                </a:moveTo>
                <a:lnTo>
                  <a:pt x="0" y="0"/>
                </a:lnTo>
                <a:lnTo>
                  <a:pt x="0" y="172960"/>
                </a:lnTo>
                <a:lnTo>
                  <a:pt x="124607" y="172960"/>
                </a:lnTo>
                <a:lnTo>
                  <a:pt x="124607" y="0"/>
                </a:lnTo>
                <a:close/>
              </a:path>
            </a:pathLst>
          </a:custGeom>
          <a:solidFill>
            <a:srgbClr val="FFFFFF"/>
          </a:solidFill>
        </p:spPr>
        <p:txBody>
          <a:bodyPr wrap="square" lIns="0" tIns="0" rIns="0" bIns="0" rtlCol="0"/>
          <a:lstStyle/>
          <a:p>
            <a:endParaRPr sz="2591"/>
          </a:p>
        </p:txBody>
      </p:sp>
      <p:sp>
        <p:nvSpPr>
          <p:cNvPr id="27" name="bk object 27"/>
          <p:cNvSpPr/>
          <p:nvPr/>
        </p:nvSpPr>
        <p:spPr>
          <a:xfrm>
            <a:off x="1495079" y="1225479"/>
            <a:ext cx="160048" cy="462003"/>
          </a:xfrm>
          <a:custGeom>
            <a:avLst/>
            <a:gdLst/>
            <a:ahLst/>
            <a:cxnLst/>
            <a:rect l="l" t="t" r="r" b="b"/>
            <a:pathLst>
              <a:path w="212725" h="496569">
                <a:moveTo>
                  <a:pt x="124584" y="0"/>
                </a:moveTo>
                <a:lnTo>
                  <a:pt x="0" y="0"/>
                </a:lnTo>
                <a:lnTo>
                  <a:pt x="0" y="282769"/>
                </a:lnTo>
                <a:lnTo>
                  <a:pt x="3067" y="326160"/>
                </a:lnTo>
                <a:lnTo>
                  <a:pt x="12271" y="365048"/>
                </a:lnTo>
                <a:lnTo>
                  <a:pt x="34088" y="409800"/>
                </a:lnTo>
                <a:lnTo>
                  <a:pt x="67601" y="446669"/>
                </a:lnTo>
                <a:lnTo>
                  <a:pt x="99304" y="468436"/>
                </a:lnTo>
                <a:lnTo>
                  <a:pt x="145957" y="487568"/>
                </a:lnTo>
                <a:lnTo>
                  <a:pt x="184557" y="494674"/>
                </a:lnTo>
                <a:lnTo>
                  <a:pt x="212148" y="496039"/>
                </a:lnTo>
                <a:lnTo>
                  <a:pt x="212495" y="380710"/>
                </a:lnTo>
                <a:lnTo>
                  <a:pt x="197758" y="379812"/>
                </a:lnTo>
                <a:lnTo>
                  <a:pt x="183954" y="377112"/>
                </a:lnTo>
                <a:lnTo>
                  <a:pt x="149601" y="358063"/>
                </a:lnTo>
                <a:lnTo>
                  <a:pt x="128883" y="322324"/>
                </a:lnTo>
                <a:lnTo>
                  <a:pt x="124584" y="289056"/>
                </a:lnTo>
                <a:lnTo>
                  <a:pt x="124584" y="0"/>
                </a:lnTo>
                <a:close/>
              </a:path>
            </a:pathLst>
          </a:custGeom>
          <a:solidFill>
            <a:srgbClr val="00A7D7"/>
          </a:solidFill>
        </p:spPr>
        <p:txBody>
          <a:bodyPr wrap="square" lIns="0" tIns="0" rIns="0" bIns="0" rtlCol="0"/>
          <a:lstStyle/>
          <a:p>
            <a:endParaRPr sz="2591"/>
          </a:p>
        </p:txBody>
      </p:sp>
      <p:sp>
        <p:nvSpPr>
          <p:cNvPr id="28" name="bk object 28"/>
          <p:cNvSpPr/>
          <p:nvPr/>
        </p:nvSpPr>
        <p:spPr>
          <a:xfrm>
            <a:off x="1749219" y="1225479"/>
            <a:ext cx="160048" cy="462003"/>
          </a:xfrm>
          <a:custGeom>
            <a:avLst/>
            <a:gdLst/>
            <a:ahLst/>
            <a:cxnLst/>
            <a:rect l="l" t="t" r="r" b="b"/>
            <a:pathLst>
              <a:path w="212725" h="496569">
                <a:moveTo>
                  <a:pt x="212529" y="0"/>
                </a:moveTo>
                <a:lnTo>
                  <a:pt x="87921" y="0"/>
                </a:lnTo>
                <a:lnTo>
                  <a:pt x="87921" y="289067"/>
                </a:lnTo>
                <a:lnTo>
                  <a:pt x="86820" y="306652"/>
                </a:lnTo>
                <a:lnTo>
                  <a:pt x="71523" y="348025"/>
                </a:lnTo>
                <a:lnTo>
                  <a:pt x="41279" y="372596"/>
                </a:lnTo>
                <a:lnTo>
                  <a:pt x="0" y="380710"/>
                </a:lnTo>
                <a:lnTo>
                  <a:pt x="365" y="496039"/>
                </a:lnTo>
                <a:lnTo>
                  <a:pt x="41188" y="492983"/>
                </a:lnTo>
                <a:lnTo>
                  <a:pt x="78731" y="483826"/>
                </a:lnTo>
                <a:lnTo>
                  <a:pt x="124094" y="461891"/>
                </a:lnTo>
                <a:lnTo>
                  <a:pt x="154900" y="437968"/>
                </a:lnTo>
                <a:lnTo>
                  <a:pt x="184898" y="399374"/>
                </a:lnTo>
                <a:lnTo>
                  <a:pt x="203998" y="352586"/>
                </a:lnTo>
                <a:lnTo>
                  <a:pt x="211163" y="312193"/>
                </a:lnTo>
                <a:lnTo>
                  <a:pt x="212529" y="282769"/>
                </a:lnTo>
                <a:lnTo>
                  <a:pt x="212529" y="0"/>
                </a:lnTo>
                <a:close/>
              </a:path>
            </a:pathLst>
          </a:custGeom>
          <a:solidFill>
            <a:srgbClr val="FFFFFF"/>
          </a:solidFill>
        </p:spPr>
        <p:txBody>
          <a:bodyPr wrap="square" lIns="0" tIns="0" rIns="0" bIns="0" rtlCol="0"/>
          <a:lstStyle/>
          <a:p>
            <a:endParaRPr sz="2591"/>
          </a:p>
        </p:txBody>
      </p:sp>
      <p:sp>
        <p:nvSpPr>
          <p:cNvPr id="29" name="bk object 29"/>
          <p:cNvSpPr/>
          <p:nvPr/>
        </p:nvSpPr>
        <p:spPr>
          <a:xfrm>
            <a:off x="776384" y="955721"/>
            <a:ext cx="281397" cy="101617"/>
          </a:xfrm>
          <a:custGeom>
            <a:avLst/>
            <a:gdLst/>
            <a:ahLst/>
            <a:cxnLst/>
            <a:rect l="l" t="t" r="r" b="b"/>
            <a:pathLst>
              <a:path w="374015" h="109219">
                <a:moveTo>
                  <a:pt x="0" y="109220"/>
                </a:moveTo>
                <a:lnTo>
                  <a:pt x="373765" y="109220"/>
                </a:lnTo>
                <a:lnTo>
                  <a:pt x="373765" y="0"/>
                </a:lnTo>
                <a:lnTo>
                  <a:pt x="0" y="0"/>
                </a:lnTo>
                <a:lnTo>
                  <a:pt x="0" y="109220"/>
                </a:lnTo>
                <a:close/>
              </a:path>
            </a:pathLst>
          </a:custGeom>
          <a:solidFill>
            <a:srgbClr val="00A7D7"/>
          </a:solidFill>
        </p:spPr>
        <p:txBody>
          <a:bodyPr wrap="square" lIns="0" tIns="0" rIns="0" bIns="0" rtlCol="0"/>
          <a:lstStyle/>
          <a:p>
            <a:endParaRPr sz="2591"/>
          </a:p>
        </p:txBody>
      </p:sp>
      <p:sp>
        <p:nvSpPr>
          <p:cNvPr id="30" name="bk object 30"/>
          <p:cNvSpPr/>
          <p:nvPr/>
        </p:nvSpPr>
        <p:spPr>
          <a:xfrm>
            <a:off x="776385" y="882466"/>
            <a:ext cx="94118" cy="73258"/>
          </a:xfrm>
          <a:custGeom>
            <a:avLst/>
            <a:gdLst/>
            <a:ahLst/>
            <a:cxnLst/>
            <a:rect l="l" t="t" r="r" b="b"/>
            <a:pathLst>
              <a:path w="125094" h="78740">
                <a:moveTo>
                  <a:pt x="0" y="78740"/>
                </a:moveTo>
                <a:lnTo>
                  <a:pt x="124596" y="78740"/>
                </a:lnTo>
                <a:lnTo>
                  <a:pt x="124596" y="0"/>
                </a:lnTo>
                <a:lnTo>
                  <a:pt x="0" y="0"/>
                </a:lnTo>
                <a:lnTo>
                  <a:pt x="0" y="78740"/>
                </a:lnTo>
                <a:close/>
              </a:path>
            </a:pathLst>
          </a:custGeom>
          <a:solidFill>
            <a:srgbClr val="00A7D7"/>
          </a:solidFill>
        </p:spPr>
        <p:txBody>
          <a:bodyPr wrap="square" lIns="0" tIns="0" rIns="0" bIns="0" rtlCol="0"/>
          <a:lstStyle/>
          <a:p>
            <a:endParaRPr sz="2591"/>
          </a:p>
        </p:txBody>
      </p:sp>
      <p:sp>
        <p:nvSpPr>
          <p:cNvPr id="31" name="bk object 31"/>
          <p:cNvSpPr/>
          <p:nvPr/>
        </p:nvSpPr>
        <p:spPr>
          <a:xfrm>
            <a:off x="776384" y="780847"/>
            <a:ext cx="278053" cy="101617"/>
          </a:xfrm>
          <a:custGeom>
            <a:avLst/>
            <a:gdLst/>
            <a:ahLst/>
            <a:cxnLst/>
            <a:rect l="l" t="t" r="r" b="b"/>
            <a:pathLst>
              <a:path w="369569" h="109219">
                <a:moveTo>
                  <a:pt x="0" y="109219"/>
                </a:moveTo>
                <a:lnTo>
                  <a:pt x="369008" y="109219"/>
                </a:lnTo>
                <a:lnTo>
                  <a:pt x="369008" y="0"/>
                </a:lnTo>
                <a:lnTo>
                  <a:pt x="0" y="0"/>
                </a:lnTo>
                <a:lnTo>
                  <a:pt x="0" y="109219"/>
                </a:lnTo>
                <a:close/>
              </a:path>
            </a:pathLst>
          </a:custGeom>
          <a:solidFill>
            <a:srgbClr val="00A7D7"/>
          </a:solidFill>
        </p:spPr>
        <p:txBody>
          <a:bodyPr wrap="square" lIns="0" tIns="0" rIns="0" bIns="0" rtlCol="0"/>
          <a:lstStyle/>
          <a:p>
            <a:endParaRPr sz="2591"/>
          </a:p>
        </p:txBody>
      </p:sp>
      <p:sp>
        <p:nvSpPr>
          <p:cNvPr id="32" name="bk object 32"/>
          <p:cNvSpPr/>
          <p:nvPr/>
        </p:nvSpPr>
        <p:spPr>
          <a:xfrm>
            <a:off x="776385" y="707589"/>
            <a:ext cx="94118" cy="73258"/>
          </a:xfrm>
          <a:custGeom>
            <a:avLst/>
            <a:gdLst/>
            <a:ahLst/>
            <a:cxnLst/>
            <a:rect l="l" t="t" r="r" b="b"/>
            <a:pathLst>
              <a:path w="125094" h="78740">
                <a:moveTo>
                  <a:pt x="0" y="78739"/>
                </a:moveTo>
                <a:lnTo>
                  <a:pt x="124596" y="78739"/>
                </a:lnTo>
                <a:lnTo>
                  <a:pt x="124596" y="0"/>
                </a:lnTo>
                <a:lnTo>
                  <a:pt x="0" y="0"/>
                </a:lnTo>
                <a:lnTo>
                  <a:pt x="0" y="78739"/>
                </a:lnTo>
                <a:close/>
              </a:path>
            </a:pathLst>
          </a:custGeom>
          <a:solidFill>
            <a:srgbClr val="00A7D7"/>
          </a:solidFill>
        </p:spPr>
        <p:txBody>
          <a:bodyPr wrap="square" lIns="0" tIns="0" rIns="0" bIns="0" rtlCol="0"/>
          <a:lstStyle/>
          <a:p>
            <a:endParaRPr sz="2591"/>
          </a:p>
        </p:txBody>
      </p:sp>
      <p:sp>
        <p:nvSpPr>
          <p:cNvPr id="33" name="bk object 33"/>
          <p:cNvSpPr/>
          <p:nvPr/>
        </p:nvSpPr>
        <p:spPr>
          <a:xfrm>
            <a:off x="776385" y="605971"/>
            <a:ext cx="277097" cy="101617"/>
          </a:xfrm>
          <a:custGeom>
            <a:avLst/>
            <a:gdLst/>
            <a:ahLst/>
            <a:cxnLst/>
            <a:rect l="l" t="t" r="r" b="b"/>
            <a:pathLst>
              <a:path w="368300" h="109220">
                <a:moveTo>
                  <a:pt x="0" y="109220"/>
                </a:moveTo>
                <a:lnTo>
                  <a:pt x="368246" y="109220"/>
                </a:lnTo>
                <a:lnTo>
                  <a:pt x="368246" y="0"/>
                </a:lnTo>
                <a:lnTo>
                  <a:pt x="0" y="0"/>
                </a:lnTo>
                <a:lnTo>
                  <a:pt x="0" y="109220"/>
                </a:lnTo>
                <a:close/>
              </a:path>
            </a:pathLst>
          </a:custGeom>
          <a:solidFill>
            <a:srgbClr val="00A7D7"/>
          </a:solidFill>
        </p:spPr>
        <p:txBody>
          <a:bodyPr wrap="square" lIns="0" tIns="0" rIns="0" bIns="0" rtlCol="0"/>
          <a:lstStyle/>
          <a:p>
            <a:endParaRPr sz="2591"/>
          </a:p>
        </p:txBody>
      </p:sp>
      <p:sp>
        <p:nvSpPr>
          <p:cNvPr id="2" name="Holder 2"/>
          <p:cNvSpPr>
            <a:spLocks noGrp="1"/>
          </p:cNvSpPr>
          <p:nvPr>
            <p:ph type="title"/>
          </p:nvPr>
        </p:nvSpPr>
        <p:spPr>
          <a:xfrm>
            <a:off x="745887" y="2522063"/>
            <a:ext cx="13633928" cy="578345"/>
          </a:xfrm>
        </p:spPr>
        <p:txBody>
          <a:bodyPr lIns="0" tIns="0" rIns="0" bIns="0"/>
          <a:lstStyle>
            <a:lvl1pPr>
              <a:defRPr sz="3758" b="1" i="0">
                <a:solidFill>
                  <a:schemeClr val="bg1"/>
                </a:solidFill>
                <a:latin typeface="Courier New"/>
                <a:cs typeface="Courier New"/>
              </a:defRPr>
            </a:lvl1pPr>
          </a:lstStyle>
          <a:p>
            <a:endParaRPr/>
          </a:p>
        </p:txBody>
      </p:sp>
      <p:sp>
        <p:nvSpPr>
          <p:cNvPr id="3" name="Holder 3"/>
          <p:cNvSpPr>
            <a:spLocks noGrp="1"/>
          </p:cNvSpPr>
          <p:nvPr>
            <p:ph sz="half" idx="2"/>
          </p:nvPr>
        </p:nvSpPr>
        <p:spPr>
          <a:xfrm>
            <a:off x="756285" y="2459484"/>
            <a:ext cx="657968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7789735" y="2459484"/>
            <a:ext cx="6579680" cy="27699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defRPr sz="1490" b="0" i="0">
                <a:solidFill>
                  <a:schemeClr val="bg1"/>
                </a:solidFill>
                <a:latin typeface="Courier New"/>
                <a:cs typeface="Courier New"/>
              </a:defRPr>
            </a:lvl1pPr>
          </a:lstStyle>
          <a:p>
            <a:pPr marL="9006"/>
            <a:r>
              <a:rPr lang="en-US"/>
              <a:t>44</a:t>
            </a:r>
            <a:endParaRPr lang="en-US" dirty="0"/>
          </a:p>
        </p:txBody>
      </p:sp>
      <p:sp>
        <p:nvSpPr>
          <p:cNvPr id="6" name="Holder 6"/>
          <p:cNvSpPr>
            <a:spLocks noGrp="1"/>
          </p:cNvSpPr>
          <p:nvPr>
            <p:ph type="dt" sz="half" idx="6"/>
          </p:nvPr>
        </p:nvSpPr>
        <p:spPr/>
        <p:txBody>
          <a:bodyPr lIns="0" tIns="0" rIns="0" bIns="0"/>
          <a:lstStyle>
            <a:lvl1pPr>
              <a:defRPr sz="1490" b="1" i="0">
                <a:solidFill>
                  <a:schemeClr val="bg1"/>
                </a:solidFill>
                <a:latin typeface="Palatino Linotype"/>
                <a:cs typeface="Palatino Linotype"/>
              </a:defRPr>
            </a:lvl1pPr>
          </a:lstStyle>
          <a:p>
            <a:pPr marL="9006"/>
            <a:r>
              <a:rPr lang="ru-RU" spc="-89"/>
              <a:t>Цифровая</a:t>
            </a:r>
            <a:endParaRPr lang="ru-RU" spc="-89" dirty="0"/>
          </a:p>
        </p:txBody>
      </p:sp>
      <p:sp>
        <p:nvSpPr>
          <p:cNvPr id="7" name="Holder 7"/>
          <p:cNvSpPr>
            <a:spLocks noGrp="1"/>
          </p:cNvSpPr>
          <p:nvPr>
            <p:ph type="sldNum" sz="quarter" idx="7"/>
          </p:nvPr>
        </p:nvSpPr>
        <p:spPr/>
        <p:txBody>
          <a:bodyPr lIns="0" tIns="0" rIns="0" bIns="0"/>
          <a:lstStyle>
            <a:lvl1pPr>
              <a:defRPr sz="1490" b="1" i="0">
                <a:solidFill>
                  <a:srgbClr val="00A7D7"/>
                </a:solidFill>
                <a:latin typeface="Courier New"/>
                <a:cs typeface="Courier New"/>
              </a:defRPr>
            </a:lvl1pPr>
          </a:lstStyle>
          <a:p>
            <a:pPr marL="18014"/>
            <a:fld id="{81D60167-4931-47E6-BA6A-407CBD079E47}" type="slidenum">
              <a:rPr lang="en-US" smtClean="0"/>
              <a:pPr marL="18014"/>
              <a:t>‹#›</a:t>
            </a:fld>
            <a:endParaRPr lang="en-US" dirty="0"/>
          </a:p>
        </p:txBody>
      </p:sp>
    </p:spTree>
    <p:extLst>
      <p:ext uri="{BB962C8B-B14F-4D97-AF65-F5344CB8AC3E}">
        <p14:creationId xmlns:p14="http://schemas.microsoft.com/office/powerpoint/2010/main" val="424733570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745887" y="2522063"/>
            <a:ext cx="13633928" cy="578345"/>
          </a:xfrm>
        </p:spPr>
        <p:txBody>
          <a:bodyPr lIns="0" tIns="0" rIns="0" bIns="0"/>
          <a:lstStyle>
            <a:lvl1pPr>
              <a:defRPr sz="3758" b="1" i="0">
                <a:solidFill>
                  <a:schemeClr val="bg1"/>
                </a:solidFill>
                <a:latin typeface="Courier New"/>
                <a:cs typeface="Courier New"/>
              </a:defRPr>
            </a:lvl1pPr>
          </a:lstStyle>
          <a:p>
            <a:endParaRPr/>
          </a:p>
        </p:txBody>
      </p:sp>
      <p:sp>
        <p:nvSpPr>
          <p:cNvPr id="3" name="Holder 3"/>
          <p:cNvSpPr>
            <a:spLocks noGrp="1"/>
          </p:cNvSpPr>
          <p:nvPr>
            <p:ph type="ftr" sz="quarter" idx="5"/>
          </p:nvPr>
        </p:nvSpPr>
        <p:spPr/>
        <p:txBody>
          <a:bodyPr lIns="0" tIns="0" rIns="0" bIns="0"/>
          <a:lstStyle>
            <a:lvl1pPr>
              <a:defRPr sz="1490" b="0" i="0">
                <a:solidFill>
                  <a:schemeClr val="bg1"/>
                </a:solidFill>
                <a:latin typeface="Courier New"/>
                <a:cs typeface="Courier New"/>
              </a:defRPr>
            </a:lvl1pPr>
          </a:lstStyle>
          <a:p>
            <a:pPr marL="9006"/>
            <a:r>
              <a:rPr lang="en-US"/>
              <a:t>44</a:t>
            </a:r>
            <a:endParaRPr lang="en-US" dirty="0"/>
          </a:p>
        </p:txBody>
      </p:sp>
      <p:sp>
        <p:nvSpPr>
          <p:cNvPr id="4" name="Holder 4"/>
          <p:cNvSpPr>
            <a:spLocks noGrp="1"/>
          </p:cNvSpPr>
          <p:nvPr>
            <p:ph type="dt" sz="half" idx="6"/>
          </p:nvPr>
        </p:nvSpPr>
        <p:spPr/>
        <p:txBody>
          <a:bodyPr lIns="0" tIns="0" rIns="0" bIns="0"/>
          <a:lstStyle>
            <a:lvl1pPr>
              <a:defRPr sz="1490" b="1" i="0">
                <a:solidFill>
                  <a:schemeClr val="bg1"/>
                </a:solidFill>
                <a:latin typeface="Palatino Linotype"/>
                <a:cs typeface="Palatino Linotype"/>
              </a:defRPr>
            </a:lvl1pPr>
          </a:lstStyle>
          <a:p>
            <a:pPr marL="9006"/>
            <a:r>
              <a:rPr lang="ru-RU" spc="-89"/>
              <a:t>Цифровая</a:t>
            </a:r>
            <a:endParaRPr lang="ru-RU" spc="-89" dirty="0"/>
          </a:p>
        </p:txBody>
      </p:sp>
      <p:sp>
        <p:nvSpPr>
          <p:cNvPr id="5" name="Holder 5"/>
          <p:cNvSpPr>
            <a:spLocks noGrp="1"/>
          </p:cNvSpPr>
          <p:nvPr>
            <p:ph type="sldNum" sz="quarter" idx="7"/>
          </p:nvPr>
        </p:nvSpPr>
        <p:spPr/>
        <p:txBody>
          <a:bodyPr lIns="0" tIns="0" rIns="0" bIns="0"/>
          <a:lstStyle>
            <a:lvl1pPr>
              <a:defRPr sz="1490" b="1" i="0">
                <a:solidFill>
                  <a:srgbClr val="00A7D7"/>
                </a:solidFill>
                <a:latin typeface="Courier New"/>
                <a:cs typeface="Courier New"/>
              </a:defRPr>
            </a:lvl1pPr>
          </a:lstStyle>
          <a:p>
            <a:pPr marL="18014"/>
            <a:fld id="{81D60167-4931-47E6-BA6A-407CBD079E47}" type="slidenum">
              <a:rPr lang="en-US" smtClean="0"/>
              <a:pPr marL="18014"/>
              <a:t>‹#›</a:t>
            </a:fld>
            <a:endParaRPr lang="en-US" dirty="0"/>
          </a:p>
        </p:txBody>
      </p:sp>
    </p:spTree>
    <p:extLst>
      <p:ext uri="{BB962C8B-B14F-4D97-AF65-F5344CB8AC3E}">
        <p14:creationId xmlns:p14="http://schemas.microsoft.com/office/powerpoint/2010/main" val="179780052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defRPr sz="1490" b="0" i="0">
                <a:solidFill>
                  <a:schemeClr val="bg1"/>
                </a:solidFill>
                <a:latin typeface="Courier New"/>
                <a:cs typeface="Courier New"/>
              </a:defRPr>
            </a:lvl1pPr>
          </a:lstStyle>
          <a:p>
            <a:pPr marL="9006"/>
            <a:r>
              <a:rPr lang="en-US"/>
              <a:t>44</a:t>
            </a:r>
            <a:endParaRPr lang="en-US" dirty="0"/>
          </a:p>
        </p:txBody>
      </p:sp>
      <p:sp>
        <p:nvSpPr>
          <p:cNvPr id="3" name="Holder 3"/>
          <p:cNvSpPr>
            <a:spLocks noGrp="1"/>
          </p:cNvSpPr>
          <p:nvPr>
            <p:ph type="dt" sz="half" idx="6"/>
          </p:nvPr>
        </p:nvSpPr>
        <p:spPr/>
        <p:txBody>
          <a:bodyPr lIns="0" tIns="0" rIns="0" bIns="0"/>
          <a:lstStyle>
            <a:lvl1pPr>
              <a:defRPr sz="1490" b="1" i="0">
                <a:solidFill>
                  <a:schemeClr val="bg1"/>
                </a:solidFill>
                <a:latin typeface="Palatino Linotype"/>
                <a:cs typeface="Palatino Linotype"/>
              </a:defRPr>
            </a:lvl1pPr>
          </a:lstStyle>
          <a:p>
            <a:pPr marL="9006"/>
            <a:r>
              <a:rPr lang="ru-RU" spc="-89"/>
              <a:t>Цифровая</a:t>
            </a:r>
            <a:endParaRPr lang="ru-RU" spc="-89" dirty="0"/>
          </a:p>
        </p:txBody>
      </p:sp>
      <p:sp>
        <p:nvSpPr>
          <p:cNvPr id="4" name="Holder 4"/>
          <p:cNvSpPr>
            <a:spLocks noGrp="1"/>
          </p:cNvSpPr>
          <p:nvPr>
            <p:ph type="sldNum" sz="quarter" idx="7"/>
          </p:nvPr>
        </p:nvSpPr>
        <p:spPr/>
        <p:txBody>
          <a:bodyPr lIns="0" tIns="0" rIns="0" bIns="0"/>
          <a:lstStyle>
            <a:lvl1pPr>
              <a:defRPr sz="1490" b="1" i="0">
                <a:solidFill>
                  <a:srgbClr val="00A7D7"/>
                </a:solidFill>
                <a:latin typeface="Courier New"/>
                <a:cs typeface="Courier New"/>
              </a:defRPr>
            </a:lvl1pPr>
          </a:lstStyle>
          <a:p>
            <a:pPr marL="18014"/>
            <a:fld id="{81D60167-4931-47E6-BA6A-407CBD079E47}" type="slidenum">
              <a:rPr lang="en-US" smtClean="0"/>
              <a:pPr marL="18014"/>
              <a:t>‹#›</a:t>
            </a:fld>
            <a:endParaRPr lang="en-US" dirty="0"/>
          </a:p>
        </p:txBody>
      </p:sp>
    </p:spTree>
    <p:extLst>
      <p:ext uri="{BB962C8B-B14F-4D97-AF65-F5344CB8AC3E}">
        <p14:creationId xmlns:p14="http://schemas.microsoft.com/office/powerpoint/2010/main" val="42319359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134428" y="3314956"/>
            <a:ext cx="12856845" cy="430887"/>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2268857" y="5988305"/>
            <a:ext cx="10587989" cy="830997"/>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5163508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834897" y="290346"/>
            <a:ext cx="13455906" cy="671841"/>
          </a:xfrm>
        </p:spPr>
        <p:txBody>
          <a:bodyPr lIns="0" tIns="0" rIns="0" bIns="0"/>
          <a:lstStyle>
            <a:lvl1pPr>
              <a:defRPr sz="4366" b="1" i="0">
                <a:solidFill>
                  <a:schemeClr val="tx1"/>
                </a:solidFill>
                <a:latin typeface="Calibri"/>
                <a:cs typeface="Calibri"/>
              </a:defRPr>
            </a:lvl1pPr>
          </a:lstStyle>
          <a:p>
            <a:endParaRPr/>
          </a:p>
        </p:txBody>
      </p:sp>
      <p:sp>
        <p:nvSpPr>
          <p:cNvPr id="3" name="Holder 3"/>
          <p:cNvSpPr>
            <a:spLocks noGrp="1"/>
          </p:cNvSpPr>
          <p:nvPr>
            <p:ph type="body" idx="1"/>
          </p:nvPr>
        </p:nvSpPr>
        <p:spPr>
          <a:xfrm>
            <a:off x="1264679" y="2930784"/>
            <a:ext cx="12596345" cy="1295739"/>
          </a:xfrm>
        </p:spPr>
        <p:txBody>
          <a:bodyPr lIns="0" tIns="0" rIns="0" bIns="0"/>
          <a:lstStyle>
            <a:lvl1pPr>
              <a:defRPr sz="8420" b="0" i="0">
                <a:solidFill>
                  <a:schemeClr val="tx1"/>
                </a:solidFill>
                <a:latin typeface="Calibri Light"/>
                <a:cs typeface="Calibri Light"/>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54939568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834897" y="290346"/>
            <a:ext cx="13455906" cy="671841"/>
          </a:xfrm>
        </p:spPr>
        <p:txBody>
          <a:bodyPr lIns="0" tIns="0" rIns="0" bIns="0"/>
          <a:lstStyle>
            <a:lvl1pPr>
              <a:defRPr sz="4366" b="1" i="0">
                <a:solidFill>
                  <a:schemeClr val="tx1"/>
                </a:solidFill>
                <a:latin typeface="Calibri"/>
                <a:cs typeface="Calibri"/>
              </a:defRPr>
            </a:lvl1pPr>
          </a:lstStyle>
          <a:p>
            <a:endParaRPr/>
          </a:p>
        </p:txBody>
      </p:sp>
      <p:sp>
        <p:nvSpPr>
          <p:cNvPr id="3" name="Holder 3"/>
          <p:cNvSpPr>
            <a:spLocks noGrp="1"/>
          </p:cNvSpPr>
          <p:nvPr>
            <p:ph sz="half" idx="2"/>
          </p:nvPr>
        </p:nvSpPr>
        <p:spPr>
          <a:xfrm>
            <a:off x="756285" y="2459483"/>
            <a:ext cx="6579680" cy="830997"/>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7789734" y="2459483"/>
            <a:ext cx="6579680" cy="830997"/>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17773740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7564" y="2642460"/>
            <a:ext cx="15118135" cy="5156593"/>
          </a:xfrm>
          <a:prstGeom prst="rect">
            <a:avLst/>
          </a:prstGeom>
          <a:blipFill>
            <a:blip r:embed="rId2" cstate="print"/>
            <a:stretch>
              <a:fillRect/>
            </a:stretch>
          </a:blipFill>
        </p:spPr>
        <p:txBody>
          <a:bodyPr wrap="square" lIns="0" tIns="0" rIns="0" bIns="0" rtlCol="0"/>
          <a:lstStyle/>
          <a:p>
            <a:endParaRPr sz="2807"/>
          </a:p>
        </p:txBody>
      </p:sp>
      <p:sp>
        <p:nvSpPr>
          <p:cNvPr id="2" name="Holder 2"/>
          <p:cNvSpPr>
            <a:spLocks noGrp="1"/>
          </p:cNvSpPr>
          <p:nvPr>
            <p:ph type="title"/>
          </p:nvPr>
        </p:nvSpPr>
        <p:spPr>
          <a:xfrm>
            <a:off x="834897" y="290346"/>
            <a:ext cx="13455906" cy="671841"/>
          </a:xfrm>
        </p:spPr>
        <p:txBody>
          <a:bodyPr lIns="0" tIns="0" rIns="0" bIns="0"/>
          <a:lstStyle>
            <a:lvl1pPr>
              <a:defRPr sz="4366" b="1" i="0">
                <a:solidFill>
                  <a:schemeClr val="tx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47086304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0358509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3" y="5"/>
            <a:ext cx="1242163" cy="6484486"/>
          </a:xfrm>
          <a:custGeom>
            <a:avLst/>
            <a:gdLst/>
            <a:ahLst/>
            <a:cxnLst/>
            <a:rect l="l" t="t" r="r" b="b"/>
            <a:pathLst>
              <a:path w="1651000" h="6858000">
                <a:moveTo>
                  <a:pt x="0" y="6858000"/>
                </a:moveTo>
                <a:lnTo>
                  <a:pt x="1651000" y="6858000"/>
                </a:lnTo>
                <a:lnTo>
                  <a:pt x="1651000" y="0"/>
                </a:lnTo>
                <a:lnTo>
                  <a:pt x="0" y="0"/>
                </a:lnTo>
                <a:lnTo>
                  <a:pt x="0" y="6858000"/>
                </a:lnTo>
                <a:close/>
              </a:path>
            </a:pathLst>
          </a:custGeom>
          <a:solidFill>
            <a:srgbClr val="FFFFFF"/>
          </a:solidFill>
        </p:spPr>
        <p:txBody>
          <a:bodyPr wrap="square" lIns="0" tIns="0" rIns="0" bIns="0" rtlCol="0"/>
          <a:lstStyle/>
          <a:p>
            <a:endParaRPr sz="1080"/>
          </a:p>
        </p:txBody>
      </p:sp>
      <p:sp>
        <p:nvSpPr>
          <p:cNvPr id="17" name="bk object 17"/>
          <p:cNvSpPr/>
          <p:nvPr/>
        </p:nvSpPr>
        <p:spPr>
          <a:xfrm>
            <a:off x="1242163" y="5"/>
            <a:ext cx="5637500" cy="6484486"/>
          </a:xfrm>
          <a:prstGeom prst="rect">
            <a:avLst/>
          </a:prstGeom>
          <a:blipFill>
            <a:blip r:embed="rId2" cstate="print"/>
            <a:stretch>
              <a:fillRect/>
            </a:stretch>
          </a:blipFill>
        </p:spPr>
        <p:txBody>
          <a:bodyPr wrap="square" lIns="0" tIns="0" rIns="0" bIns="0" rtlCol="0"/>
          <a:lstStyle/>
          <a:p>
            <a:endParaRPr sz="1080"/>
          </a:p>
        </p:txBody>
      </p:sp>
      <p:sp>
        <p:nvSpPr>
          <p:cNvPr id="18" name="bk object 18"/>
          <p:cNvSpPr/>
          <p:nvPr/>
        </p:nvSpPr>
        <p:spPr>
          <a:xfrm>
            <a:off x="2" y="3930099"/>
            <a:ext cx="1873751" cy="2429281"/>
          </a:xfrm>
          <a:custGeom>
            <a:avLst/>
            <a:gdLst/>
            <a:ahLst/>
            <a:cxnLst/>
            <a:rect l="l" t="t" r="r" b="b"/>
            <a:pathLst>
              <a:path w="2490470" h="2569209">
                <a:moveTo>
                  <a:pt x="2196925" y="260540"/>
                </a:moveTo>
                <a:lnTo>
                  <a:pt x="2148272" y="309143"/>
                </a:lnTo>
                <a:lnTo>
                  <a:pt x="2271894" y="432079"/>
                </a:lnTo>
                <a:lnTo>
                  <a:pt x="2148272" y="551091"/>
                </a:lnTo>
                <a:lnTo>
                  <a:pt x="2196925" y="599338"/>
                </a:lnTo>
                <a:lnTo>
                  <a:pt x="2316940" y="476758"/>
                </a:lnTo>
                <a:lnTo>
                  <a:pt x="2412493" y="476758"/>
                </a:lnTo>
                <a:lnTo>
                  <a:pt x="2365950" y="432079"/>
                </a:lnTo>
                <a:lnTo>
                  <a:pt x="2414964" y="383476"/>
                </a:lnTo>
                <a:lnTo>
                  <a:pt x="2316940" y="383476"/>
                </a:lnTo>
                <a:lnTo>
                  <a:pt x="2196925" y="260540"/>
                </a:lnTo>
                <a:close/>
              </a:path>
              <a:path w="2490470" h="2569209">
                <a:moveTo>
                  <a:pt x="2412493" y="476758"/>
                </a:moveTo>
                <a:lnTo>
                  <a:pt x="2316940" y="476758"/>
                </a:lnTo>
                <a:lnTo>
                  <a:pt x="2440918" y="599338"/>
                </a:lnTo>
                <a:lnTo>
                  <a:pt x="2489927" y="551091"/>
                </a:lnTo>
                <a:lnTo>
                  <a:pt x="2412493" y="476758"/>
                </a:lnTo>
                <a:close/>
              </a:path>
              <a:path w="2490470" h="2569209">
                <a:moveTo>
                  <a:pt x="2440918" y="260540"/>
                </a:moveTo>
                <a:lnTo>
                  <a:pt x="2316940" y="383476"/>
                </a:lnTo>
                <a:lnTo>
                  <a:pt x="2414964" y="383476"/>
                </a:lnTo>
                <a:lnTo>
                  <a:pt x="2489927" y="309143"/>
                </a:lnTo>
                <a:lnTo>
                  <a:pt x="2440918" y="260540"/>
                </a:lnTo>
                <a:close/>
              </a:path>
              <a:path w="2490470" h="2569209">
                <a:moveTo>
                  <a:pt x="2046646" y="819124"/>
                </a:moveTo>
                <a:lnTo>
                  <a:pt x="1997993" y="867371"/>
                </a:lnTo>
                <a:lnTo>
                  <a:pt x="2121970" y="990320"/>
                </a:lnTo>
                <a:lnTo>
                  <a:pt x="1997993" y="1109332"/>
                </a:lnTo>
                <a:lnTo>
                  <a:pt x="2046646" y="1157935"/>
                </a:lnTo>
                <a:lnTo>
                  <a:pt x="2170624" y="1034986"/>
                </a:lnTo>
                <a:lnTo>
                  <a:pt x="2262200" y="1034986"/>
                </a:lnTo>
                <a:lnTo>
                  <a:pt x="2215671" y="990320"/>
                </a:lnTo>
                <a:lnTo>
                  <a:pt x="2264322" y="942073"/>
                </a:lnTo>
                <a:lnTo>
                  <a:pt x="2170624" y="942073"/>
                </a:lnTo>
                <a:lnTo>
                  <a:pt x="2046646" y="819124"/>
                </a:lnTo>
                <a:close/>
              </a:path>
              <a:path w="2490470" h="2569209">
                <a:moveTo>
                  <a:pt x="2262200" y="1034986"/>
                </a:moveTo>
                <a:lnTo>
                  <a:pt x="2170624" y="1034986"/>
                </a:lnTo>
                <a:lnTo>
                  <a:pt x="2290626" y="1157935"/>
                </a:lnTo>
                <a:lnTo>
                  <a:pt x="2339648" y="1109332"/>
                </a:lnTo>
                <a:lnTo>
                  <a:pt x="2262200" y="1034986"/>
                </a:lnTo>
                <a:close/>
              </a:path>
              <a:path w="2490470" h="2569209">
                <a:moveTo>
                  <a:pt x="2290626" y="819124"/>
                </a:moveTo>
                <a:lnTo>
                  <a:pt x="2170624" y="942073"/>
                </a:lnTo>
                <a:lnTo>
                  <a:pt x="2264322" y="942073"/>
                </a:lnTo>
                <a:lnTo>
                  <a:pt x="2339648" y="867371"/>
                </a:lnTo>
                <a:lnTo>
                  <a:pt x="2290626" y="819124"/>
                </a:lnTo>
                <a:close/>
              </a:path>
              <a:path w="2490470" h="2569209">
                <a:moveTo>
                  <a:pt x="1633998" y="409562"/>
                </a:moveTo>
                <a:lnTo>
                  <a:pt x="1584989" y="457809"/>
                </a:lnTo>
                <a:lnTo>
                  <a:pt x="1708966" y="580758"/>
                </a:lnTo>
                <a:lnTo>
                  <a:pt x="1584989" y="700125"/>
                </a:lnTo>
                <a:lnTo>
                  <a:pt x="1633998" y="748372"/>
                </a:lnTo>
                <a:lnTo>
                  <a:pt x="1757620" y="625424"/>
                </a:lnTo>
                <a:lnTo>
                  <a:pt x="1849053" y="625424"/>
                </a:lnTo>
                <a:lnTo>
                  <a:pt x="1802667" y="580758"/>
                </a:lnTo>
                <a:lnTo>
                  <a:pt x="1851313" y="532511"/>
                </a:lnTo>
                <a:lnTo>
                  <a:pt x="1757620" y="532511"/>
                </a:lnTo>
                <a:lnTo>
                  <a:pt x="1633998" y="409562"/>
                </a:lnTo>
                <a:close/>
              </a:path>
              <a:path w="2490470" h="2569209">
                <a:moveTo>
                  <a:pt x="1849053" y="625424"/>
                </a:moveTo>
                <a:lnTo>
                  <a:pt x="1757620" y="625424"/>
                </a:lnTo>
                <a:lnTo>
                  <a:pt x="1877990" y="748372"/>
                </a:lnTo>
                <a:lnTo>
                  <a:pt x="1926631" y="700125"/>
                </a:lnTo>
                <a:lnTo>
                  <a:pt x="1849053" y="625424"/>
                </a:lnTo>
                <a:close/>
              </a:path>
              <a:path w="2490470" h="2569209">
                <a:moveTo>
                  <a:pt x="1877990" y="409562"/>
                </a:moveTo>
                <a:lnTo>
                  <a:pt x="1757620" y="532511"/>
                </a:lnTo>
                <a:lnTo>
                  <a:pt x="1851313" y="532511"/>
                </a:lnTo>
                <a:lnTo>
                  <a:pt x="1926631" y="457809"/>
                </a:lnTo>
                <a:lnTo>
                  <a:pt x="1877990" y="409562"/>
                </a:lnTo>
                <a:close/>
              </a:path>
              <a:path w="2490470" h="2569209">
                <a:moveTo>
                  <a:pt x="1220994" y="0"/>
                </a:moveTo>
                <a:lnTo>
                  <a:pt x="1171985" y="48602"/>
                </a:lnTo>
                <a:lnTo>
                  <a:pt x="1295949" y="171196"/>
                </a:lnTo>
                <a:lnTo>
                  <a:pt x="1171985" y="290563"/>
                </a:lnTo>
                <a:lnTo>
                  <a:pt x="1220994" y="338810"/>
                </a:lnTo>
                <a:lnTo>
                  <a:pt x="1344603" y="215861"/>
                </a:lnTo>
                <a:lnTo>
                  <a:pt x="1436041" y="215861"/>
                </a:lnTo>
                <a:lnTo>
                  <a:pt x="1389650" y="171196"/>
                </a:lnTo>
                <a:lnTo>
                  <a:pt x="1438442" y="122948"/>
                </a:lnTo>
                <a:lnTo>
                  <a:pt x="1344603" y="122948"/>
                </a:lnTo>
                <a:lnTo>
                  <a:pt x="1220994" y="0"/>
                </a:lnTo>
                <a:close/>
              </a:path>
              <a:path w="2490470" h="2569209">
                <a:moveTo>
                  <a:pt x="1436041" y="215861"/>
                </a:moveTo>
                <a:lnTo>
                  <a:pt x="1344603" y="215861"/>
                </a:lnTo>
                <a:lnTo>
                  <a:pt x="1464974" y="338810"/>
                </a:lnTo>
                <a:lnTo>
                  <a:pt x="1513627" y="290563"/>
                </a:lnTo>
                <a:lnTo>
                  <a:pt x="1436041" y="215861"/>
                </a:lnTo>
                <a:close/>
              </a:path>
              <a:path w="2490470" h="2569209">
                <a:moveTo>
                  <a:pt x="1464974" y="0"/>
                </a:moveTo>
                <a:lnTo>
                  <a:pt x="1344603" y="122948"/>
                </a:lnTo>
                <a:lnTo>
                  <a:pt x="1438442" y="122948"/>
                </a:lnTo>
                <a:lnTo>
                  <a:pt x="1513627" y="48602"/>
                </a:lnTo>
                <a:lnTo>
                  <a:pt x="1464974" y="0"/>
                </a:lnTo>
                <a:close/>
              </a:path>
              <a:path w="2490470" h="2569209">
                <a:moveTo>
                  <a:pt x="1896723" y="1377365"/>
                </a:moveTo>
                <a:lnTo>
                  <a:pt x="1847714" y="1425968"/>
                </a:lnTo>
                <a:lnTo>
                  <a:pt x="1971691" y="1544980"/>
                </a:lnTo>
                <a:lnTo>
                  <a:pt x="1847714" y="1667916"/>
                </a:lnTo>
                <a:lnTo>
                  <a:pt x="1896723" y="1716163"/>
                </a:lnTo>
                <a:lnTo>
                  <a:pt x="2020332" y="1593227"/>
                </a:lnTo>
                <a:lnTo>
                  <a:pt x="2114043" y="1593227"/>
                </a:lnTo>
                <a:lnTo>
                  <a:pt x="2065392" y="1544980"/>
                </a:lnTo>
                <a:lnTo>
                  <a:pt x="2111930" y="1500301"/>
                </a:lnTo>
                <a:lnTo>
                  <a:pt x="2020332" y="1500301"/>
                </a:lnTo>
                <a:lnTo>
                  <a:pt x="1896723" y="1377365"/>
                </a:lnTo>
                <a:close/>
              </a:path>
              <a:path w="2490470" h="2569209">
                <a:moveTo>
                  <a:pt x="2114043" y="1593227"/>
                </a:moveTo>
                <a:lnTo>
                  <a:pt x="2020332" y="1593227"/>
                </a:lnTo>
                <a:lnTo>
                  <a:pt x="2140715" y="1716163"/>
                </a:lnTo>
                <a:lnTo>
                  <a:pt x="2189356" y="1667916"/>
                </a:lnTo>
                <a:lnTo>
                  <a:pt x="2114043" y="1593227"/>
                </a:lnTo>
                <a:close/>
              </a:path>
              <a:path w="2490470" h="2569209">
                <a:moveTo>
                  <a:pt x="2140715" y="1377365"/>
                </a:moveTo>
                <a:lnTo>
                  <a:pt x="2020332" y="1500301"/>
                </a:lnTo>
                <a:lnTo>
                  <a:pt x="2111930" y="1500301"/>
                </a:lnTo>
                <a:lnTo>
                  <a:pt x="2189356" y="1425968"/>
                </a:lnTo>
                <a:lnTo>
                  <a:pt x="2140715" y="1377365"/>
                </a:lnTo>
                <a:close/>
              </a:path>
              <a:path w="2490470" h="2569209">
                <a:moveTo>
                  <a:pt x="1483719" y="968159"/>
                </a:moveTo>
                <a:lnTo>
                  <a:pt x="1434710" y="1016406"/>
                </a:lnTo>
                <a:lnTo>
                  <a:pt x="1558674" y="1135418"/>
                </a:lnTo>
                <a:lnTo>
                  <a:pt x="1434710" y="1258354"/>
                </a:lnTo>
                <a:lnTo>
                  <a:pt x="1483719" y="1306601"/>
                </a:lnTo>
                <a:lnTo>
                  <a:pt x="1607696" y="1184021"/>
                </a:lnTo>
                <a:lnTo>
                  <a:pt x="1701612" y="1184021"/>
                </a:lnTo>
                <a:lnTo>
                  <a:pt x="1652743" y="1135418"/>
                </a:lnTo>
                <a:lnTo>
                  <a:pt x="1699148" y="1090739"/>
                </a:lnTo>
                <a:lnTo>
                  <a:pt x="1607696" y="1090739"/>
                </a:lnTo>
                <a:lnTo>
                  <a:pt x="1483719" y="968159"/>
                </a:lnTo>
                <a:close/>
              </a:path>
              <a:path w="2490470" h="2569209">
                <a:moveTo>
                  <a:pt x="1701612" y="1184021"/>
                </a:moveTo>
                <a:lnTo>
                  <a:pt x="1607696" y="1184021"/>
                </a:lnTo>
                <a:lnTo>
                  <a:pt x="1727699" y="1306601"/>
                </a:lnTo>
                <a:lnTo>
                  <a:pt x="1776352" y="1258354"/>
                </a:lnTo>
                <a:lnTo>
                  <a:pt x="1701612" y="1184021"/>
                </a:lnTo>
                <a:close/>
              </a:path>
              <a:path w="2490470" h="2569209">
                <a:moveTo>
                  <a:pt x="1727699" y="968159"/>
                </a:moveTo>
                <a:lnTo>
                  <a:pt x="1607696" y="1090739"/>
                </a:lnTo>
                <a:lnTo>
                  <a:pt x="1699148" y="1090739"/>
                </a:lnTo>
                <a:lnTo>
                  <a:pt x="1776352" y="1016406"/>
                </a:lnTo>
                <a:lnTo>
                  <a:pt x="1727699" y="968159"/>
                </a:lnTo>
                <a:close/>
              </a:path>
              <a:path w="2490470" h="2569209">
                <a:moveTo>
                  <a:pt x="1070715" y="558596"/>
                </a:moveTo>
                <a:lnTo>
                  <a:pt x="1022061" y="606844"/>
                </a:lnTo>
                <a:lnTo>
                  <a:pt x="1145670" y="725855"/>
                </a:lnTo>
                <a:lnTo>
                  <a:pt x="1022061" y="848791"/>
                </a:lnTo>
                <a:lnTo>
                  <a:pt x="1070715" y="897394"/>
                </a:lnTo>
                <a:lnTo>
                  <a:pt x="1194680" y="774458"/>
                </a:lnTo>
                <a:lnTo>
                  <a:pt x="1288741" y="774458"/>
                </a:lnTo>
                <a:lnTo>
                  <a:pt x="1239726" y="725855"/>
                </a:lnTo>
                <a:lnTo>
                  <a:pt x="1286269" y="681177"/>
                </a:lnTo>
                <a:lnTo>
                  <a:pt x="1194680" y="681177"/>
                </a:lnTo>
                <a:lnTo>
                  <a:pt x="1070715" y="558596"/>
                </a:lnTo>
                <a:close/>
              </a:path>
              <a:path w="2490470" h="2569209">
                <a:moveTo>
                  <a:pt x="1288741" y="774458"/>
                </a:moveTo>
                <a:lnTo>
                  <a:pt x="1194680" y="774458"/>
                </a:lnTo>
                <a:lnTo>
                  <a:pt x="1314695" y="897394"/>
                </a:lnTo>
                <a:lnTo>
                  <a:pt x="1363704" y="848791"/>
                </a:lnTo>
                <a:lnTo>
                  <a:pt x="1288741" y="774458"/>
                </a:lnTo>
                <a:close/>
              </a:path>
              <a:path w="2490470" h="2569209">
                <a:moveTo>
                  <a:pt x="1314695" y="558596"/>
                </a:moveTo>
                <a:lnTo>
                  <a:pt x="1194680" y="681177"/>
                </a:lnTo>
                <a:lnTo>
                  <a:pt x="1286269" y="681177"/>
                </a:lnTo>
                <a:lnTo>
                  <a:pt x="1363704" y="606844"/>
                </a:lnTo>
                <a:lnTo>
                  <a:pt x="1314695" y="558596"/>
                </a:lnTo>
                <a:close/>
              </a:path>
              <a:path w="2490470" h="2569209">
                <a:moveTo>
                  <a:pt x="657698" y="149034"/>
                </a:moveTo>
                <a:lnTo>
                  <a:pt x="609044" y="197281"/>
                </a:lnTo>
                <a:lnTo>
                  <a:pt x="733022" y="316649"/>
                </a:lnTo>
                <a:lnTo>
                  <a:pt x="609044" y="439229"/>
                </a:lnTo>
                <a:lnTo>
                  <a:pt x="657698" y="487832"/>
                </a:lnTo>
                <a:lnTo>
                  <a:pt x="781676" y="364896"/>
                </a:lnTo>
                <a:lnTo>
                  <a:pt x="875520" y="364896"/>
                </a:lnTo>
                <a:lnTo>
                  <a:pt x="826722" y="316649"/>
                </a:lnTo>
                <a:lnTo>
                  <a:pt x="873127" y="271970"/>
                </a:lnTo>
                <a:lnTo>
                  <a:pt x="781676" y="271970"/>
                </a:lnTo>
                <a:lnTo>
                  <a:pt x="657698" y="149034"/>
                </a:lnTo>
                <a:close/>
              </a:path>
              <a:path w="2490470" h="2569209">
                <a:moveTo>
                  <a:pt x="875520" y="364896"/>
                </a:moveTo>
                <a:lnTo>
                  <a:pt x="781676" y="364896"/>
                </a:lnTo>
                <a:lnTo>
                  <a:pt x="901691" y="487832"/>
                </a:lnTo>
                <a:lnTo>
                  <a:pt x="950700" y="439229"/>
                </a:lnTo>
                <a:lnTo>
                  <a:pt x="875520" y="364896"/>
                </a:lnTo>
                <a:close/>
              </a:path>
              <a:path w="2490470" h="2569209">
                <a:moveTo>
                  <a:pt x="901691" y="149034"/>
                </a:moveTo>
                <a:lnTo>
                  <a:pt x="781676" y="271970"/>
                </a:lnTo>
                <a:lnTo>
                  <a:pt x="873127" y="271970"/>
                </a:lnTo>
                <a:lnTo>
                  <a:pt x="950700" y="197281"/>
                </a:lnTo>
                <a:lnTo>
                  <a:pt x="901691" y="149034"/>
                </a:lnTo>
                <a:close/>
              </a:path>
              <a:path w="2490470" h="2569209">
                <a:moveTo>
                  <a:pt x="1746444" y="1935962"/>
                </a:moveTo>
                <a:lnTo>
                  <a:pt x="1701397" y="1984209"/>
                </a:lnTo>
                <a:lnTo>
                  <a:pt x="1821399" y="2103577"/>
                </a:lnTo>
                <a:lnTo>
                  <a:pt x="1701397" y="2226157"/>
                </a:lnTo>
                <a:lnTo>
                  <a:pt x="1746444" y="2270836"/>
                </a:lnTo>
                <a:lnTo>
                  <a:pt x="1870421" y="2151824"/>
                </a:lnTo>
                <a:lnTo>
                  <a:pt x="1966452" y="2151824"/>
                </a:lnTo>
                <a:lnTo>
                  <a:pt x="1919075" y="2103577"/>
                </a:lnTo>
                <a:lnTo>
                  <a:pt x="1968086" y="2054974"/>
                </a:lnTo>
                <a:lnTo>
                  <a:pt x="1870421" y="2054974"/>
                </a:lnTo>
                <a:lnTo>
                  <a:pt x="1746444" y="1935962"/>
                </a:lnTo>
                <a:close/>
              </a:path>
              <a:path w="2490470" h="2569209">
                <a:moveTo>
                  <a:pt x="1966452" y="2151824"/>
                </a:moveTo>
                <a:lnTo>
                  <a:pt x="1870421" y="2151824"/>
                </a:lnTo>
                <a:lnTo>
                  <a:pt x="1990423" y="2270836"/>
                </a:lnTo>
                <a:lnTo>
                  <a:pt x="2039445" y="2226157"/>
                </a:lnTo>
                <a:lnTo>
                  <a:pt x="1966452" y="2151824"/>
                </a:lnTo>
                <a:close/>
              </a:path>
              <a:path w="2490470" h="2569209">
                <a:moveTo>
                  <a:pt x="1990423" y="1935962"/>
                </a:moveTo>
                <a:lnTo>
                  <a:pt x="1870421" y="2054974"/>
                </a:lnTo>
                <a:lnTo>
                  <a:pt x="1968086" y="2054974"/>
                </a:lnTo>
                <a:lnTo>
                  <a:pt x="2039445" y="1984209"/>
                </a:lnTo>
                <a:lnTo>
                  <a:pt x="1990423" y="1935962"/>
                </a:lnTo>
                <a:close/>
              </a:path>
              <a:path w="2490470" h="2569209">
                <a:moveTo>
                  <a:pt x="1333427" y="1526400"/>
                </a:moveTo>
                <a:lnTo>
                  <a:pt x="1288380" y="1574647"/>
                </a:lnTo>
                <a:lnTo>
                  <a:pt x="1408751" y="1694014"/>
                </a:lnTo>
                <a:lnTo>
                  <a:pt x="1288380" y="1816950"/>
                </a:lnTo>
                <a:lnTo>
                  <a:pt x="1333427" y="1861629"/>
                </a:lnTo>
                <a:lnTo>
                  <a:pt x="1457404" y="1742262"/>
                </a:lnTo>
                <a:lnTo>
                  <a:pt x="1553299" y="1742262"/>
                </a:lnTo>
                <a:lnTo>
                  <a:pt x="1506058" y="1694014"/>
                </a:lnTo>
                <a:lnTo>
                  <a:pt x="1551112" y="1649336"/>
                </a:lnTo>
                <a:lnTo>
                  <a:pt x="1457404" y="1649336"/>
                </a:lnTo>
                <a:lnTo>
                  <a:pt x="1333427" y="1526400"/>
                </a:lnTo>
                <a:close/>
              </a:path>
              <a:path w="2490470" h="2569209">
                <a:moveTo>
                  <a:pt x="1553299" y="1742262"/>
                </a:moveTo>
                <a:lnTo>
                  <a:pt x="1457404" y="1742262"/>
                </a:lnTo>
                <a:lnTo>
                  <a:pt x="1577419" y="1861629"/>
                </a:lnTo>
                <a:lnTo>
                  <a:pt x="1626429" y="1816950"/>
                </a:lnTo>
                <a:lnTo>
                  <a:pt x="1553299" y="1742262"/>
                </a:lnTo>
                <a:close/>
              </a:path>
              <a:path w="2490470" h="2569209">
                <a:moveTo>
                  <a:pt x="1577419" y="1526400"/>
                </a:moveTo>
                <a:lnTo>
                  <a:pt x="1457404" y="1649336"/>
                </a:lnTo>
                <a:lnTo>
                  <a:pt x="1551112" y="1649336"/>
                </a:lnTo>
                <a:lnTo>
                  <a:pt x="1626429" y="1574647"/>
                </a:lnTo>
                <a:lnTo>
                  <a:pt x="1577419" y="1526400"/>
                </a:lnTo>
                <a:close/>
              </a:path>
              <a:path w="2490470" h="2569209">
                <a:moveTo>
                  <a:pt x="920423" y="1116838"/>
                </a:moveTo>
                <a:lnTo>
                  <a:pt x="875376" y="1165440"/>
                </a:lnTo>
                <a:lnTo>
                  <a:pt x="995747" y="1284452"/>
                </a:lnTo>
                <a:lnTo>
                  <a:pt x="875376" y="1407388"/>
                </a:lnTo>
                <a:lnTo>
                  <a:pt x="920423" y="1452054"/>
                </a:lnTo>
                <a:lnTo>
                  <a:pt x="1044400" y="1332699"/>
                </a:lnTo>
                <a:lnTo>
                  <a:pt x="1140511" y="1332699"/>
                </a:lnTo>
                <a:lnTo>
                  <a:pt x="1093410" y="1284452"/>
                </a:lnTo>
                <a:lnTo>
                  <a:pt x="1142435" y="1235837"/>
                </a:lnTo>
                <a:lnTo>
                  <a:pt x="1044400" y="1235837"/>
                </a:lnTo>
                <a:lnTo>
                  <a:pt x="920423" y="1116838"/>
                </a:lnTo>
                <a:close/>
              </a:path>
              <a:path w="2490470" h="2569209">
                <a:moveTo>
                  <a:pt x="1140511" y="1332699"/>
                </a:moveTo>
                <a:lnTo>
                  <a:pt x="1044400" y="1332699"/>
                </a:lnTo>
                <a:lnTo>
                  <a:pt x="1164415" y="1452054"/>
                </a:lnTo>
                <a:lnTo>
                  <a:pt x="1213425" y="1407388"/>
                </a:lnTo>
                <a:lnTo>
                  <a:pt x="1140511" y="1332699"/>
                </a:lnTo>
                <a:close/>
              </a:path>
              <a:path w="2490470" h="2569209">
                <a:moveTo>
                  <a:pt x="1164415" y="1116838"/>
                </a:moveTo>
                <a:lnTo>
                  <a:pt x="1044400" y="1235837"/>
                </a:lnTo>
                <a:lnTo>
                  <a:pt x="1142435" y="1235837"/>
                </a:lnTo>
                <a:lnTo>
                  <a:pt x="1213425" y="1165440"/>
                </a:lnTo>
                <a:lnTo>
                  <a:pt x="1164415" y="1116838"/>
                </a:lnTo>
                <a:close/>
              </a:path>
              <a:path w="2490470" h="2569209">
                <a:moveTo>
                  <a:pt x="507775" y="707263"/>
                </a:moveTo>
                <a:lnTo>
                  <a:pt x="462728" y="755878"/>
                </a:lnTo>
                <a:lnTo>
                  <a:pt x="582743" y="874877"/>
                </a:lnTo>
                <a:lnTo>
                  <a:pt x="462728" y="997826"/>
                </a:lnTo>
                <a:lnTo>
                  <a:pt x="507775" y="1042492"/>
                </a:lnTo>
                <a:lnTo>
                  <a:pt x="631396" y="923493"/>
                </a:lnTo>
                <a:lnTo>
                  <a:pt x="727861" y="923493"/>
                </a:lnTo>
                <a:lnTo>
                  <a:pt x="680406" y="874877"/>
                </a:lnTo>
                <a:lnTo>
                  <a:pt x="729065" y="826630"/>
                </a:lnTo>
                <a:lnTo>
                  <a:pt x="631396" y="826630"/>
                </a:lnTo>
                <a:lnTo>
                  <a:pt x="507775" y="707263"/>
                </a:lnTo>
                <a:close/>
              </a:path>
              <a:path w="2490470" h="2569209">
                <a:moveTo>
                  <a:pt x="727861" y="923493"/>
                </a:moveTo>
                <a:lnTo>
                  <a:pt x="631396" y="923493"/>
                </a:lnTo>
                <a:lnTo>
                  <a:pt x="751767" y="1042492"/>
                </a:lnTo>
                <a:lnTo>
                  <a:pt x="800421" y="997826"/>
                </a:lnTo>
                <a:lnTo>
                  <a:pt x="727861" y="923493"/>
                </a:lnTo>
                <a:close/>
              </a:path>
              <a:path w="2490470" h="2569209">
                <a:moveTo>
                  <a:pt x="751767" y="707263"/>
                </a:moveTo>
                <a:lnTo>
                  <a:pt x="631396" y="826630"/>
                </a:lnTo>
                <a:lnTo>
                  <a:pt x="729065" y="826630"/>
                </a:lnTo>
                <a:lnTo>
                  <a:pt x="800421" y="755878"/>
                </a:lnTo>
                <a:lnTo>
                  <a:pt x="751767" y="707263"/>
                </a:lnTo>
                <a:close/>
              </a:path>
              <a:path w="2490470" h="2569209">
                <a:moveTo>
                  <a:pt x="94771" y="298069"/>
                </a:moveTo>
                <a:lnTo>
                  <a:pt x="49724" y="346316"/>
                </a:lnTo>
                <a:lnTo>
                  <a:pt x="169739" y="465315"/>
                </a:lnTo>
                <a:lnTo>
                  <a:pt x="49724" y="588264"/>
                </a:lnTo>
                <a:lnTo>
                  <a:pt x="94771" y="632929"/>
                </a:lnTo>
                <a:lnTo>
                  <a:pt x="218392" y="513918"/>
                </a:lnTo>
                <a:lnTo>
                  <a:pt x="314840" y="513918"/>
                </a:lnTo>
                <a:lnTo>
                  <a:pt x="267402" y="465315"/>
                </a:lnTo>
                <a:lnTo>
                  <a:pt x="316056" y="417068"/>
                </a:lnTo>
                <a:lnTo>
                  <a:pt x="218392" y="417068"/>
                </a:lnTo>
                <a:lnTo>
                  <a:pt x="94771" y="298069"/>
                </a:lnTo>
                <a:close/>
              </a:path>
              <a:path w="2490470" h="2569209">
                <a:moveTo>
                  <a:pt x="314840" y="513918"/>
                </a:moveTo>
                <a:lnTo>
                  <a:pt x="218392" y="513918"/>
                </a:lnTo>
                <a:lnTo>
                  <a:pt x="338750" y="632929"/>
                </a:lnTo>
                <a:lnTo>
                  <a:pt x="387404" y="588264"/>
                </a:lnTo>
                <a:lnTo>
                  <a:pt x="314840" y="513918"/>
                </a:lnTo>
                <a:close/>
              </a:path>
              <a:path w="2490470" h="2569209">
                <a:moveTo>
                  <a:pt x="338750" y="298069"/>
                </a:moveTo>
                <a:lnTo>
                  <a:pt x="218392" y="417068"/>
                </a:lnTo>
                <a:lnTo>
                  <a:pt x="316056" y="417068"/>
                </a:lnTo>
                <a:lnTo>
                  <a:pt x="387404" y="346316"/>
                </a:lnTo>
                <a:lnTo>
                  <a:pt x="338750" y="298069"/>
                </a:lnTo>
                <a:close/>
              </a:path>
              <a:path w="2490470" h="2569209">
                <a:moveTo>
                  <a:pt x="1183516" y="2084984"/>
                </a:moveTo>
                <a:lnTo>
                  <a:pt x="1138457" y="2133231"/>
                </a:lnTo>
                <a:lnTo>
                  <a:pt x="1258472" y="2252243"/>
                </a:lnTo>
                <a:lnTo>
                  <a:pt x="1138457" y="2375192"/>
                </a:lnTo>
                <a:lnTo>
                  <a:pt x="1183516" y="2419858"/>
                </a:lnTo>
                <a:lnTo>
                  <a:pt x="1307125" y="2300846"/>
                </a:lnTo>
                <a:lnTo>
                  <a:pt x="1403578" y="2300846"/>
                </a:lnTo>
                <a:lnTo>
                  <a:pt x="1356135" y="2252243"/>
                </a:lnTo>
                <a:lnTo>
                  <a:pt x="1404789" y="2203996"/>
                </a:lnTo>
                <a:lnTo>
                  <a:pt x="1307125" y="2203996"/>
                </a:lnTo>
                <a:lnTo>
                  <a:pt x="1183516" y="2084984"/>
                </a:lnTo>
                <a:close/>
              </a:path>
              <a:path w="2490470" h="2569209">
                <a:moveTo>
                  <a:pt x="1403578" y="2300846"/>
                </a:moveTo>
                <a:lnTo>
                  <a:pt x="1307125" y="2300846"/>
                </a:lnTo>
                <a:lnTo>
                  <a:pt x="1427496" y="2419858"/>
                </a:lnTo>
                <a:lnTo>
                  <a:pt x="1476150" y="2375192"/>
                </a:lnTo>
                <a:lnTo>
                  <a:pt x="1403578" y="2300846"/>
                </a:lnTo>
                <a:close/>
              </a:path>
              <a:path w="2490470" h="2569209">
                <a:moveTo>
                  <a:pt x="1427496" y="2084984"/>
                </a:moveTo>
                <a:lnTo>
                  <a:pt x="1307125" y="2203996"/>
                </a:lnTo>
                <a:lnTo>
                  <a:pt x="1404789" y="2203996"/>
                </a:lnTo>
                <a:lnTo>
                  <a:pt x="1476150" y="2133231"/>
                </a:lnTo>
                <a:lnTo>
                  <a:pt x="1427496" y="2084984"/>
                </a:lnTo>
                <a:close/>
              </a:path>
              <a:path w="2490470" h="2569209">
                <a:moveTo>
                  <a:pt x="770500" y="1675422"/>
                </a:moveTo>
                <a:lnTo>
                  <a:pt x="725453" y="1723669"/>
                </a:lnTo>
                <a:lnTo>
                  <a:pt x="845468" y="1842681"/>
                </a:lnTo>
                <a:lnTo>
                  <a:pt x="725453" y="1965617"/>
                </a:lnTo>
                <a:lnTo>
                  <a:pt x="770500" y="2010295"/>
                </a:lnTo>
                <a:lnTo>
                  <a:pt x="894121" y="1891284"/>
                </a:lnTo>
                <a:lnTo>
                  <a:pt x="990579" y="1891284"/>
                </a:lnTo>
                <a:lnTo>
                  <a:pt x="943131" y="1842681"/>
                </a:lnTo>
                <a:lnTo>
                  <a:pt x="991785" y="1794433"/>
                </a:lnTo>
                <a:lnTo>
                  <a:pt x="894121" y="1794433"/>
                </a:lnTo>
                <a:lnTo>
                  <a:pt x="770500" y="1675422"/>
                </a:lnTo>
                <a:close/>
              </a:path>
              <a:path w="2490470" h="2569209">
                <a:moveTo>
                  <a:pt x="990579" y="1891284"/>
                </a:moveTo>
                <a:lnTo>
                  <a:pt x="894121" y="1891284"/>
                </a:lnTo>
                <a:lnTo>
                  <a:pt x="1014492" y="2010295"/>
                </a:lnTo>
                <a:lnTo>
                  <a:pt x="1063146" y="1965617"/>
                </a:lnTo>
                <a:lnTo>
                  <a:pt x="990579" y="1891284"/>
                </a:lnTo>
                <a:close/>
              </a:path>
              <a:path w="2490470" h="2569209">
                <a:moveTo>
                  <a:pt x="1014492" y="1675422"/>
                </a:moveTo>
                <a:lnTo>
                  <a:pt x="894121" y="1794433"/>
                </a:lnTo>
                <a:lnTo>
                  <a:pt x="991785" y="1794433"/>
                </a:lnTo>
                <a:lnTo>
                  <a:pt x="1063146" y="1723669"/>
                </a:lnTo>
                <a:lnTo>
                  <a:pt x="1014492" y="1675422"/>
                </a:lnTo>
                <a:close/>
              </a:path>
              <a:path w="2490470" h="2569209">
                <a:moveTo>
                  <a:pt x="357496" y="1265859"/>
                </a:moveTo>
                <a:lnTo>
                  <a:pt x="312449" y="1314107"/>
                </a:lnTo>
                <a:lnTo>
                  <a:pt x="432464" y="1433474"/>
                </a:lnTo>
                <a:lnTo>
                  <a:pt x="312449" y="1556054"/>
                </a:lnTo>
                <a:lnTo>
                  <a:pt x="357496" y="1600733"/>
                </a:lnTo>
                <a:lnTo>
                  <a:pt x="481473" y="1481721"/>
                </a:lnTo>
                <a:lnTo>
                  <a:pt x="577359" y="1481721"/>
                </a:lnTo>
                <a:lnTo>
                  <a:pt x="530127" y="1433474"/>
                </a:lnTo>
                <a:lnTo>
                  <a:pt x="578988" y="1384871"/>
                </a:lnTo>
                <a:lnTo>
                  <a:pt x="481473" y="1384871"/>
                </a:lnTo>
                <a:lnTo>
                  <a:pt x="357496" y="1265859"/>
                </a:lnTo>
                <a:close/>
              </a:path>
              <a:path w="2490470" h="2569209">
                <a:moveTo>
                  <a:pt x="577359" y="1481721"/>
                </a:moveTo>
                <a:lnTo>
                  <a:pt x="481473" y="1481721"/>
                </a:lnTo>
                <a:lnTo>
                  <a:pt x="605082" y="1600733"/>
                </a:lnTo>
                <a:lnTo>
                  <a:pt x="650129" y="1556054"/>
                </a:lnTo>
                <a:lnTo>
                  <a:pt x="577359" y="1481721"/>
                </a:lnTo>
                <a:close/>
              </a:path>
              <a:path w="2490470" h="2569209">
                <a:moveTo>
                  <a:pt x="605082" y="1265859"/>
                </a:moveTo>
                <a:lnTo>
                  <a:pt x="481473" y="1384871"/>
                </a:lnTo>
                <a:lnTo>
                  <a:pt x="578988" y="1384871"/>
                </a:lnTo>
                <a:lnTo>
                  <a:pt x="650129" y="1314107"/>
                </a:lnTo>
                <a:lnTo>
                  <a:pt x="605082" y="1265859"/>
                </a:lnTo>
                <a:close/>
              </a:path>
              <a:path w="2490470" h="2569209">
                <a:moveTo>
                  <a:pt x="164350" y="1072159"/>
                </a:moveTo>
                <a:lnTo>
                  <a:pt x="68469" y="1072159"/>
                </a:lnTo>
                <a:lnTo>
                  <a:pt x="188471" y="1191526"/>
                </a:lnTo>
                <a:lnTo>
                  <a:pt x="237481" y="1146848"/>
                </a:lnTo>
                <a:lnTo>
                  <a:pt x="164350" y="1072159"/>
                </a:lnTo>
                <a:close/>
              </a:path>
              <a:path w="2490470" h="2569209">
                <a:moveTo>
                  <a:pt x="0" y="909582"/>
                </a:moveTo>
                <a:lnTo>
                  <a:pt x="0" y="1004567"/>
                </a:lnTo>
                <a:lnTo>
                  <a:pt x="19447" y="1023912"/>
                </a:lnTo>
                <a:lnTo>
                  <a:pt x="0" y="1043835"/>
                </a:lnTo>
                <a:lnTo>
                  <a:pt x="0" y="1138082"/>
                </a:lnTo>
                <a:lnTo>
                  <a:pt x="68469" y="1072159"/>
                </a:lnTo>
                <a:lnTo>
                  <a:pt x="164350" y="1072159"/>
                </a:lnTo>
                <a:lnTo>
                  <a:pt x="117110" y="1023912"/>
                </a:lnTo>
                <a:lnTo>
                  <a:pt x="166121" y="975309"/>
                </a:lnTo>
                <a:lnTo>
                  <a:pt x="68469" y="975309"/>
                </a:lnTo>
                <a:lnTo>
                  <a:pt x="0" y="909582"/>
                </a:lnTo>
                <a:close/>
              </a:path>
              <a:path w="2490470" h="2569209">
                <a:moveTo>
                  <a:pt x="188471" y="856297"/>
                </a:moveTo>
                <a:lnTo>
                  <a:pt x="68469" y="975309"/>
                </a:lnTo>
                <a:lnTo>
                  <a:pt x="166121" y="975309"/>
                </a:lnTo>
                <a:lnTo>
                  <a:pt x="237481" y="904544"/>
                </a:lnTo>
                <a:lnTo>
                  <a:pt x="188471" y="856297"/>
                </a:lnTo>
                <a:close/>
              </a:path>
              <a:path w="2490470" h="2569209">
                <a:moveTo>
                  <a:pt x="623827" y="2233663"/>
                </a:moveTo>
                <a:lnTo>
                  <a:pt x="575174" y="2278329"/>
                </a:lnTo>
                <a:lnTo>
                  <a:pt x="695189" y="2401277"/>
                </a:lnTo>
                <a:lnTo>
                  <a:pt x="575174" y="2520289"/>
                </a:lnTo>
                <a:lnTo>
                  <a:pt x="623827" y="2568892"/>
                </a:lnTo>
                <a:lnTo>
                  <a:pt x="744198" y="2449525"/>
                </a:lnTo>
                <a:lnTo>
                  <a:pt x="841650" y="2449525"/>
                </a:lnTo>
                <a:lnTo>
                  <a:pt x="792852" y="2401277"/>
                </a:lnTo>
                <a:lnTo>
                  <a:pt x="840087" y="2353030"/>
                </a:lnTo>
                <a:lnTo>
                  <a:pt x="744198" y="2353030"/>
                </a:lnTo>
                <a:lnTo>
                  <a:pt x="623827" y="2233663"/>
                </a:lnTo>
                <a:close/>
              </a:path>
              <a:path w="2490470" h="2569209">
                <a:moveTo>
                  <a:pt x="841650" y="2449525"/>
                </a:moveTo>
                <a:lnTo>
                  <a:pt x="744198" y="2449525"/>
                </a:lnTo>
                <a:lnTo>
                  <a:pt x="868175" y="2568892"/>
                </a:lnTo>
                <a:lnTo>
                  <a:pt x="913222" y="2520289"/>
                </a:lnTo>
                <a:lnTo>
                  <a:pt x="841650" y="2449525"/>
                </a:lnTo>
                <a:close/>
              </a:path>
              <a:path w="2490470" h="2569209">
                <a:moveTo>
                  <a:pt x="868175" y="2233663"/>
                </a:moveTo>
                <a:lnTo>
                  <a:pt x="744198" y="2353030"/>
                </a:lnTo>
                <a:lnTo>
                  <a:pt x="840087" y="2353030"/>
                </a:lnTo>
                <a:lnTo>
                  <a:pt x="913222" y="2278329"/>
                </a:lnTo>
                <a:lnTo>
                  <a:pt x="868175" y="2233663"/>
                </a:lnTo>
                <a:close/>
              </a:path>
              <a:path w="2490470" h="2569209">
                <a:moveTo>
                  <a:pt x="211179" y="1824101"/>
                </a:moveTo>
                <a:lnTo>
                  <a:pt x="162170" y="1868766"/>
                </a:lnTo>
                <a:lnTo>
                  <a:pt x="282540" y="1991715"/>
                </a:lnTo>
                <a:lnTo>
                  <a:pt x="162170" y="2110727"/>
                </a:lnTo>
                <a:lnTo>
                  <a:pt x="211179" y="2159330"/>
                </a:lnTo>
                <a:lnTo>
                  <a:pt x="331194" y="2040318"/>
                </a:lnTo>
                <a:lnTo>
                  <a:pt x="428993" y="2040318"/>
                </a:lnTo>
                <a:lnTo>
                  <a:pt x="379835" y="1991715"/>
                </a:lnTo>
                <a:lnTo>
                  <a:pt x="427070" y="1943468"/>
                </a:lnTo>
                <a:lnTo>
                  <a:pt x="331194" y="1943468"/>
                </a:lnTo>
                <a:lnTo>
                  <a:pt x="211179" y="1824101"/>
                </a:lnTo>
                <a:close/>
              </a:path>
              <a:path w="2490470" h="2569209">
                <a:moveTo>
                  <a:pt x="428993" y="2040318"/>
                </a:moveTo>
                <a:lnTo>
                  <a:pt x="331194" y="2040318"/>
                </a:lnTo>
                <a:lnTo>
                  <a:pt x="455159" y="2159330"/>
                </a:lnTo>
                <a:lnTo>
                  <a:pt x="500205" y="2110727"/>
                </a:lnTo>
                <a:lnTo>
                  <a:pt x="428993" y="2040318"/>
                </a:lnTo>
                <a:close/>
              </a:path>
              <a:path w="2490470" h="2569209">
                <a:moveTo>
                  <a:pt x="455159" y="1824101"/>
                </a:moveTo>
                <a:lnTo>
                  <a:pt x="331194" y="1943468"/>
                </a:lnTo>
                <a:lnTo>
                  <a:pt x="427070" y="1943468"/>
                </a:lnTo>
                <a:lnTo>
                  <a:pt x="500205" y="1868766"/>
                </a:lnTo>
                <a:lnTo>
                  <a:pt x="455159" y="1824101"/>
                </a:lnTo>
                <a:close/>
              </a:path>
              <a:path w="2490470" h="2569209">
                <a:moveTo>
                  <a:pt x="0" y="1614780"/>
                </a:moveTo>
                <a:lnTo>
                  <a:pt x="0" y="1709301"/>
                </a:lnTo>
                <a:lnTo>
                  <a:pt x="42155" y="1749767"/>
                </a:lnTo>
                <a:lnTo>
                  <a:pt x="87201" y="1701520"/>
                </a:lnTo>
                <a:lnTo>
                  <a:pt x="0" y="1614780"/>
                </a:lnTo>
                <a:close/>
              </a:path>
              <a:path w="2490470" h="2569209">
                <a:moveTo>
                  <a:pt x="42155" y="1414894"/>
                </a:moveTo>
                <a:lnTo>
                  <a:pt x="0" y="1455360"/>
                </a:lnTo>
                <a:lnTo>
                  <a:pt x="0" y="1548644"/>
                </a:lnTo>
                <a:lnTo>
                  <a:pt x="87201" y="1459560"/>
                </a:lnTo>
                <a:lnTo>
                  <a:pt x="42155" y="1414894"/>
                </a:lnTo>
                <a:close/>
              </a:path>
            </a:pathLst>
          </a:custGeom>
          <a:solidFill>
            <a:srgbClr val="EAEBEB"/>
          </a:solidFill>
        </p:spPr>
        <p:txBody>
          <a:bodyPr wrap="square" lIns="0" tIns="0" rIns="0" bIns="0" rtlCol="0"/>
          <a:lstStyle/>
          <a:p>
            <a:endParaRPr sz="1080"/>
          </a:p>
        </p:txBody>
      </p:sp>
      <p:sp>
        <p:nvSpPr>
          <p:cNvPr id="19" name="bk object 19"/>
          <p:cNvSpPr/>
          <p:nvPr/>
        </p:nvSpPr>
        <p:spPr>
          <a:xfrm>
            <a:off x="11294" y="21288"/>
            <a:ext cx="4271123" cy="6463203"/>
          </a:xfrm>
          <a:prstGeom prst="rect">
            <a:avLst/>
          </a:prstGeom>
          <a:blipFill>
            <a:blip r:embed="rId3" cstate="print"/>
            <a:stretch>
              <a:fillRect/>
            </a:stretch>
          </a:blipFill>
        </p:spPr>
        <p:txBody>
          <a:bodyPr wrap="square" lIns="0" tIns="0" rIns="0" bIns="0" rtlCol="0"/>
          <a:lstStyle/>
          <a:p>
            <a:endParaRPr sz="1080"/>
          </a:p>
        </p:txBody>
      </p:sp>
      <p:sp>
        <p:nvSpPr>
          <p:cNvPr id="2" name="Holder 2"/>
          <p:cNvSpPr>
            <a:spLocks noGrp="1"/>
          </p:cNvSpPr>
          <p:nvPr>
            <p:ph type="ctrTitle"/>
          </p:nvPr>
        </p:nvSpPr>
        <p:spPr>
          <a:xfrm>
            <a:off x="515976" y="2010192"/>
            <a:ext cx="5847712" cy="630942"/>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031950" y="3631313"/>
            <a:ext cx="4815763" cy="292388"/>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1081670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353540" y="74053"/>
            <a:ext cx="6172585" cy="378767"/>
          </a:xfrm>
        </p:spPr>
        <p:txBody>
          <a:bodyPr lIns="0" tIns="0" rIns="0" bIns="0"/>
          <a:lstStyle>
            <a:lvl1pPr>
              <a:defRPr sz="2461" b="0" i="0">
                <a:solidFill>
                  <a:schemeClr val="bg1"/>
                </a:solidFill>
                <a:latin typeface="Akrobat"/>
                <a:cs typeface="Akrobat"/>
              </a:defRPr>
            </a:lvl1pPr>
          </a:lstStyle>
          <a:p>
            <a:endParaRPr/>
          </a:p>
        </p:txBody>
      </p:sp>
      <p:sp>
        <p:nvSpPr>
          <p:cNvPr id="3" name="Holder 3"/>
          <p:cNvSpPr>
            <a:spLocks noGrp="1"/>
          </p:cNvSpPr>
          <p:nvPr>
            <p:ph type="body" idx="1"/>
          </p:nvPr>
        </p:nvSpPr>
        <p:spPr>
          <a:xfrm>
            <a:off x="372650" y="1587102"/>
            <a:ext cx="6134364" cy="175465"/>
          </a:xfrm>
        </p:spPr>
        <p:txBody>
          <a:bodyPr lIns="0" tIns="0" rIns="0" bIns="0"/>
          <a:lstStyle>
            <a:lvl1pPr>
              <a:defRPr sz="1140" b="0" i="0">
                <a:solidFill>
                  <a:srgbClr val="404040"/>
                </a:solidFill>
                <a:latin typeface="Akrobat"/>
                <a:cs typeface="Akrobat"/>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06677116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 y="5"/>
            <a:ext cx="6879661" cy="6484486"/>
          </a:xfrm>
          <a:custGeom>
            <a:avLst/>
            <a:gdLst/>
            <a:ahLst/>
            <a:cxnLst/>
            <a:rect l="l" t="t" r="r" b="b"/>
            <a:pathLst>
              <a:path w="9144000" h="6858000">
                <a:moveTo>
                  <a:pt x="0" y="6858000"/>
                </a:moveTo>
                <a:lnTo>
                  <a:pt x="9144000" y="6858000"/>
                </a:lnTo>
                <a:lnTo>
                  <a:pt x="9144000" y="0"/>
                </a:lnTo>
                <a:lnTo>
                  <a:pt x="0" y="0"/>
                </a:lnTo>
                <a:lnTo>
                  <a:pt x="0" y="6858000"/>
                </a:lnTo>
                <a:close/>
              </a:path>
            </a:pathLst>
          </a:custGeom>
          <a:solidFill>
            <a:srgbClr val="FFFFFF"/>
          </a:solidFill>
        </p:spPr>
        <p:txBody>
          <a:bodyPr wrap="square" lIns="0" tIns="0" rIns="0" bIns="0" rtlCol="0"/>
          <a:lstStyle/>
          <a:p>
            <a:endParaRPr sz="1080"/>
          </a:p>
        </p:txBody>
      </p:sp>
      <p:sp>
        <p:nvSpPr>
          <p:cNvPr id="17" name="bk object 17"/>
          <p:cNvSpPr/>
          <p:nvPr/>
        </p:nvSpPr>
        <p:spPr>
          <a:xfrm>
            <a:off x="1" y="5"/>
            <a:ext cx="6879661" cy="6484486"/>
          </a:xfrm>
          <a:prstGeom prst="rect">
            <a:avLst/>
          </a:prstGeom>
          <a:blipFill>
            <a:blip r:embed="rId2" cstate="print"/>
            <a:stretch>
              <a:fillRect/>
            </a:stretch>
          </a:blipFill>
        </p:spPr>
        <p:txBody>
          <a:bodyPr wrap="square" lIns="0" tIns="0" rIns="0" bIns="0" rtlCol="0"/>
          <a:lstStyle/>
          <a:p>
            <a:endParaRPr sz="1080"/>
          </a:p>
        </p:txBody>
      </p:sp>
      <p:sp>
        <p:nvSpPr>
          <p:cNvPr id="18" name="bk object 18"/>
          <p:cNvSpPr/>
          <p:nvPr/>
        </p:nvSpPr>
        <p:spPr>
          <a:xfrm>
            <a:off x="6191696" y="6040185"/>
            <a:ext cx="687968" cy="444306"/>
          </a:xfrm>
          <a:prstGeom prst="rect">
            <a:avLst/>
          </a:prstGeom>
          <a:blipFill>
            <a:blip r:embed="rId3" cstate="print"/>
            <a:stretch>
              <a:fillRect/>
            </a:stretch>
          </a:blipFill>
        </p:spPr>
        <p:txBody>
          <a:bodyPr wrap="square" lIns="0" tIns="0" rIns="0" bIns="0" rtlCol="0"/>
          <a:lstStyle/>
          <a:p>
            <a:endParaRPr sz="1080"/>
          </a:p>
        </p:txBody>
      </p:sp>
      <p:sp>
        <p:nvSpPr>
          <p:cNvPr id="2" name="Holder 2"/>
          <p:cNvSpPr>
            <a:spLocks noGrp="1"/>
          </p:cNvSpPr>
          <p:nvPr>
            <p:ph type="title"/>
          </p:nvPr>
        </p:nvSpPr>
        <p:spPr>
          <a:xfrm>
            <a:off x="353540" y="74053"/>
            <a:ext cx="6172585" cy="378767"/>
          </a:xfrm>
        </p:spPr>
        <p:txBody>
          <a:bodyPr lIns="0" tIns="0" rIns="0" bIns="0"/>
          <a:lstStyle>
            <a:lvl1pPr>
              <a:defRPr sz="2461" b="0" i="0">
                <a:solidFill>
                  <a:schemeClr val="bg1"/>
                </a:solidFill>
                <a:latin typeface="Akrobat"/>
                <a:cs typeface="Akrobat"/>
              </a:defRPr>
            </a:lvl1pPr>
          </a:lstStyle>
          <a:p>
            <a:endParaRPr/>
          </a:p>
        </p:txBody>
      </p:sp>
      <p:sp>
        <p:nvSpPr>
          <p:cNvPr id="3" name="Holder 3"/>
          <p:cNvSpPr>
            <a:spLocks noGrp="1"/>
          </p:cNvSpPr>
          <p:nvPr>
            <p:ph sz="half" idx="2"/>
          </p:nvPr>
        </p:nvSpPr>
        <p:spPr>
          <a:xfrm>
            <a:off x="343985" y="1491431"/>
            <a:ext cx="2992653" cy="292388"/>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3543027" y="1491431"/>
            <a:ext cx="2992653" cy="292388"/>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96409035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353540" y="74053"/>
            <a:ext cx="6172585" cy="378767"/>
          </a:xfrm>
        </p:spPr>
        <p:txBody>
          <a:bodyPr lIns="0" tIns="0" rIns="0" bIns="0"/>
          <a:lstStyle>
            <a:lvl1pPr>
              <a:defRPr sz="2461" b="0" i="0">
                <a:solidFill>
                  <a:schemeClr val="bg1"/>
                </a:solidFill>
                <a:latin typeface="Akrobat"/>
                <a:cs typeface="Akroba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75167890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20172019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2" name="Title 1"/>
          <p:cNvSpPr>
            <a:spLocks noGrp="1"/>
          </p:cNvSpPr>
          <p:nvPr>
            <p:ph type="ctrTitle"/>
          </p:nvPr>
        </p:nvSpPr>
        <p:spPr>
          <a:xfrm>
            <a:off x="1134428" y="1750054"/>
            <a:ext cx="12856845" cy="3722888"/>
          </a:xfrm>
        </p:spPr>
        <p:txBody>
          <a:bodyPr anchor="b"/>
          <a:lstStyle>
            <a:lvl1pPr algn="ctr">
              <a:defRPr sz="8636"/>
            </a:lvl1pPr>
          </a:lstStyle>
          <a:p>
            <a:r>
              <a:rPr lang="ru-RU"/>
              <a:t>Образец заголовка</a:t>
            </a:r>
            <a:endParaRPr lang="en-US" dirty="0"/>
          </a:p>
        </p:txBody>
      </p:sp>
      <p:sp>
        <p:nvSpPr>
          <p:cNvPr id="3" name="Subtitle 2"/>
          <p:cNvSpPr>
            <a:spLocks noGrp="1"/>
          </p:cNvSpPr>
          <p:nvPr>
            <p:ph type="subTitle" idx="1"/>
          </p:nvPr>
        </p:nvSpPr>
        <p:spPr>
          <a:xfrm>
            <a:off x="1890713" y="5616510"/>
            <a:ext cx="11344275" cy="2581763"/>
          </a:xfrm>
        </p:spPr>
        <p:txBody>
          <a:bodyPr/>
          <a:lstStyle>
            <a:lvl1pPr marL="0" indent="0" algn="ctr">
              <a:buNone/>
              <a:defRPr sz="3455"/>
            </a:lvl1pPr>
            <a:lvl2pPr marL="658072" indent="0" algn="ctr">
              <a:buNone/>
              <a:defRPr sz="2879"/>
            </a:lvl2pPr>
            <a:lvl3pPr marL="1316145" indent="0" algn="ctr">
              <a:buNone/>
              <a:defRPr sz="2591"/>
            </a:lvl3pPr>
            <a:lvl4pPr marL="1974217" indent="0" algn="ctr">
              <a:buNone/>
              <a:defRPr sz="2302"/>
            </a:lvl4pPr>
            <a:lvl5pPr marL="2632291" indent="0" algn="ctr">
              <a:buNone/>
              <a:defRPr sz="2302"/>
            </a:lvl5pPr>
            <a:lvl6pPr marL="3290363" indent="0" algn="ctr">
              <a:buNone/>
              <a:defRPr sz="2302"/>
            </a:lvl6pPr>
            <a:lvl7pPr marL="3948436" indent="0" algn="ctr">
              <a:buNone/>
              <a:defRPr sz="2302"/>
            </a:lvl7pPr>
            <a:lvl8pPr marL="4606508" indent="0" algn="ctr">
              <a:buNone/>
              <a:defRPr sz="2302"/>
            </a:lvl8pPr>
            <a:lvl9pPr marL="5264581" indent="0" algn="ctr">
              <a:buNone/>
              <a:defRPr sz="2302"/>
            </a:lvl9pPr>
          </a:lstStyle>
          <a:p>
            <a:r>
              <a:rPr lang="ru-RU"/>
              <a:t>Образец подзаголовка</a:t>
            </a:r>
            <a:endParaRPr lang="en-US" dirty="0"/>
          </a:p>
        </p:txBody>
      </p:sp>
      <p:sp>
        <p:nvSpPr>
          <p:cNvPr id="4" name="Date Placeholder 3">
            <a:extLst>
              <a:ext uri="{FF2B5EF4-FFF2-40B4-BE49-F238E27FC236}">
                <a16:creationId xmlns:a16="http://schemas.microsoft.com/office/drawing/2014/main" id="{A4580940-8B6E-494C-8EA1-B43DF6824454}"/>
              </a:ext>
            </a:extLst>
          </p:cNvPr>
          <p:cNvSpPr>
            <a:spLocks noGrp="1"/>
          </p:cNvSpPr>
          <p:nvPr>
            <p:ph type="dt" sz="half" idx="10"/>
          </p:nvPr>
        </p:nvSpPr>
        <p:spPr/>
        <p:txBody>
          <a:bodyPr/>
          <a:lstStyle>
            <a:lvl1pPr>
              <a:defRPr/>
            </a:lvl1pPr>
          </a:lstStyle>
          <a:p>
            <a:pPr>
              <a:defRPr/>
            </a:pPr>
            <a:fld id="{5073B587-DEE1-4E76-B53E-FBF3EA6CCDAC}" type="datetime1">
              <a:rPr lang="ru-RU" altLang="en-US"/>
              <a:pPr>
                <a:defRPr/>
              </a:pPr>
              <a:t>06.11.2019</a:t>
            </a:fld>
            <a:endParaRPr lang="ru-RU" altLang="en-US"/>
          </a:p>
        </p:txBody>
      </p:sp>
      <p:sp>
        <p:nvSpPr>
          <p:cNvPr id="5" name="Footer Placeholder 4">
            <a:extLst>
              <a:ext uri="{FF2B5EF4-FFF2-40B4-BE49-F238E27FC236}">
                <a16:creationId xmlns:a16="http://schemas.microsoft.com/office/drawing/2014/main" id="{CDA3C49E-2E3B-4F72-9C61-4604569FF978}"/>
              </a:ext>
            </a:extLst>
          </p:cNvPr>
          <p:cNvSpPr>
            <a:spLocks noGrp="1"/>
          </p:cNvSpPr>
          <p:nvPr>
            <p:ph type="ftr" sz="quarter" idx="11"/>
          </p:nvPr>
        </p:nvSpPr>
        <p:spPr/>
        <p:txBody>
          <a:bodyPr/>
          <a:lstStyle>
            <a:lvl1pPr>
              <a:defRPr/>
            </a:lvl1pPr>
          </a:lstStyle>
          <a:p>
            <a:pPr>
              <a:defRPr/>
            </a:pPr>
            <a:endParaRPr lang="ru-RU"/>
          </a:p>
        </p:txBody>
      </p:sp>
      <p:sp>
        <p:nvSpPr>
          <p:cNvPr id="6" name="Slide Number Placeholder 5">
            <a:extLst>
              <a:ext uri="{FF2B5EF4-FFF2-40B4-BE49-F238E27FC236}">
                <a16:creationId xmlns:a16="http://schemas.microsoft.com/office/drawing/2014/main" id="{41173AE5-A03F-418D-BF46-8C01BA8B6DBF}"/>
              </a:ext>
            </a:extLst>
          </p:cNvPr>
          <p:cNvSpPr>
            <a:spLocks noGrp="1"/>
          </p:cNvSpPr>
          <p:nvPr>
            <p:ph type="sldNum" sz="quarter" idx="12"/>
          </p:nvPr>
        </p:nvSpPr>
        <p:spPr/>
        <p:txBody>
          <a:bodyPr/>
          <a:lstStyle>
            <a:lvl1pPr>
              <a:defRPr/>
            </a:lvl1pPr>
          </a:lstStyle>
          <a:p>
            <a:pPr>
              <a:defRPr/>
            </a:pPr>
            <a:fld id="{9E863F44-CFA3-4803-9109-0D9E7A921B09}" type="slidenum">
              <a:rPr lang="ru-RU" altLang="en-US"/>
              <a:pPr>
                <a:defRPr/>
              </a:pPr>
              <a:t>‹#›</a:t>
            </a:fld>
            <a:endParaRPr lang="ru-RU" altLang="en-US"/>
          </a:p>
        </p:txBody>
      </p:sp>
    </p:spTree>
    <p:extLst>
      <p:ext uri="{BB962C8B-B14F-4D97-AF65-F5344CB8AC3E}">
        <p14:creationId xmlns:p14="http://schemas.microsoft.com/office/powerpoint/2010/main" val="267553162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a:t>Образец заголовка</a:t>
            </a:r>
            <a:endParaRPr lang="en-US" dirty="0"/>
          </a:p>
        </p:txBody>
      </p:sp>
      <p:sp>
        <p:nvSpPr>
          <p:cNvPr id="3" name="Content Placeholder 2"/>
          <p:cNvSpPr>
            <a:spLocks noGrp="1"/>
          </p:cNvSpPr>
          <p:nvPr>
            <p:ph idx="1"/>
          </p:nvPr>
        </p:nvSpPr>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a:extLst>
              <a:ext uri="{FF2B5EF4-FFF2-40B4-BE49-F238E27FC236}">
                <a16:creationId xmlns:a16="http://schemas.microsoft.com/office/drawing/2014/main" id="{7D5DAF5B-2EFE-48A9-9BC8-F60E05F601C9}"/>
              </a:ext>
            </a:extLst>
          </p:cNvPr>
          <p:cNvSpPr>
            <a:spLocks noGrp="1"/>
          </p:cNvSpPr>
          <p:nvPr>
            <p:ph type="dt" sz="half" idx="10"/>
          </p:nvPr>
        </p:nvSpPr>
        <p:spPr/>
        <p:txBody>
          <a:bodyPr/>
          <a:lstStyle>
            <a:lvl1pPr>
              <a:defRPr/>
            </a:lvl1pPr>
          </a:lstStyle>
          <a:p>
            <a:pPr>
              <a:defRPr/>
            </a:pPr>
            <a:fld id="{465A2CCF-D7DA-44ED-834B-D5C3107497D5}" type="datetime1">
              <a:rPr lang="ru-RU" altLang="en-US"/>
              <a:pPr>
                <a:defRPr/>
              </a:pPr>
              <a:t>06.11.2019</a:t>
            </a:fld>
            <a:endParaRPr lang="ru-RU" altLang="en-US"/>
          </a:p>
        </p:txBody>
      </p:sp>
      <p:sp>
        <p:nvSpPr>
          <p:cNvPr id="5" name="Footer Placeholder 4">
            <a:extLst>
              <a:ext uri="{FF2B5EF4-FFF2-40B4-BE49-F238E27FC236}">
                <a16:creationId xmlns:a16="http://schemas.microsoft.com/office/drawing/2014/main" id="{BB3E2D71-C284-4C04-960E-572E69417E03}"/>
              </a:ext>
            </a:extLst>
          </p:cNvPr>
          <p:cNvSpPr>
            <a:spLocks noGrp="1"/>
          </p:cNvSpPr>
          <p:nvPr>
            <p:ph type="ftr" sz="quarter" idx="11"/>
          </p:nvPr>
        </p:nvSpPr>
        <p:spPr/>
        <p:txBody>
          <a:bodyPr/>
          <a:lstStyle>
            <a:lvl1pPr>
              <a:defRPr/>
            </a:lvl1pPr>
          </a:lstStyle>
          <a:p>
            <a:pPr>
              <a:defRPr/>
            </a:pPr>
            <a:endParaRPr lang="ru-RU"/>
          </a:p>
        </p:txBody>
      </p:sp>
      <p:sp>
        <p:nvSpPr>
          <p:cNvPr id="6" name="Slide Number Placeholder 5">
            <a:extLst>
              <a:ext uri="{FF2B5EF4-FFF2-40B4-BE49-F238E27FC236}">
                <a16:creationId xmlns:a16="http://schemas.microsoft.com/office/drawing/2014/main" id="{4E075245-73DA-48D6-BF40-3E6260E60344}"/>
              </a:ext>
            </a:extLst>
          </p:cNvPr>
          <p:cNvSpPr>
            <a:spLocks noGrp="1"/>
          </p:cNvSpPr>
          <p:nvPr>
            <p:ph type="sldNum" sz="quarter" idx="12"/>
          </p:nvPr>
        </p:nvSpPr>
        <p:spPr/>
        <p:txBody>
          <a:bodyPr/>
          <a:lstStyle>
            <a:lvl1pPr>
              <a:defRPr/>
            </a:lvl1pPr>
          </a:lstStyle>
          <a:p>
            <a:pPr>
              <a:defRPr/>
            </a:pPr>
            <a:fld id="{A9818E5F-0B82-4E0D-814D-6933397FEAED}" type="slidenum">
              <a:rPr lang="ru-RU" altLang="en-US"/>
              <a:pPr>
                <a:defRPr/>
              </a:pPr>
              <a:t>‹#›</a:t>
            </a:fld>
            <a:endParaRPr lang="ru-RU" altLang="en-US"/>
          </a:p>
        </p:txBody>
      </p:sp>
    </p:spTree>
    <p:extLst>
      <p:ext uri="{BB962C8B-B14F-4D97-AF65-F5344CB8AC3E}">
        <p14:creationId xmlns:p14="http://schemas.microsoft.com/office/powerpoint/2010/main" val="214663535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Title 1"/>
          <p:cNvSpPr>
            <a:spLocks noGrp="1"/>
          </p:cNvSpPr>
          <p:nvPr>
            <p:ph type="title"/>
          </p:nvPr>
        </p:nvSpPr>
        <p:spPr>
          <a:xfrm>
            <a:off x="1032018" y="2665932"/>
            <a:ext cx="13045916" cy="4448157"/>
          </a:xfrm>
        </p:spPr>
        <p:txBody>
          <a:bodyPr anchor="b"/>
          <a:lstStyle>
            <a:lvl1pPr>
              <a:defRPr sz="8636"/>
            </a:lvl1pPr>
          </a:lstStyle>
          <a:p>
            <a:r>
              <a:rPr lang="ru-RU"/>
              <a:t>Образец заголовка</a:t>
            </a:r>
            <a:endParaRPr lang="en-US" dirty="0"/>
          </a:p>
        </p:txBody>
      </p:sp>
      <p:sp>
        <p:nvSpPr>
          <p:cNvPr id="3" name="Text Placeholder 2"/>
          <p:cNvSpPr>
            <a:spLocks noGrp="1"/>
          </p:cNvSpPr>
          <p:nvPr>
            <p:ph type="body" idx="1"/>
          </p:nvPr>
        </p:nvSpPr>
        <p:spPr>
          <a:xfrm>
            <a:off x="1032018" y="7156171"/>
            <a:ext cx="13045916" cy="2339180"/>
          </a:xfrm>
        </p:spPr>
        <p:txBody>
          <a:bodyPr/>
          <a:lstStyle>
            <a:lvl1pPr marL="0" indent="0">
              <a:buNone/>
              <a:defRPr sz="3455">
                <a:solidFill>
                  <a:schemeClr val="tx1"/>
                </a:solidFill>
              </a:defRPr>
            </a:lvl1pPr>
            <a:lvl2pPr marL="658072" indent="0">
              <a:buNone/>
              <a:defRPr sz="2879">
                <a:solidFill>
                  <a:schemeClr val="tx1">
                    <a:tint val="75000"/>
                  </a:schemeClr>
                </a:solidFill>
              </a:defRPr>
            </a:lvl2pPr>
            <a:lvl3pPr marL="1316145" indent="0">
              <a:buNone/>
              <a:defRPr sz="2591">
                <a:solidFill>
                  <a:schemeClr val="tx1">
                    <a:tint val="75000"/>
                  </a:schemeClr>
                </a:solidFill>
              </a:defRPr>
            </a:lvl3pPr>
            <a:lvl4pPr marL="1974217" indent="0">
              <a:buNone/>
              <a:defRPr sz="2302">
                <a:solidFill>
                  <a:schemeClr val="tx1">
                    <a:tint val="75000"/>
                  </a:schemeClr>
                </a:solidFill>
              </a:defRPr>
            </a:lvl4pPr>
            <a:lvl5pPr marL="2632291" indent="0">
              <a:buNone/>
              <a:defRPr sz="2302">
                <a:solidFill>
                  <a:schemeClr val="tx1">
                    <a:tint val="75000"/>
                  </a:schemeClr>
                </a:solidFill>
              </a:defRPr>
            </a:lvl5pPr>
            <a:lvl6pPr marL="3290363" indent="0">
              <a:buNone/>
              <a:defRPr sz="2302">
                <a:solidFill>
                  <a:schemeClr val="tx1">
                    <a:tint val="75000"/>
                  </a:schemeClr>
                </a:solidFill>
              </a:defRPr>
            </a:lvl6pPr>
            <a:lvl7pPr marL="3948436" indent="0">
              <a:buNone/>
              <a:defRPr sz="2302">
                <a:solidFill>
                  <a:schemeClr val="tx1">
                    <a:tint val="75000"/>
                  </a:schemeClr>
                </a:solidFill>
              </a:defRPr>
            </a:lvl7pPr>
            <a:lvl8pPr marL="4606508" indent="0">
              <a:buNone/>
              <a:defRPr sz="2302">
                <a:solidFill>
                  <a:schemeClr val="tx1">
                    <a:tint val="75000"/>
                  </a:schemeClr>
                </a:solidFill>
              </a:defRPr>
            </a:lvl8pPr>
            <a:lvl9pPr marL="5264581" indent="0">
              <a:buNone/>
              <a:defRPr sz="2302">
                <a:solidFill>
                  <a:schemeClr val="tx1">
                    <a:tint val="75000"/>
                  </a:schemeClr>
                </a:solidFill>
              </a:defRPr>
            </a:lvl9pPr>
          </a:lstStyle>
          <a:p>
            <a:pPr lvl="0"/>
            <a:r>
              <a:rPr lang="ru-RU"/>
              <a:t>Образец текста</a:t>
            </a:r>
          </a:p>
        </p:txBody>
      </p:sp>
      <p:sp>
        <p:nvSpPr>
          <p:cNvPr id="4" name="Date Placeholder 3">
            <a:extLst>
              <a:ext uri="{FF2B5EF4-FFF2-40B4-BE49-F238E27FC236}">
                <a16:creationId xmlns:a16="http://schemas.microsoft.com/office/drawing/2014/main" id="{8C615213-DCC7-4E71-A9CD-69E1C492DF16}"/>
              </a:ext>
            </a:extLst>
          </p:cNvPr>
          <p:cNvSpPr>
            <a:spLocks noGrp="1"/>
          </p:cNvSpPr>
          <p:nvPr>
            <p:ph type="dt" sz="half" idx="10"/>
          </p:nvPr>
        </p:nvSpPr>
        <p:spPr/>
        <p:txBody>
          <a:bodyPr/>
          <a:lstStyle>
            <a:lvl1pPr>
              <a:defRPr/>
            </a:lvl1pPr>
          </a:lstStyle>
          <a:p>
            <a:pPr>
              <a:defRPr/>
            </a:pPr>
            <a:fld id="{1D3E2F85-82AD-42A1-803A-24E6C6202CD7}" type="datetime1">
              <a:rPr lang="ru-RU" altLang="en-US"/>
              <a:pPr>
                <a:defRPr/>
              </a:pPr>
              <a:t>06.11.2019</a:t>
            </a:fld>
            <a:endParaRPr lang="ru-RU" altLang="en-US"/>
          </a:p>
        </p:txBody>
      </p:sp>
      <p:sp>
        <p:nvSpPr>
          <p:cNvPr id="5" name="Footer Placeholder 4">
            <a:extLst>
              <a:ext uri="{FF2B5EF4-FFF2-40B4-BE49-F238E27FC236}">
                <a16:creationId xmlns:a16="http://schemas.microsoft.com/office/drawing/2014/main" id="{DBF0E5A6-F416-4CCE-A814-9CF6929141B1}"/>
              </a:ext>
            </a:extLst>
          </p:cNvPr>
          <p:cNvSpPr>
            <a:spLocks noGrp="1"/>
          </p:cNvSpPr>
          <p:nvPr>
            <p:ph type="ftr" sz="quarter" idx="11"/>
          </p:nvPr>
        </p:nvSpPr>
        <p:spPr/>
        <p:txBody>
          <a:bodyPr/>
          <a:lstStyle>
            <a:lvl1pPr>
              <a:defRPr/>
            </a:lvl1pPr>
          </a:lstStyle>
          <a:p>
            <a:pPr>
              <a:defRPr/>
            </a:pPr>
            <a:endParaRPr lang="ru-RU"/>
          </a:p>
        </p:txBody>
      </p:sp>
      <p:sp>
        <p:nvSpPr>
          <p:cNvPr id="6" name="Slide Number Placeholder 5">
            <a:extLst>
              <a:ext uri="{FF2B5EF4-FFF2-40B4-BE49-F238E27FC236}">
                <a16:creationId xmlns:a16="http://schemas.microsoft.com/office/drawing/2014/main" id="{EC4B56B6-14F9-4EBA-9AA0-52B7759F3CFB}"/>
              </a:ext>
            </a:extLst>
          </p:cNvPr>
          <p:cNvSpPr>
            <a:spLocks noGrp="1"/>
          </p:cNvSpPr>
          <p:nvPr>
            <p:ph type="sldNum" sz="quarter" idx="12"/>
          </p:nvPr>
        </p:nvSpPr>
        <p:spPr/>
        <p:txBody>
          <a:bodyPr/>
          <a:lstStyle>
            <a:lvl1pPr>
              <a:defRPr/>
            </a:lvl1pPr>
          </a:lstStyle>
          <a:p>
            <a:pPr>
              <a:defRPr/>
            </a:pPr>
            <a:fld id="{8E1EFC4F-085E-4541-B549-5804612B8923}" type="slidenum">
              <a:rPr lang="ru-RU" altLang="en-US"/>
              <a:pPr>
                <a:defRPr/>
              </a:pPr>
              <a:t>‹#›</a:t>
            </a:fld>
            <a:endParaRPr lang="ru-RU" altLang="en-US"/>
          </a:p>
        </p:txBody>
      </p:sp>
    </p:spTree>
    <p:extLst>
      <p:ext uri="{BB962C8B-B14F-4D97-AF65-F5344CB8AC3E}">
        <p14:creationId xmlns:p14="http://schemas.microsoft.com/office/powerpoint/2010/main" val="370969761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a:t>Образец заголовка</a:t>
            </a:r>
            <a:endParaRPr lang="en-US" dirty="0"/>
          </a:p>
        </p:txBody>
      </p:sp>
      <p:sp>
        <p:nvSpPr>
          <p:cNvPr id="3" name="Content Placeholder 2"/>
          <p:cNvSpPr>
            <a:spLocks noGrp="1"/>
          </p:cNvSpPr>
          <p:nvPr>
            <p:ph sz="half" idx="1"/>
          </p:nvPr>
        </p:nvSpPr>
        <p:spPr>
          <a:xfrm>
            <a:off x="1039893" y="2846622"/>
            <a:ext cx="6428423" cy="6784865"/>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Content Placeholder 3"/>
          <p:cNvSpPr>
            <a:spLocks noGrp="1"/>
          </p:cNvSpPr>
          <p:nvPr>
            <p:ph sz="half" idx="2"/>
          </p:nvPr>
        </p:nvSpPr>
        <p:spPr>
          <a:xfrm>
            <a:off x="7657387" y="2846622"/>
            <a:ext cx="6428423" cy="6784865"/>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5" name="Date Placeholder 3">
            <a:extLst>
              <a:ext uri="{FF2B5EF4-FFF2-40B4-BE49-F238E27FC236}">
                <a16:creationId xmlns:a16="http://schemas.microsoft.com/office/drawing/2014/main" id="{EF2AE504-2F48-40E8-811C-869BB450AF4F}"/>
              </a:ext>
            </a:extLst>
          </p:cNvPr>
          <p:cNvSpPr>
            <a:spLocks noGrp="1"/>
          </p:cNvSpPr>
          <p:nvPr>
            <p:ph type="dt" sz="half" idx="10"/>
          </p:nvPr>
        </p:nvSpPr>
        <p:spPr/>
        <p:txBody>
          <a:bodyPr/>
          <a:lstStyle>
            <a:lvl1pPr>
              <a:defRPr/>
            </a:lvl1pPr>
          </a:lstStyle>
          <a:p>
            <a:pPr>
              <a:defRPr/>
            </a:pPr>
            <a:fld id="{E11E2226-6E8E-4F62-94AD-ED5AFC3DC4E9}" type="datetime1">
              <a:rPr lang="ru-RU" altLang="en-US"/>
              <a:pPr>
                <a:defRPr/>
              </a:pPr>
              <a:t>06.11.2019</a:t>
            </a:fld>
            <a:endParaRPr lang="ru-RU" altLang="en-US"/>
          </a:p>
        </p:txBody>
      </p:sp>
      <p:sp>
        <p:nvSpPr>
          <p:cNvPr id="6" name="Footer Placeholder 4">
            <a:extLst>
              <a:ext uri="{FF2B5EF4-FFF2-40B4-BE49-F238E27FC236}">
                <a16:creationId xmlns:a16="http://schemas.microsoft.com/office/drawing/2014/main" id="{B381A6F5-48DD-4281-A65B-7B9ED5656238}"/>
              </a:ext>
            </a:extLst>
          </p:cNvPr>
          <p:cNvSpPr>
            <a:spLocks noGrp="1"/>
          </p:cNvSpPr>
          <p:nvPr>
            <p:ph type="ftr" sz="quarter" idx="11"/>
          </p:nvPr>
        </p:nvSpPr>
        <p:spPr/>
        <p:txBody>
          <a:bodyPr/>
          <a:lstStyle>
            <a:lvl1pPr>
              <a:defRPr/>
            </a:lvl1pPr>
          </a:lstStyle>
          <a:p>
            <a:pPr>
              <a:defRPr/>
            </a:pPr>
            <a:endParaRPr lang="ru-RU"/>
          </a:p>
        </p:txBody>
      </p:sp>
      <p:sp>
        <p:nvSpPr>
          <p:cNvPr id="7" name="Slide Number Placeholder 5">
            <a:extLst>
              <a:ext uri="{FF2B5EF4-FFF2-40B4-BE49-F238E27FC236}">
                <a16:creationId xmlns:a16="http://schemas.microsoft.com/office/drawing/2014/main" id="{C91703C2-3733-4983-B20F-260269210D7F}"/>
              </a:ext>
            </a:extLst>
          </p:cNvPr>
          <p:cNvSpPr>
            <a:spLocks noGrp="1"/>
          </p:cNvSpPr>
          <p:nvPr>
            <p:ph type="sldNum" sz="quarter" idx="12"/>
          </p:nvPr>
        </p:nvSpPr>
        <p:spPr/>
        <p:txBody>
          <a:bodyPr/>
          <a:lstStyle>
            <a:lvl1pPr>
              <a:defRPr/>
            </a:lvl1pPr>
          </a:lstStyle>
          <a:p>
            <a:pPr>
              <a:defRPr/>
            </a:pPr>
            <a:fld id="{733EB2B9-225A-4A24-9576-F141106A6ABD}" type="slidenum">
              <a:rPr lang="ru-RU" altLang="en-US"/>
              <a:pPr>
                <a:defRPr/>
              </a:pPr>
              <a:t>‹#›</a:t>
            </a:fld>
            <a:endParaRPr lang="ru-RU" altLang="en-US"/>
          </a:p>
        </p:txBody>
      </p:sp>
    </p:spTree>
    <p:extLst>
      <p:ext uri="{BB962C8B-B14F-4D97-AF65-F5344CB8AC3E}">
        <p14:creationId xmlns:p14="http://schemas.microsoft.com/office/powerpoint/2010/main" val="142258636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Title 1"/>
          <p:cNvSpPr>
            <a:spLocks noGrp="1"/>
          </p:cNvSpPr>
          <p:nvPr>
            <p:ph type="title"/>
          </p:nvPr>
        </p:nvSpPr>
        <p:spPr>
          <a:xfrm>
            <a:off x="1041865" y="569332"/>
            <a:ext cx="13045916" cy="2066896"/>
          </a:xfrm>
        </p:spPr>
        <p:txBody>
          <a:bodyPr/>
          <a:lstStyle/>
          <a:p>
            <a:r>
              <a:rPr lang="ru-RU"/>
              <a:t>Образец заголовка</a:t>
            </a:r>
            <a:endParaRPr lang="en-US" dirty="0"/>
          </a:p>
        </p:txBody>
      </p:sp>
      <p:sp>
        <p:nvSpPr>
          <p:cNvPr id="3" name="Text Placeholder 2"/>
          <p:cNvSpPr>
            <a:spLocks noGrp="1"/>
          </p:cNvSpPr>
          <p:nvPr>
            <p:ph type="body" idx="1"/>
          </p:nvPr>
        </p:nvSpPr>
        <p:spPr>
          <a:xfrm>
            <a:off x="1041863" y="2621369"/>
            <a:ext cx="6398880" cy="1284692"/>
          </a:xfrm>
        </p:spPr>
        <p:txBody>
          <a:bodyPr anchor="b"/>
          <a:lstStyle>
            <a:lvl1pPr marL="0" indent="0">
              <a:buNone/>
              <a:defRPr sz="3455" b="1"/>
            </a:lvl1pPr>
            <a:lvl2pPr marL="658072" indent="0">
              <a:buNone/>
              <a:defRPr sz="2879" b="1"/>
            </a:lvl2pPr>
            <a:lvl3pPr marL="1316145" indent="0">
              <a:buNone/>
              <a:defRPr sz="2591" b="1"/>
            </a:lvl3pPr>
            <a:lvl4pPr marL="1974217" indent="0">
              <a:buNone/>
              <a:defRPr sz="2302" b="1"/>
            </a:lvl4pPr>
            <a:lvl5pPr marL="2632291" indent="0">
              <a:buNone/>
              <a:defRPr sz="2302" b="1"/>
            </a:lvl5pPr>
            <a:lvl6pPr marL="3290363" indent="0">
              <a:buNone/>
              <a:defRPr sz="2302" b="1"/>
            </a:lvl6pPr>
            <a:lvl7pPr marL="3948436" indent="0">
              <a:buNone/>
              <a:defRPr sz="2302" b="1"/>
            </a:lvl7pPr>
            <a:lvl8pPr marL="4606508" indent="0">
              <a:buNone/>
              <a:defRPr sz="2302" b="1"/>
            </a:lvl8pPr>
            <a:lvl9pPr marL="5264581" indent="0">
              <a:buNone/>
              <a:defRPr sz="2302" b="1"/>
            </a:lvl9pPr>
          </a:lstStyle>
          <a:p>
            <a:pPr lvl="0"/>
            <a:r>
              <a:rPr lang="ru-RU"/>
              <a:t>Образец текста</a:t>
            </a:r>
          </a:p>
        </p:txBody>
      </p:sp>
      <p:sp>
        <p:nvSpPr>
          <p:cNvPr id="4" name="Content Placeholder 3"/>
          <p:cNvSpPr>
            <a:spLocks noGrp="1"/>
          </p:cNvSpPr>
          <p:nvPr>
            <p:ph sz="half" idx="2"/>
          </p:nvPr>
        </p:nvSpPr>
        <p:spPr>
          <a:xfrm>
            <a:off x="1041863" y="3906062"/>
            <a:ext cx="6398880" cy="574522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5" name="Text Placeholder 4"/>
          <p:cNvSpPr>
            <a:spLocks noGrp="1"/>
          </p:cNvSpPr>
          <p:nvPr>
            <p:ph type="body" sz="quarter" idx="3"/>
          </p:nvPr>
        </p:nvSpPr>
        <p:spPr>
          <a:xfrm>
            <a:off x="7657386" y="2621369"/>
            <a:ext cx="6430393" cy="1284692"/>
          </a:xfrm>
        </p:spPr>
        <p:txBody>
          <a:bodyPr anchor="b"/>
          <a:lstStyle>
            <a:lvl1pPr marL="0" indent="0">
              <a:buNone/>
              <a:defRPr sz="3455" b="1"/>
            </a:lvl1pPr>
            <a:lvl2pPr marL="658072" indent="0">
              <a:buNone/>
              <a:defRPr sz="2879" b="1"/>
            </a:lvl2pPr>
            <a:lvl3pPr marL="1316145" indent="0">
              <a:buNone/>
              <a:defRPr sz="2591" b="1"/>
            </a:lvl3pPr>
            <a:lvl4pPr marL="1974217" indent="0">
              <a:buNone/>
              <a:defRPr sz="2302" b="1"/>
            </a:lvl4pPr>
            <a:lvl5pPr marL="2632291" indent="0">
              <a:buNone/>
              <a:defRPr sz="2302" b="1"/>
            </a:lvl5pPr>
            <a:lvl6pPr marL="3290363" indent="0">
              <a:buNone/>
              <a:defRPr sz="2302" b="1"/>
            </a:lvl6pPr>
            <a:lvl7pPr marL="3948436" indent="0">
              <a:buNone/>
              <a:defRPr sz="2302" b="1"/>
            </a:lvl7pPr>
            <a:lvl8pPr marL="4606508" indent="0">
              <a:buNone/>
              <a:defRPr sz="2302" b="1"/>
            </a:lvl8pPr>
            <a:lvl9pPr marL="5264581" indent="0">
              <a:buNone/>
              <a:defRPr sz="2302" b="1"/>
            </a:lvl9pPr>
          </a:lstStyle>
          <a:p>
            <a:pPr lvl="0"/>
            <a:r>
              <a:rPr lang="ru-RU"/>
              <a:t>Образец текста</a:t>
            </a:r>
          </a:p>
        </p:txBody>
      </p:sp>
      <p:sp>
        <p:nvSpPr>
          <p:cNvPr id="6" name="Content Placeholder 5"/>
          <p:cNvSpPr>
            <a:spLocks noGrp="1"/>
          </p:cNvSpPr>
          <p:nvPr>
            <p:ph sz="quarter" idx="4"/>
          </p:nvPr>
        </p:nvSpPr>
        <p:spPr>
          <a:xfrm>
            <a:off x="7657386" y="3906062"/>
            <a:ext cx="6430393" cy="574522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7" name="Date Placeholder 3">
            <a:extLst>
              <a:ext uri="{FF2B5EF4-FFF2-40B4-BE49-F238E27FC236}">
                <a16:creationId xmlns:a16="http://schemas.microsoft.com/office/drawing/2014/main" id="{77F37BFE-537A-42FA-9D5B-49D8E6028BE5}"/>
              </a:ext>
            </a:extLst>
          </p:cNvPr>
          <p:cNvSpPr>
            <a:spLocks noGrp="1"/>
          </p:cNvSpPr>
          <p:nvPr>
            <p:ph type="dt" sz="half" idx="10"/>
          </p:nvPr>
        </p:nvSpPr>
        <p:spPr/>
        <p:txBody>
          <a:bodyPr/>
          <a:lstStyle>
            <a:lvl1pPr>
              <a:defRPr/>
            </a:lvl1pPr>
          </a:lstStyle>
          <a:p>
            <a:pPr>
              <a:defRPr/>
            </a:pPr>
            <a:fld id="{8D70BC58-1CBE-4561-9FF7-DBA5C6FCC29D}" type="datetime1">
              <a:rPr lang="ru-RU" altLang="en-US"/>
              <a:pPr>
                <a:defRPr/>
              </a:pPr>
              <a:t>06.11.2019</a:t>
            </a:fld>
            <a:endParaRPr lang="ru-RU" altLang="en-US"/>
          </a:p>
        </p:txBody>
      </p:sp>
      <p:sp>
        <p:nvSpPr>
          <p:cNvPr id="8" name="Footer Placeholder 4">
            <a:extLst>
              <a:ext uri="{FF2B5EF4-FFF2-40B4-BE49-F238E27FC236}">
                <a16:creationId xmlns:a16="http://schemas.microsoft.com/office/drawing/2014/main" id="{2B8A822C-9AB3-4A33-8FE9-CC08D2A74A69}"/>
              </a:ext>
            </a:extLst>
          </p:cNvPr>
          <p:cNvSpPr>
            <a:spLocks noGrp="1"/>
          </p:cNvSpPr>
          <p:nvPr>
            <p:ph type="ftr" sz="quarter" idx="11"/>
          </p:nvPr>
        </p:nvSpPr>
        <p:spPr/>
        <p:txBody>
          <a:bodyPr/>
          <a:lstStyle>
            <a:lvl1pPr>
              <a:defRPr/>
            </a:lvl1pPr>
          </a:lstStyle>
          <a:p>
            <a:pPr>
              <a:defRPr/>
            </a:pPr>
            <a:endParaRPr lang="ru-RU"/>
          </a:p>
        </p:txBody>
      </p:sp>
      <p:sp>
        <p:nvSpPr>
          <p:cNvPr id="9" name="Slide Number Placeholder 5">
            <a:extLst>
              <a:ext uri="{FF2B5EF4-FFF2-40B4-BE49-F238E27FC236}">
                <a16:creationId xmlns:a16="http://schemas.microsoft.com/office/drawing/2014/main" id="{0B2ED228-D941-41F6-80CA-DF9F0D5ADDD0}"/>
              </a:ext>
            </a:extLst>
          </p:cNvPr>
          <p:cNvSpPr>
            <a:spLocks noGrp="1"/>
          </p:cNvSpPr>
          <p:nvPr>
            <p:ph type="sldNum" sz="quarter" idx="12"/>
          </p:nvPr>
        </p:nvSpPr>
        <p:spPr/>
        <p:txBody>
          <a:bodyPr/>
          <a:lstStyle>
            <a:lvl1pPr>
              <a:defRPr/>
            </a:lvl1pPr>
          </a:lstStyle>
          <a:p>
            <a:pPr>
              <a:defRPr/>
            </a:pPr>
            <a:fld id="{176669A4-C641-4BB6-B359-9C115011D270}" type="slidenum">
              <a:rPr lang="ru-RU" altLang="en-US"/>
              <a:pPr>
                <a:defRPr/>
              </a:pPr>
              <a:t>‹#›</a:t>
            </a:fld>
            <a:endParaRPr lang="ru-RU" altLang="en-US"/>
          </a:p>
        </p:txBody>
      </p:sp>
    </p:spTree>
    <p:extLst>
      <p:ext uri="{BB962C8B-B14F-4D97-AF65-F5344CB8AC3E}">
        <p14:creationId xmlns:p14="http://schemas.microsoft.com/office/powerpoint/2010/main" val="373463417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a:t>Образец заголовка</a:t>
            </a:r>
            <a:endParaRPr lang="en-US" dirty="0"/>
          </a:p>
        </p:txBody>
      </p:sp>
      <p:sp>
        <p:nvSpPr>
          <p:cNvPr id="3" name="Date Placeholder 3">
            <a:extLst>
              <a:ext uri="{FF2B5EF4-FFF2-40B4-BE49-F238E27FC236}">
                <a16:creationId xmlns:a16="http://schemas.microsoft.com/office/drawing/2014/main" id="{7DF97493-1ED2-4D26-B359-FB96BA9212C8}"/>
              </a:ext>
            </a:extLst>
          </p:cNvPr>
          <p:cNvSpPr>
            <a:spLocks noGrp="1"/>
          </p:cNvSpPr>
          <p:nvPr>
            <p:ph type="dt" sz="half" idx="10"/>
          </p:nvPr>
        </p:nvSpPr>
        <p:spPr/>
        <p:txBody>
          <a:bodyPr/>
          <a:lstStyle>
            <a:lvl1pPr>
              <a:defRPr/>
            </a:lvl1pPr>
          </a:lstStyle>
          <a:p>
            <a:pPr>
              <a:defRPr/>
            </a:pPr>
            <a:fld id="{A3B5D914-01D4-4003-80B9-290CFDAAA7C1}" type="datetime1">
              <a:rPr lang="ru-RU" altLang="en-US"/>
              <a:pPr>
                <a:defRPr/>
              </a:pPr>
              <a:t>06.11.2019</a:t>
            </a:fld>
            <a:endParaRPr lang="ru-RU" altLang="en-US"/>
          </a:p>
        </p:txBody>
      </p:sp>
      <p:sp>
        <p:nvSpPr>
          <p:cNvPr id="4" name="Footer Placeholder 4">
            <a:extLst>
              <a:ext uri="{FF2B5EF4-FFF2-40B4-BE49-F238E27FC236}">
                <a16:creationId xmlns:a16="http://schemas.microsoft.com/office/drawing/2014/main" id="{24F82163-183B-4149-8191-80117ED34AB5}"/>
              </a:ext>
            </a:extLst>
          </p:cNvPr>
          <p:cNvSpPr>
            <a:spLocks noGrp="1"/>
          </p:cNvSpPr>
          <p:nvPr>
            <p:ph type="ftr" sz="quarter" idx="11"/>
          </p:nvPr>
        </p:nvSpPr>
        <p:spPr/>
        <p:txBody>
          <a:bodyPr/>
          <a:lstStyle>
            <a:lvl1pPr>
              <a:defRPr/>
            </a:lvl1pPr>
          </a:lstStyle>
          <a:p>
            <a:pPr>
              <a:defRPr/>
            </a:pPr>
            <a:endParaRPr lang="ru-RU"/>
          </a:p>
        </p:txBody>
      </p:sp>
      <p:sp>
        <p:nvSpPr>
          <p:cNvPr id="5" name="Slide Number Placeholder 5">
            <a:extLst>
              <a:ext uri="{FF2B5EF4-FFF2-40B4-BE49-F238E27FC236}">
                <a16:creationId xmlns:a16="http://schemas.microsoft.com/office/drawing/2014/main" id="{BDAACC25-2A69-4FA4-AF6C-C45B8C033910}"/>
              </a:ext>
            </a:extLst>
          </p:cNvPr>
          <p:cNvSpPr>
            <a:spLocks noGrp="1"/>
          </p:cNvSpPr>
          <p:nvPr>
            <p:ph type="sldNum" sz="quarter" idx="12"/>
          </p:nvPr>
        </p:nvSpPr>
        <p:spPr/>
        <p:txBody>
          <a:bodyPr/>
          <a:lstStyle>
            <a:lvl1pPr>
              <a:defRPr/>
            </a:lvl1pPr>
          </a:lstStyle>
          <a:p>
            <a:pPr>
              <a:defRPr/>
            </a:pPr>
            <a:fld id="{CD933CFA-E57E-496F-922A-0F7F2C2B4E79}" type="slidenum">
              <a:rPr lang="ru-RU" altLang="en-US"/>
              <a:pPr>
                <a:defRPr/>
              </a:pPr>
              <a:t>‹#›</a:t>
            </a:fld>
            <a:endParaRPr lang="ru-RU" altLang="en-US"/>
          </a:p>
        </p:txBody>
      </p:sp>
    </p:spTree>
    <p:extLst>
      <p:ext uri="{BB962C8B-B14F-4D97-AF65-F5344CB8AC3E}">
        <p14:creationId xmlns:p14="http://schemas.microsoft.com/office/powerpoint/2010/main" val="385141709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D7E300C-D135-4A1F-9901-6B9CD446D7C3}"/>
              </a:ext>
            </a:extLst>
          </p:cNvPr>
          <p:cNvSpPr>
            <a:spLocks noGrp="1"/>
          </p:cNvSpPr>
          <p:nvPr>
            <p:ph type="dt" sz="half" idx="10"/>
          </p:nvPr>
        </p:nvSpPr>
        <p:spPr/>
        <p:txBody>
          <a:bodyPr/>
          <a:lstStyle>
            <a:lvl1pPr>
              <a:defRPr/>
            </a:lvl1pPr>
          </a:lstStyle>
          <a:p>
            <a:pPr>
              <a:defRPr/>
            </a:pPr>
            <a:fld id="{6EB72032-C740-42D2-9CD8-1ACBC162B7AC}" type="datetime1">
              <a:rPr lang="ru-RU" altLang="en-US"/>
              <a:pPr>
                <a:defRPr/>
              </a:pPr>
              <a:t>06.11.2019</a:t>
            </a:fld>
            <a:endParaRPr lang="ru-RU" altLang="en-US"/>
          </a:p>
        </p:txBody>
      </p:sp>
      <p:sp>
        <p:nvSpPr>
          <p:cNvPr id="3" name="Footer Placeholder 4">
            <a:extLst>
              <a:ext uri="{FF2B5EF4-FFF2-40B4-BE49-F238E27FC236}">
                <a16:creationId xmlns:a16="http://schemas.microsoft.com/office/drawing/2014/main" id="{3F46AF0F-8D41-4547-96F7-7666DE96A3D7}"/>
              </a:ext>
            </a:extLst>
          </p:cNvPr>
          <p:cNvSpPr>
            <a:spLocks noGrp="1"/>
          </p:cNvSpPr>
          <p:nvPr>
            <p:ph type="ftr" sz="quarter" idx="11"/>
          </p:nvPr>
        </p:nvSpPr>
        <p:spPr/>
        <p:txBody>
          <a:bodyPr/>
          <a:lstStyle>
            <a:lvl1pPr>
              <a:defRPr/>
            </a:lvl1pPr>
          </a:lstStyle>
          <a:p>
            <a:pPr>
              <a:defRPr/>
            </a:pPr>
            <a:endParaRPr lang="ru-RU"/>
          </a:p>
        </p:txBody>
      </p:sp>
      <p:sp>
        <p:nvSpPr>
          <p:cNvPr id="4" name="Slide Number Placeholder 5">
            <a:extLst>
              <a:ext uri="{FF2B5EF4-FFF2-40B4-BE49-F238E27FC236}">
                <a16:creationId xmlns:a16="http://schemas.microsoft.com/office/drawing/2014/main" id="{080F3ACB-34FF-420D-8F6F-A072C1954AAA}"/>
              </a:ext>
            </a:extLst>
          </p:cNvPr>
          <p:cNvSpPr>
            <a:spLocks noGrp="1"/>
          </p:cNvSpPr>
          <p:nvPr>
            <p:ph type="sldNum" sz="quarter" idx="12"/>
          </p:nvPr>
        </p:nvSpPr>
        <p:spPr/>
        <p:txBody>
          <a:bodyPr/>
          <a:lstStyle>
            <a:lvl1pPr>
              <a:defRPr/>
            </a:lvl1pPr>
          </a:lstStyle>
          <a:p>
            <a:pPr>
              <a:defRPr/>
            </a:pPr>
            <a:fld id="{B96C5EF7-8CEE-4D10-AFBD-929F22F3FFDA}" type="slidenum">
              <a:rPr lang="ru-RU" altLang="en-US"/>
              <a:pPr>
                <a:defRPr/>
              </a:pPr>
              <a:t>‹#›</a:t>
            </a:fld>
            <a:endParaRPr lang="ru-RU" altLang="en-US"/>
          </a:p>
        </p:txBody>
      </p:sp>
    </p:spTree>
    <p:extLst>
      <p:ext uri="{BB962C8B-B14F-4D97-AF65-F5344CB8AC3E}">
        <p14:creationId xmlns:p14="http://schemas.microsoft.com/office/powerpoint/2010/main" val="377972605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1041865" y="712893"/>
            <a:ext cx="4878433" cy="2495127"/>
          </a:xfrm>
        </p:spPr>
        <p:txBody>
          <a:bodyPr anchor="b"/>
          <a:lstStyle>
            <a:lvl1pPr>
              <a:defRPr sz="4606"/>
            </a:lvl1pPr>
          </a:lstStyle>
          <a:p>
            <a:r>
              <a:rPr lang="ru-RU"/>
              <a:t>Образец заголовка</a:t>
            </a:r>
            <a:endParaRPr lang="en-US" dirty="0"/>
          </a:p>
        </p:txBody>
      </p:sp>
      <p:sp>
        <p:nvSpPr>
          <p:cNvPr id="3" name="Content Placeholder 2"/>
          <p:cNvSpPr>
            <a:spLocks noGrp="1"/>
          </p:cNvSpPr>
          <p:nvPr>
            <p:ph idx="1"/>
          </p:nvPr>
        </p:nvSpPr>
        <p:spPr>
          <a:xfrm>
            <a:off x="6430393" y="1539658"/>
            <a:ext cx="7657387" cy="7599245"/>
          </a:xfrm>
        </p:spPr>
        <p:txBody>
          <a:bodyPr/>
          <a:lstStyle>
            <a:lvl1pPr>
              <a:defRPr sz="4606"/>
            </a:lvl1pPr>
            <a:lvl2pPr>
              <a:defRPr sz="4030"/>
            </a:lvl2pPr>
            <a:lvl3pPr>
              <a:defRPr sz="3455"/>
            </a:lvl3pPr>
            <a:lvl4pPr>
              <a:defRPr sz="2879"/>
            </a:lvl4pPr>
            <a:lvl5pPr>
              <a:defRPr sz="2879"/>
            </a:lvl5pPr>
            <a:lvl6pPr>
              <a:defRPr sz="2879"/>
            </a:lvl6pPr>
            <a:lvl7pPr>
              <a:defRPr sz="2879"/>
            </a:lvl7pPr>
            <a:lvl8pPr>
              <a:defRPr sz="2879"/>
            </a:lvl8pPr>
            <a:lvl9pPr>
              <a:defRPr sz="2879"/>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Text Placeholder 3"/>
          <p:cNvSpPr>
            <a:spLocks noGrp="1"/>
          </p:cNvSpPr>
          <p:nvPr>
            <p:ph type="body" sz="half" idx="2"/>
          </p:nvPr>
        </p:nvSpPr>
        <p:spPr>
          <a:xfrm>
            <a:off x="1041865" y="3208020"/>
            <a:ext cx="4878433" cy="5943254"/>
          </a:xfrm>
        </p:spPr>
        <p:txBody>
          <a:bodyPr/>
          <a:lstStyle>
            <a:lvl1pPr marL="0" indent="0">
              <a:buNone/>
              <a:defRPr sz="2302"/>
            </a:lvl1pPr>
            <a:lvl2pPr marL="658072" indent="0">
              <a:buNone/>
              <a:defRPr sz="2015"/>
            </a:lvl2pPr>
            <a:lvl3pPr marL="1316145" indent="0">
              <a:buNone/>
              <a:defRPr sz="1727"/>
            </a:lvl3pPr>
            <a:lvl4pPr marL="1974217" indent="0">
              <a:buNone/>
              <a:defRPr sz="1440"/>
            </a:lvl4pPr>
            <a:lvl5pPr marL="2632291" indent="0">
              <a:buNone/>
              <a:defRPr sz="1440"/>
            </a:lvl5pPr>
            <a:lvl6pPr marL="3290363" indent="0">
              <a:buNone/>
              <a:defRPr sz="1440"/>
            </a:lvl6pPr>
            <a:lvl7pPr marL="3948436" indent="0">
              <a:buNone/>
              <a:defRPr sz="1440"/>
            </a:lvl7pPr>
            <a:lvl8pPr marL="4606508" indent="0">
              <a:buNone/>
              <a:defRPr sz="1440"/>
            </a:lvl8pPr>
            <a:lvl9pPr marL="5264581" indent="0">
              <a:buNone/>
              <a:defRPr sz="1440"/>
            </a:lvl9pPr>
          </a:lstStyle>
          <a:p>
            <a:pPr lvl="0"/>
            <a:r>
              <a:rPr lang="ru-RU"/>
              <a:t>Образец текста</a:t>
            </a:r>
          </a:p>
        </p:txBody>
      </p:sp>
      <p:sp>
        <p:nvSpPr>
          <p:cNvPr id="5" name="Date Placeholder 3">
            <a:extLst>
              <a:ext uri="{FF2B5EF4-FFF2-40B4-BE49-F238E27FC236}">
                <a16:creationId xmlns:a16="http://schemas.microsoft.com/office/drawing/2014/main" id="{8898C214-25F8-4F03-B59F-7BD55A7FAA5E}"/>
              </a:ext>
            </a:extLst>
          </p:cNvPr>
          <p:cNvSpPr>
            <a:spLocks noGrp="1"/>
          </p:cNvSpPr>
          <p:nvPr>
            <p:ph type="dt" sz="half" idx="10"/>
          </p:nvPr>
        </p:nvSpPr>
        <p:spPr/>
        <p:txBody>
          <a:bodyPr/>
          <a:lstStyle>
            <a:lvl1pPr>
              <a:defRPr/>
            </a:lvl1pPr>
          </a:lstStyle>
          <a:p>
            <a:pPr>
              <a:defRPr/>
            </a:pPr>
            <a:fld id="{06B31987-654C-4A9D-A5D9-48A180E55BAA}" type="datetime1">
              <a:rPr lang="ru-RU" altLang="en-US"/>
              <a:pPr>
                <a:defRPr/>
              </a:pPr>
              <a:t>06.11.2019</a:t>
            </a:fld>
            <a:endParaRPr lang="ru-RU" altLang="en-US"/>
          </a:p>
        </p:txBody>
      </p:sp>
      <p:sp>
        <p:nvSpPr>
          <p:cNvPr id="6" name="Footer Placeholder 4">
            <a:extLst>
              <a:ext uri="{FF2B5EF4-FFF2-40B4-BE49-F238E27FC236}">
                <a16:creationId xmlns:a16="http://schemas.microsoft.com/office/drawing/2014/main" id="{9BEFE016-4692-4998-9616-E7110EB9AE12}"/>
              </a:ext>
            </a:extLst>
          </p:cNvPr>
          <p:cNvSpPr>
            <a:spLocks noGrp="1"/>
          </p:cNvSpPr>
          <p:nvPr>
            <p:ph type="ftr" sz="quarter" idx="11"/>
          </p:nvPr>
        </p:nvSpPr>
        <p:spPr/>
        <p:txBody>
          <a:bodyPr/>
          <a:lstStyle>
            <a:lvl1pPr>
              <a:defRPr/>
            </a:lvl1pPr>
          </a:lstStyle>
          <a:p>
            <a:pPr>
              <a:defRPr/>
            </a:pPr>
            <a:endParaRPr lang="ru-RU"/>
          </a:p>
        </p:txBody>
      </p:sp>
      <p:sp>
        <p:nvSpPr>
          <p:cNvPr id="7" name="Slide Number Placeholder 5">
            <a:extLst>
              <a:ext uri="{FF2B5EF4-FFF2-40B4-BE49-F238E27FC236}">
                <a16:creationId xmlns:a16="http://schemas.microsoft.com/office/drawing/2014/main" id="{B67D12A1-95B3-4F29-ACAE-06D67DD25F94}"/>
              </a:ext>
            </a:extLst>
          </p:cNvPr>
          <p:cNvSpPr>
            <a:spLocks noGrp="1"/>
          </p:cNvSpPr>
          <p:nvPr>
            <p:ph type="sldNum" sz="quarter" idx="12"/>
          </p:nvPr>
        </p:nvSpPr>
        <p:spPr/>
        <p:txBody>
          <a:bodyPr/>
          <a:lstStyle>
            <a:lvl1pPr>
              <a:defRPr/>
            </a:lvl1pPr>
          </a:lstStyle>
          <a:p>
            <a:pPr>
              <a:defRPr/>
            </a:pPr>
            <a:fld id="{1EB06021-16FC-4DFF-8D9A-BE98D1C0A03A}" type="slidenum">
              <a:rPr lang="ru-RU" altLang="en-US"/>
              <a:pPr>
                <a:defRPr/>
              </a:pPr>
              <a:t>‹#›</a:t>
            </a:fld>
            <a:endParaRPr lang="ru-RU" altLang="en-US"/>
          </a:p>
        </p:txBody>
      </p:sp>
    </p:spTree>
    <p:extLst>
      <p:ext uri="{BB962C8B-B14F-4D97-AF65-F5344CB8AC3E}">
        <p14:creationId xmlns:p14="http://schemas.microsoft.com/office/powerpoint/2010/main" val="234684517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1041865" y="712893"/>
            <a:ext cx="4878433" cy="2495127"/>
          </a:xfrm>
        </p:spPr>
        <p:txBody>
          <a:bodyPr anchor="b"/>
          <a:lstStyle>
            <a:lvl1pPr>
              <a:defRPr sz="4606"/>
            </a:lvl1pPr>
          </a:lstStyle>
          <a:p>
            <a:r>
              <a:rPr lang="ru-RU"/>
              <a:t>Образец заголовка</a:t>
            </a:r>
            <a:endParaRPr lang="en-US" dirty="0"/>
          </a:p>
        </p:txBody>
      </p:sp>
      <p:sp>
        <p:nvSpPr>
          <p:cNvPr id="3" name="Picture Placeholder 2"/>
          <p:cNvSpPr>
            <a:spLocks noGrp="1" noChangeAspect="1"/>
          </p:cNvSpPr>
          <p:nvPr>
            <p:ph type="pic" idx="1"/>
          </p:nvPr>
        </p:nvSpPr>
        <p:spPr>
          <a:xfrm>
            <a:off x="6430393" y="1539658"/>
            <a:ext cx="7657387" cy="7599245"/>
          </a:xfrm>
        </p:spPr>
        <p:txBody>
          <a:bodyPr rtlCol="0">
            <a:normAutofit/>
          </a:bodyPr>
          <a:lstStyle>
            <a:lvl1pPr marL="0" indent="0">
              <a:buNone/>
              <a:defRPr sz="4606"/>
            </a:lvl1pPr>
            <a:lvl2pPr marL="658072" indent="0">
              <a:buNone/>
              <a:defRPr sz="4030"/>
            </a:lvl2pPr>
            <a:lvl3pPr marL="1316145" indent="0">
              <a:buNone/>
              <a:defRPr sz="3455"/>
            </a:lvl3pPr>
            <a:lvl4pPr marL="1974217" indent="0">
              <a:buNone/>
              <a:defRPr sz="2879"/>
            </a:lvl4pPr>
            <a:lvl5pPr marL="2632291" indent="0">
              <a:buNone/>
              <a:defRPr sz="2879"/>
            </a:lvl5pPr>
            <a:lvl6pPr marL="3290363" indent="0">
              <a:buNone/>
              <a:defRPr sz="2879"/>
            </a:lvl6pPr>
            <a:lvl7pPr marL="3948436" indent="0">
              <a:buNone/>
              <a:defRPr sz="2879"/>
            </a:lvl7pPr>
            <a:lvl8pPr marL="4606508" indent="0">
              <a:buNone/>
              <a:defRPr sz="2879"/>
            </a:lvl8pPr>
            <a:lvl9pPr marL="5264581" indent="0">
              <a:buNone/>
              <a:defRPr sz="2879"/>
            </a:lvl9pPr>
          </a:lstStyle>
          <a:p>
            <a:pPr lvl="0"/>
            <a:r>
              <a:rPr lang="ru-RU" noProof="0"/>
              <a:t>Вставка рисунка</a:t>
            </a:r>
            <a:endParaRPr lang="en-US" noProof="0" dirty="0"/>
          </a:p>
        </p:txBody>
      </p:sp>
      <p:sp>
        <p:nvSpPr>
          <p:cNvPr id="4" name="Text Placeholder 3"/>
          <p:cNvSpPr>
            <a:spLocks noGrp="1"/>
          </p:cNvSpPr>
          <p:nvPr>
            <p:ph type="body" sz="half" idx="2"/>
          </p:nvPr>
        </p:nvSpPr>
        <p:spPr>
          <a:xfrm>
            <a:off x="1041865" y="3208020"/>
            <a:ext cx="4878433" cy="5943254"/>
          </a:xfrm>
        </p:spPr>
        <p:txBody>
          <a:bodyPr/>
          <a:lstStyle>
            <a:lvl1pPr marL="0" indent="0">
              <a:buNone/>
              <a:defRPr sz="2302"/>
            </a:lvl1pPr>
            <a:lvl2pPr marL="658072" indent="0">
              <a:buNone/>
              <a:defRPr sz="2015"/>
            </a:lvl2pPr>
            <a:lvl3pPr marL="1316145" indent="0">
              <a:buNone/>
              <a:defRPr sz="1727"/>
            </a:lvl3pPr>
            <a:lvl4pPr marL="1974217" indent="0">
              <a:buNone/>
              <a:defRPr sz="1440"/>
            </a:lvl4pPr>
            <a:lvl5pPr marL="2632291" indent="0">
              <a:buNone/>
              <a:defRPr sz="1440"/>
            </a:lvl5pPr>
            <a:lvl6pPr marL="3290363" indent="0">
              <a:buNone/>
              <a:defRPr sz="1440"/>
            </a:lvl6pPr>
            <a:lvl7pPr marL="3948436" indent="0">
              <a:buNone/>
              <a:defRPr sz="1440"/>
            </a:lvl7pPr>
            <a:lvl8pPr marL="4606508" indent="0">
              <a:buNone/>
              <a:defRPr sz="1440"/>
            </a:lvl8pPr>
            <a:lvl9pPr marL="5264581" indent="0">
              <a:buNone/>
              <a:defRPr sz="1440"/>
            </a:lvl9pPr>
          </a:lstStyle>
          <a:p>
            <a:pPr lvl="0"/>
            <a:r>
              <a:rPr lang="ru-RU"/>
              <a:t>Образец текста</a:t>
            </a:r>
          </a:p>
        </p:txBody>
      </p:sp>
      <p:sp>
        <p:nvSpPr>
          <p:cNvPr id="5" name="Date Placeholder 3">
            <a:extLst>
              <a:ext uri="{FF2B5EF4-FFF2-40B4-BE49-F238E27FC236}">
                <a16:creationId xmlns:a16="http://schemas.microsoft.com/office/drawing/2014/main" id="{E0214744-62C7-466E-9178-BA69931313C1}"/>
              </a:ext>
            </a:extLst>
          </p:cNvPr>
          <p:cNvSpPr>
            <a:spLocks noGrp="1"/>
          </p:cNvSpPr>
          <p:nvPr>
            <p:ph type="dt" sz="half" idx="10"/>
          </p:nvPr>
        </p:nvSpPr>
        <p:spPr/>
        <p:txBody>
          <a:bodyPr/>
          <a:lstStyle>
            <a:lvl1pPr>
              <a:defRPr/>
            </a:lvl1pPr>
          </a:lstStyle>
          <a:p>
            <a:pPr>
              <a:defRPr/>
            </a:pPr>
            <a:fld id="{9BB0A497-E5C8-43AD-A6C3-27DBC9DFA8D4}" type="datetime1">
              <a:rPr lang="ru-RU" altLang="en-US"/>
              <a:pPr>
                <a:defRPr/>
              </a:pPr>
              <a:t>06.11.2019</a:t>
            </a:fld>
            <a:endParaRPr lang="ru-RU" altLang="en-US"/>
          </a:p>
        </p:txBody>
      </p:sp>
      <p:sp>
        <p:nvSpPr>
          <p:cNvPr id="6" name="Footer Placeholder 4">
            <a:extLst>
              <a:ext uri="{FF2B5EF4-FFF2-40B4-BE49-F238E27FC236}">
                <a16:creationId xmlns:a16="http://schemas.microsoft.com/office/drawing/2014/main" id="{CCFAE292-0FDE-4A0C-B1F7-B0EF49D59C79}"/>
              </a:ext>
            </a:extLst>
          </p:cNvPr>
          <p:cNvSpPr>
            <a:spLocks noGrp="1"/>
          </p:cNvSpPr>
          <p:nvPr>
            <p:ph type="ftr" sz="quarter" idx="11"/>
          </p:nvPr>
        </p:nvSpPr>
        <p:spPr/>
        <p:txBody>
          <a:bodyPr/>
          <a:lstStyle>
            <a:lvl1pPr>
              <a:defRPr/>
            </a:lvl1pPr>
          </a:lstStyle>
          <a:p>
            <a:pPr>
              <a:defRPr/>
            </a:pPr>
            <a:endParaRPr lang="ru-RU"/>
          </a:p>
        </p:txBody>
      </p:sp>
      <p:sp>
        <p:nvSpPr>
          <p:cNvPr id="7" name="Slide Number Placeholder 5">
            <a:extLst>
              <a:ext uri="{FF2B5EF4-FFF2-40B4-BE49-F238E27FC236}">
                <a16:creationId xmlns:a16="http://schemas.microsoft.com/office/drawing/2014/main" id="{6AF50BBF-7399-4107-9A7F-FB561E503118}"/>
              </a:ext>
            </a:extLst>
          </p:cNvPr>
          <p:cNvSpPr>
            <a:spLocks noGrp="1"/>
          </p:cNvSpPr>
          <p:nvPr>
            <p:ph type="sldNum" sz="quarter" idx="12"/>
          </p:nvPr>
        </p:nvSpPr>
        <p:spPr/>
        <p:txBody>
          <a:bodyPr/>
          <a:lstStyle>
            <a:lvl1pPr>
              <a:defRPr/>
            </a:lvl1pPr>
          </a:lstStyle>
          <a:p>
            <a:pPr>
              <a:defRPr/>
            </a:pPr>
            <a:fld id="{DEBE51BD-D58C-40A1-B86E-3A3B99F3C86B}" type="slidenum">
              <a:rPr lang="ru-RU" altLang="en-US"/>
              <a:pPr>
                <a:defRPr/>
              </a:pPr>
              <a:t>‹#›</a:t>
            </a:fld>
            <a:endParaRPr lang="ru-RU" altLang="en-US"/>
          </a:p>
        </p:txBody>
      </p:sp>
    </p:spTree>
    <p:extLst>
      <p:ext uri="{BB962C8B-B14F-4D97-AF65-F5344CB8AC3E}">
        <p14:creationId xmlns:p14="http://schemas.microsoft.com/office/powerpoint/2010/main" val="334631560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a:t>Образец заголовка</a:t>
            </a:r>
            <a:endParaRPr lang="en-US" dirty="0"/>
          </a:p>
        </p:txBody>
      </p:sp>
      <p:sp>
        <p:nvSpPr>
          <p:cNvPr id="3" name="Vertical Text Placeholder 2"/>
          <p:cNvSpPr>
            <a:spLocks noGrp="1"/>
          </p:cNvSpPr>
          <p:nvPr>
            <p:ph type="body" orient="vert" idx="1"/>
          </p:nvPr>
        </p:nvSpPr>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a:extLst>
              <a:ext uri="{FF2B5EF4-FFF2-40B4-BE49-F238E27FC236}">
                <a16:creationId xmlns:a16="http://schemas.microsoft.com/office/drawing/2014/main" id="{46A39305-0DE7-44FA-AD35-080D46A0DE6B}"/>
              </a:ext>
            </a:extLst>
          </p:cNvPr>
          <p:cNvSpPr>
            <a:spLocks noGrp="1"/>
          </p:cNvSpPr>
          <p:nvPr>
            <p:ph type="dt" sz="half" idx="10"/>
          </p:nvPr>
        </p:nvSpPr>
        <p:spPr/>
        <p:txBody>
          <a:bodyPr/>
          <a:lstStyle>
            <a:lvl1pPr>
              <a:defRPr/>
            </a:lvl1pPr>
          </a:lstStyle>
          <a:p>
            <a:pPr>
              <a:defRPr/>
            </a:pPr>
            <a:fld id="{BB952402-8B49-40C9-8660-66853B5CC028}" type="datetime1">
              <a:rPr lang="ru-RU" altLang="en-US"/>
              <a:pPr>
                <a:defRPr/>
              </a:pPr>
              <a:t>06.11.2019</a:t>
            </a:fld>
            <a:endParaRPr lang="ru-RU" altLang="en-US"/>
          </a:p>
        </p:txBody>
      </p:sp>
      <p:sp>
        <p:nvSpPr>
          <p:cNvPr id="5" name="Footer Placeholder 4">
            <a:extLst>
              <a:ext uri="{FF2B5EF4-FFF2-40B4-BE49-F238E27FC236}">
                <a16:creationId xmlns:a16="http://schemas.microsoft.com/office/drawing/2014/main" id="{65384F9A-031C-4793-87B9-CCDDF1982578}"/>
              </a:ext>
            </a:extLst>
          </p:cNvPr>
          <p:cNvSpPr>
            <a:spLocks noGrp="1"/>
          </p:cNvSpPr>
          <p:nvPr>
            <p:ph type="ftr" sz="quarter" idx="11"/>
          </p:nvPr>
        </p:nvSpPr>
        <p:spPr/>
        <p:txBody>
          <a:bodyPr/>
          <a:lstStyle>
            <a:lvl1pPr>
              <a:defRPr/>
            </a:lvl1pPr>
          </a:lstStyle>
          <a:p>
            <a:pPr>
              <a:defRPr/>
            </a:pPr>
            <a:endParaRPr lang="ru-RU"/>
          </a:p>
        </p:txBody>
      </p:sp>
      <p:sp>
        <p:nvSpPr>
          <p:cNvPr id="6" name="Slide Number Placeholder 5">
            <a:extLst>
              <a:ext uri="{FF2B5EF4-FFF2-40B4-BE49-F238E27FC236}">
                <a16:creationId xmlns:a16="http://schemas.microsoft.com/office/drawing/2014/main" id="{4BD981DC-B673-4CE0-99F6-FCF7CBF679B1}"/>
              </a:ext>
            </a:extLst>
          </p:cNvPr>
          <p:cNvSpPr>
            <a:spLocks noGrp="1"/>
          </p:cNvSpPr>
          <p:nvPr>
            <p:ph type="sldNum" sz="quarter" idx="12"/>
          </p:nvPr>
        </p:nvSpPr>
        <p:spPr/>
        <p:txBody>
          <a:bodyPr/>
          <a:lstStyle>
            <a:lvl1pPr>
              <a:defRPr/>
            </a:lvl1pPr>
          </a:lstStyle>
          <a:p>
            <a:pPr>
              <a:defRPr/>
            </a:pPr>
            <a:fld id="{518E2BFF-0140-4507-B3FC-89411A6070A6}" type="slidenum">
              <a:rPr lang="ru-RU" altLang="en-US"/>
              <a:pPr>
                <a:defRPr/>
              </a:pPr>
              <a:t>‹#›</a:t>
            </a:fld>
            <a:endParaRPr lang="ru-RU" altLang="en-US"/>
          </a:p>
        </p:txBody>
      </p:sp>
    </p:spTree>
    <p:extLst>
      <p:ext uri="{BB962C8B-B14F-4D97-AF65-F5344CB8AC3E}">
        <p14:creationId xmlns:p14="http://schemas.microsoft.com/office/powerpoint/2010/main" val="112792858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824333" y="569325"/>
            <a:ext cx="3261479" cy="9062162"/>
          </a:xfrm>
        </p:spPr>
        <p:txBody>
          <a:bodyPr vert="eaVert"/>
          <a:lstStyle/>
          <a:p>
            <a:r>
              <a:rPr lang="ru-RU"/>
              <a:t>Образец заголовка</a:t>
            </a:r>
            <a:endParaRPr lang="en-US" dirty="0"/>
          </a:p>
        </p:txBody>
      </p:sp>
      <p:sp>
        <p:nvSpPr>
          <p:cNvPr id="3" name="Vertical Text Placeholder 2"/>
          <p:cNvSpPr>
            <a:spLocks noGrp="1"/>
          </p:cNvSpPr>
          <p:nvPr>
            <p:ph type="body" orient="vert" idx="1"/>
          </p:nvPr>
        </p:nvSpPr>
        <p:spPr>
          <a:xfrm>
            <a:off x="1039895" y="569325"/>
            <a:ext cx="9595366" cy="9062162"/>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a:extLst>
              <a:ext uri="{FF2B5EF4-FFF2-40B4-BE49-F238E27FC236}">
                <a16:creationId xmlns:a16="http://schemas.microsoft.com/office/drawing/2014/main" id="{49A269D4-19B8-4C3F-AFAB-5F3DB6CC2333}"/>
              </a:ext>
            </a:extLst>
          </p:cNvPr>
          <p:cNvSpPr>
            <a:spLocks noGrp="1"/>
          </p:cNvSpPr>
          <p:nvPr>
            <p:ph type="dt" sz="half" idx="10"/>
          </p:nvPr>
        </p:nvSpPr>
        <p:spPr/>
        <p:txBody>
          <a:bodyPr/>
          <a:lstStyle>
            <a:lvl1pPr>
              <a:defRPr/>
            </a:lvl1pPr>
          </a:lstStyle>
          <a:p>
            <a:pPr>
              <a:defRPr/>
            </a:pPr>
            <a:fld id="{FF0E9EFF-8D81-497A-B75E-418E8A1C2FB7}" type="datetime1">
              <a:rPr lang="ru-RU" altLang="en-US"/>
              <a:pPr>
                <a:defRPr/>
              </a:pPr>
              <a:t>06.11.2019</a:t>
            </a:fld>
            <a:endParaRPr lang="ru-RU" altLang="en-US"/>
          </a:p>
        </p:txBody>
      </p:sp>
      <p:sp>
        <p:nvSpPr>
          <p:cNvPr id="5" name="Footer Placeholder 4">
            <a:extLst>
              <a:ext uri="{FF2B5EF4-FFF2-40B4-BE49-F238E27FC236}">
                <a16:creationId xmlns:a16="http://schemas.microsoft.com/office/drawing/2014/main" id="{78C3B538-03DD-48C1-86F7-D5B41B3EEB50}"/>
              </a:ext>
            </a:extLst>
          </p:cNvPr>
          <p:cNvSpPr>
            <a:spLocks noGrp="1"/>
          </p:cNvSpPr>
          <p:nvPr>
            <p:ph type="ftr" sz="quarter" idx="11"/>
          </p:nvPr>
        </p:nvSpPr>
        <p:spPr/>
        <p:txBody>
          <a:bodyPr/>
          <a:lstStyle>
            <a:lvl1pPr>
              <a:defRPr/>
            </a:lvl1pPr>
          </a:lstStyle>
          <a:p>
            <a:pPr>
              <a:defRPr/>
            </a:pPr>
            <a:endParaRPr lang="ru-RU"/>
          </a:p>
        </p:txBody>
      </p:sp>
      <p:sp>
        <p:nvSpPr>
          <p:cNvPr id="6" name="Slide Number Placeholder 5">
            <a:extLst>
              <a:ext uri="{FF2B5EF4-FFF2-40B4-BE49-F238E27FC236}">
                <a16:creationId xmlns:a16="http://schemas.microsoft.com/office/drawing/2014/main" id="{B34B30DD-915B-43CA-99FC-00DCFBE14A64}"/>
              </a:ext>
            </a:extLst>
          </p:cNvPr>
          <p:cNvSpPr>
            <a:spLocks noGrp="1"/>
          </p:cNvSpPr>
          <p:nvPr>
            <p:ph type="sldNum" sz="quarter" idx="12"/>
          </p:nvPr>
        </p:nvSpPr>
        <p:spPr/>
        <p:txBody>
          <a:bodyPr/>
          <a:lstStyle>
            <a:lvl1pPr>
              <a:defRPr/>
            </a:lvl1pPr>
          </a:lstStyle>
          <a:p>
            <a:pPr>
              <a:defRPr/>
            </a:pPr>
            <a:fld id="{835915A5-A4EC-4525-AC35-F273D70134C3}" type="slidenum">
              <a:rPr lang="ru-RU" altLang="en-US"/>
              <a:pPr>
                <a:defRPr/>
              </a:pPr>
              <a:t>‹#›</a:t>
            </a:fld>
            <a:endParaRPr lang="ru-RU" altLang="en-US"/>
          </a:p>
        </p:txBody>
      </p:sp>
    </p:spTree>
    <p:extLst>
      <p:ext uri="{BB962C8B-B14F-4D97-AF65-F5344CB8AC3E}">
        <p14:creationId xmlns:p14="http://schemas.microsoft.com/office/powerpoint/2010/main" val="106544656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134428" y="3314953"/>
            <a:ext cx="12856845" cy="369332"/>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2268858" y="5988306"/>
            <a:ext cx="10587989"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6" name="Holder 6"/>
          <p:cNvSpPr>
            <a:spLocks noGrp="1"/>
          </p:cNvSpPr>
          <p:nvPr>
            <p:ph type="sldNum" sz="quarter" idx="7"/>
          </p:nvPr>
        </p:nvSpPr>
        <p:spPr/>
        <p:txBody>
          <a:bodyPr lIns="0" tIns="0" rIns="0" bIns="0"/>
          <a:lstStyle>
            <a:lvl1pPr>
              <a:defRPr sz="1667" b="0" i="0">
                <a:solidFill>
                  <a:srgbClr val="808285"/>
                </a:solidFill>
                <a:latin typeface="Calibri"/>
                <a:cs typeface="Calibri"/>
              </a:defRPr>
            </a:lvl1pPr>
          </a:lstStyle>
          <a:p>
            <a:pPr marL="33868"/>
            <a:fld id="{81D60167-4931-47E6-BA6A-407CBD079E47}" type="slidenum">
              <a:rPr lang="en-US" spc="147" smtClean="0"/>
              <a:pPr marL="33868"/>
              <a:t>‹#›</a:t>
            </a:fld>
            <a:endParaRPr lang="en-US" spc="147" dirty="0"/>
          </a:p>
        </p:txBody>
      </p:sp>
    </p:spTree>
    <p:extLst>
      <p:ext uri="{BB962C8B-B14F-4D97-AF65-F5344CB8AC3E}">
        <p14:creationId xmlns:p14="http://schemas.microsoft.com/office/powerpoint/2010/main" val="14119008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634453" y="552101"/>
            <a:ext cx="13856797" cy="492401"/>
          </a:xfrm>
        </p:spPr>
        <p:txBody>
          <a:bodyPr lIns="0" tIns="0" rIns="0" bIns="0"/>
          <a:lstStyle>
            <a:lvl1pPr>
              <a:defRPr sz="3199" b="1" i="0">
                <a:solidFill>
                  <a:srgbClr val="00ADAD"/>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6" name="Holder 6"/>
          <p:cNvSpPr>
            <a:spLocks noGrp="1"/>
          </p:cNvSpPr>
          <p:nvPr>
            <p:ph type="sldNum" sz="quarter" idx="7"/>
          </p:nvPr>
        </p:nvSpPr>
        <p:spPr/>
        <p:txBody>
          <a:bodyPr lIns="0" tIns="0" rIns="0" bIns="0"/>
          <a:lstStyle>
            <a:lvl1pPr>
              <a:defRPr sz="1667" b="0" i="0">
                <a:solidFill>
                  <a:srgbClr val="808285"/>
                </a:solidFill>
                <a:latin typeface="Calibri"/>
                <a:cs typeface="Calibri"/>
              </a:defRPr>
            </a:lvl1pPr>
          </a:lstStyle>
          <a:p>
            <a:pPr marL="33868"/>
            <a:fld id="{81D60167-4931-47E6-BA6A-407CBD079E47}" type="slidenum">
              <a:rPr lang="en-US" spc="147" smtClean="0"/>
              <a:pPr marL="33868"/>
              <a:t>‹#›</a:t>
            </a:fld>
            <a:endParaRPr lang="en-US" spc="147" dirty="0"/>
          </a:p>
        </p:txBody>
      </p:sp>
    </p:spTree>
    <p:extLst>
      <p:ext uri="{BB962C8B-B14F-4D97-AF65-F5344CB8AC3E}">
        <p14:creationId xmlns:p14="http://schemas.microsoft.com/office/powerpoint/2010/main" val="246069448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634453" y="552101"/>
            <a:ext cx="13856797" cy="492401"/>
          </a:xfrm>
        </p:spPr>
        <p:txBody>
          <a:bodyPr lIns="0" tIns="0" rIns="0" bIns="0"/>
          <a:lstStyle>
            <a:lvl1pPr>
              <a:defRPr sz="3199" b="1" i="0">
                <a:solidFill>
                  <a:srgbClr val="00ADAD"/>
                </a:solidFill>
                <a:latin typeface="Arial"/>
                <a:cs typeface="Arial"/>
              </a:defRPr>
            </a:lvl1pPr>
          </a:lstStyle>
          <a:p>
            <a:endParaRPr/>
          </a:p>
        </p:txBody>
      </p:sp>
      <p:sp>
        <p:nvSpPr>
          <p:cNvPr id="3" name="Holder 3"/>
          <p:cNvSpPr>
            <a:spLocks noGrp="1"/>
          </p:cNvSpPr>
          <p:nvPr>
            <p:ph sz="half" idx="2"/>
          </p:nvPr>
        </p:nvSpPr>
        <p:spPr>
          <a:xfrm>
            <a:off x="756285" y="2459484"/>
            <a:ext cx="657968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7789735" y="2459484"/>
            <a:ext cx="6579680" cy="27699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7" name="Holder 7"/>
          <p:cNvSpPr>
            <a:spLocks noGrp="1"/>
          </p:cNvSpPr>
          <p:nvPr>
            <p:ph type="sldNum" sz="quarter" idx="7"/>
          </p:nvPr>
        </p:nvSpPr>
        <p:spPr/>
        <p:txBody>
          <a:bodyPr lIns="0" tIns="0" rIns="0" bIns="0"/>
          <a:lstStyle>
            <a:lvl1pPr>
              <a:defRPr sz="1667" b="0" i="0">
                <a:solidFill>
                  <a:srgbClr val="808285"/>
                </a:solidFill>
                <a:latin typeface="Calibri"/>
                <a:cs typeface="Calibri"/>
              </a:defRPr>
            </a:lvl1pPr>
          </a:lstStyle>
          <a:p>
            <a:pPr marL="33868"/>
            <a:fld id="{81D60167-4931-47E6-BA6A-407CBD079E47}" type="slidenum">
              <a:rPr lang="en-US" spc="147" smtClean="0"/>
              <a:pPr marL="33868"/>
              <a:t>‹#›</a:t>
            </a:fld>
            <a:endParaRPr lang="en-US" spc="147" dirty="0"/>
          </a:p>
        </p:txBody>
      </p:sp>
    </p:spTree>
    <p:extLst>
      <p:ext uri="{BB962C8B-B14F-4D97-AF65-F5344CB8AC3E}">
        <p14:creationId xmlns:p14="http://schemas.microsoft.com/office/powerpoint/2010/main" val="180738220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634453" y="552101"/>
            <a:ext cx="13856797" cy="492401"/>
          </a:xfrm>
        </p:spPr>
        <p:txBody>
          <a:bodyPr lIns="0" tIns="0" rIns="0" bIns="0"/>
          <a:lstStyle>
            <a:lvl1pPr>
              <a:defRPr sz="3199" b="1" i="0">
                <a:solidFill>
                  <a:srgbClr val="00ADAD"/>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5" name="Holder 5"/>
          <p:cNvSpPr>
            <a:spLocks noGrp="1"/>
          </p:cNvSpPr>
          <p:nvPr>
            <p:ph type="sldNum" sz="quarter" idx="7"/>
          </p:nvPr>
        </p:nvSpPr>
        <p:spPr/>
        <p:txBody>
          <a:bodyPr lIns="0" tIns="0" rIns="0" bIns="0"/>
          <a:lstStyle>
            <a:lvl1pPr>
              <a:defRPr sz="1667" b="0" i="0">
                <a:solidFill>
                  <a:srgbClr val="808285"/>
                </a:solidFill>
                <a:latin typeface="Calibri"/>
                <a:cs typeface="Calibri"/>
              </a:defRPr>
            </a:lvl1pPr>
          </a:lstStyle>
          <a:p>
            <a:pPr marL="33868"/>
            <a:fld id="{81D60167-4931-47E6-BA6A-407CBD079E47}" type="slidenum">
              <a:rPr lang="en-US" spc="147" smtClean="0"/>
              <a:pPr marL="33868"/>
              <a:t>‹#›</a:t>
            </a:fld>
            <a:endParaRPr lang="en-US" spc="147" dirty="0"/>
          </a:p>
        </p:txBody>
      </p:sp>
    </p:spTree>
    <p:extLst>
      <p:ext uri="{BB962C8B-B14F-4D97-AF65-F5344CB8AC3E}">
        <p14:creationId xmlns:p14="http://schemas.microsoft.com/office/powerpoint/2010/main" val="388141542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 y="18"/>
            <a:ext cx="8073926" cy="10689807"/>
          </a:xfrm>
          <a:custGeom>
            <a:avLst/>
            <a:gdLst/>
            <a:ahLst/>
            <a:cxnLst/>
            <a:rect l="l" t="t" r="r" b="b"/>
            <a:pathLst>
              <a:path w="5708015" h="7560309">
                <a:moveTo>
                  <a:pt x="0" y="7559992"/>
                </a:moveTo>
                <a:lnTo>
                  <a:pt x="5707951" y="7559992"/>
                </a:lnTo>
                <a:lnTo>
                  <a:pt x="5707951" y="0"/>
                </a:lnTo>
                <a:lnTo>
                  <a:pt x="0" y="0"/>
                </a:lnTo>
                <a:lnTo>
                  <a:pt x="0" y="7559992"/>
                </a:lnTo>
                <a:close/>
              </a:path>
            </a:pathLst>
          </a:custGeom>
          <a:solidFill>
            <a:srgbClr val="E4F4F3"/>
          </a:solidFill>
        </p:spPr>
        <p:txBody>
          <a:bodyPr wrap="square" lIns="0" tIns="0" rIns="0" bIns="0" rtlCol="0"/>
          <a:lstStyle/>
          <a:p>
            <a:endParaRPr sz="2400"/>
          </a:p>
        </p:txBody>
      </p:sp>
      <p:sp>
        <p:nvSpPr>
          <p:cNvPr id="17" name="bk object 17"/>
          <p:cNvSpPr/>
          <p:nvPr/>
        </p:nvSpPr>
        <p:spPr>
          <a:xfrm>
            <a:off x="1833874" y="5183829"/>
            <a:ext cx="2301191" cy="2992537"/>
          </a:xfrm>
          <a:custGeom>
            <a:avLst/>
            <a:gdLst/>
            <a:ahLst/>
            <a:cxnLst/>
            <a:rect l="l" t="t" r="r" b="b"/>
            <a:pathLst>
              <a:path w="1626870" h="2116454">
                <a:moveTo>
                  <a:pt x="0" y="2116302"/>
                </a:moveTo>
                <a:lnTo>
                  <a:pt x="1626450" y="2116302"/>
                </a:lnTo>
                <a:lnTo>
                  <a:pt x="1626450" y="0"/>
                </a:lnTo>
                <a:lnTo>
                  <a:pt x="0" y="0"/>
                </a:lnTo>
                <a:lnTo>
                  <a:pt x="0" y="2116302"/>
                </a:lnTo>
                <a:close/>
              </a:path>
            </a:pathLst>
          </a:custGeom>
          <a:solidFill>
            <a:srgbClr val="00ABE5"/>
          </a:solidFill>
        </p:spPr>
        <p:txBody>
          <a:bodyPr wrap="square" lIns="0" tIns="0" rIns="0" bIns="0" rtlCol="0"/>
          <a:lstStyle/>
          <a:p>
            <a:endParaRPr sz="2400"/>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4" name="Holder 4"/>
          <p:cNvSpPr>
            <a:spLocks noGrp="1"/>
          </p:cNvSpPr>
          <p:nvPr>
            <p:ph type="sldNum" sz="quarter" idx="7"/>
          </p:nvPr>
        </p:nvSpPr>
        <p:spPr/>
        <p:txBody>
          <a:bodyPr lIns="0" tIns="0" rIns="0" bIns="0"/>
          <a:lstStyle>
            <a:lvl1pPr>
              <a:defRPr sz="1667" b="0" i="0">
                <a:solidFill>
                  <a:srgbClr val="808285"/>
                </a:solidFill>
                <a:latin typeface="Calibri"/>
                <a:cs typeface="Calibri"/>
              </a:defRPr>
            </a:lvl1pPr>
          </a:lstStyle>
          <a:p>
            <a:pPr marL="33868"/>
            <a:fld id="{81D60167-4931-47E6-BA6A-407CBD079E47}" type="slidenum">
              <a:rPr lang="en-US" spc="147" smtClean="0"/>
              <a:pPr marL="33868"/>
              <a:t>‹#›</a:t>
            </a:fld>
            <a:endParaRPr lang="en-US" spc="147" dirty="0"/>
          </a:p>
        </p:txBody>
      </p:sp>
    </p:spTree>
    <p:extLst>
      <p:ext uri="{BB962C8B-B14F-4D97-AF65-F5344CB8AC3E}">
        <p14:creationId xmlns:p14="http://schemas.microsoft.com/office/powerpoint/2010/main" val="366939324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1890714" y="1750056"/>
            <a:ext cx="11344275" cy="3722887"/>
          </a:xfrm>
        </p:spPr>
        <p:txBody>
          <a:bodyPr anchor="b"/>
          <a:lstStyle>
            <a:lvl1pPr algn="ctr">
              <a:defRPr sz="5924"/>
            </a:lvl1pPr>
          </a:lstStyle>
          <a:p>
            <a:r>
              <a:rPr lang="ru-RU"/>
              <a:t>Образец заголовка</a:t>
            </a:r>
          </a:p>
        </p:txBody>
      </p:sp>
      <p:sp>
        <p:nvSpPr>
          <p:cNvPr id="3" name="Подзаголовок 2"/>
          <p:cNvSpPr>
            <a:spLocks noGrp="1"/>
          </p:cNvSpPr>
          <p:nvPr>
            <p:ph type="subTitle" idx="1"/>
          </p:nvPr>
        </p:nvSpPr>
        <p:spPr>
          <a:xfrm>
            <a:off x="1890714" y="5616511"/>
            <a:ext cx="11344275" cy="2581762"/>
          </a:xfrm>
        </p:spPr>
        <p:txBody>
          <a:bodyPr/>
          <a:lstStyle>
            <a:lvl1pPr marL="0" indent="0" algn="ctr">
              <a:buNone/>
              <a:defRPr sz="2369"/>
            </a:lvl1pPr>
            <a:lvl2pPr marL="451344" indent="0" algn="ctr">
              <a:buNone/>
              <a:defRPr sz="1974"/>
            </a:lvl2pPr>
            <a:lvl3pPr marL="902690" indent="0" algn="ctr">
              <a:buNone/>
              <a:defRPr sz="1777"/>
            </a:lvl3pPr>
            <a:lvl4pPr marL="1354034" indent="0" algn="ctr">
              <a:buNone/>
              <a:defRPr sz="1579"/>
            </a:lvl4pPr>
            <a:lvl5pPr marL="1805378" indent="0" algn="ctr">
              <a:buNone/>
              <a:defRPr sz="1579"/>
            </a:lvl5pPr>
            <a:lvl6pPr marL="2256723" indent="0" algn="ctr">
              <a:buNone/>
              <a:defRPr sz="1579"/>
            </a:lvl6pPr>
            <a:lvl7pPr marL="2708067" indent="0" algn="ctr">
              <a:buNone/>
              <a:defRPr sz="1579"/>
            </a:lvl7pPr>
            <a:lvl8pPr marL="3159412" indent="0" algn="ctr">
              <a:buNone/>
              <a:defRPr sz="1579"/>
            </a:lvl8pPr>
            <a:lvl9pPr marL="3610757" indent="0" algn="ctr">
              <a:buNone/>
              <a:defRPr sz="1579"/>
            </a:lvl9pPr>
          </a:lstStyle>
          <a:p>
            <a:r>
              <a:rPr lang="ru-RU"/>
              <a:t>Образец подзаголовка</a:t>
            </a:r>
          </a:p>
        </p:txBody>
      </p:sp>
      <p:sp>
        <p:nvSpPr>
          <p:cNvPr id="4" name="Дата 3"/>
          <p:cNvSpPr>
            <a:spLocks noGrp="1"/>
          </p:cNvSpPr>
          <p:nvPr>
            <p:ph type="dt" sz="half" idx="10"/>
          </p:nvPr>
        </p:nvSpPr>
        <p:spPr/>
        <p:txBody>
          <a:bodyPr/>
          <a:lstStyle>
            <a:lvl1pPr>
              <a:defRPr/>
            </a:lvl1pPr>
          </a:lstStyle>
          <a:p>
            <a:pPr>
              <a:defRPr/>
            </a:pPr>
            <a:fld id="{9267EB2C-7C9A-424E-9BFD-5CD71DA29618}" type="datetime1">
              <a:rPr lang="ru-RU">
                <a:solidFill>
                  <a:prstClr val="black">
                    <a:tint val="75000"/>
                  </a:prstClr>
                </a:solidFill>
              </a:rPr>
              <a:pPr>
                <a:defRPr/>
              </a:pPr>
              <a:t>06.11.2019</a:t>
            </a:fld>
            <a:endParaRPr lang="ru-RU">
              <a:solidFill>
                <a:prstClr val="black">
                  <a:tint val="75000"/>
                </a:prstClr>
              </a:solidFill>
            </a:endParaRPr>
          </a:p>
        </p:txBody>
      </p:sp>
      <p:sp>
        <p:nvSpPr>
          <p:cNvPr id="5" name="Нижний колонтитул 4"/>
          <p:cNvSpPr>
            <a:spLocks noGrp="1"/>
          </p:cNvSpPr>
          <p:nvPr>
            <p:ph type="ftr" sz="quarter" idx="11"/>
          </p:nvPr>
        </p:nvSpPr>
        <p:spPr/>
        <p:txBody>
          <a:bodyPr/>
          <a:lstStyle>
            <a:lvl1pPr>
              <a:defRPr/>
            </a:lvl1pPr>
          </a:lstStyle>
          <a:p>
            <a:pPr>
              <a:defRPr/>
            </a:pPr>
            <a:endParaRPr lang="ru-RU">
              <a:solidFill>
                <a:prstClr val="black">
                  <a:tint val="75000"/>
                </a:prstClr>
              </a:solidFill>
            </a:endParaRPr>
          </a:p>
        </p:txBody>
      </p:sp>
      <p:sp>
        <p:nvSpPr>
          <p:cNvPr id="6" name="Номер слайда 5"/>
          <p:cNvSpPr>
            <a:spLocks noGrp="1"/>
          </p:cNvSpPr>
          <p:nvPr>
            <p:ph type="sldNum" sz="quarter" idx="12"/>
          </p:nvPr>
        </p:nvSpPr>
        <p:spPr/>
        <p:txBody>
          <a:bodyPr/>
          <a:lstStyle>
            <a:lvl1pPr>
              <a:defRPr/>
            </a:lvl1pPr>
          </a:lstStyle>
          <a:p>
            <a:pPr>
              <a:defRPr/>
            </a:pPr>
            <a:fld id="{36D66D54-F5F7-45A8-9152-C47B3F5FA5DA}"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395457752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Объект 2"/>
          <p:cNvSpPr>
            <a:spLocks noGrp="1"/>
          </p:cNvSpPr>
          <p:nvPr>
            <p:ph idx="1"/>
          </p:nvPr>
        </p:nvSpPr>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lvl1pPr>
              <a:defRPr/>
            </a:lvl1pPr>
          </a:lstStyle>
          <a:p>
            <a:pPr>
              <a:defRPr/>
            </a:pPr>
            <a:fld id="{ED0C1385-D2C2-4ED3-9973-F7135F6058FC}" type="datetime1">
              <a:rPr lang="ru-RU">
                <a:solidFill>
                  <a:prstClr val="black">
                    <a:tint val="75000"/>
                  </a:prstClr>
                </a:solidFill>
              </a:rPr>
              <a:pPr>
                <a:defRPr/>
              </a:pPr>
              <a:t>06.11.2019</a:t>
            </a:fld>
            <a:endParaRPr lang="ru-RU">
              <a:solidFill>
                <a:prstClr val="black">
                  <a:tint val="75000"/>
                </a:prstClr>
              </a:solidFill>
            </a:endParaRPr>
          </a:p>
        </p:txBody>
      </p:sp>
      <p:sp>
        <p:nvSpPr>
          <p:cNvPr id="5" name="Нижний колонтитул 4"/>
          <p:cNvSpPr>
            <a:spLocks noGrp="1"/>
          </p:cNvSpPr>
          <p:nvPr>
            <p:ph type="ftr" sz="quarter" idx="11"/>
          </p:nvPr>
        </p:nvSpPr>
        <p:spPr/>
        <p:txBody>
          <a:bodyPr/>
          <a:lstStyle>
            <a:lvl1pPr>
              <a:defRPr/>
            </a:lvl1pPr>
          </a:lstStyle>
          <a:p>
            <a:pPr>
              <a:defRPr/>
            </a:pPr>
            <a:endParaRPr lang="ru-RU">
              <a:solidFill>
                <a:prstClr val="black">
                  <a:tint val="75000"/>
                </a:prstClr>
              </a:solidFill>
            </a:endParaRPr>
          </a:p>
        </p:txBody>
      </p:sp>
      <p:sp>
        <p:nvSpPr>
          <p:cNvPr id="6" name="Номер слайда 5"/>
          <p:cNvSpPr>
            <a:spLocks noGrp="1"/>
          </p:cNvSpPr>
          <p:nvPr>
            <p:ph type="sldNum" sz="quarter" idx="12"/>
          </p:nvPr>
        </p:nvSpPr>
        <p:spPr/>
        <p:txBody>
          <a:bodyPr/>
          <a:lstStyle>
            <a:lvl1pPr>
              <a:defRPr/>
            </a:lvl1pPr>
          </a:lstStyle>
          <a:p>
            <a:pPr>
              <a:defRPr/>
            </a:pPr>
            <a:fld id="{86133449-649A-4FA1-A02B-B61F0CC441F6}"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146647067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032014" y="2665926"/>
            <a:ext cx="13045916" cy="4448157"/>
          </a:xfrm>
        </p:spPr>
        <p:txBody>
          <a:bodyPr anchor="b"/>
          <a:lstStyle>
            <a:lvl1pPr>
              <a:defRPr sz="5924"/>
            </a:lvl1pPr>
          </a:lstStyle>
          <a:p>
            <a:r>
              <a:rPr lang="ru-RU"/>
              <a:t>Образец заголовка</a:t>
            </a:r>
          </a:p>
        </p:txBody>
      </p:sp>
      <p:sp>
        <p:nvSpPr>
          <p:cNvPr id="3" name="Текст 2"/>
          <p:cNvSpPr>
            <a:spLocks noGrp="1"/>
          </p:cNvSpPr>
          <p:nvPr>
            <p:ph type="body" idx="1"/>
          </p:nvPr>
        </p:nvSpPr>
        <p:spPr>
          <a:xfrm>
            <a:off x="1032014" y="7156165"/>
            <a:ext cx="13045916" cy="2339180"/>
          </a:xfrm>
        </p:spPr>
        <p:txBody>
          <a:bodyPr/>
          <a:lstStyle>
            <a:lvl1pPr marL="0" indent="0">
              <a:buNone/>
              <a:defRPr sz="2369">
                <a:solidFill>
                  <a:schemeClr val="tx1">
                    <a:tint val="75000"/>
                  </a:schemeClr>
                </a:solidFill>
              </a:defRPr>
            </a:lvl1pPr>
            <a:lvl2pPr marL="451344" indent="0">
              <a:buNone/>
              <a:defRPr sz="1974">
                <a:solidFill>
                  <a:schemeClr val="tx1">
                    <a:tint val="75000"/>
                  </a:schemeClr>
                </a:solidFill>
              </a:defRPr>
            </a:lvl2pPr>
            <a:lvl3pPr marL="902690" indent="0">
              <a:buNone/>
              <a:defRPr sz="1777">
                <a:solidFill>
                  <a:schemeClr val="tx1">
                    <a:tint val="75000"/>
                  </a:schemeClr>
                </a:solidFill>
              </a:defRPr>
            </a:lvl3pPr>
            <a:lvl4pPr marL="1354034" indent="0">
              <a:buNone/>
              <a:defRPr sz="1579">
                <a:solidFill>
                  <a:schemeClr val="tx1">
                    <a:tint val="75000"/>
                  </a:schemeClr>
                </a:solidFill>
              </a:defRPr>
            </a:lvl4pPr>
            <a:lvl5pPr marL="1805378" indent="0">
              <a:buNone/>
              <a:defRPr sz="1579">
                <a:solidFill>
                  <a:schemeClr val="tx1">
                    <a:tint val="75000"/>
                  </a:schemeClr>
                </a:solidFill>
              </a:defRPr>
            </a:lvl5pPr>
            <a:lvl6pPr marL="2256723" indent="0">
              <a:buNone/>
              <a:defRPr sz="1579">
                <a:solidFill>
                  <a:schemeClr val="tx1">
                    <a:tint val="75000"/>
                  </a:schemeClr>
                </a:solidFill>
              </a:defRPr>
            </a:lvl6pPr>
            <a:lvl7pPr marL="2708067" indent="0">
              <a:buNone/>
              <a:defRPr sz="1579">
                <a:solidFill>
                  <a:schemeClr val="tx1">
                    <a:tint val="75000"/>
                  </a:schemeClr>
                </a:solidFill>
              </a:defRPr>
            </a:lvl7pPr>
            <a:lvl8pPr marL="3159412" indent="0">
              <a:buNone/>
              <a:defRPr sz="1579">
                <a:solidFill>
                  <a:schemeClr val="tx1">
                    <a:tint val="75000"/>
                  </a:schemeClr>
                </a:solidFill>
              </a:defRPr>
            </a:lvl8pPr>
            <a:lvl9pPr marL="3610757" indent="0">
              <a:buNone/>
              <a:defRPr sz="1579">
                <a:solidFill>
                  <a:schemeClr val="tx1">
                    <a:tint val="75000"/>
                  </a:schemeClr>
                </a:solidFill>
              </a:defRPr>
            </a:lvl9pPr>
          </a:lstStyle>
          <a:p>
            <a:pPr lvl="0"/>
            <a:r>
              <a:rPr lang="ru-RU"/>
              <a:t>Образец текста</a:t>
            </a:r>
          </a:p>
        </p:txBody>
      </p:sp>
      <p:sp>
        <p:nvSpPr>
          <p:cNvPr id="4" name="Дата 3"/>
          <p:cNvSpPr>
            <a:spLocks noGrp="1"/>
          </p:cNvSpPr>
          <p:nvPr>
            <p:ph type="dt" sz="half" idx="10"/>
          </p:nvPr>
        </p:nvSpPr>
        <p:spPr/>
        <p:txBody>
          <a:bodyPr/>
          <a:lstStyle>
            <a:lvl1pPr>
              <a:defRPr/>
            </a:lvl1pPr>
          </a:lstStyle>
          <a:p>
            <a:pPr>
              <a:defRPr/>
            </a:pPr>
            <a:fld id="{75B63109-DF73-4943-B8A5-CCD3AC601144}" type="datetime1">
              <a:rPr lang="ru-RU">
                <a:solidFill>
                  <a:prstClr val="black">
                    <a:tint val="75000"/>
                  </a:prstClr>
                </a:solidFill>
              </a:rPr>
              <a:pPr>
                <a:defRPr/>
              </a:pPr>
              <a:t>06.11.2019</a:t>
            </a:fld>
            <a:endParaRPr lang="ru-RU">
              <a:solidFill>
                <a:prstClr val="black">
                  <a:tint val="75000"/>
                </a:prstClr>
              </a:solidFill>
            </a:endParaRPr>
          </a:p>
        </p:txBody>
      </p:sp>
      <p:sp>
        <p:nvSpPr>
          <p:cNvPr id="5" name="Нижний колонтитул 4"/>
          <p:cNvSpPr>
            <a:spLocks noGrp="1"/>
          </p:cNvSpPr>
          <p:nvPr>
            <p:ph type="ftr" sz="quarter" idx="11"/>
          </p:nvPr>
        </p:nvSpPr>
        <p:spPr/>
        <p:txBody>
          <a:bodyPr/>
          <a:lstStyle>
            <a:lvl1pPr>
              <a:defRPr/>
            </a:lvl1pPr>
          </a:lstStyle>
          <a:p>
            <a:pPr>
              <a:defRPr/>
            </a:pPr>
            <a:endParaRPr lang="ru-RU">
              <a:solidFill>
                <a:prstClr val="black">
                  <a:tint val="75000"/>
                </a:prstClr>
              </a:solidFill>
            </a:endParaRPr>
          </a:p>
        </p:txBody>
      </p:sp>
      <p:sp>
        <p:nvSpPr>
          <p:cNvPr id="6" name="Номер слайда 5"/>
          <p:cNvSpPr>
            <a:spLocks noGrp="1"/>
          </p:cNvSpPr>
          <p:nvPr>
            <p:ph type="sldNum" sz="quarter" idx="12"/>
          </p:nvPr>
        </p:nvSpPr>
        <p:spPr/>
        <p:txBody>
          <a:bodyPr/>
          <a:lstStyle>
            <a:lvl1pPr>
              <a:defRPr/>
            </a:lvl1pPr>
          </a:lstStyle>
          <a:p>
            <a:pPr>
              <a:defRPr/>
            </a:pPr>
            <a:fld id="{099786D5-18BA-4E8A-BC57-03791EA341BB}"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242510808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Объект 2"/>
          <p:cNvSpPr>
            <a:spLocks noGrp="1"/>
          </p:cNvSpPr>
          <p:nvPr>
            <p:ph sz="half" idx="1"/>
          </p:nvPr>
        </p:nvSpPr>
        <p:spPr>
          <a:xfrm>
            <a:off x="1039893" y="2846623"/>
            <a:ext cx="6428423" cy="6784864"/>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Объект 3"/>
          <p:cNvSpPr>
            <a:spLocks noGrp="1"/>
          </p:cNvSpPr>
          <p:nvPr>
            <p:ph sz="half" idx="2"/>
          </p:nvPr>
        </p:nvSpPr>
        <p:spPr>
          <a:xfrm>
            <a:off x="7657386" y="2846623"/>
            <a:ext cx="6428423" cy="6784864"/>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Дата 3"/>
          <p:cNvSpPr>
            <a:spLocks noGrp="1"/>
          </p:cNvSpPr>
          <p:nvPr>
            <p:ph type="dt" sz="half" idx="10"/>
          </p:nvPr>
        </p:nvSpPr>
        <p:spPr/>
        <p:txBody>
          <a:bodyPr/>
          <a:lstStyle>
            <a:lvl1pPr>
              <a:defRPr/>
            </a:lvl1pPr>
          </a:lstStyle>
          <a:p>
            <a:pPr>
              <a:defRPr/>
            </a:pPr>
            <a:fld id="{ADCFD53A-AF39-4F04-B192-99F71720FE34}" type="datetime1">
              <a:rPr lang="ru-RU">
                <a:solidFill>
                  <a:prstClr val="black">
                    <a:tint val="75000"/>
                  </a:prstClr>
                </a:solidFill>
              </a:rPr>
              <a:pPr>
                <a:defRPr/>
              </a:pPr>
              <a:t>06.11.2019</a:t>
            </a:fld>
            <a:endParaRPr lang="ru-RU">
              <a:solidFill>
                <a:prstClr val="black">
                  <a:tint val="75000"/>
                </a:prstClr>
              </a:solidFill>
            </a:endParaRPr>
          </a:p>
        </p:txBody>
      </p:sp>
      <p:sp>
        <p:nvSpPr>
          <p:cNvPr id="6" name="Нижний колонтитул 4"/>
          <p:cNvSpPr>
            <a:spLocks noGrp="1"/>
          </p:cNvSpPr>
          <p:nvPr>
            <p:ph type="ftr" sz="quarter" idx="11"/>
          </p:nvPr>
        </p:nvSpPr>
        <p:spPr/>
        <p:txBody>
          <a:bodyPr/>
          <a:lstStyle>
            <a:lvl1pPr>
              <a:defRPr/>
            </a:lvl1pPr>
          </a:lstStyle>
          <a:p>
            <a:pPr>
              <a:defRPr/>
            </a:pPr>
            <a:endParaRPr lang="ru-RU">
              <a:solidFill>
                <a:prstClr val="black">
                  <a:tint val="75000"/>
                </a:prstClr>
              </a:solidFill>
            </a:endParaRPr>
          </a:p>
        </p:txBody>
      </p:sp>
      <p:sp>
        <p:nvSpPr>
          <p:cNvPr id="7" name="Номер слайда 5"/>
          <p:cNvSpPr>
            <a:spLocks noGrp="1"/>
          </p:cNvSpPr>
          <p:nvPr>
            <p:ph type="sldNum" sz="quarter" idx="12"/>
          </p:nvPr>
        </p:nvSpPr>
        <p:spPr/>
        <p:txBody>
          <a:bodyPr/>
          <a:lstStyle>
            <a:lvl1pPr>
              <a:defRPr/>
            </a:lvl1pPr>
          </a:lstStyle>
          <a:p>
            <a:pPr>
              <a:defRPr/>
            </a:pPr>
            <a:fld id="{80CDA27B-79B6-45F1-AE8A-3C2A3BA4C039}"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170032717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041862" y="569327"/>
            <a:ext cx="13045916" cy="2066896"/>
          </a:xfrm>
        </p:spPr>
        <p:txBody>
          <a:bodyPr/>
          <a:lstStyle/>
          <a:p>
            <a:r>
              <a:rPr lang="ru-RU"/>
              <a:t>Образец заголовка</a:t>
            </a:r>
          </a:p>
        </p:txBody>
      </p:sp>
      <p:sp>
        <p:nvSpPr>
          <p:cNvPr id="3" name="Текст 2"/>
          <p:cNvSpPr>
            <a:spLocks noGrp="1"/>
          </p:cNvSpPr>
          <p:nvPr>
            <p:ph type="body" idx="1"/>
          </p:nvPr>
        </p:nvSpPr>
        <p:spPr>
          <a:xfrm>
            <a:off x="1041864" y="2621370"/>
            <a:ext cx="6398879" cy="1284692"/>
          </a:xfrm>
        </p:spPr>
        <p:txBody>
          <a:bodyPr anchor="b"/>
          <a:lstStyle>
            <a:lvl1pPr marL="0" indent="0">
              <a:buNone/>
              <a:defRPr sz="2369" b="1"/>
            </a:lvl1pPr>
            <a:lvl2pPr marL="451344" indent="0">
              <a:buNone/>
              <a:defRPr sz="1974" b="1"/>
            </a:lvl2pPr>
            <a:lvl3pPr marL="902690" indent="0">
              <a:buNone/>
              <a:defRPr sz="1777" b="1"/>
            </a:lvl3pPr>
            <a:lvl4pPr marL="1354034" indent="0">
              <a:buNone/>
              <a:defRPr sz="1579" b="1"/>
            </a:lvl4pPr>
            <a:lvl5pPr marL="1805378" indent="0">
              <a:buNone/>
              <a:defRPr sz="1579" b="1"/>
            </a:lvl5pPr>
            <a:lvl6pPr marL="2256723" indent="0">
              <a:buNone/>
              <a:defRPr sz="1579" b="1"/>
            </a:lvl6pPr>
            <a:lvl7pPr marL="2708067" indent="0">
              <a:buNone/>
              <a:defRPr sz="1579" b="1"/>
            </a:lvl7pPr>
            <a:lvl8pPr marL="3159412" indent="0">
              <a:buNone/>
              <a:defRPr sz="1579" b="1"/>
            </a:lvl8pPr>
            <a:lvl9pPr marL="3610757" indent="0">
              <a:buNone/>
              <a:defRPr sz="1579" b="1"/>
            </a:lvl9pPr>
          </a:lstStyle>
          <a:p>
            <a:pPr lvl="0"/>
            <a:r>
              <a:rPr lang="ru-RU"/>
              <a:t>Образец текста</a:t>
            </a:r>
          </a:p>
        </p:txBody>
      </p:sp>
      <p:sp>
        <p:nvSpPr>
          <p:cNvPr id="4" name="Объект 3"/>
          <p:cNvSpPr>
            <a:spLocks noGrp="1"/>
          </p:cNvSpPr>
          <p:nvPr>
            <p:ph sz="half" idx="2"/>
          </p:nvPr>
        </p:nvSpPr>
        <p:spPr>
          <a:xfrm>
            <a:off x="1041864" y="3906062"/>
            <a:ext cx="6398879" cy="574522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Текст 4"/>
          <p:cNvSpPr>
            <a:spLocks noGrp="1"/>
          </p:cNvSpPr>
          <p:nvPr>
            <p:ph type="body" sz="quarter" idx="3"/>
          </p:nvPr>
        </p:nvSpPr>
        <p:spPr>
          <a:xfrm>
            <a:off x="7657385" y="2621370"/>
            <a:ext cx="6430393" cy="1284692"/>
          </a:xfrm>
        </p:spPr>
        <p:txBody>
          <a:bodyPr anchor="b"/>
          <a:lstStyle>
            <a:lvl1pPr marL="0" indent="0">
              <a:buNone/>
              <a:defRPr sz="2369" b="1"/>
            </a:lvl1pPr>
            <a:lvl2pPr marL="451344" indent="0">
              <a:buNone/>
              <a:defRPr sz="1974" b="1"/>
            </a:lvl2pPr>
            <a:lvl3pPr marL="902690" indent="0">
              <a:buNone/>
              <a:defRPr sz="1777" b="1"/>
            </a:lvl3pPr>
            <a:lvl4pPr marL="1354034" indent="0">
              <a:buNone/>
              <a:defRPr sz="1579" b="1"/>
            </a:lvl4pPr>
            <a:lvl5pPr marL="1805378" indent="0">
              <a:buNone/>
              <a:defRPr sz="1579" b="1"/>
            </a:lvl5pPr>
            <a:lvl6pPr marL="2256723" indent="0">
              <a:buNone/>
              <a:defRPr sz="1579" b="1"/>
            </a:lvl6pPr>
            <a:lvl7pPr marL="2708067" indent="0">
              <a:buNone/>
              <a:defRPr sz="1579" b="1"/>
            </a:lvl7pPr>
            <a:lvl8pPr marL="3159412" indent="0">
              <a:buNone/>
              <a:defRPr sz="1579" b="1"/>
            </a:lvl8pPr>
            <a:lvl9pPr marL="3610757" indent="0">
              <a:buNone/>
              <a:defRPr sz="1579" b="1"/>
            </a:lvl9pPr>
          </a:lstStyle>
          <a:p>
            <a:pPr lvl="0"/>
            <a:r>
              <a:rPr lang="ru-RU"/>
              <a:t>Образец текста</a:t>
            </a:r>
          </a:p>
        </p:txBody>
      </p:sp>
      <p:sp>
        <p:nvSpPr>
          <p:cNvPr id="6" name="Объект 5"/>
          <p:cNvSpPr>
            <a:spLocks noGrp="1"/>
          </p:cNvSpPr>
          <p:nvPr>
            <p:ph sz="quarter" idx="4"/>
          </p:nvPr>
        </p:nvSpPr>
        <p:spPr>
          <a:xfrm>
            <a:off x="7657385" y="3906062"/>
            <a:ext cx="6430393" cy="574522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7" name="Дата 3"/>
          <p:cNvSpPr>
            <a:spLocks noGrp="1"/>
          </p:cNvSpPr>
          <p:nvPr>
            <p:ph type="dt" sz="half" idx="10"/>
          </p:nvPr>
        </p:nvSpPr>
        <p:spPr/>
        <p:txBody>
          <a:bodyPr/>
          <a:lstStyle>
            <a:lvl1pPr>
              <a:defRPr/>
            </a:lvl1pPr>
          </a:lstStyle>
          <a:p>
            <a:pPr>
              <a:defRPr/>
            </a:pPr>
            <a:fld id="{2617F143-EC48-4B72-B923-053C71AA53DE}" type="datetime1">
              <a:rPr lang="ru-RU">
                <a:solidFill>
                  <a:prstClr val="black">
                    <a:tint val="75000"/>
                  </a:prstClr>
                </a:solidFill>
              </a:rPr>
              <a:pPr>
                <a:defRPr/>
              </a:pPr>
              <a:t>06.11.2019</a:t>
            </a:fld>
            <a:endParaRPr lang="ru-RU">
              <a:solidFill>
                <a:prstClr val="black">
                  <a:tint val="75000"/>
                </a:prstClr>
              </a:solidFill>
            </a:endParaRPr>
          </a:p>
        </p:txBody>
      </p:sp>
      <p:sp>
        <p:nvSpPr>
          <p:cNvPr id="8" name="Нижний колонтитул 4"/>
          <p:cNvSpPr>
            <a:spLocks noGrp="1"/>
          </p:cNvSpPr>
          <p:nvPr>
            <p:ph type="ftr" sz="quarter" idx="11"/>
          </p:nvPr>
        </p:nvSpPr>
        <p:spPr/>
        <p:txBody>
          <a:bodyPr/>
          <a:lstStyle>
            <a:lvl1pPr>
              <a:defRPr/>
            </a:lvl1pPr>
          </a:lstStyle>
          <a:p>
            <a:pPr>
              <a:defRPr/>
            </a:pPr>
            <a:endParaRPr lang="ru-RU">
              <a:solidFill>
                <a:prstClr val="black">
                  <a:tint val="75000"/>
                </a:prstClr>
              </a:solidFill>
            </a:endParaRPr>
          </a:p>
        </p:txBody>
      </p:sp>
      <p:sp>
        <p:nvSpPr>
          <p:cNvPr id="9" name="Номер слайда 5"/>
          <p:cNvSpPr>
            <a:spLocks noGrp="1"/>
          </p:cNvSpPr>
          <p:nvPr>
            <p:ph type="sldNum" sz="quarter" idx="12"/>
          </p:nvPr>
        </p:nvSpPr>
        <p:spPr/>
        <p:txBody>
          <a:bodyPr/>
          <a:lstStyle>
            <a:lvl1pPr>
              <a:defRPr/>
            </a:lvl1pPr>
          </a:lstStyle>
          <a:p>
            <a:pPr>
              <a:defRPr/>
            </a:pPr>
            <a:fld id="{27C6F954-6EBC-4CDD-8228-D19EE9078E1C}"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177355576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Дата 3"/>
          <p:cNvSpPr>
            <a:spLocks noGrp="1"/>
          </p:cNvSpPr>
          <p:nvPr>
            <p:ph type="dt" sz="half" idx="10"/>
          </p:nvPr>
        </p:nvSpPr>
        <p:spPr/>
        <p:txBody>
          <a:bodyPr/>
          <a:lstStyle>
            <a:lvl1pPr>
              <a:defRPr/>
            </a:lvl1pPr>
          </a:lstStyle>
          <a:p>
            <a:pPr>
              <a:defRPr/>
            </a:pPr>
            <a:fld id="{CD78BED1-7F56-4960-8506-62A38564E475}" type="datetime1">
              <a:rPr lang="ru-RU">
                <a:solidFill>
                  <a:prstClr val="black">
                    <a:tint val="75000"/>
                  </a:prstClr>
                </a:solidFill>
              </a:rPr>
              <a:pPr>
                <a:defRPr/>
              </a:pPr>
              <a:t>06.11.2019</a:t>
            </a:fld>
            <a:endParaRPr lang="ru-RU">
              <a:solidFill>
                <a:prstClr val="black">
                  <a:tint val="75000"/>
                </a:prstClr>
              </a:solidFill>
            </a:endParaRPr>
          </a:p>
        </p:txBody>
      </p:sp>
      <p:sp>
        <p:nvSpPr>
          <p:cNvPr id="4" name="Нижний колонтитул 4"/>
          <p:cNvSpPr>
            <a:spLocks noGrp="1"/>
          </p:cNvSpPr>
          <p:nvPr>
            <p:ph type="ftr" sz="quarter" idx="11"/>
          </p:nvPr>
        </p:nvSpPr>
        <p:spPr/>
        <p:txBody>
          <a:bodyPr/>
          <a:lstStyle>
            <a:lvl1pPr>
              <a:defRPr/>
            </a:lvl1pPr>
          </a:lstStyle>
          <a:p>
            <a:pPr>
              <a:defRPr/>
            </a:pPr>
            <a:endParaRPr lang="ru-RU">
              <a:solidFill>
                <a:prstClr val="black">
                  <a:tint val="75000"/>
                </a:prstClr>
              </a:solidFill>
            </a:endParaRPr>
          </a:p>
        </p:txBody>
      </p:sp>
      <p:sp>
        <p:nvSpPr>
          <p:cNvPr id="5" name="Номер слайда 5"/>
          <p:cNvSpPr>
            <a:spLocks noGrp="1"/>
          </p:cNvSpPr>
          <p:nvPr>
            <p:ph type="sldNum" sz="quarter" idx="12"/>
          </p:nvPr>
        </p:nvSpPr>
        <p:spPr/>
        <p:txBody>
          <a:bodyPr/>
          <a:lstStyle>
            <a:lvl1pPr>
              <a:defRPr/>
            </a:lvl1pPr>
          </a:lstStyle>
          <a:p>
            <a:pPr>
              <a:defRPr/>
            </a:pPr>
            <a:fld id="{AD455C43-735C-48E6-95AB-BDE6B9106DC8}"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153260965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Дата 3"/>
          <p:cNvSpPr>
            <a:spLocks noGrp="1"/>
          </p:cNvSpPr>
          <p:nvPr>
            <p:ph type="dt" sz="half" idx="10"/>
          </p:nvPr>
        </p:nvSpPr>
        <p:spPr/>
        <p:txBody>
          <a:bodyPr/>
          <a:lstStyle>
            <a:lvl1pPr>
              <a:defRPr/>
            </a:lvl1pPr>
          </a:lstStyle>
          <a:p>
            <a:pPr>
              <a:defRPr/>
            </a:pPr>
            <a:fld id="{B8600E25-F9E7-4C73-A797-F8A7A576DC35}" type="datetime1">
              <a:rPr lang="ru-RU">
                <a:solidFill>
                  <a:prstClr val="black">
                    <a:tint val="75000"/>
                  </a:prstClr>
                </a:solidFill>
              </a:rPr>
              <a:pPr>
                <a:defRPr/>
              </a:pPr>
              <a:t>06.11.2019</a:t>
            </a:fld>
            <a:endParaRPr lang="ru-RU">
              <a:solidFill>
                <a:prstClr val="black">
                  <a:tint val="75000"/>
                </a:prstClr>
              </a:solidFill>
            </a:endParaRPr>
          </a:p>
        </p:txBody>
      </p:sp>
      <p:sp>
        <p:nvSpPr>
          <p:cNvPr id="3" name="Нижний колонтитул 4"/>
          <p:cNvSpPr>
            <a:spLocks noGrp="1"/>
          </p:cNvSpPr>
          <p:nvPr>
            <p:ph type="ftr" sz="quarter" idx="11"/>
          </p:nvPr>
        </p:nvSpPr>
        <p:spPr/>
        <p:txBody>
          <a:bodyPr/>
          <a:lstStyle>
            <a:lvl1pPr>
              <a:defRPr/>
            </a:lvl1pPr>
          </a:lstStyle>
          <a:p>
            <a:pPr>
              <a:defRPr/>
            </a:pPr>
            <a:endParaRPr lang="ru-RU">
              <a:solidFill>
                <a:prstClr val="black">
                  <a:tint val="75000"/>
                </a:prstClr>
              </a:solidFill>
            </a:endParaRPr>
          </a:p>
        </p:txBody>
      </p:sp>
      <p:sp>
        <p:nvSpPr>
          <p:cNvPr id="4" name="Номер слайда 5"/>
          <p:cNvSpPr>
            <a:spLocks noGrp="1"/>
          </p:cNvSpPr>
          <p:nvPr>
            <p:ph type="sldNum" sz="quarter" idx="12"/>
          </p:nvPr>
        </p:nvSpPr>
        <p:spPr/>
        <p:txBody>
          <a:bodyPr/>
          <a:lstStyle>
            <a:lvl1pPr>
              <a:defRPr/>
            </a:lvl1pPr>
          </a:lstStyle>
          <a:p>
            <a:pPr>
              <a:defRPr/>
            </a:pPr>
            <a:fld id="{64845AEE-9AB6-4AEF-8F59-62A83D24FBCF}"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92045819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041862" y="712894"/>
            <a:ext cx="4878432" cy="2495127"/>
          </a:xfrm>
        </p:spPr>
        <p:txBody>
          <a:bodyPr anchor="b"/>
          <a:lstStyle>
            <a:lvl1pPr>
              <a:defRPr sz="3159"/>
            </a:lvl1pPr>
          </a:lstStyle>
          <a:p>
            <a:r>
              <a:rPr lang="ru-RU"/>
              <a:t>Образец заголовка</a:t>
            </a:r>
          </a:p>
        </p:txBody>
      </p:sp>
      <p:sp>
        <p:nvSpPr>
          <p:cNvPr id="3" name="Объект 2"/>
          <p:cNvSpPr>
            <a:spLocks noGrp="1"/>
          </p:cNvSpPr>
          <p:nvPr>
            <p:ph idx="1"/>
          </p:nvPr>
        </p:nvSpPr>
        <p:spPr>
          <a:xfrm>
            <a:off x="6430392" y="1539653"/>
            <a:ext cx="7657386" cy="7599245"/>
          </a:xfrm>
        </p:spPr>
        <p:txBody>
          <a:bodyPr/>
          <a:lstStyle>
            <a:lvl1pPr>
              <a:defRPr sz="3159"/>
            </a:lvl1pPr>
            <a:lvl2pPr>
              <a:defRPr sz="2764"/>
            </a:lvl2pPr>
            <a:lvl3pPr>
              <a:defRPr sz="2369"/>
            </a:lvl3pPr>
            <a:lvl4pPr>
              <a:defRPr sz="1974"/>
            </a:lvl4pPr>
            <a:lvl5pPr>
              <a:defRPr sz="1974"/>
            </a:lvl5pPr>
            <a:lvl6pPr>
              <a:defRPr sz="1974"/>
            </a:lvl6pPr>
            <a:lvl7pPr>
              <a:defRPr sz="1974"/>
            </a:lvl7pPr>
            <a:lvl8pPr>
              <a:defRPr sz="1974"/>
            </a:lvl8pPr>
            <a:lvl9pPr>
              <a:defRPr sz="1974"/>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Текст 3"/>
          <p:cNvSpPr>
            <a:spLocks noGrp="1"/>
          </p:cNvSpPr>
          <p:nvPr>
            <p:ph type="body" sz="half" idx="2"/>
          </p:nvPr>
        </p:nvSpPr>
        <p:spPr>
          <a:xfrm>
            <a:off x="1041862" y="3208020"/>
            <a:ext cx="4878432" cy="5943254"/>
          </a:xfrm>
        </p:spPr>
        <p:txBody>
          <a:bodyPr/>
          <a:lstStyle>
            <a:lvl1pPr marL="0" indent="0">
              <a:buNone/>
              <a:defRPr sz="1579"/>
            </a:lvl1pPr>
            <a:lvl2pPr marL="451344" indent="0">
              <a:buNone/>
              <a:defRPr sz="1382"/>
            </a:lvl2pPr>
            <a:lvl3pPr marL="902690" indent="0">
              <a:buNone/>
              <a:defRPr sz="1185"/>
            </a:lvl3pPr>
            <a:lvl4pPr marL="1354034" indent="0">
              <a:buNone/>
              <a:defRPr sz="987"/>
            </a:lvl4pPr>
            <a:lvl5pPr marL="1805378" indent="0">
              <a:buNone/>
              <a:defRPr sz="987"/>
            </a:lvl5pPr>
            <a:lvl6pPr marL="2256723" indent="0">
              <a:buNone/>
              <a:defRPr sz="987"/>
            </a:lvl6pPr>
            <a:lvl7pPr marL="2708067" indent="0">
              <a:buNone/>
              <a:defRPr sz="987"/>
            </a:lvl7pPr>
            <a:lvl8pPr marL="3159412" indent="0">
              <a:buNone/>
              <a:defRPr sz="987"/>
            </a:lvl8pPr>
            <a:lvl9pPr marL="3610757" indent="0">
              <a:buNone/>
              <a:defRPr sz="987"/>
            </a:lvl9pPr>
          </a:lstStyle>
          <a:p>
            <a:pPr lvl="0"/>
            <a:r>
              <a:rPr lang="ru-RU"/>
              <a:t>Образец текста</a:t>
            </a:r>
          </a:p>
        </p:txBody>
      </p:sp>
      <p:sp>
        <p:nvSpPr>
          <p:cNvPr id="5" name="Дата 3"/>
          <p:cNvSpPr>
            <a:spLocks noGrp="1"/>
          </p:cNvSpPr>
          <p:nvPr>
            <p:ph type="dt" sz="half" idx="10"/>
          </p:nvPr>
        </p:nvSpPr>
        <p:spPr/>
        <p:txBody>
          <a:bodyPr/>
          <a:lstStyle>
            <a:lvl1pPr>
              <a:defRPr/>
            </a:lvl1pPr>
          </a:lstStyle>
          <a:p>
            <a:pPr>
              <a:defRPr/>
            </a:pPr>
            <a:fld id="{9E95617D-E1BB-4FF2-B514-12A9718730E5}" type="datetime1">
              <a:rPr lang="ru-RU">
                <a:solidFill>
                  <a:prstClr val="black">
                    <a:tint val="75000"/>
                  </a:prstClr>
                </a:solidFill>
              </a:rPr>
              <a:pPr>
                <a:defRPr/>
              </a:pPr>
              <a:t>06.11.2019</a:t>
            </a:fld>
            <a:endParaRPr lang="ru-RU">
              <a:solidFill>
                <a:prstClr val="black">
                  <a:tint val="75000"/>
                </a:prstClr>
              </a:solidFill>
            </a:endParaRPr>
          </a:p>
        </p:txBody>
      </p:sp>
      <p:sp>
        <p:nvSpPr>
          <p:cNvPr id="6" name="Нижний колонтитул 4"/>
          <p:cNvSpPr>
            <a:spLocks noGrp="1"/>
          </p:cNvSpPr>
          <p:nvPr>
            <p:ph type="ftr" sz="quarter" idx="11"/>
          </p:nvPr>
        </p:nvSpPr>
        <p:spPr/>
        <p:txBody>
          <a:bodyPr/>
          <a:lstStyle>
            <a:lvl1pPr>
              <a:defRPr/>
            </a:lvl1pPr>
          </a:lstStyle>
          <a:p>
            <a:pPr>
              <a:defRPr/>
            </a:pPr>
            <a:endParaRPr lang="ru-RU">
              <a:solidFill>
                <a:prstClr val="black">
                  <a:tint val="75000"/>
                </a:prstClr>
              </a:solidFill>
            </a:endParaRPr>
          </a:p>
        </p:txBody>
      </p:sp>
      <p:sp>
        <p:nvSpPr>
          <p:cNvPr id="7" name="Номер слайда 5"/>
          <p:cNvSpPr>
            <a:spLocks noGrp="1"/>
          </p:cNvSpPr>
          <p:nvPr>
            <p:ph type="sldNum" sz="quarter" idx="12"/>
          </p:nvPr>
        </p:nvSpPr>
        <p:spPr/>
        <p:txBody>
          <a:bodyPr/>
          <a:lstStyle>
            <a:lvl1pPr>
              <a:defRPr/>
            </a:lvl1pPr>
          </a:lstStyle>
          <a:p>
            <a:pPr>
              <a:defRPr/>
            </a:pPr>
            <a:fld id="{063744C8-4E1B-47EF-97B1-8315A71B4B0B}"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356004246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041862" y="712894"/>
            <a:ext cx="4878432" cy="2495127"/>
          </a:xfrm>
        </p:spPr>
        <p:txBody>
          <a:bodyPr anchor="b"/>
          <a:lstStyle>
            <a:lvl1pPr>
              <a:defRPr sz="3159"/>
            </a:lvl1pPr>
          </a:lstStyle>
          <a:p>
            <a:r>
              <a:rPr lang="ru-RU"/>
              <a:t>Образец заголовка</a:t>
            </a:r>
          </a:p>
        </p:txBody>
      </p:sp>
      <p:sp>
        <p:nvSpPr>
          <p:cNvPr id="3" name="Рисунок 2"/>
          <p:cNvSpPr>
            <a:spLocks noGrp="1"/>
          </p:cNvSpPr>
          <p:nvPr>
            <p:ph type="pic" idx="1"/>
          </p:nvPr>
        </p:nvSpPr>
        <p:spPr>
          <a:xfrm>
            <a:off x="6430392" y="1539653"/>
            <a:ext cx="7657386" cy="7599245"/>
          </a:xfrm>
        </p:spPr>
        <p:txBody>
          <a:bodyPr rtlCol="0">
            <a:normAutofit/>
          </a:bodyPr>
          <a:lstStyle>
            <a:lvl1pPr marL="0" indent="0">
              <a:buNone/>
              <a:defRPr sz="3159"/>
            </a:lvl1pPr>
            <a:lvl2pPr marL="451344" indent="0">
              <a:buNone/>
              <a:defRPr sz="2764"/>
            </a:lvl2pPr>
            <a:lvl3pPr marL="902690" indent="0">
              <a:buNone/>
              <a:defRPr sz="2369"/>
            </a:lvl3pPr>
            <a:lvl4pPr marL="1354034" indent="0">
              <a:buNone/>
              <a:defRPr sz="1974"/>
            </a:lvl4pPr>
            <a:lvl5pPr marL="1805378" indent="0">
              <a:buNone/>
              <a:defRPr sz="1974"/>
            </a:lvl5pPr>
            <a:lvl6pPr marL="2256723" indent="0">
              <a:buNone/>
              <a:defRPr sz="1974"/>
            </a:lvl6pPr>
            <a:lvl7pPr marL="2708067" indent="0">
              <a:buNone/>
              <a:defRPr sz="1974"/>
            </a:lvl7pPr>
            <a:lvl8pPr marL="3159412" indent="0">
              <a:buNone/>
              <a:defRPr sz="1974"/>
            </a:lvl8pPr>
            <a:lvl9pPr marL="3610757" indent="0">
              <a:buNone/>
              <a:defRPr sz="1974"/>
            </a:lvl9pPr>
          </a:lstStyle>
          <a:p>
            <a:pPr lvl="0"/>
            <a:endParaRPr lang="ru-RU" noProof="0"/>
          </a:p>
        </p:txBody>
      </p:sp>
      <p:sp>
        <p:nvSpPr>
          <p:cNvPr id="4" name="Текст 3"/>
          <p:cNvSpPr>
            <a:spLocks noGrp="1"/>
          </p:cNvSpPr>
          <p:nvPr>
            <p:ph type="body" sz="half" idx="2"/>
          </p:nvPr>
        </p:nvSpPr>
        <p:spPr>
          <a:xfrm>
            <a:off x="1041862" y="3208020"/>
            <a:ext cx="4878432" cy="5943254"/>
          </a:xfrm>
        </p:spPr>
        <p:txBody>
          <a:bodyPr/>
          <a:lstStyle>
            <a:lvl1pPr marL="0" indent="0">
              <a:buNone/>
              <a:defRPr sz="1579"/>
            </a:lvl1pPr>
            <a:lvl2pPr marL="451344" indent="0">
              <a:buNone/>
              <a:defRPr sz="1382"/>
            </a:lvl2pPr>
            <a:lvl3pPr marL="902690" indent="0">
              <a:buNone/>
              <a:defRPr sz="1185"/>
            </a:lvl3pPr>
            <a:lvl4pPr marL="1354034" indent="0">
              <a:buNone/>
              <a:defRPr sz="987"/>
            </a:lvl4pPr>
            <a:lvl5pPr marL="1805378" indent="0">
              <a:buNone/>
              <a:defRPr sz="987"/>
            </a:lvl5pPr>
            <a:lvl6pPr marL="2256723" indent="0">
              <a:buNone/>
              <a:defRPr sz="987"/>
            </a:lvl6pPr>
            <a:lvl7pPr marL="2708067" indent="0">
              <a:buNone/>
              <a:defRPr sz="987"/>
            </a:lvl7pPr>
            <a:lvl8pPr marL="3159412" indent="0">
              <a:buNone/>
              <a:defRPr sz="987"/>
            </a:lvl8pPr>
            <a:lvl9pPr marL="3610757" indent="0">
              <a:buNone/>
              <a:defRPr sz="987"/>
            </a:lvl9pPr>
          </a:lstStyle>
          <a:p>
            <a:pPr lvl="0"/>
            <a:r>
              <a:rPr lang="ru-RU"/>
              <a:t>Образец текста</a:t>
            </a:r>
          </a:p>
        </p:txBody>
      </p:sp>
      <p:sp>
        <p:nvSpPr>
          <p:cNvPr id="5" name="Дата 3"/>
          <p:cNvSpPr>
            <a:spLocks noGrp="1"/>
          </p:cNvSpPr>
          <p:nvPr>
            <p:ph type="dt" sz="half" idx="10"/>
          </p:nvPr>
        </p:nvSpPr>
        <p:spPr/>
        <p:txBody>
          <a:bodyPr/>
          <a:lstStyle>
            <a:lvl1pPr>
              <a:defRPr/>
            </a:lvl1pPr>
          </a:lstStyle>
          <a:p>
            <a:pPr>
              <a:defRPr/>
            </a:pPr>
            <a:fld id="{0703C04C-A8FA-45BF-AFFF-071A8954CB92}" type="datetime1">
              <a:rPr lang="ru-RU">
                <a:solidFill>
                  <a:prstClr val="black">
                    <a:tint val="75000"/>
                  </a:prstClr>
                </a:solidFill>
              </a:rPr>
              <a:pPr>
                <a:defRPr/>
              </a:pPr>
              <a:t>06.11.2019</a:t>
            </a:fld>
            <a:endParaRPr lang="ru-RU">
              <a:solidFill>
                <a:prstClr val="black">
                  <a:tint val="75000"/>
                </a:prstClr>
              </a:solidFill>
            </a:endParaRPr>
          </a:p>
        </p:txBody>
      </p:sp>
      <p:sp>
        <p:nvSpPr>
          <p:cNvPr id="6" name="Нижний колонтитул 4"/>
          <p:cNvSpPr>
            <a:spLocks noGrp="1"/>
          </p:cNvSpPr>
          <p:nvPr>
            <p:ph type="ftr" sz="quarter" idx="11"/>
          </p:nvPr>
        </p:nvSpPr>
        <p:spPr/>
        <p:txBody>
          <a:bodyPr/>
          <a:lstStyle>
            <a:lvl1pPr>
              <a:defRPr/>
            </a:lvl1pPr>
          </a:lstStyle>
          <a:p>
            <a:pPr>
              <a:defRPr/>
            </a:pPr>
            <a:endParaRPr lang="ru-RU">
              <a:solidFill>
                <a:prstClr val="black">
                  <a:tint val="75000"/>
                </a:prstClr>
              </a:solidFill>
            </a:endParaRPr>
          </a:p>
        </p:txBody>
      </p:sp>
      <p:sp>
        <p:nvSpPr>
          <p:cNvPr id="7" name="Номер слайда 5"/>
          <p:cNvSpPr>
            <a:spLocks noGrp="1"/>
          </p:cNvSpPr>
          <p:nvPr>
            <p:ph type="sldNum" sz="quarter" idx="12"/>
          </p:nvPr>
        </p:nvSpPr>
        <p:spPr/>
        <p:txBody>
          <a:bodyPr/>
          <a:lstStyle>
            <a:lvl1pPr>
              <a:defRPr/>
            </a:lvl1pPr>
          </a:lstStyle>
          <a:p>
            <a:pPr>
              <a:defRPr/>
            </a:pPr>
            <a:fld id="{A47F74B4-58BB-4982-8897-AD1D0EA90B5F}"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268510326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Вертикальный текст 2"/>
          <p:cNvSpPr>
            <a:spLocks noGrp="1"/>
          </p:cNvSpPr>
          <p:nvPr>
            <p:ph type="body" orient="vert" idx="1"/>
          </p:nvPr>
        </p:nvSpPr>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lvl1pPr>
              <a:defRPr/>
            </a:lvl1pPr>
          </a:lstStyle>
          <a:p>
            <a:pPr>
              <a:defRPr/>
            </a:pPr>
            <a:fld id="{85DDE229-8177-4F85-8A6F-63ED98DFD651}" type="datetime1">
              <a:rPr lang="ru-RU">
                <a:solidFill>
                  <a:prstClr val="black">
                    <a:tint val="75000"/>
                  </a:prstClr>
                </a:solidFill>
              </a:rPr>
              <a:pPr>
                <a:defRPr/>
              </a:pPr>
              <a:t>06.11.2019</a:t>
            </a:fld>
            <a:endParaRPr lang="ru-RU">
              <a:solidFill>
                <a:prstClr val="black">
                  <a:tint val="75000"/>
                </a:prstClr>
              </a:solidFill>
            </a:endParaRPr>
          </a:p>
        </p:txBody>
      </p:sp>
      <p:sp>
        <p:nvSpPr>
          <p:cNvPr id="5" name="Нижний колонтитул 4"/>
          <p:cNvSpPr>
            <a:spLocks noGrp="1"/>
          </p:cNvSpPr>
          <p:nvPr>
            <p:ph type="ftr" sz="quarter" idx="11"/>
          </p:nvPr>
        </p:nvSpPr>
        <p:spPr/>
        <p:txBody>
          <a:bodyPr/>
          <a:lstStyle>
            <a:lvl1pPr>
              <a:defRPr/>
            </a:lvl1pPr>
          </a:lstStyle>
          <a:p>
            <a:pPr>
              <a:defRPr/>
            </a:pPr>
            <a:endParaRPr lang="ru-RU">
              <a:solidFill>
                <a:prstClr val="black">
                  <a:tint val="75000"/>
                </a:prstClr>
              </a:solidFill>
            </a:endParaRPr>
          </a:p>
        </p:txBody>
      </p:sp>
      <p:sp>
        <p:nvSpPr>
          <p:cNvPr id="6" name="Номер слайда 5"/>
          <p:cNvSpPr>
            <a:spLocks noGrp="1"/>
          </p:cNvSpPr>
          <p:nvPr>
            <p:ph type="sldNum" sz="quarter" idx="12"/>
          </p:nvPr>
        </p:nvSpPr>
        <p:spPr/>
        <p:txBody>
          <a:bodyPr/>
          <a:lstStyle>
            <a:lvl1pPr>
              <a:defRPr/>
            </a:lvl1pPr>
          </a:lstStyle>
          <a:p>
            <a:pPr>
              <a:defRPr/>
            </a:pPr>
            <a:fld id="{390C68D8-90BC-4EFF-900F-23419D12C6F8}"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2569633291"/>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p:cNvSpPr>
            <a:spLocks noGrp="1"/>
          </p:cNvSpPr>
          <p:nvPr>
            <p:ph type="title" orient="vert"/>
          </p:nvPr>
        </p:nvSpPr>
        <p:spPr>
          <a:xfrm>
            <a:off x="10824329" y="569326"/>
            <a:ext cx="3261479" cy="9062162"/>
          </a:xfrm>
        </p:spPr>
        <p:txBody>
          <a:bodyPr vert="eaVert"/>
          <a:lstStyle/>
          <a:p>
            <a:r>
              <a:rPr lang="ru-RU"/>
              <a:t>Образец заголовка</a:t>
            </a:r>
          </a:p>
        </p:txBody>
      </p:sp>
      <p:sp>
        <p:nvSpPr>
          <p:cNvPr id="3" name="Вертикальный текст 2"/>
          <p:cNvSpPr>
            <a:spLocks noGrp="1"/>
          </p:cNvSpPr>
          <p:nvPr>
            <p:ph type="body" orient="vert" idx="1"/>
          </p:nvPr>
        </p:nvSpPr>
        <p:spPr>
          <a:xfrm>
            <a:off x="1039893" y="569326"/>
            <a:ext cx="9595366" cy="9062162"/>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lvl1pPr>
              <a:defRPr/>
            </a:lvl1pPr>
          </a:lstStyle>
          <a:p>
            <a:pPr>
              <a:defRPr/>
            </a:pPr>
            <a:fld id="{434B43F6-121E-4E5A-A628-3B25DF88D520}" type="datetime1">
              <a:rPr lang="ru-RU">
                <a:solidFill>
                  <a:prstClr val="black">
                    <a:tint val="75000"/>
                  </a:prstClr>
                </a:solidFill>
              </a:rPr>
              <a:pPr>
                <a:defRPr/>
              </a:pPr>
              <a:t>06.11.2019</a:t>
            </a:fld>
            <a:endParaRPr lang="ru-RU">
              <a:solidFill>
                <a:prstClr val="black">
                  <a:tint val="75000"/>
                </a:prstClr>
              </a:solidFill>
            </a:endParaRPr>
          </a:p>
        </p:txBody>
      </p:sp>
      <p:sp>
        <p:nvSpPr>
          <p:cNvPr id="5" name="Нижний колонтитул 4"/>
          <p:cNvSpPr>
            <a:spLocks noGrp="1"/>
          </p:cNvSpPr>
          <p:nvPr>
            <p:ph type="ftr" sz="quarter" idx="11"/>
          </p:nvPr>
        </p:nvSpPr>
        <p:spPr/>
        <p:txBody>
          <a:bodyPr/>
          <a:lstStyle>
            <a:lvl1pPr>
              <a:defRPr/>
            </a:lvl1pPr>
          </a:lstStyle>
          <a:p>
            <a:pPr>
              <a:defRPr/>
            </a:pPr>
            <a:endParaRPr lang="ru-RU">
              <a:solidFill>
                <a:prstClr val="black">
                  <a:tint val="75000"/>
                </a:prstClr>
              </a:solidFill>
            </a:endParaRPr>
          </a:p>
        </p:txBody>
      </p:sp>
      <p:sp>
        <p:nvSpPr>
          <p:cNvPr id="6" name="Номер слайда 5"/>
          <p:cNvSpPr>
            <a:spLocks noGrp="1"/>
          </p:cNvSpPr>
          <p:nvPr>
            <p:ph type="sldNum" sz="quarter" idx="12"/>
          </p:nvPr>
        </p:nvSpPr>
        <p:spPr/>
        <p:txBody>
          <a:bodyPr/>
          <a:lstStyle>
            <a:lvl1pPr>
              <a:defRPr/>
            </a:lvl1pPr>
          </a:lstStyle>
          <a:p>
            <a:pPr>
              <a:defRPr/>
            </a:pPr>
            <a:fld id="{4461F31E-B01C-44E4-9FEC-1E3ECB5739ED}"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3494353994"/>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1134428" y="3321889"/>
            <a:ext cx="12856845" cy="2292150"/>
          </a:xfrm>
        </p:spPr>
        <p:txBody>
          <a:bodyPr/>
          <a:lstStyle/>
          <a:p>
            <a:r>
              <a:rPr lang="ru-RU"/>
              <a:t>Образец заголовка</a:t>
            </a:r>
          </a:p>
        </p:txBody>
      </p:sp>
      <p:sp>
        <p:nvSpPr>
          <p:cNvPr id="3" name="Подзаголовок 2"/>
          <p:cNvSpPr>
            <a:spLocks noGrp="1"/>
          </p:cNvSpPr>
          <p:nvPr>
            <p:ph type="subTitle" idx="1"/>
          </p:nvPr>
        </p:nvSpPr>
        <p:spPr>
          <a:xfrm>
            <a:off x="2268855" y="6059593"/>
            <a:ext cx="10587990" cy="2732758"/>
          </a:xfrm>
        </p:spPr>
        <p:txBody>
          <a:bodyPr/>
          <a:lstStyle>
            <a:lvl1pPr marL="0" indent="0" algn="ctr">
              <a:buNone/>
              <a:defRPr>
                <a:solidFill>
                  <a:schemeClr val="tx1">
                    <a:tint val="75000"/>
                  </a:schemeClr>
                </a:solidFill>
              </a:defRPr>
            </a:lvl1pPr>
            <a:lvl2pPr marL="567205" indent="0" algn="ctr">
              <a:buNone/>
              <a:defRPr>
                <a:solidFill>
                  <a:schemeClr val="tx1">
                    <a:tint val="75000"/>
                  </a:schemeClr>
                </a:solidFill>
              </a:defRPr>
            </a:lvl2pPr>
            <a:lvl3pPr marL="1134410" indent="0" algn="ctr">
              <a:buNone/>
              <a:defRPr>
                <a:solidFill>
                  <a:schemeClr val="tx1">
                    <a:tint val="75000"/>
                  </a:schemeClr>
                </a:solidFill>
              </a:defRPr>
            </a:lvl3pPr>
            <a:lvl4pPr marL="1701616" indent="0" algn="ctr">
              <a:buNone/>
              <a:defRPr>
                <a:solidFill>
                  <a:schemeClr val="tx1">
                    <a:tint val="75000"/>
                  </a:schemeClr>
                </a:solidFill>
              </a:defRPr>
            </a:lvl4pPr>
            <a:lvl5pPr marL="2268821" indent="0" algn="ctr">
              <a:buNone/>
              <a:defRPr>
                <a:solidFill>
                  <a:schemeClr val="tx1">
                    <a:tint val="75000"/>
                  </a:schemeClr>
                </a:solidFill>
              </a:defRPr>
            </a:lvl5pPr>
            <a:lvl6pPr marL="2836026" indent="0" algn="ctr">
              <a:buNone/>
              <a:defRPr>
                <a:solidFill>
                  <a:schemeClr val="tx1">
                    <a:tint val="75000"/>
                  </a:schemeClr>
                </a:solidFill>
              </a:defRPr>
            </a:lvl6pPr>
            <a:lvl7pPr marL="3403231" indent="0" algn="ctr">
              <a:buNone/>
              <a:defRPr>
                <a:solidFill>
                  <a:schemeClr val="tx1">
                    <a:tint val="75000"/>
                  </a:schemeClr>
                </a:solidFill>
              </a:defRPr>
            </a:lvl7pPr>
            <a:lvl8pPr marL="3970436" indent="0" algn="ctr">
              <a:buNone/>
              <a:defRPr>
                <a:solidFill>
                  <a:schemeClr val="tx1">
                    <a:tint val="75000"/>
                  </a:schemeClr>
                </a:solidFill>
              </a:defRPr>
            </a:lvl8pPr>
            <a:lvl9pPr marL="4537641" indent="0" algn="ctr">
              <a:buNone/>
              <a:defRPr>
                <a:solidFill>
                  <a:schemeClr val="tx1">
                    <a:tint val="75000"/>
                  </a:schemeClr>
                </a:solidFill>
              </a:defRPr>
            </a:lvl9pPr>
          </a:lstStyle>
          <a:p>
            <a:r>
              <a:rPr lang="ru-RU"/>
              <a:t>Образец подзаголовка</a:t>
            </a:r>
          </a:p>
        </p:txBody>
      </p:sp>
      <p:sp>
        <p:nvSpPr>
          <p:cNvPr id="4" name="Дата 3"/>
          <p:cNvSpPr>
            <a:spLocks noGrp="1"/>
          </p:cNvSpPr>
          <p:nvPr>
            <p:ph type="dt" sz="half" idx="10"/>
          </p:nvPr>
        </p:nvSpPr>
        <p:spPr/>
        <p:txBody>
          <a:bodyPr/>
          <a:lstStyle/>
          <a:p>
            <a:fld id="{42EE7E02-3DDB-49D6-B788-949F46E8F020}" type="datetimeFigureOut">
              <a:rPr lang="ru-RU" smtClean="0"/>
              <a:pPr/>
              <a:t>06.11.2019</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839EC235-65DE-465B-ACB0-AE58B3A06991}" type="slidenum">
              <a:rPr lang="ru-RU" smtClean="0"/>
              <a:pPr/>
              <a:t>‹#›</a:t>
            </a:fld>
            <a:endParaRPr lang="ru-RU"/>
          </a:p>
        </p:txBody>
      </p:sp>
    </p:spTree>
    <p:extLst>
      <p:ext uri="{BB962C8B-B14F-4D97-AF65-F5344CB8AC3E}">
        <p14:creationId xmlns:p14="http://schemas.microsoft.com/office/powerpoint/2010/main" val="3380609858"/>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Объект 2"/>
          <p:cNvSpPr>
            <a:spLocks noGrp="1"/>
          </p:cNvSpPr>
          <p:nvPr>
            <p:ph idx="1"/>
          </p:nvPr>
        </p:nvSpPr>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p>
            <a:fld id="{42EE7E02-3DDB-49D6-B788-949F46E8F020}" type="datetimeFigureOut">
              <a:rPr lang="ru-RU" smtClean="0"/>
              <a:pPr/>
              <a:t>06.11.2019</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839EC235-65DE-465B-ACB0-AE58B3A06991}" type="slidenum">
              <a:rPr lang="ru-RU" smtClean="0"/>
              <a:pPr/>
              <a:t>‹#›</a:t>
            </a:fld>
            <a:endParaRPr lang="ru-RU"/>
          </a:p>
        </p:txBody>
      </p:sp>
    </p:spTree>
    <p:extLst>
      <p:ext uri="{BB962C8B-B14F-4D97-AF65-F5344CB8AC3E}">
        <p14:creationId xmlns:p14="http://schemas.microsoft.com/office/powerpoint/2010/main" val="2570173616"/>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194826" y="6871504"/>
            <a:ext cx="12856845" cy="2123828"/>
          </a:xfrm>
        </p:spPr>
        <p:txBody>
          <a:bodyPr anchor="t"/>
          <a:lstStyle>
            <a:lvl1pPr algn="l">
              <a:defRPr sz="4962" b="1" cap="all"/>
            </a:lvl1pPr>
          </a:lstStyle>
          <a:p>
            <a:r>
              <a:rPr lang="ru-RU"/>
              <a:t>Образец заголовка</a:t>
            </a:r>
          </a:p>
        </p:txBody>
      </p:sp>
      <p:sp>
        <p:nvSpPr>
          <p:cNvPr id="3" name="Текст 2"/>
          <p:cNvSpPr>
            <a:spLocks noGrp="1"/>
          </p:cNvSpPr>
          <p:nvPr>
            <p:ph type="body" idx="1"/>
          </p:nvPr>
        </p:nvSpPr>
        <p:spPr>
          <a:xfrm>
            <a:off x="1194826" y="4532320"/>
            <a:ext cx="12856845" cy="2339180"/>
          </a:xfrm>
        </p:spPr>
        <p:txBody>
          <a:bodyPr anchor="b"/>
          <a:lstStyle>
            <a:lvl1pPr marL="0" indent="0">
              <a:buNone/>
              <a:defRPr sz="2481">
                <a:solidFill>
                  <a:schemeClr val="tx1">
                    <a:tint val="75000"/>
                  </a:schemeClr>
                </a:solidFill>
              </a:defRPr>
            </a:lvl1pPr>
            <a:lvl2pPr marL="567205" indent="0">
              <a:buNone/>
              <a:defRPr sz="2234">
                <a:solidFill>
                  <a:schemeClr val="tx1">
                    <a:tint val="75000"/>
                  </a:schemeClr>
                </a:solidFill>
              </a:defRPr>
            </a:lvl2pPr>
            <a:lvl3pPr marL="1134410" indent="0">
              <a:buNone/>
              <a:defRPr sz="1985">
                <a:solidFill>
                  <a:schemeClr val="tx1">
                    <a:tint val="75000"/>
                  </a:schemeClr>
                </a:solidFill>
              </a:defRPr>
            </a:lvl3pPr>
            <a:lvl4pPr marL="1701616" indent="0">
              <a:buNone/>
              <a:defRPr sz="1738">
                <a:solidFill>
                  <a:schemeClr val="tx1">
                    <a:tint val="75000"/>
                  </a:schemeClr>
                </a:solidFill>
              </a:defRPr>
            </a:lvl4pPr>
            <a:lvl5pPr marL="2268821" indent="0">
              <a:buNone/>
              <a:defRPr sz="1738">
                <a:solidFill>
                  <a:schemeClr val="tx1">
                    <a:tint val="75000"/>
                  </a:schemeClr>
                </a:solidFill>
              </a:defRPr>
            </a:lvl5pPr>
            <a:lvl6pPr marL="2836026" indent="0">
              <a:buNone/>
              <a:defRPr sz="1738">
                <a:solidFill>
                  <a:schemeClr val="tx1">
                    <a:tint val="75000"/>
                  </a:schemeClr>
                </a:solidFill>
              </a:defRPr>
            </a:lvl6pPr>
            <a:lvl7pPr marL="3403231" indent="0">
              <a:buNone/>
              <a:defRPr sz="1738">
                <a:solidFill>
                  <a:schemeClr val="tx1">
                    <a:tint val="75000"/>
                  </a:schemeClr>
                </a:solidFill>
              </a:defRPr>
            </a:lvl7pPr>
            <a:lvl8pPr marL="3970436" indent="0">
              <a:buNone/>
              <a:defRPr sz="1738">
                <a:solidFill>
                  <a:schemeClr val="tx1">
                    <a:tint val="75000"/>
                  </a:schemeClr>
                </a:solidFill>
              </a:defRPr>
            </a:lvl8pPr>
            <a:lvl9pPr marL="4537641" indent="0">
              <a:buNone/>
              <a:defRPr sz="1738">
                <a:solidFill>
                  <a:schemeClr val="tx1">
                    <a:tint val="75000"/>
                  </a:schemeClr>
                </a:solidFill>
              </a:defRPr>
            </a:lvl9pPr>
          </a:lstStyle>
          <a:p>
            <a:pPr lvl="0"/>
            <a:r>
              <a:rPr lang="ru-RU"/>
              <a:t>Образец текста</a:t>
            </a:r>
          </a:p>
        </p:txBody>
      </p:sp>
      <p:sp>
        <p:nvSpPr>
          <p:cNvPr id="4" name="Дата 3"/>
          <p:cNvSpPr>
            <a:spLocks noGrp="1"/>
          </p:cNvSpPr>
          <p:nvPr>
            <p:ph type="dt" sz="half" idx="10"/>
          </p:nvPr>
        </p:nvSpPr>
        <p:spPr/>
        <p:txBody>
          <a:bodyPr/>
          <a:lstStyle/>
          <a:p>
            <a:fld id="{42EE7E02-3DDB-49D6-B788-949F46E8F020}" type="datetimeFigureOut">
              <a:rPr lang="ru-RU" smtClean="0"/>
              <a:pPr/>
              <a:t>06.11.2019</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839EC235-65DE-465B-ACB0-AE58B3A06991}" type="slidenum">
              <a:rPr lang="ru-RU" smtClean="0"/>
              <a:pPr/>
              <a:t>‹#›</a:t>
            </a:fld>
            <a:endParaRPr lang="ru-RU"/>
          </a:p>
        </p:txBody>
      </p:sp>
    </p:spTree>
    <p:extLst>
      <p:ext uri="{BB962C8B-B14F-4D97-AF65-F5344CB8AC3E}">
        <p14:creationId xmlns:p14="http://schemas.microsoft.com/office/powerpoint/2010/main" val="2158289179"/>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Объект 2"/>
          <p:cNvSpPr>
            <a:spLocks noGrp="1"/>
          </p:cNvSpPr>
          <p:nvPr>
            <p:ph sz="half" idx="1"/>
          </p:nvPr>
        </p:nvSpPr>
        <p:spPr>
          <a:xfrm>
            <a:off x="756285" y="2495130"/>
            <a:ext cx="6680518" cy="7057150"/>
          </a:xfrm>
        </p:spPr>
        <p:txBody>
          <a:bodyPr/>
          <a:lstStyle>
            <a:lvl1pPr>
              <a:defRPr sz="3474"/>
            </a:lvl1pPr>
            <a:lvl2pPr>
              <a:defRPr sz="2977"/>
            </a:lvl2pPr>
            <a:lvl3pPr>
              <a:defRPr sz="2481"/>
            </a:lvl3pPr>
            <a:lvl4pPr>
              <a:defRPr sz="2234"/>
            </a:lvl4pPr>
            <a:lvl5pPr>
              <a:defRPr sz="2234"/>
            </a:lvl5pPr>
            <a:lvl6pPr>
              <a:defRPr sz="2234"/>
            </a:lvl6pPr>
            <a:lvl7pPr>
              <a:defRPr sz="2234"/>
            </a:lvl7pPr>
            <a:lvl8pPr>
              <a:defRPr sz="2234"/>
            </a:lvl8pPr>
            <a:lvl9pPr>
              <a:defRPr sz="2234"/>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Объект 3"/>
          <p:cNvSpPr>
            <a:spLocks noGrp="1"/>
          </p:cNvSpPr>
          <p:nvPr>
            <p:ph sz="half" idx="2"/>
          </p:nvPr>
        </p:nvSpPr>
        <p:spPr>
          <a:xfrm>
            <a:off x="7688897" y="2495130"/>
            <a:ext cx="6680518" cy="7057150"/>
          </a:xfrm>
        </p:spPr>
        <p:txBody>
          <a:bodyPr/>
          <a:lstStyle>
            <a:lvl1pPr>
              <a:defRPr sz="3474"/>
            </a:lvl1pPr>
            <a:lvl2pPr>
              <a:defRPr sz="2977"/>
            </a:lvl2pPr>
            <a:lvl3pPr>
              <a:defRPr sz="2481"/>
            </a:lvl3pPr>
            <a:lvl4pPr>
              <a:defRPr sz="2234"/>
            </a:lvl4pPr>
            <a:lvl5pPr>
              <a:defRPr sz="2234"/>
            </a:lvl5pPr>
            <a:lvl6pPr>
              <a:defRPr sz="2234"/>
            </a:lvl6pPr>
            <a:lvl7pPr>
              <a:defRPr sz="2234"/>
            </a:lvl7pPr>
            <a:lvl8pPr>
              <a:defRPr sz="2234"/>
            </a:lvl8pPr>
            <a:lvl9pPr>
              <a:defRPr sz="2234"/>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Дата 4"/>
          <p:cNvSpPr>
            <a:spLocks noGrp="1"/>
          </p:cNvSpPr>
          <p:nvPr>
            <p:ph type="dt" sz="half" idx="10"/>
          </p:nvPr>
        </p:nvSpPr>
        <p:spPr/>
        <p:txBody>
          <a:bodyPr/>
          <a:lstStyle/>
          <a:p>
            <a:fld id="{42EE7E02-3DDB-49D6-B788-949F46E8F020}" type="datetimeFigureOut">
              <a:rPr lang="ru-RU" smtClean="0"/>
              <a:pPr/>
              <a:t>06.11.2019</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839EC235-65DE-465B-ACB0-AE58B3A06991}" type="slidenum">
              <a:rPr lang="ru-RU" smtClean="0"/>
              <a:pPr/>
              <a:t>‹#›</a:t>
            </a:fld>
            <a:endParaRPr lang="ru-RU"/>
          </a:p>
        </p:txBody>
      </p:sp>
    </p:spTree>
    <p:extLst>
      <p:ext uri="{BB962C8B-B14F-4D97-AF65-F5344CB8AC3E}">
        <p14:creationId xmlns:p14="http://schemas.microsoft.com/office/powerpoint/2010/main" val="4179425636"/>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lvl1pPr>
              <a:defRPr/>
            </a:lvl1pPr>
          </a:lstStyle>
          <a:p>
            <a:r>
              <a:rPr lang="ru-RU"/>
              <a:t>Образец заголовка</a:t>
            </a:r>
          </a:p>
        </p:txBody>
      </p:sp>
      <p:sp>
        <p:nvSpPr>
          <p:cNvPr id="3" name="Текст 2"/>
          <p:cNvSpPr>
            <a:spLocks noGrp="1"/>
          </p:cNvSpPr>
          <p:nvPr>
            <p:ph type="body" idx="1"/>
          </p:nvPr>
        </p:nvSpPr>
        <p:spPr>
          <a:xfrm>
            <a:off x="756285" y="2393639"/>
            <a:ext cx="6683144" cy="997555"/>
          </a:xfrm>
        </p:spPr>
        <p:txBody>
          <a:bodyPr anchor="b"/>
          <a:lstStyle>
            <a:lvl1pPr marL="0" indent="0">
              <a:buNone/>
              <a:defRPr sz="2977" b="1"/>
            </a:lvl1pPr>
            <a:lvl2pPr marL="567205" indent="0">
              <a:buNone/>
              <a:defRPr sz="2481" b="1"/>
            </a:lvl2pPr>
            <a:lvl3pPr marL="1134410" indent="0">
              <a:buNone/>
              <a:defRPr sz="2234" b="1"/>
            </a:lvl3pPr>
            <a:lvl4pPr marL="1701616" indent="0">
              <a:buNone/>
              <a:defRPr sz="1985" b="1"/>
            </a:lvl4pPr>
            <a:lvl5pPr marL="2268821" indent="0">
              <a:buNone/>
              <a:defRPr sz="1985" b="1"/>
            </a:lvl5pPr>
            <a:lvl6pPr marL="2836026" indent="0">
              <a:buNone/>
              <a:defRPr sz="1985" b="1"/>
            </a:lvl6pPr>
            <a:lvl7pPr marL="3403231" indent="0">
              <a:buNone/>
              <a:defRPr sz="1985" b="1"/>
            </a:lvl7pPr>
            <a:lvl8pPr marL="3970436" indent="0">
              <a:buNone/>
              <a:defRPr sz="1985" b="1"/>
            </a:lvl8pPr>
            <a:lvl9pPr marL="4537641" indent="0">
              <a:buNone/>
              <a:defRPr sz="1985" b="1"/>
            </a:lvl9pPr>
          </a:lstStyle>
          <a:p>
            <a:pPr lvl="0"/>
            <a:r>
              <a:rPr lang="ru-RU"/>
              <a:t>Образец текста</a:t>
            </a:r>
          </a:p>
        </p:txBody>
      </p:sp>
      <p:sp>
        <p:nvSpPr>
          <p:cNvPr id="4" name="Объект 3"/>
          <p:cNvSpPr>
            <a:spLocks noGrp="1"/>
          </p:cNvSpPr>
          <p:nvPr>
            <p:ph sz="half" idx="2"/>
          </p:nvPr>
        </p:nvSpPr>
        <p:spPr>
          <a:xfrm>
            <a:off x="756285" y="3391194"/>
            <a:ext cx="6683144" cy="6161082"/>
          </a:xfrm>
        </p:spPr>
        <p:txBody>
          <a:bodyPr/>
          <a:lstStyle>
            <a:lvl1pPr>
              <a:defRPr sz="2977"/>
            </a:lvl1pPr>
            <a:lvl2pPr>
              <a:defRPr sz="2481"/>
            </a:lvl2pPr>
            <a:lvl3pPr>
              <a:defRPr sz="2234"/>
            </a:lvl3pPr>
            <a:lvl4pPr>
              <a:defRPr sz="1985"/>
            </a:lvl4pPr>
            <a:lvl5pPr>
              <a:defRPr sz="1985"/>
            </a:lvl5pPr>
            <a:lvl6pPr>
              <a:defRPr sz="1985"/>
            </a:lvl6pPr>
            <a:lvl7pPr>
              <a:defRPr sz="1985"/>
            </a:lvl7pPr>
            <a:lvl8pPr>
              <a:defRPr sz="1985"/>
            </a:lvl8pPr>
            <a:lvl9pPr>
              <a:defRPr sz="1985"/>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Текст 4"/>
          <p:cNvSpPr>
            <a:spLocks noGrp="1"/>
          </p:cNvSpPr>
          <p:nvPr>
            <p:ph type="body" sz="quarter" idx="3"/>
          </p:nvPr>
        </p:nvSpPr>
        <p:spPr>
          <a:xfrm>
            <a:off x="7683648" y="2393639"/>
            <a:ext cx="6685769" cy="997555"/>
          </a:xfrm>
        </p:spPr>
        <p:txBody>
          <a:bodyPr anchor="b"/>
          <a:lstStyle>
            <a:lvl1pPr marL="0" indent="0">
              <a:buNone/>
              <a:defRPr sz="2977" b="1"/>
            </a:lvl1pPr>
            <a:lvl2pPr marL="567205" indent="0">
              <a:buNone/>
              <a:defRPr sz="2481" b="1"/>
            </a:lvl2pPr>
            <a:lvl3pPr marL="1134410" indent="0">
              <a:buNone/>
              <a:defRPr sz="2234" b="1"/>
            </a:lvl3pPr>
            <a:lvl4pPr marL="1701616" indent="0">
              <a:buNone/>
              <a:defRPr sz="1985" b="1"/>
            </a:lvl4pPr>
            <a:lvl5pPr marL="2268821" indent="0">
              <a:buNone/>
              <a:defRPr sz="1985" b="1"/>
            </a:lvl5pPr>
            <a:lvl6pPr marL="2836026" indent="0">
              <a:buNone/>
              <a:defRPr sz="1985" b="1"/>
            </a:lvl6pPr>
            <a:lvl7pPr marL="3403231" indent="0">
              <a:buNone/>
              <a:defRPr sz="1985" b="1"/>
            </a:lvl7pPr>
            <a:lvl8pPr marL="3970436" indent="0">
              <a:buNone/>
              <a:defRPr sz="1985" b="1"/>
            </a:lvl8pPr>
            <a:lvl9pPr marL="4537641" indent="0">
              <a:buNone/>
              <a:defRPr sz="1985" b="1"/>
            </a:lvl9pPr>
          </a:lstStyle>
          <a:p>
            <a:pPr lvl="0"/>
            <a:r>
              <a:rPr lang="ru-RU"/>
              <a:t>Образец текста</a:t>
            </a:r>
          </a:p>
        </p:txBody>
      </p:sp>
      <p:sp>
        <p:nvSpPr>
          <p:cNvPr id="6" name="Объект 5"/>
          <p:cNvSpPr>
            <a:spLocks noGrp="1"/>
          </p:cNvSpPr>
          <p:nvPr>
            <p:ph sz="quarter" idx="4"/>
          </p:nvPr>
        </p:nvSpPr>
        <p:spPr>
          <a:xfrm>
            <a:off x="7683648" y="3391194"/>
            <a:ext cx="6685769" cy="6161082"/>
          </a:xfrm>
        </p:spPr>
        <p:txBody>
          <a:bodyPr/>
          <a:lstStyle>
            <a:lvl1pPr>
              <a:defRPr sz="2977"/>
            </a:lvl1pPr>
            <a:lvl2pPr>
              <a:defRPr sz="2481"/>
            </a:lvl2pPr>
            <a:lvl3pPr>
              <a:defRPr sz="2234"/>
            </a:lvl3pPr>
            <a:lvl4pPr>
              <a:defRPr sz="1985"/>
            </a:lvl4pPr>
            <a:lvl5pPr>
              <a:defRPr sz="1985"/>
            </a:lvl5pPr>
            <a:lvl6pPr>
              <a:defRPr sz="1985"/>
            </a:lvl6pPr>
            <a:lvl7pPr>
              <a:defRPr sz="1985"/>
            </a:lvl7pPr>
            <a:lvl8pPr>
              <a:defRPr sz="1985"/>
            </a:lvl8pPr>
            <a:lvl9pPr>
              <a:defRPr sz="1985"/>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7" name="Дата 6"/>
          <p:cNvSpPr>
            <a:spLocks noGrp="1"/>
          </p:cNvSpPr>
          <p:nvPr>
            <p:ph type="dt" sz="half" idx="10"/>
          </p:nvPr>
        </p:nvSpPr>
        <p:spPr/>
        <p:txBody>
          <a:bodyPr/>
          <a:lstStyle/>
          <a:p>
            <a:fld id="{42EE7E02-3DDB-49D6-B788-949F46E8F020}" type="datetimeFigureOut">
              <a:rPr lang="ru-RU" smtClean="0"/>
              <a:pPr/>
              <a:t>06.11.2019</a:t>
            </a:fld>
            <a:endParaRPr lang="ru-RU"/>
          </a:p>
        </p:txBody>
      </p:sp>
      <p:sp>
        <p:nvSpPr>
          <p:cNvPr id="8" name="Нижний колонтитул 7"/>
          <p:cNvSpPr>
            <a:spLocks noGrp="1"/>
          </p:cNvSpPr>
          <p:nvPr>
            <p:ph type="ftr" sz="quarter" idx="11"/>
          </p:nvPr>
        </p:nvSpPr>
        <p:spPr/>
        <p:txBody>
          <a:bodyPr/>
          <a:lstStyle/>
          <a:p>
            <a:endParaRPr lang="ru-RU"/>
          </a:p>
        </p:txBody>
      </p:sp>
      <p:sp>
        <p:nvSpPr>
          <p:cNvPr id="9" name="Номер слайда 8"/>
          <p:cNvSpPr>
            <a:spLocks noGrp="1"/>
          </p:cNvSpPr>
          <p:nvPr>
            <p:ph type="sldNum" sz="quarter" idx="12"/>
          </p:nvPr>
        </p:nvSpPr>
        <p:spPr/>
        <p:txBody>
          <a:bodyPr/>
          <a:lstStyle/>
          <a:p>
            <a:fld id="{839EC235-65DE-465B-ACB0-AE58B3A06991}" type="slidenum">
              <a:rPr lang="ru-RU" smtClean="0"/>
              <a:pPr/>
              <a:t>‹#›</a:t>
            </a:fld>
            <a:endParaRPr lang="ru-RU"/>
          </a:p>
        </p:txBody>
      </p:sp>
    </p:spTree>
    <p:extLst>
      <p:ext uri="{BB962C8B-B14F-4D97-AF65-F5344CB8AC3E}">
        <p14:creationId xmlns:p14="http://schemas.microsoft.com/office/powerpoint/2010/main" val="379119586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Дата 2"/>
          <p:cNvSpPr>
            <a:spLocks noGrp="1"/>
          </p:cNvSpPr>
          <p:nvPr>
            <p:ph type="dt" sz="half" idx="10"/>
          </p:nvPr>
        </p:nvSpPr>
        <p:spPr/>
        <p:txBody>
          <a:bodyPr/>
          <a:lstStyle/>
          <a:p>
            <a:fld id="{42EE7E02-3DDB-49D6-B788-949F46E8F020}" type="datetimeFigureOut">
              <a:rPr lang="ru-RU" smtClean="0"/>
              <a:pPr/>
              <a:t>06.11.2019</a:t>
            </a:fld>
            <a:endParaRPr lang="ru-RU"/>
          </a:p>
        </p:txBody>
      </p:sp>
      <p:sp>
        <p:nvSpPr>
          <p:cNvPr id="4" name="Нижний колонтитул 3"/>
          <p:cNvSpPr>
            <a:spLocks noGrp="1"/>
          </p:cNvSpPr>
          <p:nvPr>
            <p:ph type="ftr" sz="quarter" idx="11"/>
          </p:nvPr>
        </p:nvSpPr>
        <p:spPr/>
        <p:txBody>
          <a:bodyPr/>
          <a:lstStyle/>
          <a:p>
            <a:endParaRPr lang="ru-RU"/>
          </a:p>
        </p:txBody>
      </p:sp>
      <p:sp>
        <p:nvSpPr>
          <p:cNvPr id="5" name="Номер слайда 4"/>
          <p:cNvSpPr>
            <a:spLocks noGrp="1"/>
          </p:cNvSpPr>
          <p:nvPr>
            <p:ph type="sldNum" sz="quarter" idx="12"/>
          </p:nvPr>
        </p:nvSpPr>
        <p:spPr/>
        <p:txBody>
          <a:bodyPr/>
          <a:lstStyle/>
          <a:p>
            <a:fld id="{839EC235-65DE-465B-ACB0-AE58B3A06991}" type="slidenum">
              <a:rPr lang="ru-RU" smtClean="0"/>
              <a:pPr/>
              <a:t>‹#›</a:t>
            </a:fld>
            <a:endParaRPr lang="ru-RU"/>
          </a:p>
        </p:txBody>
      </p:sp>
    </p:spTree>
    <p:extLst>
      <p:ext uri="{BB962C8B-B14F-4D97-AF65-F5344CB8AC3E}">
        <p14:creationId xmlns:p14="http://schemas.microsoft.com/office/powerpoint/2010/main" val="3300964307"/>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Дата 1"/>
          <p:cNvSpPr>
            <a:spLocks noGrp="1"/>
          </p:cNvSpPr>
          <p:nvPr>
            <p:ph type="dt" sz="half" idx="10"/>
          </p:nvPr>
        </p:nvSpPr>
        <p:spPr/>
        <p:txBody>
          <a:bodyPr/>
          <a:lstStyle/>
          <a:p>
            <a:fld id="{42EE7E02-3DDB-49D6-B788-949F46E8F020}" type="datetimeFigureOut">
              <a:rPr lang="ru-RU" smtClean="0"/>
              <a:pPr/>
              <a:t>06.11.2019</a:t>
            </a:fld>
            <a:endParaRPr lang="ru-RU"/>
          </a:p>
        </p:txBody>
      </p:sp>
      <p:sp>
        <p:nvSpPr>
          <p:cNvPr id="3" name="Нижний колонтитул 2"/>
          <p:cNvSpPr>
            <a:spLocks noGrp="1"/>
          </p:cNvSpPr>
          <p:nvPr>
            <p:ph type="ftr" sz="quarter" idx="11"/>
          </p:nvPr>
        </p:nvSpPr>
        <p:spPr/>
        <p:txBody>
          <a:bodyPr/>
          <a:lstStyle/>
          <a:p>
            <a:endParaRPr lang="ru-RU"/>
          </a:p>
        </p:txBody>
      </p:sp>
      <p:sp>
        <p:nvSpPr>
          <p:cNvPr id="4" name="Номер слайда 3"/>
          <p:cNvSpPr>
            <a:spLocks noGrp="1"/>
          </p:cNvSpPr>
          <p:nvPr>
            <p:ph type="sldNum" sz="quarter" idx="12"/>
          </p:nvPr>
        </p:nvSpPr>
        <p:spPr/>
        <p:txBody>
          <a:bodyPr/>
          <a:lstStyle/>
          <a:p>
            <a:fld id="{839EC235-65DE-465B-ACB0-AE58B3A06991}" type="slidenum">
              <a:rPr lang="ru-RU" smtClean="0"/>
              <a:pPr/>
              <a:t>‹#›</a:t>
            </a:fld>
            <a:endParaRPr lang="ru-RU"/>
          </a:p>
        </p:txBody>
      </p:sp>
    </p:spTree>
    <p:extLst>
      <p:ext uri="{BB962C8B-B14F-4D97-AF65-F5344CB8AC3E}">
        <p14:creationId xmlns:p14="http://schemas.microsoft.com/office/powerpoint/2010/main" val="861776715"/>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756287" y="425756"/>
            <a:ext cx="4976251" cy="1811937"/>
          </a:xfrm>
        </p:spPr>
        <p:txBody>
          <a:bodyPr anchor="b"/>
          <a:lstStyle>
            <a:lvl1pPr algn="l">
              <a:defRPr sz="2481" b="1"/>
            </a:lvl1pPr>
          </a:lstStyle>
          <a:p>
            <a:r>
              <a:rPr lang="ru-RU"/>
              <a:t>Образец заголовка</a:t>
            </a:r>
          </a:p>
        </p:txBody>
      </p:sp>
      <p:sp>
        <p:nvSpPr>
          <p:cNvPr id="3" name="Объект 2"/>
          <p:cNvSpPr>
            <a:spLocks noGrp="1"/>
          </p:cNvSpPr>
          <p:nvPr>
            <p:ph idx="1"/>
          </p:nvPr>
        </p:nvSpPr>
        <p:spPr>
          <a:xfrm>
            <a:off x="5913730" y="425759"/>
            <a:ext cx="8455686" cy="9126521"/>
          </a:xfrm>
        </p:spPr>
        <p:txBody>
          <a:bodyPr/>
          <a:lstStyle>
            <a:lvl1pPr>
              <a:defRPr sz="3970"/>
            </a:lvl1pPr>
            <a:lvl2pPr>
              <a:defRPr sz="3474"/>
            </a:lvl2pPr>
            <a:lvl3pPr>
              <a:defRPr sz="2977"/>
            </a:lvl3pPr>
            <a:lvl4pPr>
              <a:defRPr sz="2481"/>
            </a:lvl4pPr>
            <a:lvl5pPr>
              <a:defRPr sz="2481"/>
            </a:lvl5pPr>
            <a:lvl6pPr>
              <a:defRPr sz="2481"/>
            </a:lvl6pPr>
            <a:lvl7pPr>
              <a:defRPr sz="2481"/>
            </a:lvl7pPr>
            <a:lvl8pPr>
              <a:defRPr sz="2481"/>
            </a:lvl8pPr>
            <a:lvl9pPr>
              <a:defRPr sz="2481"/>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Текст 3"/>
          <p:cNvSpPr>
            <a:spLocks noGrp="1"/>
          </p:cNvSpPr>
          <p:nvPr>
            <p:ph type="body" sz="half" idx="2"/>
          </p:nvPr>
        </p:nvSpPr>
        <p:spPr>
          <a:xfrm>
            <a:off x="756287" y="2237697"/>
            <a:ext cx="4976251" cy="7314583"/>
          </a:xfrm>
        </p:spPr>
        <p:txBody>
          <a:bodyPr/>
          <a:lstStyle>
            <a:lvl1pPr marL="0" indent="0">
              <a:buNone/>
              <a:defRPr sz="1738"/>
            </a:lvl1pPr>
            <a:lvl2pPr marL="567205" indent="0">
              <a:buNone/>
              <a:defRPr sz="1489"/>
            </a:lvl2pPr>
            <a:lvl3pPr marL="1134410" indent="0">
              <a:buNone/>
              <a:defRPr sz="1241"/>
            </a:lvl3pPr>
            <a:lvl4pPr marL="1701616" indent="0">
              <a:buNone/>
              <a:defRPr sz="1116"/>
            </a:lvl4pPr>
            <a:lvl5pPr marL="2268821" indent="0">
              <a:buNone/>
              <a:defRPr sz="1116"/>
            </a:lvl5pPr>
            <a:lvl6pPr marL="2836026" indent="0">
              <a:buNone/>
              <a:defRPr sz="1116"/>
            </a:lvl6pPr>
            <a:lvl7pPr marL="3403231" indent="0">
              <a:buNone/>
              <a:defRPr sz="1116"/>
            </a:lvl7pPr>
            <a:lvl8pPr marL="3970436" indent="0">
              <a:buNone/>
              <a:defRPr sz="1116"/>
            </a:lvl8pPr>
            <a:lvl9pPr marL="4537641" indent="0">
              <a:buNone/>
              <a:defRPr sz="1116"/>
            </a:lvl9pPr>
          </a:lstStyle>
          <a:p>
            <a:pPr lvl="0"/>
            <a:r>
              <a:rPr lang="ru-RU"/>
              <a:t>Образец текста</a:t>
            </a:r>
          </a:p>
        </p:txBody>
      </p:sp>
      <p:sp>
        <p:nvSpPr>
          <p:cNvPr id="5" name="Дата 4"/>
          <p:cNvSpPr>
            <a:spLocks noGrp="1"/>
          </p:cNvSpPr>
          <p:nvPr>
            <p:ph type="dt" sz="half" idx="10"/>
          </p:nvPr>
        </p:nvSpPr>
        <p:spPr/>
        <p:txBody>
          <a:bodyPr/>
          <a:lstStyle/>
          <a:p>
            <a:fld id="{42EE7E02-3DDB-49D6-B788-949F46E8F020}" type="datetimeFigureOut">
              <a:rPr lang="ru-RU" smtClean="0"/>
              <a:pPr/>
              <a:t>06.11.2019</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839EC235-65DE-465B-ACB0-AE58B3A06991}" type="slidenum">
              <a:rPr lang="ru-RU" smtClean="0"/>
              <a:pPr/>
              <a:t>‹#›</a:t>
            </a:fld>
            <a:endParaRPr lang="ru-RU"/>
          </a:p>
        </p:txBody>
      </p:sp>
    </p:spTree>
    <p:extLst>
      <p:ext uri="{BB962C8B-B14F-4D97-AF65-F5344CB8AC3E}">
        <p14:creationId xmlns:p14="http://schemas.microsoft.com/office/powerpoint/2010/main" val="2720853015"/>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2964743" y="7485380"/>
            <a:ext cx="9075420" cy="883691"/>
          </a:xfrm>
        </p:spPr>
        <p:txBody>
          <a:bodyPr anchor="b"/>
          <a:lstStyle>
            <a:lvl1pPr algn="l">
              <a:defRPr sz="2481" b="1"/>
            </a:lvl1pPr>
          </a:lstStyle>
          <a:p>
            <a:r>
              <a:rPr lang="ru-RU"/>
              <a:t>Образец заголовка</a:t>
            </a:r>
          </a:p>
        </p:txBody>
      </p:sp>
      <p:sp>
        <p:nvSpPr>
          <p:cNvPr id="3" name="Рисунок 2"/>
          <p:cNvSpPr>
            <a:spLocks noGrp="1"/>
          </p:cNvSpPr>
          <p:nvPr>
            <p:ph type="pic" idx="1"/>
          </p:nvPr>
        </p:nvSpPr>
        <p:spPr>
          <a:xfrm>
            <a:off x="2964743" y="955475"/>
            <a:ext cx="9075420" cy="6416040"/>
          </a:xfrm>
        </p:spPr>
        <p:txBody>
          <a:bodyPr/>
          <a:lstStyle>
            <a:lvl1pPr marL="0" indent="0">
              <a:buNone/>
              <a:defRPr sz="3970"/>
            </a:lvl1pPr>
            <a:lvl2pPr marL="567205" indent="0">
              <a:buNone/>
              <a:defRPr sz="3474"/>
            </a:lvl2pPr>
            <a:lvl3pPr marL="1134410" indent="0">
              <a:buNone/>
              <a:defRPr sz="2977"/>
            </a:lvl3pPr>
            <a:lvl4pPr marL="1701616" indent="0">
              <a:buNone/>
              <a:defRPr sz="2481"/>
            </a:lvl4pPr>
            <a:lvl5pPr marL="2268821" indent="0">
              <a:buNone/>
              <a:defRPr sz="2481"/>
            </a:lvl5pPr>
            <a:lvl6pPr marL="2836026" indent="0">
              <a:buNone/>
              <a:defRPr sz="2481"/>
            </a:lvl6pPr>
            <a:lvl7pPr marL="3403231" indent="0">
              <a:buNone/>
              <a:defRPr sz="2481"/>
            </a:lvl7pPr>
            <a:lvl8pPr marL="3970436" indent="0">
              <a:buNone/>
              <a:defRPr sz="2481"/>
            </a:lvl8pPr>
            <a:lvl9pPr marL="4537641" indent="0">
              <a:buNone/>
              <a:defRPr sz="2481"/>
            </a:lvl9pPr>
          </a:lstStyle>
          <a:p>
            <a:endParaRPr lang="ru-RU"/>
          </a:p>
        </p:txBody>
      </p:sp>
      <p:sp>
        <p:nvSpPr>
          <p:cNvPr id="4" name="Текст 3"/>
          <p:cNvSpPr>
            <a:spLocks noGrp="1"/>
          </p:cNvSpPr>
          <p:nvPr>
            <p:ph type="body" sz="half" idx="2"/>
          </p:nvPr>
        </p:nvSpPr>
        <p:spPr>
          <a:xfrm>
            <a:off x="2964743" y="8369071"/>
            <a:ext cx="9075420" cy="1254989"/>
          </a:xfrm>
        </p:spPr>
        <p:txBody>
          <a:bodyPr/>
          <a:lstStyle>
            <a:lvl1pPr marL="0" indent="0">
              <a:buNone/>
              <a:defRPr sz="1738"/>
            </a:lvl1pPr>
            <a:lvl2pPr marL="567205" indent="0">
              <a:buNone/>
              <a:defRPr sz="1489"/>
            </a:lvl2pPr>
            <a:lvl3pPr marL="1134410" indent="0">
              <a:buNone/>
              <a:defRPr sz="1241"/>
            </a:lvl3pPr>
            <a:lvl4pPr marL="1701616" indent="0">
              <a:buNone/>
              <a:defRPr sz="1116"/>
            </a:lvl4pPr>
            <a:lvl5pPr marL="2268821" indent="0">
              <a:buNone/>
              <a:defRPr sz="1116"/>
            </a:lvl5pPr>
            <a:lvl6pPr marL="2836026" indent="0">
              <a:buNone/>
              <a:defRPr sz="1116"/>
            </a:lvl6pPr>
            <a:lvl7pPr marL="3403231" indent="0">
              <a:buNone/>
              <a:defRPr sz="1116"/>
            </a:lvl7pPr>
            <a:lvl8pPr marL="3970436" indent="0">
              <a:buNone/>
              <a:defRPr sz="1116"/>
            </a:lvl8pPr>
            <a:lvl9pPr marL="4537641" indent="0">
              <a:buNone/>
              <a:defRPr sz="1116"/>
            </a:lvl9pPr>
          </a:lstStyle>
          <a:p>
            <a:pPr lvl="0"/>
            <a:r>
              <a:rPr lang="ru-RU"/>
              <a:t>Образец текста</a:t>
            </a:r>
          </a:p>
        </p:txBody>
      </p:sp>
      <p:sp>
        <p:nvSpPr>
          <p:cNvPr id="5" name="Дата 4"/>
          <p:cNvSpPr>
            <a:spLocks noGrp="1"/>
          </p:cNvSpPr>
          <p:nvPr>
            <p:ph type="dt" sz="half" idx="10"/>
          </p:nvPr>
        </p:nvSpPr>
        <p:spPr/>
        <p:txBody>
          <a:bodyPr/>
          <a:lstStyle/>
          <a:p>
            <a:fld id="{42EE7E02-3DDB-49D6-B788-949F46E8F020}" type="datetimeFigureOut">
              <a:rPr lang="ru-RU" smtClean="0"/>
              <a:pPr/>
              <a:t>06.11.2019</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839EC235-65DE-465B-ACB0-AE58B3A06991}" type="slidenum">
              <a:rPr lang="ru-RU" smtClean="0"/>
              <a:pPr/>
              <a:t>‹#›</a:t>
            </a:fld>
            <a:endParaRPr lang="ru-RU"/>
          </a:p>
        </p:txBody>
      </p:sp>
    </p:spTree>
    <p:extLst>
      <p:ext uri="{BB962C8B-B14F-4D97-AF65-F5344CB8AC3E}">
        <p14:creationId xmlns:p14="http://schemas.microsoft.com/office/powerpoint/2010/main" val="321175398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Вертикальный текст 2"/>
          <p:cNvSpPr>
            <a:spLocks noGrp="1"/>
          </p:cNvSpPr>
          <p:nvPr>
            <p:ph type="body" orient="vert" idx="1"/>
          </p:nvPr>
        </p:nvSpPr>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p>
            <a:fld id="{42EE7E02-3DDB-49D6-B788-949F46E8F020}" type="datetimeFigureOut">
              <a:rPr lang="ru-RU" smtClean="0"/>
              <a:pPr/>
              <a:t>06.11.2019</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839EC235-65DE-465B-ACB0-AE58B3A06991}" type="slidenum">
              <a:rPr lang="ru-RU" smtClean="0"/>
              <a:pPr/>
              <a:t>‹#›</a:t>
            </a:fld>
            <a:endParaRPr lang="ru-RU"/>
          </a:p>
        </p:txBody>
      </p:sp>
    </p:spTree>
    <p:extLst>
      <p:ext uri="{BB962C8B-B14F-4D97-AF65-F5344CB8AC3E}">
        <p14:creationId xmlns:p14="http://schemas.microsoft.com/office/powerpoint/2010/main" val="1206768382"/>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p:cNvSpPr>
            <a:spLocks noGrp="1"/>
          </p:cNvSpPr>
          <p:nvPr>
            <p:ph type="title" orient="vert"/>
          </p:nvPr>
        </p:nvSpPr>
        <p:spPr>
          <a:xfrm>
            <a:off x="10966132" y="428236"/>
            <a:ext cx="3403283" cy="9124045"/>
          </a:xfrm>
        </p:spPr>
        <p:txBody>
          <a:bodyPr vert="eaVert"/>
          <a:lstStyle/>
          <a:p>
            <a:r>
              <a:rPr lang="ru-RU"/>
              <a:t>Образец заголовка</a:t>
            </a:r>
          </a:p>
        </p:txBody>
      </p:sp>
      <p:sp>
        <p:nvSpPr>
          <p:cNvPr id="3" name="Вертикальный текст 2"/>
          <p:cNvSpPr>
            <a:spLocks noGrp="1"/>
          </p:cNvSpPr>
          <p:nvPr>
            <p:ph type="body" orient="vert" idx="1"/>
          </p:nvPr>
        </p:nvSpPr>
        <p:spPr>
          <a:xfrm>
            <a:off x="756285" y="428236"/>
            <a:ext cx="9957753" cy="9124045"/>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p>
            <a:fld id="{42EE7E02-3DDB-49D6-B788-949F46E8F020}" type="datetimeFigureOut">
              <a:rPr lang="ru-RU" smtClean="0"/>
              <a:pPr/>
              <a:t>06.11.2019</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839EC235-65DE-465B-ACB0-AE58B3A06991}" type="slidenum">
              <a:rPr lang="ru-RU" smtClean="0"/>
              <a:pPr/>
              <a:t>‹#›</a:t>
            </a:fld>
            <a:endParaRPr lang="ru-RU"/>
          </a:p>
        </p:txBody>
      </p:sp>
    </p:spTree>
    <p:extLst>
      <p:ext uri="{BB962C8B-B14F-4D97-AF65-F5344CB8AC3E}">
        <p14:creationId xmlns:p14="http://schemas.microsoft.com/office/powerpoint/2010/main" val="1436925198"/>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showMasterSp="0" matchingName="1_Пользовательский макет">
  <p:cSld name="1_Пользовательский макет">
    <p:spTree>
      <p:nvGrpSpPr>
        <p:cNvPr id="1" name="Shape 10"/>
        <p:cNvGrpSpPr/>
        <p:nvPr/>
      </p:nvGrpSpPr>
      <p:grpSpPr>
        <a:xfrm>
          <a:off x="0" y="0"/>
          <a:ext cx="0" cy="0"/>
          <a:chOff x="0" y="0"/>
          <a:chExt cx="0" cy="0"/>
        </a:xfrm>
      </p:grpSpPr>
      <p:sp>
        <p:nvSpPr>
          <p:cNvPr id="11" name="Google Shape;11;p68"/>
          <p:cNvSpPr>
            <a:spLocks noGrp="1"/>
          </p:cNvSpPr>
          <p:nvPr>
            <p:ph type="pic" idx="2"/>
          </p:nvPr>
        </p:nvSpPr>
        <p:spPr>
          <a:xfrm>
            <a:off x="0" y="0"/>
            <a:ext cx="15125700" cy="106934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9pPr>
          </a:lstStyle>
          <a:p>
            <a:endParaRPr/>
          </a:p>
        </p:txBody>
      </p:sp>
    </p:spTree>
    <p:extLst>
      <p:ext uri="{BB962C8B-B14F-4D97-AF65-F5344CB8AC3E}">
        <p14:creationId xmlns:p14="http://schemas.microsoft.com/office/powerpoint/2010/main" val="1609794741"/>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matchingName="Пользовательский макет">
  <p:cSld name="Пользовательский макет">
    <p:spTree>
      <p:nvGrpSpPr>
        <p:cNvPr id="1" name="Shape 12"/>
        <p:cNvGrpSpPr/>
        <p:nvPr/>
      </p:nvGrpSpPr>
      <p:grpSpPr>
        <a:xfrm>
          <a:off x="0" y="0"/>
          <a:ext cx="0" cy="0"/>
          <a:chOff x="0" y="0"/>
          <a:chExt cx="0" cy="0"/>
        </a:xfrm>
      </p:grpSpPr>
      <p:sp>
        <p:nvSpPr>
          <p:cNvPr id="13" name="Google Shape;13;p93"/>
          <p:cNvSpPr txBox="1">
            <a:spLocks noGrp="1"/>
          </p:cNvSpPr>
          <p:nvPr>
            <p:ph type="title"/>
          </p:nvPr>
        </p:nvSpPr>
        <p:spPr>
          <a:xfrm>
            <a:off x="714269" y="269538"/>
            <a:ext cx="12851386" cy="447819"/>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 name="Google Shape;14;p93"/>
          <p:cNvSpPr txBox="1">
            <a:spLocks noGrp="1"/>
          </p:cNvSpPr>
          <p:nvPr>
            <p:ph type="sldNum" idx="12"/>
          </p:nvPr>
        </p:nvSpPr>
        <p:spPr>
          <a:xfrm>
            <a:off x="13855199" y="330881"/>
            <a:ext cx="556296" cy="324950"/>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1000"/>
              <a:buFont typeface="Arial"/>
              <a:buNone/>
              <a:defRPr sz="1654" b="0" i="0" u="none" strike="noStrike" cap="none">
                <a:solidFill>
                  <a:schemeClr val="dk1"/>
                </a:solidFill>
                <a:latin typeface="Roboto Light"/>
                <a:ea typeface="Roboto Light"/>
                <a:cs typeface="Roboto Light"/>
                <a:sym typeface="Roboto Light"/>
              </a:defRPr>
            </a:lvl1pPr>
            <a:lvl2pPr marL="0" marR="0" lvl="1" indent="0" algn="r">
              <a:lnSpc>
                <a:spcPct val="100000"/>
              </a:lnSpc>
              <a:spcBef>
                <a:spcPts val="0"/>
              </a:spcBef>
              <a:spcAft>
                <a:spcPts val="0"/>
              </a:spcAft>
              <a:buClr>
                <a:srgbClr val="000000"/>
              </a:buClr>
              <a:buSzPts val="1000"/>
              <a:buFont typeface="Arial"/>
              <a:buNone/>
              <a:defRPr sz="1654" b="0" i="0" u="none" strike="noStrike" cap="none">
                <a:solidFill>
                  <a:schemeClr val="dk1"/>
                </a:solidFill>
                <a:latin typeface="Roboto Light"/>
                <a:ea typeface="Roboto Light"/>
                <a:cs typeface="Roboto Light"/>
                <a:sym typeface="Roboto Light"/>
              </a:defRPr>
            </a:lvl2pPr>
            <a:lvl3pPr marL="0" marR="0" lvl="2" indent="0" algn="r">
              <a:lnSpc>
                <a:spcPct val="100000"/>
              </a:lnSpc>
              <a:spcBef>
                <a:spcPts val="0"/>
              </a:spcBef>
              <a:spcAft>
                <a:spcPts val="0"/>
              </a:spcAft>
              <a:buClr>
                <a:srgbClr val="000000"/>
              </a:buClr>
              <a:buSzPts val="1000"/>
              <a:buFont typeface="Arial"/>
              <a:buNone/>
              <a:defRPr sz="1654" b="0" i="0" u="none" strike="noStrike" cap="none">
                <a:solidFill>
                  <a:schemeClr val="dk1"/>
                </a:solidFill>
                <a:latin typeface="Roboto Light"/>
                <a:ea typeface="Roboto Light"/>
                <a:cs typeface="Roboto Light"/>
                <a:sym typeface="Roboto Light"/>
              </a:defRPr>
            </a:lvl3pPr>
            <a:lvl4pPr marL="0" marR="0" lvl="3" indent="0" algn="r">
              <a:lnSpc>
                <a:spcPct val="100000"/>
              </a:lnSpc>
              <a:spcBef>
                <a:spcPts val="0"/>
              </a:spcBef>
              <a:spcAft>
                <a:spcPts val="0"/>
              </a:spcAft>
              <a:buClr>
                <a:srgbClr val="000000"/>
              </a:buClr>
              <a:buSzPts val="1000"/>
              <a:buFont typeface="Arial"/>
              <a:buNone/>
              <a:defRPr sz="1654" b="0" i="0" u="none" strike="noStrike" cap="none">
                <a:solidFill>
                  <a:schemeClr val="dk1"/>
                </a:solidFill>
                <a:latin typeface="Roboto Light"/>
                <a:ea typeface="Roboto Light"/>
                <a:cs typeface="Roboto Light"/>
                <a:sym typeface="Roboto Light"/>
              </a:defRPr>
            </a:lvl4pPr>
            <a:lvl5pPr marL="0" marR="0" lvl="4" indent="0" algn="r">
              <a:lnSpc>
                <a:spcPct val="100000"/>
              </a:lnSpc>
              <a:spcBef>
                <a:spcPts val="0"/>
              </a:spcBef>
              <a:spcAft>
                <a:spcPts val="0"/>
              </a:spcAft>
              <a:buClr>
                <a:srgbClr val="000000"/>
              </a:buClr>
              <a:buSzPts val="1000"/>
              <a:buFont typeface="Arial"/>
              <a:buNone/>
              <a:defRPr sz="1654" b="0" i="0" u="none" strike="noStrike" cap="none">
                <a:solidFill>
                  <a:schemeClr val="dk1"/>
                </a:solidFill>
                <a:latin typeface="Roboto Light"/>
                <a:ea typeface="Roboto Light"/>
                <a:cs typeface="Roboto Light"/>
                <a:sym typeface="Roboto Light"/>
              </a:defRPr>
            </a:lvl5pPr>
            <a:lvl6pPr marL="0" marR="0" lvl="5" indent="0" algn="r">
              <a:lnSpc>
                <a:spcPct val="100000"/>
              </a:lnSpc>
              <a:spcBef>
                <a:spcPts val="0"/>
              </a:spcBef>
              <a:spcAft>
                <a:spcPts val="0"/>
              </a:spcAft>
              <a:buClr>
                <a:srgbClr val="000000"/>
              </a:buClr>
              <a:buSzPts val="1000"/>
              <a:buFont typeface="Arial"/>
              <a:buNone/>
              <a:defRPr sz="1654" b="0" i="0" u="none" strike="noStrike" cap="none">
                <a:solidFill>
                  <a:schemeClr val="dk1"/>
                </a:solidFill>
                <a:latin typeface="Roboto Light"/>
                <a:ea typeface="Roboto Light"/>
                <a:cs typeface="Roboto Light"/>
                <a:sym typeface="Roboto Light"/>
              </a:defRPr>
            </a:lvl6pPr>
            <a:lvl7pPr marL="0" marR="0" lvl="6" indent="0" algn="r">
              <a:lnSpc>
                <a:spcPct val="100000"/>
              </a:lnSpc>
              <a:spcBef>
                <a:spcPts val="0"/>
              </a:spcBef>
              <a:spcAft>
                <a:spcPts val="0"/>
              </a:spcAft>
              <a:buClr>
                <a:srgbClr val="000000"/>
              </a:buClr>
              <a:buSzPts val="1000"/>
              <a:buFont typeface="Arial"/>
              <a:buNone/>
              <a:defRPr sz="1654" b="0" i="0" u="none" strike="noStrike" cap="none">
                <a:solidFill>
                  <a:schemeClr val="dk1"/>
                </a:solidFill>
                <a:latin typeface="Roboto Light"/>
                <a:ea typeface="Roboto Light"/>
                <a:cs typeface="Roboto Light"/>
                <a:sym typeface="Roboto Light"/>
              </a:defRPr>
            </a:lvl7pPr>
            <a:lvl8pPr marL="0" marR="0" lvl="7" indent="0" algn="r">
              <a:lnSpc>
                <a:spcPct val="100000"/>
              </a:lnSpc>
              <a:spcBef>
                <a:spcPts val="0"/>
              </a:spcBef>
              <a:spcAft>
                <a:spcPts val="0"/>
              </a:spcAft>
              <a:buClr>
                <a:srgbClr val="000000"/>
              </a:buClr>
              <a:buSzPts val="1000"/>
              <a:buFont typeface="Arial"/>
              <a:buNone/>
              <a:defRPr sz="1654" b="0" i="0" u="none" strike="noStrike" cap="none">
                <a:solidFill>
                  <a:schemeClr val="dk1"/>
                </a:solidFill>
                <a:latin typeface="Roboto Light"/>
                <a:ea typeface="Roboto Light"/>
                <a:cs typeface="Roboto Light"/>
                <a:sym typeface="Roboto Light"/>
              </a:defRPr>
            </a:lvl8pPr>
            <a:lvl9pPr marL="0" marR="0" lvl="8" indent="0" algn="r">
              <a:lnSpc>
                <a:spcPct val="100000"/>
              </a:lnSpc>
              <a:spcBef>
                <a:spcPts val="0"/>
              </a:spcBef>
              <a:spcAft>
                <a:spcPts val="0"/>
              </a:spcAft>
              <a:buClr>
                <a:srgbClr val="000000"/>
              </a:buClr>
              <a:buSzPts val="1000"/>
              <a:buFont typeface="Arial"/>
              <a:buNone/>
              <a:defRPr sz="1654" b="0" i="0" u="none" strike="noStrike" cap="none">
                <a:solidFill>
                  <a:schemeClr val="dk1"/>
                </a:solidFill>
                <a:latin typeface="Roboto Light"/>
                <a:ea typeface="Roboto Light"/>
                <a:cs typeface="Roboto Light"/>
                <a:sym typeface="Roboto Light"/>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102220115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showMasterSp="0" matchingName="1_Пользовательский макет">
  <p:cSld name="2_Пользовательский макет">
    <p:spTree>
      <p:nvGrpSpPr>
        <p:cNvPr id="1" name="Shape 15"/>
        <p:cNvGrpSpPr/>
        <p:nvPr/>
      </p:nvGrpSpPr>
      <p:grpSpPr>
        <a:xfrm>
          <a:off x="0" y="0"/>
          <a:ext cx="0" cy="0"/>
          <a:chOff x="0" y="0"/>
          <a:chExt cx="0" cy="0"/>
        </a:xfrm>
      </p:grpSpPr>
      <p:sp>
        <p:nvSpPr>
          <p:cNvPr id="16" name="Google Shape;16;p94"/>
          <p:cNvSpPr>
            <a:spLocks noGrp="1"/>
          </p:cNvSpPr>
          <p:nvPr>
            <p:ph type="pic" idx="2"/>
          </p:nvPr>
        </p:nvSpPr>
        <p:spPr>
          <a:xfrm>
            <a:off x="0" y="0"/>
            <a:ext cx="15125700" cy="106934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9pPr>
          </a:lstStyle>
          <a:p>
            <a:endParaRPr/>
          </a:p>
        </p:txBody>
      </p:sp>
    </p:spTree>
    <p:extLst>
      <p:ext uri="{BB962C8B-B14F-4D97-AF65-F5344CB8AC3E}">
        <p14:creationId xmlns:p14="http://schemas.microsoft.com/office/powerpoint/2010/main" val="1996337175"/>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17"/>
        <p:cNvGrpSpPr/>
        <p:nvPr/>
      </p:nvGrpSpPr>
      <p:grpSpPr>
        <a:xfrm>
          <a:off x="0" y="0"/>
          <a:ext cx="0" cy="0"/>
          <a:chOff x="0" y="0"/>
          <a:chExt cx="0" cy="0"/>
        </a:xfrm>
      </p:grpSpPr>
      <p:sp>
        <p:nvSpPr>
          <p:cNvPr id="18" name="Google Shape;18;p95"/>
          <p:cNvSpPr txBox="1">
            <a:spLocks noGrp="1"/>
          </p:cNvSpPr>
          <p:nvPr>
            <p:ph type="ctrTitle"/>
          </p:nvPr>
        </p:nvSpPr>
        <p:spPr>
          <a:xfrm>
            <a:off x="515617" y="1547980"/>
            <a:ext cx="14094493" cy="4267381"/>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5200"/>
              <a:buNone/>
              <a:defRPr sz="8602"/>
            </a:lvl1pPr>
            <a:lvl2pPr lvl="1" algn="ctr">
              <a:lnSpc>
                <a:spcPct val="100000"/>
              </a:lnSpc>
              <a:spcBef>
                <a:spcPts val="0"/>
              </a:spcBef>
              <a:spcAft>
                <a:spcPts val="0"/>
              </a:spcAft>
              <a:buSzPts val="5200"/>
              <a:buNone/>
              <a:defRPr sz="8602"/>
            </a:lvl2pPr>
            <a:lvl3pPr lvl="2" algn="ctr">
              <a:lnSpc>
                <a:spcPct val="100000"/>
              </a:lnSpc>
              <a:spcBef>
                <a:spcPts val="0"/>
              </a:spcBef>
              <a:spcAft>
                <a:spcPts val="0"/>
              </a:spcAft>
              <a:buSzPts val="5200"/>
              <a:buNone/>
              <a:defRPr sz="8602"/>
            </a:lvl3pPr>
            <a:lvl4pPr lvl="3" algn="ctr">
              <a:lnSpc>
                <a:spcPct val="100000"/>
              </a:lnSpc>
              <a:spcBef>
                <a:spcPts val="0"/>
              </a:spcBef>
              <a:spcAft>
                <a:spcPts val="0"/>
              </a:spcAft>
              <a:buSzPts val="5200"/>
              <a:buNone/>
              <a:defRPr sz="8602"/>
            </a:lvl4pPr>
            <a:lvl5pPr lvl="4" algn="ctr">
              <a:lnSpc>
                <a:spcPct val="100000"/>
              </a:lnSpc>
              <a:spcBef>
                <a:spcPts val="0"/>
              </a:spcBef>
              <a:spcAft>
                <a:spcPts val="0"/>
              </a:spcAft>
              <a:buSzPts val="5200"/>
              <a:buNone/>
              <a:defRPr sz="8602"/>
            </a:lvl5pPr>
            <a:lvl6pPr lvl="5" algn="ctr">
              <a:lnSpc>
                <a:spcPct val="100000"/>
              </a:lnSpc>
              <a:spcBef>
                <a:spcPts val="0"/>
              </a:spcBef>
              <a:spcAft>
                <a:spcPts val="0"/>
              </a:spcAft>
              <a:buSzPts val="5200"/>
              <a:buNone/>
              <a:defRPr sz="8602"/>
            </a:lvl6pPr>
            <a:lvl7pPr lvl="6" algn="ctr">
              <a:lnSpc>
                <a:spcPct val="100000"/>
              </a:lnSpc>
              <a:spcBef>
                <a:spcPts val="0"/>
              </a:spcBef>
              <a:spcAft>
                <a:spcPts val="0"/>
              </a:spcAft>
              <a:buSzPts val="5200"/>
              <a:buNone/>
              <a:defRPr sz="8602"/>
            </a:lvl7pPr>
            <a:lvl8pPr lvl="7" algn="ctr">
              <a:lnSpc>
                <a:spcPct val="100000"/>
              </a:lnSpc>
              <a:spcBef>
                <a:spcPts val="0"/>
              </a:spcBef>
              <a:spcAft>
                <a:spcPts val="0"/>
              </a:spcAft>
              <a:buSzPts val="5200"/>
              <a:buNone/>
              <a:defRPr sz="8602"/>
            </a:lvl8pPr>
            <a:lvl9pPr lvl="8" algn="ctr">
              <a:lnSpc>
                <a:spcPct val="100000"/>
              </a:lnSpc>
              <a:spcBef>
                <a:spcPts val="0"/>
              </a:spcBef>
              <a:spcAft>
                <a:spcPts val="0"/>
              </a:spcAft>
              <a:buSzPts val="5200"/>
              <a:buNone/>
              <a:defRPr sz="8602"/>
            </a:lvl9pPr>
          </a:lstStyle>
          <a:p>
            <a:endParaRPr/>
          </a:p>
        </p:txBody>
      </p:sp>
      <p:sp>
        <p:nvSpPr>
          <p:cNvPr id="19" name="Google Shape;19;p95"/>
          <p:cNvSpPr txBox="1">
            <a:spLocks noGrp="1"/>
          </p:cNvSpPr>
          <p:nvPr>
            <p:ph type="subTitle" idx="1"/>
          </p:nvPr>
        </p:nvSpPr>
        <p:spPr>
          <a:xfrm>
            <a:off x="515604" y="5892181"/>
            <a:ext cx="14094493" cy="1647825"/>
          </a:xfrm>
          <a:prstGeom prst="rect">
            <a:avLst/>
          </a:prstGeom>
          <a:noFill/>
          <a:ln>
            <a:noFill/>
          </a:ln>
        </p:spPr>
        <p:txBody>
          <a:bodyPr spcFirstLastPara="1" wrap="square" lIns="91425" tIns="91425" rIns="91425" bIns="91425" anchor="t" anchorCtr="0">
            <a:noAutofit/>
          </a:bodyPr>
          <a:lstStyle>
            <a:lvl1pPr marR="0" lvl="0" algn="ctr" rtl="0">
              <a:lnSpc>
                <a:spcPct val="100000"/>
              </a:lnSpc>
              <a:spcBef>
                <a:spcPts val="0"/>
              </a:spcBef>
              <a:spcAft>
                <a:spcPts val="0"/>
              </a:spcAft>
              <a:buClr>
                <a:srgbClr val="000000"/>
              </a:buClr>
              <a:buSzPts val="2800"/>
              <a:buFont typeface="Arial"/>
              <a:buNone/>
              <a:defRPr sz="4632" b="0" i="0" u="none" strike="noStrike" cap="none">
                <a:solidFill>
                  <a:srgbClr val="000000"/>
                </a:solidFill>
                <a:latin typeface="Arial"/>
                <a:ea typeface="Arial"/>
                <a:cs typeface="Arial"/>
                <a:sym typeface="Arial"/>
              </a:defRPr>
            </a:lvl1pPr>
            <a:lvl2pPr marR="0" lvl="1" algn="ctr" rtl="0">
              <a:lnSpc>
                <a:spcPct val="100000"/>
              </a:lnSpc>
              <a:spcBef>
                <a:spcPts val="0"/>
              </a:spcBef>
              <a:spcAft>
                <a:spcPts val="0"/>
              </a:spcAft>
              <a:buClr>
                <a:srgbClr val="000000"/>
              </a:buClr>
              <a:buSzPts val="2800"/>
              <a:buFont typeface="Arial"/>
              <a:buNone/>
              <a:defRPr sz="4632" b="0" i="0" u="none" strike="noStrike" cap="none">
                <a:solidFill>
                  <a:srgbClr val="000000"/>
                </a:solidFill>
                <a:latin typeface="Arial"/>
                <a:ea typeface="Arial"/>
                <a:cs typeface="Arial"/>
                <a:sym typeface="Arial"/>
              </a:defRPr>
            </a:lvl2pPr>
            <a:lvl3pPr marR="0" lvl="2" algn="ctr" rtl="0">
              <a:lnSpc>
                <a:spcPct val="100000"/>
              </a:lnSpc>
              <a:spcBef>
                <a:spcPts val="0"/>
              </a:spcBef>
              <a:spcAft>
                <a:spcPts val="0"/>
              </a:spcAft>
              <a:buClr>
                <a:srgbClr val="000000"/>
              </a:buClr>
              <a:buSzPts val="2800"/>
              <a:buFont typeface="Arial"/>
              <a:buNone/>
              <a:defRPr sz="4632" b="0" i="0" u="none" strike="noStrike" cap="none">
                <a:solidFill>
                  <a:srgbClr val="000000"/>
                </a:solidFill>
                <a:latin typeface="Arial"/>
                <a:ea typeface="Arial"/>
                <a:cs typeface="Arial"/>
                <a:sym typeface="Arial"/>
              </a:defRPr>
            </a:lvl3pPr>
            <a:lvl4pPr marR="0" lvl="3" algn="ctr" rtl="0">
              <a:lnSpc>
                <a:spcPct val="100000"/>
              </a:lnSpc>
              <a:spcBef>
                <a:spcPts val="0"/>
              </a:spcBef>
              <a:spcAft>
                <a:spcPts val="0"/>
              </a:spcAft>
              <a:buClr>
                <a:srgbClr val="000000"/>
              </a:buClr>
              <a:buSzPts val="2800"/>
              <a:buFont typeface="Arial"/>
              <a:buNone/>
              <a:defRPr sz="4632" b="0" i="0" u="none" strike="noStrike" cap="none">
                <a:solidFill>
                  <a:srgbClr val="000000"/>
                </a:solidFill>
                <a:latin typeface="Arial"/>
                <a:ea typeface="Arial"/>
                <a:cs typeface="Arial"/>
                <a:sym typeface="Arial"/>
              </a:defRPr>
            </a:lvl4pPr>
            <a:lvl5pPr marR="0" lvl="4" algn="ctr" rtl="0">
              <a:lnSpc>
                <a:spcPct val="100000"/>
              </a:lnSpc>
              <a:spcBef>
                <a:spcPts val="0"/>
              </a:spcBef>
              <a:spcAft>
                <a:spcPts val="0"/>
              </a:spcAft>
              <a:buClr>
                <a:srgbClr val="000000"/>
              </a:buClr>
              <a:buSzPts val="2800"/>
              <a:buFont typeface="Arial"/>
              <a:buNone/>
              <a:defRPr sz="4632" b="0" i="0" u="none" strike="noStrike" cap="none">
                <a:solidFill>
                  <a:srgbClr val="000000"/>
                </a:solidFill>
                <a:latin typeface="Arial"/>
                <a:ea typeface="Arial"/>
                <a:cs typeface="Arial"/>
                <a:sym typeface="Arial"/>
              </a:defRPr>
            </a:lvl5pPr>
            <a:lvl6pPr marR="0" lvl="5" algn="ctr" rtl="0">
              <a:lnSpc>
                <a:spcPct val="100000"/>
              </a:lnSpc>
              <a:spcBef>
                <a:spcPts val="0"/>
              </a:spcBef>
              <a:spcAft>
                <a:spcPts val="0"/>
              </a:spcAft>
              <a:buClr>
                <a:srgbClr val="000000"/>
              </a:buClr>
              <a:buSzPts val="2800"/>
              <a:buFont typeface="Arial"/>
              <a:buNone/>
              <a:defRPr sz="4632" b="0" i="0" u="none" strike="noStrike" cap="none">
                <a:solidFill>
                  <a:srgbClr val="000000"/>
                </a:solidFill>
                <a:latin typeface="Arial"/>
                <a:ea typeface="Arial"/>
                <a:cs typeface="Arial"/>
                <a:sym typeface="Arial"/>
              </a:defRPr>
            </a:lvl6pPr>
            <a:lvl7pPr marR="0" lvl="6" algn="ctr" rtl="0">
              <a:lnSpc>
                <a:spcPct val="100000"/>
              </a:lnSpc>
              <a:spcBef>
                <a:spcPts val="0"/>
              </a:spcBef>
              <a:spcAft>
                <a:spcPts val="0"/>
              </a:spcAft>
              <a:buClr>
                <a:srgbClr val="000000"/>
              </a:buClr>
              <a:buSzPts val="2800"/>
              <a:buFont typeface="Arial"/>
              <a:buNone/>
              <a:defRPr sz="4632" b="0" i="0" u="none" strike="noStrike" cap="none">
                <a:solidFill>
                  <a:srgbClr val="000000"/>
                </a:solidFill>
                <a:latin typeface="Arial"/>
                <a:ea typeface="Arial"/>
                <a:cs typeface="Arial"/>
                <a:sym typeface="Arial"/>
              </a:defRPr>
            </a:lvl7pPr>
            <a:lvl8pPr marR="0" lvl="7" algn="ctr" rtl="0">
              <a:lnSpc>
                <a:spcPct val="100000"/>
              </a:lnSpc>
              <a:spcBef>
                <a:spcPts val="0"/>
              </a:spcBef>
              <a:spcAft>
                <a:spcPts val="0"/>
              </a:spcAft>
              <a:buClr>
                <a:srgbClr val="000000"/>
              </a:buClr>
              <a:buSzPts val="2800"/>
              <a:buFont typeface="Arial"/>
              <a:buNone/>
              <a:defRPr sz="4632" b="0" i="0" u="none" strike="noStrike" cap="none">
                <a:solidFill>
                  <a:srgbClr val="000000"/>
                </a:solidFill>
                <a:latin typeface="Arial"/>
                <a:ea typeface="Arial"/>
                <a:cs typeface="Arial"/>
                <a:sym typeface="Arial"/>
              </a:defRPr>
            </a:lvl8pPr>
            <a:lvl9pPr marR="0" lvl="8" algn="ctr" rtl="0">
              <a:lnSpc>
                <a:spcPct val="100000"/>
              </a:lnSpc>
              <a:spcBef>
                <a:spcPts val="0"/>
              </a:spcBef>
              <a:spcAft>
                <a:spcPts val="0"/>
              </a:spcAft>
              <a:buClr>
                <a:srgbClr val="000000"/>
              </a:buClr>
              <a:buSzPts val="2800"/>
              <a:buFont typeface="Arial"/>
              <a:buNone/>
              <a:defRPr sz="4632" b="0" i="0" u="none" strike="noStrike" cap="none">
                <a:solidFill>
                  <a:srgbClr val="000000"/>
                </a:solidFill>
                <a:latin typeface="Arial"/>
                <a:ea typeface="Arial"/>
                <a:cs typeface="Arial"/>
                <a:sym typeface="Arial"/>
              </a:defRPr>
            </a:lvl9pPr>
          </a:lstStyle>
          <a:p>
            <a:endParaRPr/>
          </a:p>
        </p:txBody>
      </p:sp>
      <p:sp>
        <p:nvSpPr>
          <p:cNvPr id="20" name="Google Shape;20;p95"/>
          <p:cNvSpPr txBox="1">
            <a:spLocks noGrp="1"/>
          </p:cNvSpPr>
          <p:nvPr>
            <p:ph type="sldNum" idx="12"/>
          </p:nvPr>
        </p:nvSpPr>
        <p:spPr>
          <a:xfrm>
            <a:off x="14014858" y="9694886"/>
            <a:ext cx="907641" cy="818299"/>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654"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654"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654"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654"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654"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654"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654"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654"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654" b="0" i="0" u="none" strike="noStrike" cap="none">
                <a:solidFill>
                  <a:schemeClr val="dk2"/>
                </a:solidFill>
                <a:latin typeface="Arial"/>
                <a:ea typeface="Arial"/>
                <a:cs typeface="Arial"/>
                <a:sym typeface="Arial"/>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3159687374"/>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matchingName="Пустой слайд" type="blank">
  <p:cSld name="Пустой слайд">
    <p:spTree>
      <p:nvGrpSpPr>
        <p:cNvPr id="1" name="Shape 139"/>
        <p:cNvGrpSpPr/>
        <p:nvPr/>
      </p:nvGrpSpPr>
      <p:grpSpPr>
        <a:xfrm>
          <a:off x="0" y="0"/>
          <a:ext cx="0" cy="0"/>
          <a:chOff x="0" y="0"/>
          <a:chExt cx="0" cy="0"/>
        </a:xfrm>
      </p:grpSpPr>
      <p:sp>
        <p:nvSpPr>
          <p:cNvPr id="140" name="Google Shape;140;p38"/>
          <p:cNvSpPr txBox="1">
            <a:spLocks noGrp="1"/>
          </p:cNvSpPr>
          <p:nvPr>
            <p:ph type="dt" idx="10"/>
          </p:nvPr>
        </p:nvSpPr>
        <p:spPr>
          <a:xfrm>
            <a:off x="1039892" y="9911199"/>
            <a:ext cx="3403283" cy="569441"/>
          </a:xfrm>
          <a:prstGeom prst="rect">
            <a:avLst/>
          </a:prstGeom>
          <a:noFill/>
          <a:ln>
            <a:noFill/>
          </a:ln>
        </p:spPr>
        <p:txBody>
          <a:bodyPr spcFirstLastPara="1" wrap="square" lIns="74450" tIns="37225" rIns="74450" bIns="37225" anchor="ctr" anchorCtr="0">
            <a:noAutofit/>
          </a:bodyPr>
          <a:lstStyle>
            <a:lvl1pPr lvl="0" algn="l"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41" name="Google Shape;141;p38"/>
          <p:cNvSpPr txBox="1">
            <a:spLocks noGrp="1"/>
          </p:cNvSpPr>
          <p:nvPr>
            <p:ph type="ftr" idx="11"/>
          </p:nvPr>
        </p:nvSpPr>
        <p:spPr>
          <a:xfrm>
            <a:off x="5010388" y="9911199"/>
            <a:ext cx="5104924" cy="569441"/>
          </a:xfrm>
          <a:prstGeom prst="rect">
            <a:avLst/>
          </a:prstGeom>
          <a:noFill/>
          <a:ln>
            <a:noFill/>
          </a:ln>
        </p:spPr>
        <p:txBody>
          <a:bodyPr spcFirstLastPara="1" wrap="square" lIns="74450" tIns="37225" rIns="74450" bIns="37225" anchor="ctr" anchorCtr="0">
            <a:noAutofit/>
          </a:bodyPr>
          <a:lstStyle>
            <a:lvl1pPr lvl="0" algn="ctr"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42" name="Google Shape;142;p38"/>
          <p:cNvSpPr txBox="1">
            <a:spLocks noGrp="1"/>
          </p:cNvSpPr>
          <p:nvPr>
            <p:ph type="sldNum" idx="12"/>
          </p:nvPr>
        </p:nvSpPr>
        <p:spPr>
          <a:xfrm>
            <a:off x="10682525" y="9911199"/>
            <a:ext cx="3403283" cy="569441"/>
          </a:xfrm>
          <a:prstGeom prst="rect">
            <a:avLst/>
          </a:prstGeom>
          <a:noFill/>
          <a:ln>
            <a:noFill/>
          </a:ln>
        </p:spPr>
        <p:txBody>
          <a:bodyPr spcFirstLastPara="1" wrap="square" lIns="74450" tIns="37225" rIns="74450" bIns="37225" anchor="ctr" anchorCtr="0">
            <a:noAutofit/>
          </a:bodyPr>
          <a:lstStyle>
            <a:lvl1pPr marL="0" marR="0" lvl="0"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1659732221"/>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143"/>
        <p:cNvGrpSpPr/>
        <p:nvPr/>
      </p:nvGrpSpPr>
      <p:grpSpPr>
        <a:xfrm>
          <a:off x="0" y="0"/>
          <a:ext cx="0" cy="0"/>
          <a:chOff x="0" y="0"/>
          <a:chExt cx="0" cy="0"/>
        </a:xfrm>
      </p:grpSpPr>
      <p:sp>
        <p:nvSpPr>
          <p:cNvPr id="144" name="Google Shape;144;p39"/>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6100"/>
              <a:buFont typeface="Roboto"/>
              <a:buNone/>
              <a:defRPr sz="12572"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6100"/>
              <a:buFont typeface="Roboto"/>
              <a:buNone/>
              <a:defRPr sz="12572"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6100"/>
              <a:buFont typeface="Roboto"/>
              <a:buNone/>
              <a:defRPr sz="12572"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6100"/>
              <a:buFont typeface="Roboto"/>
              <a:buNone/>
              <a:defRPr sz="12572"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6100"/>
              <a:buFont typeface="Roboto"/>
              <a:buNone/>
              <a:defRPr sz="12572"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6100"/>
              <a:buFont typeface="Roboto"/>
              <a:buNone/>
              <a:defRPr sz="12572"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6100"/>
              <a:buFont typeface="Roboto"/>
              <a:buNone/>
              <a:defRPr sz="12572"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6100"/>
              <a:buFont typeface="Roboto"/>
              <a:buNone/>
              <a:defRPr sz="12572"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6100"/>
              <a:buFont typeface="Roboto"/>
              <a:buNone/>
              <a:defRPr sz="12572"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611762978"/>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showMasterSp="0" matchingName="Phone 4">
  <p:cSld name="Phone 4">
    <p:spTree>
      <p:nvGrpSpPr>
        <p:cNvPr id="1" name="Shape 145"/>
        <p:cNvGrpSpPr/>
        <p:nvPr/>
      </p:nvGrpSpPr>
      <p:grpSpPr>
        <a:xfrm>
          <a:off x="0" y="0"/>
          <a:ext cx="0" cy="0"/>
          <a:chOff x="0" y="0"/>
          <a:chExt cx="0" cy="0"/>
        </a:xfrm>
      </p:grpSpPr>
      <p:sp>
        <p:nvSpPr>
          <p:cNvPr id="146" name="Google Shape;146;p40"/>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6100"/>
              <a:buFont typeface="Roboto"/>
              <a:buNone/>
              <a:defRPr sz="12572"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6100"/>
              <a:buFont typeface="Roboto"/>
              <a:buNone/>
              <a:defRPr sz="12572"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6100"/>
              <a:buFont typeface="Roboto"/>
              <a:buNone/>
              <a:defRPr sz="12572"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6100"/>
              <a:buFont typeface="Roboto"/>
              <a:buNone/>
              <a:defRPr sz="12572"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6100"/>
              <a:buFont typeface="Roboto"/>
              <a:buNone/>
              <a:defRPr sz="12572"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6100"/>
              <a:buFont typeface="Roboto"/>
              <a:buNone/>
              <a:defRPr sz="12572"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6100"/>
              <a:buFont typeface="Roboto"/>
              <a:buNone/>
              <a:defRPr sz="12572"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6100"/>
              <a:buFont typeface="Roboto"/>
              <a:buNone/>
              <a:defRPr sz="12572"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6100"/>
              <a:buFont typeface="Roboto"/>
              <a:buNone/>
              <a:defRPr sz="12572"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147" name="Google Shape;147;p40"/>
          <p:cNvSpPr>
            <a:spLocks noGrp="1"/>
          </p:cNvSpPr>
          <p:nvPr>
            <p:ph type="pic" idx="2"/>
          </p:nvPr>
        </p:nvSpPr>
        <p:spPr>
          <a:xfrm>
            <a:off x="8343206" y="2304991"/>
            <a:ext cx="4385858" cy="9636222"/>
          </a:xfrm>
          <a:prstGeom prst="rect">
            <a:avLst/>
          </a:prstGeom>
          <a:noFill/>
          <a:ln>
            <a:noFill/>
          </a:ln>
        </p:spPr>
        <p:txBody>
          <a:bodyPr spcFirstLastPara="1" wrap="square" lIns="69025" tIns="34500" rIns="69025" bIns="34500" anchor="t" anchorCtr="0">
            <a:noAutofit/>
          </a:bodyPr>
          <a:lstStyle>
            <a:lvl1pPr marR="0" lvl="0" algn="l" rtl="0">
              <a:lnSpc>
                <a:spcPct val="120000"/>
              </a:lnSpc>
              <a:spcBef>
                <a:spcPts val="0"/>
              </a:spcBef>
              <a:spcAft>
                <a:spcPts val="0"/>
              </a:spcAft>
              <a:buClr>
                <a:srgbClr val="DCDEE0"/>
              </a:buClr>
              <a:buSzPts val="6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6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6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6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6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6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6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6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6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1587631809"/>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matchingName="Титульный слайд" type="title">
  <p:cSld name="Титульный слайд">
    <p:spTree>
      <p:nvGrpSpPr>
        <p:cNvPr id="1" name="Shape 148"/>
        <p:cNvGrpSpPr/>
        <p:nvPr/>
      </p:nvGrpSpPr>
      <p:grpSpPr>
        <a:xfrm>
          <a:off x="0" y="0"/>
          <a:ext cx="0" cy="0"/>
          <a:chOff x="0" y="0"/>
          <a:chExt cx="0" cy="0"/>
        </a:xfrm>
      </p:grpSpPr>
      <p:sp>
        <p:nvSpPr>
          <p:cNvPr id="149" name="Google Shape;149;p41"/>
          <p:cNvSpPr txBox="1">
            <a:spLocks noGrp="1"/>
          </p:cNvSpPr>
          <p:nvPr>
            <p:ph type="ctrTitle"/>
          </p:nvPr>
        </p:nvSpPr>
        <p:spPr>
          <a:xfrm>
            <a:off x="1890713" y="1750055"/>
            <a:ext cx="11344275" cy="3722887"/>
          </a:xfrm>
          <a:prstGeom prst="rect">
            <a:avLst/>
          </a:prstGeom>
          <a:noFill/>
          <a:ln>
            <a:noFill/>
          </a:ln>
        </p:spPr>
        <p:txBody>
          <a:bodyPr spcFirstLastPara="1" wrap="square" lIns="74450" tIns="37225" rIns="74450" bIns="37225" anchor="b" anchorCtr="0">
            <a:noAutofit/>
          </a:bodyPr>
          <a:lstStyle>
            <a:lvl1pPr lvl="0" algn="ctr" rtl="0">
              <a:lnSpc>
                <a:spcPct val="90000"/>
              </a:lnSpc>
              <a:spcBef>
                <a:spcPts val="0"/>
              </a:spcBef>
              <a:spcAft>
                <a:spcPts val="0"/>
              </a:spcAft>
              <a:buClr>
                <a:schemeClr val="dk1"/>
              </a:buClr>
              <a:buSzPts val="4900"/>
              <a:buFont typeface="Calibri"/>
              <a:buNone/>
              <a:defRPr sz="8106"/>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50" name="Google Shape;150;p41"/>
          <p:cNvSpPr txBox="1">
            <a:spLocks noGrp="1"/>
          </p:cNvSpPr>
          <p:nvPr>
            <p:ph type="subTitle" idx="1"/>
          </p:nvPr>
        </p:nvSpPr>
        <p:spPr>
          <a:xfrm>
            <a:off x="1890713" y="5616510"/>
            <a:ext cx="11344275" cy="2581510"/>
          </a:xfrm>
          <a:prstGeom prst="rect">
            <a:avLst/>
          </a:prstGeom>
          <a:noFill/>
          <a:ln>
            <a:noFill/>
          </a:ln>
        </p:spPr>
        <p:txBody>
          <a:bodyPr spcFirstLastPara="1" wrap="square" lIns="74450" tIns="37225" rIns="74450" bIns="37225" anchor="t" anchorCtr="0">
            <a:noAutofit/>
          </a:bodyPr>
          <a:lstStyle>
            <a:lvl1pPr lvl="0" algn="ctr" rtl="0">
              <a:lnSpc>
                <a:spcPct val="90000"/>
              </a:lnSpc>
              <a:spcBef>
                <a:spcPts val="1323"/>
              </a:spcBef>
              <a:spcAft>
                <a:spcPts val="0"/>
              </a:spcAft>
              <a:buClr>
                <a:schemeClr val="dk1"/>
              </a:buClr>
              <a:buSzPts val="2000"/>
              <a:buNone/>
              <a:defRPr sz="3308"/>
            </a:lvl1pPr>
            <a:lvl2pPr lvl="1" algn="ctr" rtl="0">
              <a:lnSpc>
                <a:spcPct val="90000"/>
              </a:lnSpc>
              <a:spcBef>
                <a:spcPts val="662"/>
              </a:spcBef>
              <a:spcAft>
                <a:spcPts val="0"/>
              </a:spcAft>
              <a:buClr>
                <a:schemeClr val="dk1"/>
              </a:buClr>
              <a:buSzPts val="1600"/>
              <a:buNone/>
              <a:defRPr sz="2647"/>
            </a:lvl2pPr>
            <a:lvl3pPr lvl="2" algn="ctr" rtl="0">
              <a:lnSpc>
                <a:spcPct val="90000"/>
              </a:lnSpc>
              <a:spcBef>
                <a:spcPts val="662"/>
              </a:spcBef>
              <a:spcAft>
                <a:spcPts val="0"/>
              </a:spcAft>
              <a:buClr>
                <a:schemeClr val="dk1"/>
              </a:buClr>
              <a:buSzPts val="1500"/>
              <a:buNone/>
              <a:defRPr sz="2481"/>
            </a:lvl3pPr>
            <a:lvl4pPr lvl="3" algn="ctr" rtl="0">
              <a:lnSpc>
                <a:spcPct val="90000"/>
              </a:lnSpc>
              <a:spcBef>
                <a:spcPts val="662"/>
              </a:spcBef>
              <a:spcAft>
                <a:spcPts val="0"/>
              </a:spcAft>
              <a:buClr>
                <a:schemeClr val="dk1"/>
              </a:buClr>
              <a:buSzPts val="1300"/>
              <a:buNone/>
              <a:defRPr sz="2150"/>
            </a:lvl4pPr>
            <a:lvl5pPr lvl="4" algn="ctr" rtl="0">
              <a:lnSpc>
                <a:spcPct val="90000"/>
              </a:lnSpc>
              <a:spcBef>
                <a:spcPts val="662"/>
              </a:spcBef>
              <a:spcAft>
                <a:spcPts val="0"/>
              </a:spcAft>
              <a:buClr>
                <a:schemeClr val="dk1"/>
              </a:buClr>
              <a:buSzPts val="1300"/>
              <a:buNone/>
              <a:defRPr sz="2150"/>
            </a:lvl5pPr>
            <a:lvl6pPr lvl="5" algn="ctr" rtl="0">
              <a:lnSpc>
                <a:spcPct val="90000"/>
              </a:lnSpc>
              <a:spcBef>
                <a:spcPts val="662"/>
              </a:spcBef>
              <a:spcAft>
                <a:spcPts val="0"/>
              </a:spcAft>
              <a:buClr>
                <a:schemeClr val="dk1"/>
              </a:buClr>
              <a:buSzPts val="1300"/>
              <a:buNone/>
              <a:defRPr sz="2150"/>
            </a:lvl6pPr>
            <a:lvl7pPr lvl="6" algn="ctr" rtl="0">
              <a:lnSpc>
                <a:spcPct val="90000"/>
              </a:lnSpc>
              <a:spcBef>
                <a:spcPts val="662"/>
              </a:spcBef>
              <a:spcAft>
                <a:spcPts val="0"/>
              </a:spcAft>
              <a:buClr>
                <a:schemeClr val="dk1"/>
              </a:buClr>
              <a:buSzPts val="1300"/>
              <a:buNone/>
              <a:defRPr sz="2150"/>
            </a:lvl7pPr>
            <a:lvl8pPr lvl="7" algn="ctr" rtl="0">
              <a:lnSpc>
                <a:spcPct val="90000"/>
              </a:lnSpc>
              <a:spcBef>
                <a:spcPts val="662"/>
              </a:spcBef>
              <a:spcAft>
                <a:spcPts val="0"/>
              </a:spcAft>
              <a:buClr>
                <a:schemeClr val="dk1"/>
              </a:buClr>
              <a:buSzPts val="1300"/>
              <a:buNone/>
              <a:defRPr sz="2150"/>
            </a:lvl8pPr>
            <a:lvl9pPr lvl="8" algn="ctr" rtl="0">
              <a:lnSpc>
                <a:spcPct val="90000"/>
              </a:lnSpc>
              <a:spcBef>
                <a:spcPts val="662"/>
              </a:spcBef>
              <a:spcAft>
                <a:spcPts val="0"/>
              </a:spcAft>
              <a:buClr>
                <a:schemeClr val="dk1"/>
              </a:buClr>
              <a:buSzPts val="1300"/>
              <a:buNone/>
              <a:defRPr sz="2150"/>
            </a:lvl9pPr>
          </a:lstStyle>
          <a:p>
            <a:endParaRPr/>
          </a:p>
        </p:txBody>
      </p:sp>
      <p:sp>
        <p:nvSpPr>
          <p:cNvPr id="151" name="Google Shape;151;p41"/>
          <p:cNvSpPr txBox="1">
            <a:spLocks noGrp="1"/>
          </p:cNvSpPr>
          <p:nvPr>
            <p:ph type="dt" idx="10"/>
          </p:nvPr>
        </p:nvSpPr>
        <p:spPr>
          <a:xfrm>
            <a:off x="1039892" y="9911199"/>
            <a:ext cx="3403283" cy="569441"/>
          </a:xfrm>
          <a:prstGeom prst="rect">
            <a:avLst/>
          </a:prstGeom>
          <a:noFill/>
          <a:ln>
            <a:noFill/>
          </a:ln>
        </p:spPr>
        <p:txBody>
          <a:bodyPr spcFirstLastPara="1" wrap="square" lIns="74450" tIns="37225" rIns="74450" bIns="37225" anchor="ctr" anchorCtr="0">
            <a:noAutofit/>
          </a:bodyPr>
          <a:lstStyle>
            <a:lvl1pPr lvl="0" algn="l"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52" name="Google Shape;152;p41"/>
          <p:cNvSpPr txBox="1">
            <a:spLocks noGrp="1"/>
          </p:cNvSpPr>
          <p:nvPr>
            <p:ph type="ftr" idx="11"/>
          </p:nvPr>
        </p:nvSpPr>
        <p:spPr>
          <a:xfrm>
            <a:off x="5010388" y="9911199"/>
            <a:ext cx="5104924" cy="569441"/>
          </a:xfrm>
          <a:prstGeom prst="rect">
            <a:avLst/>
          </a:prstGeom>
          <a:noFill/>
          <a:ln>
            <a:noFill/>
          </a:ln>
        </p:spPr>
        <p:txBody>
          <a:bodyPr spcFirstLastPara="1" wrap="square" lIns="74450" tIns="37225" rIns="74450" bIns="37225" anchor="ctr" anchorCtr="0">
            <a:noAutofit/>
          </a:bodyPr>
          <a:lstStyle>
            <a:lvl1pPr lvl="0" algn="ctr"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53" name="Google Shape;153;p41"/>
          <p:cNvSpPr txBox="1">
            <a:spLocks noGrp="1"/>
          </p:cNvSpPr>
          <p:nvPr>
            <p:ph type="sldNum" idx="12"/>
          </p:nvPr>
        </p:nvSpPr>
        <p:spPr>
          <a:xfrm>
            <a:off x="10682525" y="9911199"/>
            <a:ext cx="3403283" cy="569441"/>
          </a:xfrm>
          <a:prstGeom prst="rect">
            <a:avLst/>
          </a:prstGeom>
          <a:noFill/>
          <a:ln>
            <a:noFill/>
          </a:ln>
        </p:spPr>
        <p:txBody>
          <a:bodyPr spcFirstLastPara="1" wrap="square" lIns="74450" tIns="37225" rIns="74450" bIns="37225" anchor="ctr" anchorCtr="0">
            <a:noAutofit/>
          </a:bodyPr>
          <a:lstStyle>
            <a:lvl1pPr marL="0" marR="0" lvl="0"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1327697141"/>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matchingName="Заголовок и объект" type="obj">
  <p:cSld name="Заголовок и объект">
    <p:spTree>
      <p:nvGrpSpPr>
        <p:cNvPr id="1" name="Shape 154"/>
        <p:cNvGrpSpPr/>
        <p:nvPr/>
      </p:nvGrpSpPr>
      <p:grpSpPr>
        <a:xfrm>
          <a:off x="0" y="0"/>
          <a:ext cx="0" cy="0"/>
          <a:chOff x="0" y="0"/>
          <a:chExt cx="0" cy="0"/>
        </a:xfrm>
      </p:grpSpPr>
      <p:sp>
        <p:nvSpPr>
          <p:cNvPr id="155" name="Google Shape;155;p42"/>
          <p:cNvSpPr txBox="1">
            <a:spLocks noGrp="1"/>
          </p:cNvSpPr>
          <p:nvPr>
            <p:ph type="title"/>
          </p:nvPr>
        </p:nvSpPr>
        <p:spPr>
          <a:xfrm>
            <a:off x="1039892" y="569325"/>
            <a:ext cx="13045916" cy="2066954"/>
          </a:xfrm>
          <a:prstGeom prst="rect">
            <a:avLst/>
          </a:prstGeom>
          <a:noFill/>
          <a:ln>
            <a:noFill/>
          </a:ln>
        </p:spPr>
        <p:txBody>
          <a:bodyPr spcFirstLastPara="1" wrap="square" lIns="74450" tIns="37225" rIns="74450" bIns="37225" anchor="ctr" anchorCtr="0">
            <a:noAutofit/>
          </a:bodyPr>
          <a:lstStyle>
            <a:lvl1pPr lvl="0" algn="l" rtl="0">
              <a:lnSpc>
                <a:spcPct val="90000"/>
              </a:lnSpc>
              <a:spcBef>
                <a:spcPts val="0"/>
              </a:spcBef>
              <a:spcAft>
                <a:spcPts val="0"/>
              </a:spcAft>
              <a:buClr>
                <a:schemeClr val="dk1"/>
              </a:buClr>
              <a:buSzPts val="15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56" name="Google Shape;156;p42"/>
          <p:cNvSpPr txBox="1">
            <a:spLocks noGrp="1"/>
          </p:cNvSpPr>
          <p:nvPr>
            <p:ph type="body" idx="1"/>
          </p:nvPr>
        </p:nvSpPr>
        <p:spPr>
          <a:xfrm>
            <a:off x="1039892" y="2846623"/>
            <a:ext cx="13045916" cy="6784649"/>
          </a:xfrm>
          <a:prstGeom prst="rect">
            <a:avLst/>
          </a:prstGeom>
          <a:noFill/>
          <a:ln>
            <a:noFill/>
          </a:ln>
        </p:spPr>
        <p:txBody>
          <a:bodyPr spcFirstLastPara="1" wrap="square" lIns="74450" tIns="37225" rIns="74450" bIns="37225" anchor="t" anchorCtr="0">
            <a:noAutofit/>
          </a:bodyPr>
          <a:lstStyle>
            <a:lvl1pPr marL="756300" lvl="0" indent="-535713" algn="l" rtl="0">
              <a:lnSpc>
                <a:spcPct val="90000"/>
              </a:lnSpc>
              <a:spcBef>
                <a:spcPts val="1323"/>
              </a:spcBef>
              <a:spcAft>
                <a:spcPts val="0"/>
              </a:spcAft>
              <a:buClr>
                <a:schemeClr val="dk1"/>
              </a:buClr>
              <a:buSzPts val="1500"/>
              <a:buChar char="•"/>
              <a:defRPr/>
            </a:lvl1pPr>
            <a:lvl2pPr marL="1512600" lvl="1" indent="-535713" algn="l" rtl="0">
              <a:lnSpc>
                <a:spcPct val="90000"/>
              </a:lnSpc>
              <a:spcBef>
                <a:spcPts val="662"/>
              </a:spcBef>
              <a:spcAft>
                <a:spcPts val="0"/>
              </a:spcAft>
              <a:buClr>
                <a:schemeClr val="dk1"/>
              </a:buClr>
              <a:buSzPts val="1500"/>
              <a:buChar char="•"/>
              <a:defRPr/>
            </a:lvl2pPr>
            <a:lvl3pPr marL="2268901" lvl="2" indent="-535713" algn="l" rtl="0">
              <a:lnSpc>
                <a:spcPct val="90000"/>
              </a:lnSpc>
              <a:spcBef>
                <a:spcPts val="662"/>
              </a:spcBef>
              <a:spcAft>
                <a:spcPts val="0"/>
              </a:spcAft>
              <a:buClr>
                <a:schemeClr val="dk1"/>
              </a:buClr>
              <a:buSzPts val="1500"/>
              <a:buChar char="•"/>
              <a:defRPr/>
            </a:lvl3pPr>
            <a:lvl4pPr marL="3025201" lvl="3" indent="-535713" algn="l" rtl="0">
              <a:lnSpc>
                <a:spcPct val="90000"/>
              </a:lnSpc>
              <a:spcBef>
                <a:spcPts val="662"/>
              </a:spcBef>
              <a:spcAft>
                <a:spcPts val="0"/>
              </a:spcAft>
              <a:buClr>
                <a:schemeClr val="dk1"/>
              </a:buClr>
              <a:buSzPts val="1500"/>
              <a:buChar char="•"/>
              <a:defRPr/>
            </a:lvl4pPr>
            <a:lvl5pPr marL="3781501" lvl="4" indent="-535713" algn="l" rtl="0">
              <a:lnSpc>
                <a:spcPct val="90000"/>
              </a:lnSpc>
              <a:spcBef>
                <a:spcPts val="662"/>
              </a:spcBef>
              <a:spcAft>
                <a:spcPts val="0"/>
              </a:spcAft>
              <a:buClr>
                <a:schemeClr val="dk1"/>
              </a:buClr>
              <a:buSzPts val="1500"/>
              <a:buChar char="•"/>
              <a:defRPr/>
            </a:lvl5pPr>
            <a:lvl6pPr marL="4537801" lvl="5" indent="-535713" algn="l" rtl="0">
              <a:lnSpc>
                <a:spcPct val="90000"/>
              </a:lnSpc>
              <a:spcBef>
                <a:spcPts val="662"/>
              </a:spcBef>
              <a:spcAft>
                <a:spcPts val="0"/>
              </a:spcAft>
              <a:buClr>
                <a:schemeClr val="dk1"/>
              </a:buClr>
              <a:buSzPts val="1500"/>
              <a:buChar char="•"/>
              <a:defRPr/>
            </a:lvl6pPr>
            <a:lvl7pPr marL="5294102" lvl="6" indent="-535713" algn="l" rtl="0">
              <a:lnSpc>
                <a:spcPct val="90000"/>
              </a:lnSpc>
              <a:spcBef>
                <a:spcPts val="662"/>
              </a:spcBef>
              <a:spcAft>
                <a:spcPts val="0"/>
              </a:spcAft>
              <a:buClr>
                <a:schemeClr val="dk1"/>
              </a:buClr>
              <a:buSzPts val="1500"/>
              <a:buChar char="•"/>
              <a:defRPr/>
            </a:lvl7pPr>
            <a:lvl8pPr marL="6050402" lvl="7" indent="-535713" algn="l" rtl="0">
              <a:lnSpc>
                <a:spcPct val="90000"/>
              </a:lnSpc>
              <a:spcBef>
                <a:spcPts val="662"/>
              </a:spcBef>
              <a:spcAft>
                <a:spcPts val="0"/>
              </a:spcAft>
              <a:buClr>
                <a:schemeClr val="dk1"/>
              </a:buClr>
              <a:buSzPts val="1500"/>
              <a:buChar char="•"/>
              <a:defRPr/>
            </a:lvl8pPr>
            <a:lvl9pPr marL="6806702" lvl="8" indent="-535713" algn="l" rtl="0">
              <a:lnSpc>
                <a:spcPct val="90000"/>
              </a:lnSpc>
              <a:spcBef>
                <a:spcPts val="662"/>
              </a:spcBef>
              <a:spcAft>
                <a:spcPts val="0"/>
              </a:spcAft>
              <a:buClr>
                <a:schemeClr val="dk1"/>
              </a:buClr>
              <a:buSzPts val="1500"/>
              <a:buChar char="•"/>
              <a:defRPr/>
            </a:lvl9pPr>
          </a:lstStyle>
          <a:p>
            <a:endParaRPr/>
          </a:p>
        </p:txBody>
      </p:sp>
      <p:sp>
        <p:nvSpPr>
          <p:cNvPr id="157" name="Google Shape;157;p42"/>
          <p:cNvSpPr txBox="1">
            <a:spLocks noGrp="1"/>
          </p:cNvSpPr>
          <p:nvPr>
            <p:ph type="dt" idx="10"/>
          </p:nvPr>
        </p:nvSpPr>
        <p:spPr>
          <a:xfrm>
            <a:off x="1039892" y="9911199"/>
            <a:ext cx="3403283" cy="569441"/>
          </a:xfrm>
          <a:prstGeom prst="rect">
            <a:avLst/>
          </a:prstGeom>
          <a:noFill/>
          <a:ln>
            <a:noFill/>
          </a:ln>
        </p:spPr>
        <p:txBody>
          <a:bodyPr spcFirstLastPara="1" wrap="square" lIns="74450" tIns="37225" rIns="74450" bIns="37225" anchor="ctr" anchorCtr="0">
            <a:noAutofit/>
          </a:bodyPr>
          <a:lstStyle>
            <a:lvl1pPr lvl="0" algn="l"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58" name="Google Shape;158;p42"/>
          <p:cNvSpPr txBox="1">
            <a:spLocks noGrp="1"/>
          </p:cNvSpPr>
          <p:nvPr>
            <p:ph type="ftr" idx="11"/>
          </p:nvPr>
        </p:nvSpPr>
        <p:spPr>
          <a:xfrm>
            <a:off x="5010388" y="9911199"/>
            <a:ext cx="5104924" cy="569441"/>
          </a:xfrm>
          <a:prstGeom prst="rect">
            <a:avLst/>
          </a:prstGeom>
          <a:noFill/>
          <a:ln>
            <a:noFill/>
          </a:ln>
        </p:spPr>
        <p:txBody>
          <a:bodyPr spcFirstLastPara="1" wrap="square" lIns="74450" tIns="37225" rIns="74450" bIns="37225" anchor="ctr" anchorCtr="0">
            <a:noAutofit/>
          </a:bodyPr>
          <a:lstStyle>
            <a:lvl1pPr lvl="0" algn="ctr"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59" name="Google Shape;159;p42"/>
          <p:cNvSpPr txBox="1">
            <a:spLocks noGrp="1"/>
          </p:cNvSpPr>
          <p:nvPr>
            <p:ph type="sldNum" idx="12"/>
          </p:nvPr>
        </p:nvSpPr>
        <p:spPr>
          <a:xfrm>
            <a:off x="10682525" y="9911199"/>
            <a:ext cx="3403283" cy="569441"/>
          </a:xfrm>
          <a:prstGeom prst="rect">
            <a:avLst/>
          </a:prstGeom>
          <a:noFill/>
          <a:ln>
            <a:noFill/>
          </a:ln>
        </p:spPr>
        <p:txBody>
          <a:bodyPr spcFirstLastPara="1" wrap="square" lIns="74450" tIns="37225" rIns="74450" bIns="37225" anchor="ctr" anchorCtr="0">
            <a:noAutofit/>
          </a:bodyPr>
          <a:lstStyle>
            <a:lvl1pPr marL="0" marR="0" lvl="0"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3894488553"/>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matchingName="Заголовок раздела" type="secHead">
  <p:cSld name="Заголовок раздела">
    <p:spTree>
      <p:nvGrpSpPr>
        <p:cNvPr id="1" name="Shape 160"/>
        <p:cNvGrpSpPr/>
        <p:nvPr/>
      </p:nvGrpSpPr>
      <p:grpSpPr>
        <a:xfrm>
          <a:off x="0" y="0"/>
          <a:ext cx="0" cy="0"/>
          <a:chOff x="0" y="0"/>
          <a:chExt cx="0" cy="0"/>
        </a:xfrm>
      </p:grpSpPr>
      <p:sp>
        <p:nvSpPr>
          <p:cNvPr id="161" name="Google Shape;161;p43"/>
          <p:cNvSpPr txBox="1">
            <a:spLocks noGrp="1"/>
          </p:cNvSpPr>
          <p:nvPr>
            <p:ph type="title"/>
          </p:nvPr>
        </p:nvSpPr>
        <p:spPr>
          <a:xfrm>
            <a:off x="1032013" y="2665926"/>
            <a:ext cx="13045916" cy="4448255"/>
          </a:xfrm>
          <a:prstGeom prst="rect">
            <a:avLst/>
          </a:prstGeom>
          <a:noFill/>
          <a:ln>
            <a:noFill/>
          </a:ln>
        </p:spPr>
        <p:txBody>
          <a:bodyPr spcFirstLastPara="1" wrap="square" lIns="74450" tIns="37225" rIns="74450" bIns="37225" anchor="b" anchorCtr="0">
            <a:noAutofit/>
          </a:bodyPr>
          <a:lstStyle>
            <a:lvl1pPr lvl="0" algn="l" rtl="0">
              <a:lnSpc>
                <a:spcPct val="90000"/>
              </a:lnSpc>
              <a:spcBef>
                <a:spcPts val="0"/>
              </a:spcBef>
              <a:spcAft>
                <a:spcPts val="0"/>
              </a:spcAft>
              <a:buClr>
                <a:schemeClr val="dk1"/>
              </a:buClr>
              <a:buSzPts val="4900"/>
              <a:buFont typeface="Calibri"/>
              <a:buNone/>
              <a:defRPr sz="8106"/>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62" name="Google Shape;162;p43"/>
          <p:cNvSpPr txBox="1">
            <a:spLocks noGrp="1"/>
          </p:cNvSpPr>
          <p:nvPr>
            <p:ph type="body" idx="1"/>
          </p:nvPr>
        </p:nvSpPr>
        <p:spPr>
          <a:xfrm>
            <a:off x="1032013" y="7156164"/>
            <a:ext cx="13045916" cy="2339513"/>
          </a:xfrm>
          <a:prstGeom prst="rect">
            <a:avLst/>
          </a:prstGeom>
          <a:noFill/>
          <a:ln>
            <a:noFill/>
          </a:ln>
        </p:spPr>
        <p:txBody>
          <a:bodyPr spcFirstLastPara="1" wrap="square" lIns="74450" tIns="37225" rIns="74450" bIns="37225" anchor="t" anchorCtr="0">
            <a:noAutofit/>
          </a:bodyPr>
          <a:lstStyle>
            <a:lvl1pPr marL="756300" lvl="0" indent="-378150" algn="l" rtl="0">
              <a:lnSpc>
                <a:spcPct val="90000"/>
              </a:lnSpc>
              <a:spcBef>
                <a:spcPts val="1323"/>
              </a:spcBef>
              <a:spcAft>
                <a:spcPts val="0"/>
              </a:spcAft>
              <a:buClr>
                <a:srgbClr val="888888"/>
              </a:buClr>
              <a:buSzPts val="2000"/>
              <a:buNone/>
              <a:defRPr sz="3308">
                <a:solidFill>
                  <a:srgbClr val="888888"/>
                </a:solidFill>
              </a:defRPr>
            </a:lvl1pPr>
            <a:lvl2pPr marL="1512600" lvl="1" indent="-378150" algn="l" rtl="0">
              <a:lnSpc>
                <a:spcPct val="90000"/>
              </a:lnSpc>
              <a:spcBef>
                <a:spcPts val="662"/>
              </a:spcBef>
              <a:spcAft>
                <a:spcPts val="0"/>
              </a:spcAft>
              <a:buClr>
                <a:srgbClr val="888888"/>
              </a:buClr>
              <a:buSzPts val="1600"/>
              <a:buNone/>
              <a:defRPr sz="2647">
                <a:solidFill>
                  <a:srgbClr val="888888"/>
                </a:solidFill>
              </a:defRPr>
            </a:lvl2pPr>
            <a:lvl3pPr marL="2268901" lvl="2" indent="-378150" algn="l" rtl="0">
              <a:lnSpc>
                <a:spcPct val="90000"/>
              </a:lnSpc>
              <a:spcBef>
                <a:spcPts val="662"/>
              </a:spcBef>
              <a:spcAft>
                <a:spcPts val="0"/>
              </a:spcAft>
              <a:buClr>
                <a:srgbClr val="888888"/>
              </a:buClr>
              <a:buSzPts val="1500"/>
              <a:buNone/>
              <a:defRPr sz="2481">
                <a:solidFill>
                  <a:srgbClr val="888888"/>
                </a:solidFill>
              </a:defRPr>
            </a:lvl3pPr>
            <a:lvl4pPr marL="3025201" lvl="3" indent="-378150" algn="l" rtl="0">
              <a:lnSpc>
                <a:spcPct val="90000"/>
              </a:lnSpc>
              <a:spcBef>
                <a:spcPts val="662"/>
              </a:spcBef>
              <a:spcAft>
                <a:spcPts val="0"/>
              </a:spcAft>
              <a:buClr>
                <a:srgbClr val="888888"/>
              </a:buClr>
              <a:buSzPts val="1300"/>
              <a:buNone/>
              <a:defRPr sz="2150">
                <a:solidFill>
                  <a:srgbClr val="888888"/>
                </a:solidFill>
              </a:defRPr>
            </a:lvl4pPr>
            <a:lvl5pPr marL="3781501" lvl="4" indent="-378150" algn="l" rtl="0">
              <a:lnSpc>
                <a:spcPct val="90000"/>
              </a:lnSpc>
              <a:spcBef>
                <a:spcPts val="662"/>
              </a:spcBef>
              <a:spcAft>
                <a:spcPts val="0"/>
              </a:spcAft>
              <a:buClr>
                <a:srgbClr val="888888"/>
              </a:buClr>
              <a:buSzPts val="1300"/>
              <a:buNone/>
              <a:defRPr sz="2150">
                <a:solidFill>
                  <a:srgbClr val="888888"/>
                </a:solidFill>
              </a:defRPr>
            </a:lvl5pPr>
            <a:lvl6pPr marL="4537801" lvl="5" indent="-378150" algn="l" rtl="0">
              <a:lnSpc>
                <a:spcPct val="90000"/>
              </a:lnSpc>
              <a:spcBef>
                <a:spcPts val="662"/>
              </a:spcBef>
              <a:spcAft>
                <a:spcPts val="0"/>
              </a:spcAft>
              <a:buClr>
                <a:srgbClr val="888888"/>
              </a:buClr>
              <a:buSzPts val="1300"/>
              <a:buNone/>
              <a:defRPr sz="2150">
                <a:solidFill>
                  <a:srgbClr val="888888"/>
                </a:solidFill>
              </a:defRPr>
            </a:lvl6pPr>
            <a:lvl7pPr marL="5294102" lvl="6" indent="-378150" algn="l" rtl="0">
              <a:lnSpc>
                <a:spcPct val="90000"/>
              </a:lnSpc>
              <a:spcBef>
                <a:spcPts val="662"/>
              </a:spcBef>
              <a:spcAft>
                <a:spcPts val="0"/>
              </a:spcAft>
              <a:buClr>
                <a:srgbClr val="888888"/>
              </a:buClr>
              <a:buSzPts val="1300"/>
              <a:buNone/>
              <a:defRPr sz="2150">
                <a:solidFill>
                  <a:srgbClr val="888888"/>
                </a:solidFill>
              </a:defRPr>
            </a:lvl7pPr>
            <a:lvl8pPr marL="6050402" lvl="7" indent="-378150" algn="l" rtl="0">
              <a:lnSpc>
                <a:spcPct val="90000"/>
              </a:lnSpc>
              <a:spcBef>
                <a:spcPts val="662"/>
              </a:spcBef>
              <a:spcAft>
                <a:spcPts val="0"/>
              </a:spcAft>
              <a:buClr>
                <a:srgbClr val="888888"/>
              </a:buClr>
              <a:buSzPts val="1300"/>
              <a:buNone/>
              <a:defRPr sz="2150">
                <a:solidFill>
                  <a:srgbClr val="888888"/>
                </a:solidFill>
              </a:defRPr>
            </a:lvl8pPr>
            <a:lvl9pPr marL="6806702" lvl="8" indent="-378150" algn="l" rtl="0">
              <a:lnSpc>
                <a:spcPct val="90000"/>
              </a:lnSpc>
              <a:spcBef>
                <a:spcPts val="662"/>
              </a:spcBef>
              <a:spcAft>
                <a:spcPts val="0"/>
              </a:spcAft>
              <a:buClr>
                <a:srgbClr val="888888"/>
              </a:buClr>
              <a:buSzPts val="1300"/>
              <a:buNone/>
              <a:defRPr sz="2150">
                <a:solidFill>
                  <a:srgbClr val="888888"/>
                </a:solidFill>
              </a:defRPr>
            </a:lvl9pPr>
          </a:lstStyle>
          <a:p>
            <a:endParaRPr/>
          </a:p>
        </p:txBody>
      </p:sp>
      <p:sp>
        <p:nvSpPr>
          <p:cNvPr id="163" name="Google Shape;163;p43"/>
          <p:cNvSpPr txBox="1">
            <a:spLocks noGrp="1"/>
          </p:cNvSpPr>
          <p:nvPr>
            <p:ph type="dt" idx="10"/>
          </p:nvPr>
        </p:nvSpPr>
        <p:spPr>
          <a:xfrm>
            <a:off x="1039892" y="9911199"/>
            <a:ext cx="3403283" cy="569441"/>
          </a:xfrm>
          <a:prstGeom prst="rect">
            <a:avLst/>
          </a:prstGeom>
          <a:noFill/>
          <a:ln>
            <a:noFill/>
          </a:ln>
        </p:spPr>
        <p:txBody>
          <a:bodyPr spcFirstLastPara="1" wrap="square" lIns="74450" tIns="37225" rIns="74450" bIns="37225" anchor="ctr" anchorCtr="0">
            <a:noAutofit/>
          </a:bodyPr>
          <a:lstStyle>
            <a:lvl1pPr lvl="0" algn="l"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64" name="Google Shape;164;p43"/>
          <p:cNvSpPr txBox="1">
            <a:spLocks noGrp="1"/>
          </p:cNvSpPr>
          <p:nvPr>
            <p:ph type="ftr" idx="11"/>
          </p:nvPr>
        </p:nvSpPr>
        <p:spPr>
          <a:xfrm>
            <a:off x="5010388" y="9911199"/>
            <a:ext cx="5104924" cy="569441"/>
          </a:xfrm>
          <a:prstGeom prst="rect">
            <a:avLst/>
          </a:prstGeom>
          <a:noFill/>
          <a:ln>
            <a:noFill/>
          </a:ln>
        </p:spPr>
        <p:txBody>
          <a:bodyPr spcFirstLastPara="1" wrap="square" lIns="74450" tIns="37225" rIns="74450" bIns="37225" anchor="ctr" anchorCtr="0">
            <a:noAutofit/>
          </a:bodyPr>
          <a:lstStyle>
            <a:lvl1pPr lvl="0" algn="ctr"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65" name="Google Shape;165;p43"/>
          <p:cNvSpPr txBox="1">
            <a:spLocks noGrp="1"/>
          </p:cNvSpPr>
          <p:nvPr>
            <p:ph type="sldNum" idx="12"/>
          </p:nvPr>
        </p:nvSpPr>
        <p:spPr>
          <a:xfrm>
            <a:off x="10682525" y="9911199"/>
            <a:ext cx="3403283" cy="569441"/>
          </a:xfrm>
          <a:prstGeom prst="rect">
            <a:avLst/>
          </a:prstGeom>
          <a:noFill/>
          <a:ln>
            <a:noFill/>
          </a:ln>
        </p:spPr>
        <p:txBody>
          <a:bodyPr spcFirstLastPara="1" wrap="square" lIns="74450" tIns="37225" rIns="74450" bIns="37225" anchor="ctr" anchorCtr="0">
            <a:noAutofit/>
          </a:bodyPr>
          <a:lstStyle>
            <a:lvl1pPr marL="0" marR="0" lvl="0"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3671751091"/>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matchingName="Два объекта" type="twoObj">
  <p:cSld name="Два объекта">
    <p:spTree>
      <p:nvGrpSpPr>
        <p:cNvPr id="1" name="Shape 166"/>
        <p:cNvGrpSpPr/>
        <p:nvPr/>
      </p:nvGrpSpPr>
      <p:grpSpPr>
        <a:xfrm>
          <a:off x="0" y="0"/>
          <a:ext cx="0" cy="0"/>
          <a:chOff x="0" y="0"/>
          <a:chExt cx="0" cy="0"/>
        </a:xfrm>
      </p:grpSpPr>
      <p:sp>
        <p:nvSpPr>
          <p:cNvPr id="167" name="Google Shape;167;p44"/>
          <p:cNvSpPr txBox="1">
            <a:spLocks noGrp="1"/>
          </p:cNvSpPr>
          <p:nvPr>
            <p:ph type="title"/>
          </p:nvPr>
        </p:nvSpPr>
        <p:spPr>
          <a:xfrm>
            <a:off x="1039892" y="569325"/>
            <a:ext cx="13045916" cy="2066954"/>
          </a:xfrm>
          <a:prstGeom prst="rect">
            <a:avLst/>
          </a:prstGeom>
          <a:noFill/>
          <a:ln>
            <a:noFill/>
          </a:ln>
        </p:spPr>
        <p:txBody>
          <a:bodyPr spcFirstLastPara="1" wrap="square" lIns="74450" tIns="37225" rIns="74450" bIns="37225" anchor="ctr" anchorCtr="0">
            <a:noAutofit/>
          </a:bodyPr>
          <a:lstStyle>
            <a:lvl1pPr lvl="0" algn="l" rtl="0">
              <a:lnSpc>
                <a:spcPct val="90000"/>
              </a:lnSpc>
              <a:spcBef>
                <a:spcPts val="0"/>
              </a:spcBef>
              <a:spcAft>
                <a:spcPts val="0"/>
              </a:spcAft>
              <a:buClr>
                <a:schemeClr val="dk1"/>
              </a:buClr>
              <a:buSzPts val="15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68" name="Google Shape;168;p44"/>
          <p:cNvSpPr txBox="1">
            <a:spLocks noGrp="1"/>
          </p:cNvSpPr>
          <p:nvPr>
            <p:ph type="body" idx="1"/>
          </p:nvPr>
        </p:nvSpPr>
        <p:spPr>
          <a:xfrm>
            <a:off x="1039892" y="2846623"/>
            <a:ext cx="6428423" cy="6784649"/>
          </a:xfrm>
          <a:prstGeom prst="rect">
            <a:avLst/>
          </a:prstGeom>
          <a:noFill/>
          <a:ln>
            <a:noFill/>
          </a:ln>
        </p:spPr>
        <p:txBody>
          <a:bodyPr spcFirstLastPara="1" wrap="square" lIns="74450" tIns="37225" rIns="74450" bIns="37225" anchor="t" anchorCtr="0">
            <a:noAutofit/>
          </a:bodyPr>
          <a:lstStyle>
            <a:lvl1pPr marL="756300" lvl="0" indent="-535713" algn="l" rtl="0">
              <a:lnSpc>
                <a:spcPct val="90000"/>
              </a:lnSpc>
              <a:spcBef>
                <a:spcPts val="1323"/>
              </a:spcBef>
              <a:spcAft>
                <a:spcPts val="0"/>
              </a:spcAft>
              <a:buClr>
                <a:schemeClr val="dk1"/>
              </a:buClr>
              <a:buSzPts val="1500"/>
              <a:buChar char="•"/>
              <a:defRPr/>
            </a:lvl1pPr>
            <a:lvl2pPr marL="1512600" lvl="1" indent="-535713" algn="l" rtl="0">
              <a:lnSpc>
                <a:spcPct val="90000"/>
              </a:lnSpc>
              <a:spcBef>
                <a:spcPts val="662"/>
              </a:spcBef>
              <a:spcAft>
                <a:spcPts val="0"/>
              </a:spcAft>
              <a:buClr>
                <a:schemeClr val="dk1"/>
              </a:buClr>
              <a:buSzPts val="1500"/>
              <a:buChar char="•"/>
              <a:defRPr/>
            </a:lvl2pPr>
            <a:lvl3pPr marL="2268901" lvl="2" indent="-535713" algn="l" rtl="0">
              <a:lnSpc>
                <a:spcPct val="90000"/>
              </a:lnSpc>
              <a:spcBef>
                <a:spcPts val="662"/>
              </a:spcBef>
              <a:spcAft>
                <a:spcPts val="0"/>
              </a:spcAft>
              <a:buClr>
                <a:schemeClr val="dk1"/>
              </a:buClr>
              <a:buSzPts val="1500"/>
              <a:buChar char="•"/>
              <a:defRPr/>
            </a:lvl3pPr>
            <a:lvl4pPr marL="3025201" lvl="3" indent="-535713" algn="l" rtl="0">
              <a:lnSpc>
                <a:spcPct val="90000"/>
              </a:lnSpc>
              <a:spcBef>
                <a:spcPts val="662"/>
              </a:spcBef>
              <a:spcAft>
                <a:spcPts val="0"/>
              </a:spcAft>
              <a:buClr>
                <a:schemeClr val="dk1"/>
              </a:buClr>
              <a:buSzPts val="1500"/>
              <a:buChar char="•"/>
              <a:defRPr/>
            </a:lvl4pPr>
            <a:lvl5pPr marL="3781501" lvl="4" indent="-535713" algn="l" rtl="0">
              <a:lnSpc>
                <a:spcPct val="90000"/>
              </a:lnSpc>
              <a:spcBef>
                <a:spcPts val="662"/>
              </a:spcBef>
              <a:spcAft>
                <a:spcPts val="0"/>
              </a:spcAft>
              <a:buClr>
                <a:schemeClr val="dk1"/>
              </a:buClr>
              <a:buSzPts val="1500"/>
              <a:buChar char="•"/>
              <a:defRPr/>
            </a:lvl5pPr>
            <a:lvl6pPr marL="4537801" lvl="5" indent="-535713" algn="l" rtl="0">
              <a:lnSpc>
                <a:spcPct val="90000"/>
              </a:lnSpc>
              <a:spcBef>
                <a:spcPts val="662"/>
              </a:spcBef>
              <a:spcAft>
                <a:spcPts val="0"/>
              </a:spcAft>
              <a:buClr>
                <a:schemeClr val="dk1"/>
              </a:buClr>
              <a:buSzPts val="1500"/>
              <a:buChar char="•"/>
              <a:defRPr/>
            </a:lvl6pPr>
            <a:lvl7pPr marL="5294102" lvl="6" indent="-535713" algn="l" rtl="0">
              <a:lnSpc>
                <a:spcPct val="90000"/>
              </a:lnSpc>
              <a:spcBef>
                <a:spcPts val="662"/>
              </a:spcBef>
              <a:spcAft>
                <a:spcPts val="0"/>
              </a:spcAft>
              <a:buClr>
                <a:schemeClr val="dk1"/>
              </a:buClr>
              <a:buSzPts val="1500"/>
              <a:buChar char="•"/>
              <a:defRPr/>
            </a:lvl7pPr>
            <a:lvl8pPr marL="6050402" lvl="7" indent="-535713" algn="l" rtl="0">
              <a:lnSpc>
                <a:spcPct val="90000"/>
              </a:lnSpc>
              <a:spcBef>
                <a:spcPts val="662"/>
              </a:spcBef>
              <a:spcAft>
                <a:spcPts val="0"/>
              </a:spcAft>
              <a:buClr>
                <a:schemeClr val="dk1"/>
              </a:buClr>
              <a:buSzPts val="1500"/>
              <a:buChar char="•"/>
              <a:defRPr/>
            </a:lvl8pPr>
            <a:lvl9pPr marL="6806702" lvl="8" indent="-535713" algn="l" rtl="0">
              <a:lnSpc>
                <a:spcPct val="90000"/>
              </a:lnSpc>
              <a:spcBef>
                <a:spcPts val="662"/>
              </a:spcBef>
              <a:spcAft>
                <a:spcPts val="0"/>
              </a:spcAft>
              <a:buClr>
                <a:schemeClr val="dk1"/>
              </a:buClr>
              <a:buSzPts val="1500"/>
              <a:buChar char="•"/>
              <a:defRPr/>
            </a:lvl9pPr>
          </a:lstStyle>
          <a:p>
            <a:endParaRPr/>
          </a:p>
        </p:txBody>
      </p:sp>
      <p:sp>
        <p:nvSpPr>
          <p:cNvPr id="169" name="Google Shape;169;p44"/>
          <p:cNvSpPr txBox="1">
            <a:spLocks noGrp="1"/>
          </p:cNvSpPr>
          <p:nvPr>
            <p:ph type="body" idx="2"/>
          </p:nvPr>
        </p:nvSpPr>
        <p:spPr>
          <a:xfrm>
            <a:off x="7657384" y="2846623"/>
            <a:ext cx="6428423" cy="6784649"/>
          </a:xfrm>
          <a:prstGeom prst="rect">
            <a:avLst/>
          </a:prstGeom>
          <a:noFill/>
          <a:ln>
            <a:noFill/>
          </a:ln>
        </p:spPr>
        <p:txBody>
          <a:bodyPr spcFirstLastPara="1" wrap="square" lIns="74450" tIns="37225" rIns="74450" bIns="37225" anchor="t" anchorCtr="0">
            <a:noAutofit/>
          </a:bodyPr>
          <a:lstStyle>
            <a:lvl1pPr marL="756300" lvl="0" indent="-535713" algn="l" rtl="0">
              <a:lnSpc>
                <a:spcPct val="90000"/>
              </a:lnSpc>
              <a:spcBef>
                <a:spcPts val="1323"/>
              </a:spcBef>
              <a:spcAft>
                <a:spcPts val="0"/>
              </a:spcAft>
              <a:buClr>
                <a:schemeClr val="dk1"/>
              </a:buClr>
              <a:buSzPts val="1500"/>
              <a:buChar char="•"/>
              <a:defRPr/>
            </a:lvl1pPr>
            <a:lvl2pPr marL="1512600" lvl="1" indent="-535713" algn="l" rtl="0">
              <a:lnSpc>
                <a:spcPct val="90000"/>
              </a:lnSpc>
              <a:spcBef>
                <a:spcPts val="662"/>
              </a:spcBef>
              <a:spcAft>
                <a:spcPts val="0"/>
              </a:spcAft>
              <a:buClr>
                <a:schemeClr val="dk1"/>
              </a:buClr>
              <a:buSzPts val="1500"/>
              <a:buChar char="•"/>
              <a:defRPr/>
            </a:lvl2pPr>
            <a:lvl3pPr marL="2268901" lvl="2" indent="-535713" algn="l" rtl="0">
              <a:lnSpc>
                <a:spcPct val="90000"/>
              </a:lnSpc>
              <a:spcBef>
                <a:spcPts val="662"/>
              </a:spcBef>
              <a:spcAft>
                <a:spcPts val="0"/>
              </a:spcAft>
              <a:buClr>
                <a:schemeClr val="dk1"/>
              </a:buClr>
              <a:buSzPts val="1500"/>
              <a:buChar char="•"/>
              <a:defRPr/>
            </a:lvl3pPr>
            <a:lvl4pPr marL="3025201" lvl="3" indent="-535713" algn="l" rtl="0">
              <a:lnSpc>
                <a:spcPct val="90000"/>
              </a:lnSpc>
              <a:spcBef>
                <a:spcPts val="662"/>
              </a:spcBef>
              <a:spcAft>
                <a:spcPts val="0"/>
              </a:spcAft>
              <a:buClr>
                <a:schemeClr val="dk1"/>
              </a:buClr>
              <a:buSzPts val="1500"/>
              <a:buChar char="•"/>
              <a:defRPr/>
            </a:lvl4pPr>
            <a:lvl5pPr marL="3781501" lvl="4" indent="-535713" algn="l" rtl="0">
              <a:lnSpc>
                <a:spcPct val="90000"/>
              </a:lnSpc>
              <a:spcBef>
                <a:spcPts val="662"/>
              </a:spcBef>
              <a:spcAft>
                <a:spcPts val="0"/>
              </a:spcAft>
              <a:buClr>
                <a:schemeClr val="dk1"/>
              </a:buClr>
              <a:buSzPts val="1500"/>
              <a:buChar char="•"/>
              <a:defRPr/>
            </a:lvl5pPr>
            <a:lvl6pPr marL="4537801" lvl="5" indent="-535713" algn="l" rtl="0">
              <a:lnSpc>
                <a:spcPct val="90000"/>
              </a:lnSpc>
              <a:spcBef>
                <a:spcPts val="662"/>
              </a:spcBef>
              <a:spcAft>
                <a:spcPts val="0"/>
              </a:spcAft>
              <a:buClr>
                <a:schemeClr val="dk1"/>
              </a:buClr>
              <a:buSzPts val="1500"/>
              <a:buChar char="•"/>
              <a:defRPr/>
            </a:lvl6pPr>
            <a:lvl7pPr marL="5294102" lvl="6" indent="-535713" algn="l" rtl="0">
              <a:lnSpc>
                <a:spcPct val="90000"/>
              </a:lnSpc>
              <a:spcBef>
                <a:spcPts val="662"/>
              </a:spcBef>
              <a:spcAft>
                <a:spcPts val="0"/>
              </a:spcAft>
              <a:buClr>
                <a:schemeClr val="dk1"/>
              </a:buClr>
              <a:buSzPts val="1500"/>
              <a:buChar char="•"/>
              <a:defRPr/>
            </a:lvl7pPr>
            <a:lvl8pPr marL="6050402" lvl="7" indent="-535713" algn="l" rtl="0">
              <a:lnSpc>
                <a:spcPct val="90000"/>
              </a:lnSpc>
              <a:spcBef>
                <a:spcPts val="662"/>
              </a:spcBef>
              <a:spcAft>
                <a:spcPts val="0"/>
              </a:spcAft>
              <a:buClr>
                <a:schemeClr val="dk1"/>
              </a:buClr>
              <a:buSzPts val="1500"/>
              <a:buChar char="•"/>
              <a:defRPr/>
            </a:lvl8pPr>
            <a:lvl9pPr marL="6806702" lvl="8" indent="-535713" algn="l" rtl="0">
              <a:lnSpc>
                <a:spcPct val="90000"/>
              </a:lnSpc>
              <a:spcBef>
                <a:spcPts val="662"/>
              </a:spcBef>
              <a:spcAft>
                <a:spcPts val="0"/>
              </a:spcAft>
              <a:buClr>
                <a:schemeClr val="dk1"/>
              </a:buClr>
              <a:buSzPts val="1500"/>
              <a:buChar char="•"/>
              <a:defRPr/>
            </a:lvl9pPr>
          </a:lstStyle>
          <a:p>
            <a:endParaRPr/>
          </a:p>
        </p:txBody>
      </p:sp>
      <p:sp>
        <p:nvSpPr>
          <p:cNvPr id="170" name="Google Shape;170;p44"/>
          <p:cNvSpPr txBox="1">
            <a:spLocks noGrp="1"/>
          </p:cNvSpPr>
          <p:nvPr>
            <p:ph type="dt" idx="10"/>
          </p:nvPr>
        </p:nvSpPr>
        <p:spPr>
          <a:xfrm>
            <a:off x="1039892" y="9911199"/>
            <a:ext cx="3403283" cy="569441"/>
          </a:xfrm>
          <a:prstGeom prst="rect">
            <a:avLst/>
          </a:prstGeom>
          <a:noFill/>
          <a:ln>
            <a:noFill/>
          </a:ln>
        </p:spPr>
        <p:txBody>
          <a:bodyPr spcFirstLastPara="1" wrap="square" lIns="74450" tIns="37225" rIns="74450" bIns="37225" anchor="ctr" anchorCtr="0">
            <a:noAutofit/>
          </a:bodyPr>
          <a:lstStyle>
            <a:lvl1pPr lvl="0" algn="l"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71" name="Google Shape;171;p44"/>
          <p:cNvSpPr txBox="1">
            <a:spLocks noGrp="1"/>
          </p:cNvSpPr>
          <p:nvPr>
            <p:ph type="ftr" idx="11"/>
          </p:nvPr>
        </p:nvSpPr>
        <p:spPr>
          <a:xfrm>
            <a:off x="5010388" y="9911199"/>
            <a:ext cx="5104924" cy="569441"/>
          </a:xfrm>
          <a:prstGeom prst="rect">
            <a:avLst/>
          </a:prstGeom>
          <a:noFill/>
          <a:ln>
            <a:noFill/>
          </a:ln>
        </p:spPr>
        <p:txBody>
          <a:bodyPr spcFirstLastPara="1" wrap="square" lIns="74450" tIns="37225" rIns="74450" bIns="37225" anchor="ctr" anchorCtr="0">
            <a:noAutofit/>
          </a:bodyPr>
          <a:lstStyle>
            <a:lvl1pPr lvl="0" algn="ctr"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72" name="Google Shape;172;p44"/>
          <p:cNvSpPr txBox="1">
            <a:spLocks noGrp="1"/>
          </p:cNvSpPr>
          <p:nvPr>
            <p:ph type="sldNum" idx="12"/>
          </p:nvPr>
        </p:nvSpPr>
        <p:spPr>
          <a:xfrm>
            <a:off x="10682525" y="9911199"/>
            <a:ext cx="3403283" cy="569441"/>
          </a:xfrm>
          <a:prstGeom prst="rect">
            <a:avLst/>
          </a:prstGeom>
          <a:noFill/>
          <a:ln>
            <a:noFill/>
          </a:ln>
        </p:spPr>
        <p:txBody>
          <a:bodyPr spcFirstLastPara="1" wrap="square" lIns="74450" tIns="37225" rIns="74450" bIns="37225" anchor="ctr" anchorCtr="0">
            <a:noAutofit/>
          </a:bodyPr>
          <a:lstStyle>
            <a:lvl1pPr marL="0" marR="0" lvl="0"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3306548906"/>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matchingName="Сравнение" type="twoTxTwoObj">
  <p:cSld name="Сравнение">
    <p:spTree>
      <p:nvGrpSpPr>
        <p:cNvPr id="1" name="Shape 173"/>
        <p:cNvGrpSpPr/>
        <p:nvPr/>
      </p:nvGrpSpPr>
      <p:grpSpPr>
        <a:xfrm>
          <a:off x="0" y="0"/>
          <a:ext cx="0" cy="0"/>
          <a:chOff x="0" y="0"/>
          <a:chExt cx="0" cy="0"/>
        </a:xfrm>
      </p:grpSpPr>
      <p:sp>
        <p:nvSpPr>
          <p:cNvPr id="174" name="Google Shape;174;p45"/>
          <p:cNvSpPr txBox="1">
            <a:spLocks noGrp="1"/>
          </p:cNvSpPr>
          <p:nvPr>
            <p:ph type="title"/>
          </p:nvPr>
        </p:nvSpPr>
        <p:spPr>
          <a:xfrm>
            <a:off x="1041862" y="569325"/>
            <a:ext cx="13045916" cy="2066954"/>
          </a:xfrm>
          <a:prstGeom prst="rect">
            <a:avLst/>
          </a:prstGeom>
          <a:noFill/>
          <a:ln>
            <a:noFill/>
          </a:ln>
        </p:spPr>
        <p:txBody>
          <a:bodyPr spcFirstLastPara="1" wrap="square" lIns="74450" tIns="37225" rIns="74450" bIns="37225" anchor="ctr" anchorCtr="0">
            <a:noAutofit/>
          </a:bodyPr>
          <a:lstStyle>
            <a:lvl1pPr lvl="0" algn="l" rtl="0">
              <a:lnSpc>
                <a:spcPct val="90000"/>
              </a:lnSpc>
              <a:spcBef>
                <a:spcPts val="0"/>
              </a:spcBef>
              <a:spcAft>
                <a:spcPts val="0"/>
              </a:spcAft>
              <a:buClr>
                <a:schemeClr val="dk1"/>
              </a:buClr>
              <a:buSzPts val="15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75" name="Google Shape;175;p45"/>
          <p:cNvSpPr txBox="1">
            <a:spLocks noGrp="1"/>
          </p:cNvSpPr>
          <p:nvPr>
            <p:ph type="body" idx="1"/>
          </p:nvPr>
        </p:nvSpPr>
        <p:spPr>
          <a:xfrm>
            <a:off x="1041862" y="2621368"/>
            <a:ext cx="6399144" cy="1284830"/>
          </a:xfrm>
          <a:prstGeom prst="rect">
            <a:avLst/>
          </a:prstGeom>
          <a:noFill/>
          <a:ln>
            <a:noFill/>
          </a:ln>
        </p:spPr>
        <p:txBody>
          <a:bodyPr spcFirstLastPara="1" wrap="square" lIns="74450" tIns="37225" rIns="74450" bIns="37225" anchor="b" anchorCtr="0">
            <a:noAutofit/>
          </a:bodyPr>
          <a:lstStyle>
            <a:lvl1pPr marL="756300" lvl="0" indent="-378150" algn="l" rtl="0">
              <a:lnSpc>
                <a:spcPct val="90000"/>
              </a:lnSpc>
              <a:spcBef>
                <a:spcPts val="1323"/>
              </a:spcBef>
              <a:spcAft>
                <a:spcPts val="0"/>
              </a:spcAft>
              <a:buClr>
                <a:schemeClr val="dk1"/>
              </a:buClr>
              <a:buSzPts val="2000"/>
              <a:buNone/>
              <a:defRPr sz="3308" b="1"/>
            </a:lvl1pPr>
            <a:lvl2pPr marL="1512600" lvl="1" indent="-378150" algn="l" rtl="0">
              <a:lnSpc>
                <a:spcPct val="90000"/>
              </a:lnSpc>
              <a:spcBef>
                <a:spcPts val="662"/>
              </a:spcBef>
              <a:spcAft>
                <a:spcPts val="0"/>
              </a:spcAft>
              <a:buClr>
                <a:schemeClr val="dk1"/>
              </a:buClr>
              <a:buSzPts val="1600"/>
              <a:buNone/>
              <a:defRPr sz="2647" b="1"/>
            </a:lvl2pPr>
            <a:lvl3pPr marL="2268901" lvl="2" indent="-378150" algn="l" rtl="0">
              <a:lnSpc>
                <a:spcPct val="90000"/>
              </a:lnSpc>
              <a:spcBef>
                <a:spcPts val="662"/>
              </a:spcBef>
              <a:spcAft>
                <a:spcPts val="0"/>
              </a:spcAft>
              <a:buClr>
                <a:schemeClr val="dk1"/>
              </a:buClr>
              <a:buSzPts val="1500"/>
              <a:buNone/>
              <a:defRPr sz="2481" b="1"/>
            </a:lvl3pPr>
            <a:lvl4pPr marL="3025201" lvl="3" indent="-378150" algn="l" rtl="0">
              <a:lnSpc>
                <a:spcPct val="90000"/>
              </a:lnSpc>
              <a:spcBef>
                <a:spcPts val="662"/>
              </a:spcBef>
              <a:spcAft>
                <a:spcPts val="0"/>
              </a:spcAft>
              <a:buClr>
                <a:schemeClr val="dk1"/>
              </a:buClr>
              <a:buSzPts val="1300"/>
              <a:buNone/>
              <a:defRPr sz="2150" b="1"/>
            </a:lvl4pPr>
            <a:lvl5pPr marL="3781501" lvl="4" indent="-378150" algn="l" rtl="0">
              <a:lnSpc>
                <a:spcPct val="90000"/>
              </a:lnSpc>
              <a:spcBef>
                <a:spcPts val="662"/>
              </a:spcBef>
              <a:spcAft>
                <a:spcPts val="0"/>
              </a:spcAft>
              <a:buClr>
                <a:schemeClr val="dk1"/>
              </a:buClr>
              <a:buSzPts val="1300"/>
              <a:buNone/>
              <a:defRPr sz="2150" b="1"/>
            </a:lvl5pPr>
            <a:lvl6pPr marL="4537801" lvl="5" indent="-378150" algn="l" rtl="0">
              <a:lnSpc>
                <a:spcPct val="90000"/>
              </a:lnSpc>
              <a:spcBef>
                <a:spcPts val="662"/>
              </a:spcBef>
              <a:spcAft>
                <a:spcPts val="0"/>
              </a:spcAft>
              <a:buClr>
                <a:schemeClr val="dk1"/>
              </a:buClr>
              <a:buSzPts val="1300"/>
              <a:buNone/>
              <a:defRPr sz="2150" b="1"/>
            </a:lvl6pPr>
            <a:lvl7pPr marL="5294102" lvl="6" indent="-378150" algn="l" rtl="0">
              <a:lnSpc>
                <a:spcPct val="90000"/>
              </a:lnSpc>
              <a:spcBef>
                <a:spcPts val="662"/>
              </a:spcBef>
              <a:spcAft>
                <a:spcPts val="0"/>
              </a:spcAft>
              <a:buClr>
                <a:schemeClr val="dk1"/>
              </a:buClr>
              <a:buSzPts val="1300"/>
              <a:buNone/>
              <a:defRPr sz="2150" b="1"/>
            </a:lvl7pPr>
            <a:lvl8pPr marL="6050402" lvl="7" indent="-378150" algn="l" rtl="0">
              <a:lnSpc>
                <a:spcPct val="90000"/>
              </a:lnSpc>
              <a:spcBef>
                <a:spcPts val="662"/>
              </a:spcBef>
              <a:spcAft>
                <a:spcPts val="0"/>
              </a:spcAft>
              <a:buClr>
                <a:schemeClr val="dk1"/>
              </a:buClr>
              <a:buSzPts val="1300"/>
              <a:buNone/>
              <a:defRPr sz="2150" b="1"/>
            </a:lvl8pPr>
            <a:lvl9pPr marL="6806702" lvl="8" indent="-378150" algn="l" rtl="0">
              <a:lnSpc>
                <a:spcPct val="90000"/>
              </a:lnSpc>
              <a:spcBef>
                <a:spcPts val="662"/>
              </a:spcBef>
              <a:spcAft>
                <a:spcPts val="0"/>
              </a:spcAft>
              <a:buClr>
                <a:schemeClr val="dk1"/>
              </a:buClr>
              <a:buSzPts val="1300"/>
              <a:buNone/>
              <a:defRPr sz="2150" b="1"/>
            </a:lvl9pPr>
          </a:lstStyle>
          <a:p>
            <a:endParaRPr/>
          </a:p>
        </p:txBody>
      </p:sp>
      <p:sp>
        <p:nvSpPr>
          <p:cNvPr id="176" name="Google Shape;176;p45"/>
          <p:cNvSpPr txBox="1">
            <a:spLocks noGrp="1"/>
          </p:cNvSpPr>
          <p:nvPr>
            <p:ph type="body" idx="2"/>
          </p:nvPr>
        </p:nvSpPr>
        <p:spPr>
          <a:xfrm>
            <a:off x="1041862" y="3906061"/>
            <a:ext cx="6399144" cy="5744935"/>
          </a:xfrm>
          <a:prstGeom prst="rect">
            <a:avLst/>
          </a:prstGeom>
          <a:noFill/>
          <a:ln>
            <a:noFill/>
          </a:ln>
        </p:spPr>
        <p:txBody>
          <a:bodyPr spcFirstLastPara="1" wrap="square" lIns="74450" tIns="37225" rIns="74450" bIns="37225" anchor="t" anchorCtr="0">
            <a:noAutofit/>
          </a:bodyPr>
          <a:lstStyle>
            <a:lvl1pPr marL="756300" lvl="0" indent="-535713" algn="l" rtl="0">
              <a:lnSpc>
                <a:spcPct val="90000"/>
              </a:lnSpc>
              <a:spcBef>
                <a:spcPts val="1323"/>
              </a:spcBef>
              <a:spcAft>
                <a:spcPts val="0"/>
              </a:spcAft>
              <a:buClr>
                <a:schemeClr val="dk1"/>
              </a:buClr>
              <a:buSzPts val="1500"/>
              <a:buChar char="•"/>
              <a:defRPr/>
            </a:lvl1pPr>
            <a:lvl2pPr marL="1512600" lvl="1" indent="-535713" algn="l" rtl="0">
              <a:lnSpc>
                <a:spcPct val="90000"/>
              </a:lnSpc>
              <a:spcBef>
                <a:spcPts val="662"/>
              </a:spcBef>
              <a:spcAft>
                <a:spcPts val="0"/>
              </a:spcAft>
              <a:buClr>
                <a:schemeClr val="dk1"/>
              </a:buClr>
              <a:buSzPts val="1500"/>
              <a:buChar char="•"/>
              <a:defRPr/>
            </a:lvl2pPr>
            <a:lvl3pPr marL="2268901" lvl="2" indent="-535713" algn="l" rtl="0">
              <a:lnSpc>
                <a:spcPct val="90000"/>
              </a:lnSpc>
              <a:spcBef>
                <a:spcPts val="662"/>
              </a:spcBef>
              <a:spcAft>
                <a:spcPts val="0"/>
              </a:spcAft>
              <a:buClr>
                <a:schemeClr val="dk1"/>
              </a:buClr>
              <a:buSzPts val="1500"/>
              <a:buChar char="•"/>
              <a:defRPr/>
            </a:lvl3pPr>
            <a:lvl4pPr marL="3025201" lvl="3" indent="-535713" algn="l" rtl="0">
              <a:lnSpc>
                <a:spcPct val="90000"/>
              </a:lnSpc>
              <a:spcBef>
                <a:spcPts val="662"/>
              </a:spcBef>
              <a:spcAft>
                <a:spcPts val="0"/>
              </a:spcAft>
              <a:buClr>
                <a:schemeClr val="dk1"/>
              </a:buClr>
              <a:buSzPts val="1500"/>
              <a:buChar char="•"/>
              <a:defRPr/>
            </a:lvl4pPr>
            <a:lvl5pPr marL="3781501" lvl="4" indent="-535713" algn="l" rtl="0">
              <a:lnSpc>
                <a:spcPct val="90000"/>
              </a:lnSpc>
              <a:spcBef>
                <a:spcPts val="662"/>
              </a:spcBef>
              <a:spcAft>
                <a:spcPts val="0"/>
              </a:spcAft>
              <a:buClr>
                <a:schemeClr val="dk1"/>
              </a:buClr>
              <a:buSzPts val="1500"/>
              <a:buChar char="•"/>
              <a:defRPr/>
            </a:lvl5pPr>
            <a:lvl6pPr marL="4537801" lvl="5" indent="-535713" algn="l" rtl="0">
              <a:lnSpc>
                <a:spcPct val="90000"/>
              </a:lnSpc>
              <a:spcBef>
                <a:spcPts val="662"/>
              </a:spcBef>
              <a:spcAft>
                <a:spcPts val="0"/>
              </a:spcAft>
              <a:buClr>
                <a:schemeClr val="dk1"/>
              </a:buClr>
              <a:buSzPts val="1500"/>
              <a:buChar char="•"/>
              <a:defRPr/>
            </a:lvl6pPr>
            <a:lvl7pPr marL="5294102" lvl="6" indent="-535713" algn="l" rtl="0">
              <a:lnSpc>
                <a:spcPct val="90000"/>
              </a:lnSpc>
              <a:spcBef>
                <a:spcPts val="662"/>
              </a:spcBef>
              <a:spcAft>
                <a:spcPts val="0"/>
              </a:spcAft>
              <a:buClr>
                <a:schemeClr val="dk1"/>
              </a:buClr>
              <a:buSzPts val="1500"/>
              <a:buChar char="•"/>
              <a:defRPr/>
            </a:lvl7pPr>
            <a:lvl8pPr marL="6050402" lvl="7" indent="-535713" algn="l" rtl="0">
              <a:lnSpc>
                <a:spcPct val="90000"/>
              </a:lnSpc>
              <a:spcBef>
                <a:spcPts val="662"/>
              </a:spcBef>
              <a:spcAft>
                <a:spcPts val="0"/>
              </a:spcAft>
              <a:buClr>
                <a:schemeClr val="dk1"/>
              </a:buClr>
              <a:buSzPts val="1500"/>
              <a:buChar char="•"/>
              <a:defRPr/>
            </a:lvl8pPr>
            <a:lvl9pPr marL="6806702" lvl="8" indent="-535713" algn="l" rtl="0">
              <a:lnSpc>
                <a:spcPct val="90000"/>
              </a:lnSpc>
              <a:spcBef>
                <a:spcPts val="662"/>
              </a:spcBef>
              <a:spcAft>
                <a:spcPts val="0"/>
              </a:spcAft>
              <a:buClr>
                <a:schemeClr val="dk1"/>
              </a:buClr>
              <a:buSzPts val="1500"/>
              <a:buChar char="•"/>
              <a:defRPr/>
            </a:lvl9pPr>
          </a:lstStyle>
          <a:p>
            <a:endParaRPr/>
          </a:p>
        </p:txBody>
      </p:sp>
      <p:sp>
        <p:nvSpPr>
          <p:cNvPr id="177" name="Google Shape;177;p45"/>
          <p:cNvSpPr txBox="1">
            <a:spLocks noGrp="1"/>
          </p:cNvSpPr>
          <p:nvPr>
            <p:ph type="body" idx="3"/>
          </p:nvPr>
        </p:nvSpPr>
        <p:spPr>
          <a:xfrm>
            <a:off x="7657384" y="2621368"/>
            <a:ext cx="6430408" cy="1284830"/>
          </a:xfrm>
          <a:prstGeom prst="rect">
            <a:avLst/>
          </a:prstGeom>
          <a:noFill/>
          <a:ln>
            <a:noFill/>
          </a:ln>
        </p:spPr>
        <p:txBody>
          <a:bodyPr spcFirstLastPara="1" wrap="square" lIns="74450" tIns="37225" rIns="74450" bIns="37225" anchor="b" anchorCtr="0">
            <a:noAutofit/>
          </a:bodyPr>
          <a:lstStyle>
            <a:lvl1pPr marL="756300" lvl="0" indent="-378150" algn="l" rtl="0">
              <a:lnSpc>
                <a:spcPct val="90000"/>
              </a:lnSpc>
              <a:spcBef>
                <a:spcPts val="1323"/>
              </a:spcBef>
              <a:spcAft>
                <a:spcPts val="0"/>
              </a:spcAft>
              <a:buClr>
                <a:schemeClr val="dk1"/>
              </a:buClr>
              <a:buSzPts val="2000"/>
              <a:buNone/>
              <a:defRPr sz="3308" b="1"/>
            </a:lvl1pPr>
            <a:lvl2pPr marL="1512600" lvl="1" indent="-378150" algn="l" rtl="0">
              <a:lnSpc>
                <a:spcPct val="90000"/>
              </a:lnSpc>
              <a:spcBef>
                <a:spcPts val="662"/>
              </a:spcBef>
              <a:spcAft>
                <a:spcPts val="0"/>
              </a:spcAft>
              <a:buClr>
                <a:schemeClr val="dk1"/>
              </a:buClr>
              <a:buSzPts val="1600"/>
              <a:buNone/>
              <a:defRPr sz="2647" b="1"/>
            </a:lvl2pPr>
            <a:lvl3pPr marL="2268901" lvl="2" indent="-378150" algn="l" rtl="0">
              <a:lnSpc>
                <a:spcPct val="90000"/>
              </a:lnSpc>
              <a:spcBef>
                <a:spcPts val="662"/>
              </a:spcBef>
              <a:spcAft>
                <a:spcPts val="0"/>
              </a:spcAft>
              <a:buClr>
                <a:schemeClr val="dk1"/>
              </a:buClr>
              <a:buSzPts val="1500"/>
              <a:buNone/>
              <a:defRPr sz="2481" b="1"/>
            </a:lvl3pPr>
            <a:lvl4pPr marL="3025201" lvl="3" indent="-378150" algn="l" rtl="0">
              <a:lnSpc>
                <a:spcPct val="90000"/>
              </a:lnSpc>
              <a:spcBef>
                <a:spcPts val="662"/>
              </a:spcBef>
              <a:spcAft>
                <a:spcPts val="0"/>
              </a:spcAft>
              <a:buClr>
                <a:schemeClr val="dk1"/>
              </a:buClr>
              <a:buSzPts val="1300"/>
              <a:buNone/>
              <a:defRPr sz="2150" b="1"/>
            </a:lvl4pPr>
            <a:lvl5pPr marL="3781501" lvl="4" indent="-378150" algn="l" rtl="0">
              <a:lnSpc>
                <a:spcPct val="90000"/>
              </a:lnSpc>
              <a:spcBef>
                <a:spcPts val="662"/>
              </a:spcBef>
              <a:spcAft>
                <a:spcPts val="0"/>
              </a:spcAft>
              <a:buClr>
                <a:schemeClr val="dk1"/>
              </a:buClr>
              <a:buSzPts val="1300"/>
              <a:buNone/>
              <a:defRPr sz="2150" b="1"/>
            </a:lvl5pPr>
            <a:lvl6pPr marL="4537801" lvl="5" indent="-378150" algn="l" rtl="0">
              <a:lnSpc>
                <a:spcPct val="90000"/>
              </a:lnSpc>
              <a:spcBef>
                <a:spcPts val="662"/>
              </a:spcBef>
              <a:spcAft>
                <a:spcPts val="0"/>
              </a:spcAft>
              <a:buClr>
                <a:schemeClr val="dk1"/>
              </a:buClr>
              <a:buSzPts val="1300"/>
              <a:buNone/>
              <a:defRPr sz="2150" b="1"/>
            </a:lvl6pPr>
            <a:lvl7pPr marL="5294102" lvl="6" indent="-378150" algn="l" rtl="0">
              <a:lnSpc>
                <a:spcPct val="90000"/>
              </a:lnSpc>
              <a:spcBef>
                <a:spcPts val="662"/>
              </a:spcBef>
              <a:spcAft>
                <a:spcPts val="0"/>
              </a:spcAft>
              <a:buClr>
                <a:schemeClr val="dk1"/>
              </a:buClr>
              <a:buSzPts val="1300"/>
              <a:buNone/>
              <a:defRPr sz="2150" b="1"/>
            </a:lvl7pPr>
            <a:lvl8pPr marL="6050402" lvl="7" indent="-378150" algn="l" rtl="0">
              <a:lnSpc>
                <a:spcPct val="90000"/>
              </a:lnSpc>
              <a:spcBef>
                <a:spcPts val="662"/>
              </a:spcBef>
              <a:spcAft>
                <a:spcPts val="0"/>
              </a:spcAft>
              <a:buClr>
                <a:schemeClr val="dk1"/>
              </a:buClr>
              <a:buSzPts val="1300"/>
              <a:buNone/>
              <a:defRPr sz="2150" b="1"/>
            </a:lvl8pPr>
            <a:lvl9pPr marL="6806702" lvl="8" indent="-378150" algn="l" rtl="0">
              <a:lnSpc>
                <a:spcPct val="90000"/>
              </a:lnSpc>
              <a:spcBef>
                <a:spcPts val="662"/>
              </a:spcBef>
              <a:spcAft>
                <a:spcPts val="0"/>
              </a:spcAft>
              <a:buClr>
                <a:schemeClr val="dk1"/>
              </a:buClr>
              <a:buSzPts val="1300"/>
              <a:buNone/>
              <a:defRPr sz="2150" b="1"/>
            </a:lvl9pPr>
          </a:lstStyle>
          <a:p>
            <a:endParaRPr/>
          </a:p>
        </p:txBody>
      </p:sp>
      <p:sp>
        <p:nvSpPr>
          <p:cNvPr id="178" name="Google Shape;178;p45"/>
          <p:cNvSpPr txBox="1">
            <a:spLocks noGrp="1"/>
          </p:cNvSpPr>
          <p:nvPr>
            <p:ph type="body" idx="4"/>
          </p:nvPr>
        </p:nvSpPr>
        <p:spPr>
          <a:xfrm>
            <a:off x="7657384" y="3906061"/>
            <a:ext cx="6430408" cy="5744935"/>
          </a:xfrm>
          <a:prstGeom prst="rect">
            <a:avLst/>
          </a:prstGeom>
          <a:noFill/>
          <a:ln>
            <a:noFill/>
          </a:ln>
        </p:spPr>
        <p:txBody>
          <a:bodyPr spcFirstLastPara="1" wrap="square" lIns="74450" tIns="37225" rIns="74450" bIns="37225" anchor="t" anchorCtr="0">
            <a:noAutofit/>
          </a:bodyPr>
          <a:lstStyle>
            <a:lvl1pPr marL="756300" lvl="0" indent="-535713" algn="l" rtl="0">
              <a:lnSpc>
                <a:spcPct val="90000"/>
              </a:lnSpc>
              <a:spcBef>
                <a:spcPts val="1323"/>
              </a:spcBef>
              <a:spcAft>
                <a:spcPts val="0"/>
              </a:spcAft>
              <a:buClr>
                <a:schemeClr val="dk1"/>
              </a:buClr>
              <a:buSzPts val="1500"/>
              <a:buChar char="•"/>
              <a:defRPr/>
            </a:lvl1pPr>
            <a:lvl2pPr marL="1512600" lvl="1" indent="-535713" algn="l" rtl="0">
              <a:lnSpc>
                <a:spcPct val="90000"/>
              </a:lnSpc>
              <a:spcBef>
                <a:spcPts val="662"/>
              </a:spcBef>
              <a:spcAft>
                <a:spcPts val="0"/>
              </a:spcAft>
              <a:buClr>
                <a:schemeClr val="dk1"/>
              </a:buClr>
              <a:buSzPts val="1500"/>
              <a:buChar char="•"/>
              <a:defRPr/>
            </a:lvl2pPr>
            <a:lvl3pPr marL="2268901" lvl="2" indent="-535713" algn="l" rtl="0">
              <a:lnSpc>
                <a:spcPct val="90000"/>
              </a:lnSpc>
              <a:spcBef>
                <a:spcPts val="662"/>
              </a:spcBef>
              <a:spcAft>
                <a:spcPts val="0"/>
              </a:spcAft>
              <a:buClr>
                <a:schemeClr val="dk1"/>
              </a:buClr>
              <a:buSzPts val="1500"/>
              <a:buChar char="•"/>
              <a:defRPr/>
            </a:lvl3pPr>
            <a:lvl4pPr marL="3025201" lvl="3" indent="-535713" algn="l" rtl="0">
              <a:lnSpc>
                <a:spcPct val="90000"/>
              </a:lnSpc>
              <a:spcBef>
                <a:spcPts val="662"/>
              </a:spcBef>
              <a:spcAft>
                <a:spcPts val="0"/>
              </a:spcAft>
              <a:buClr>
                <a:schemeClr val="dk1"/>
              </a:buClr>
              <a:buSzPts val="1500"/>
              <a:buChar char="•"/>
              <a:defRPr/>
            </a:lvl4pPr>
            <a:lvl5pPr marL="3781501" lvl="4" indent="-535713" algn="l" rtl="0">
              <a:lnSpc>
                <a:spcPct val="90000"/>
              </a:lnSpc>
              <a:spcBef>
                <a:spcPts val="662"/>
              </a:spcBef>
              <a:spcAft>
                <a:spcPts val="0"/>
              </a:spcAft>
              <a:buClr>
                <a:schemeClr val="dk1"/>
              </a:buClr>
              <a:buSzPts val="1500"/>
              <a:buChar char="•"/>
              <a:defRPr/>
            </a:lvl5pPr>
            <a:lvl6pPr marL="4537801" lvl="5" indent="-535713" algn="l" rtl="0">
              <a:lnSpc>
                <a:spcPct val="90000"/>
              </a:lnSpc>
              <a:spcBef>
                <a:spcPts val="662"/>
              </a:spcBef>
              <a:spcAft>
                <a:spcPts val="0"/>
              </a:spcAft>
              <a:buClr>
                <a:schemeClr val="dk1"/>
              </a:buClr>
              <a:buSzPts val="1500"/>
              <a:buChar char="•"/>
              <a:defRPr/>
            </a:lvl6pPr>
            <a:lvl7pPr marL="5294102" lvl="6" indent="-535713" algn="l" rtl="0">
              <a:lnSpc>
                <a:spcPct val="90000"/>
              </a:lnSpc>
              <a:spcBef>
                <a:spcPts val="662"/>
              </a:spcBef>
              <a:spcAft>
                <a:spcPts val="0"/>
              </a:spcAft>
              <a:buClr>
                <a:schemeClr val="dk1"/>
              </a:buClr>
              <a:buSzPts val="1500"/>
              <a:buChar char="•"/>
              <a:defRPr/>
            </a:lvl7pPr>
            <a:lvl8pPr marL="6050402" lvl="7" indent="-535713" algn="l" rtl="0">
              <a:lnSpc>
                <a:spcPct val="90000"/>
              </a:lnSpc>
              <a:spcBef>
                <a:spcPts val="662"/>
              </a:spcBef>
              <a:spcAft>
                <a:spcPts val="0"/>
              </a:spcAft>
              <a:buClr>
                <a:schemeClr val="dk1"/>
              </a:buClr>
              <a:buSzPts val="1500"/>
              <a:buChar char="•"/>
              <a:defRPr/>
            </a:lvl8pPr>
            <a:lvl9pPr marL="6806702" lvl="8" indent="-535713" algn="l" rtl="0">
              <a:lnSpc>
                <a:spcPct val="90000"/>
              </a:lnSpc>
              <a:spcBef>
                <a:spcPts val="662"/>
              </a:spcBef>
              <a:spcAft>
                <a:spcPts val="0"/>
              </a:spcAft>
              <a:buClr>
                <a:schemeClr val="dk1"/>
              </a:buClr>
              <a:buSzPts val="1500"/>
              <a:buChar char="•"/>
              <a:defRPr/>
            </a:lvl9pPr>
          </a:lstStyle>
          <a:p>
            <a:endParaRPr/>
          </a:p>
        </p:txBody>
      </p:sp>
      <p:sp>
        <p:nvSpPr>
          <p:cNvPr id="179" name="Google Shape;179;p45"/>
          <p:cNvSpPr txBox="1">
            <a:spLocks noGrp="1"/>
          </p:cNvSpPr>
          <p:nvPr>
            <p:ph type="dt" idx="10"/>
          </p:nvPr>
        </p:nvSpPr>
        <p:spPr>
          <a:xfrm>
            <a:off x="1039892" y="9911199"/>
            <a:ext cx="3403283" cy="569441"/>
          </a:xfrm>
          <a:prstGeom prst="rect">
            <a:avLst/>
          </a:prstGeom>
          <a:noFill/>
          <a:ln>
            <a:noFill/>
          </a:ln>
        </p:spPr>
        <p:txBody>
          <a:bodyPr spcFirstLastPara="1" wrap="square" lIns="74450" tIns="37225" rIns="74450" bIns="37225" anchor="ctr" anchorCtr="0">
            <a:noAutofit/>
          </a:bodyPr>
          <a:lstStyle>
            <a:lvl1pPr lvl="0" algn="l"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80" name="Google Shape;180;p45"/>
          <p:cNvSpPr txBox="1">
            <a:spLocks noGrp="1"/>
          </p:cNvSpPr>
          <p:nvPr>
            <p:ph type="ftr" idx="11"/>
          </p:nvPr>
        </p:nvSpPr>
        <p:spPr>
          <a:xfrm>
            <a:off x="5010388" y="9911199"/>
            <a:ext cx="5104924" cy="569441"/>
          </a:xfrm>
          <a:prstGeom prst="rect">
            <a:avLst/>
          </a:prstGeom>
          <a:noFill/>
          <a:ln>
            <a:noFill/>
          </a:ln>
        </p:spPr>
        <p:txBody>
          <a:bodyPr spcFirstLastPara="1" wrap="square" lIns="74450" tIns="37225" rIns="74450" bIns="37225" anchor="ctr" anchorCtr="0">
            <a:noAutofit/>
          </a:bodyPr>
          <a:lstStyle>
            <a:lvl1pPr lvl="0" algn="ctr"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81" name="Google Shape;181;p45"/>
          <p:cNvSpPr txBox="1">
            <a:spLocks noGrp="1"/>
          </p:cNvSpPr>
          <p:nvPr>
            <p:ph type="sldNum" idx="12"/>
          </p:nvPr>
        </p:nvSpPr>
        <p:spPr>
          <a:xfrm>
            <a:off x="10682525" y="9911199"/>
            <a:ext cx="3403283" cy="569441"/>
          </a:xfrm>
          <a:prstGeom prst="rect">
            <a:avLst/>
          </a:prstGeom>
          <a:noFill/>
          <a:ln>
            <a:noFill/>
          </a:ln>
        </p:spPr>
        <p:txBody>
          <a:bodyPr spcFirstLastPara="1" wrap="square" lIns="74450" tIns="37225" rIns="74450" bIns="37225" anchor="ctr" anchorCtr="0">
            <a:noAutofit/>
          </a:bodyPr>
          <a:lstStyle>
            <a:lvl1pPr marL="0" marR="0" lvl="0"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2065889475"/>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matchingName="Только заголовок" type="titleOnly">
  <p:cSld name="Только заголовок">
    <p:spTree>
      <p:nvGrpSpPr>
        <p:cNvPr id="1" name="Shape 182"/>
        <p:cNvGrpSpPr/>
        <p:nvPr/>
      </p:nvGrpSpPr>
      <p:grpSpPr>
        <a:xfrm>
          <a:off x="0" y="0"/>
          <a:ext cx="0" cy="0"/>
          <a:chOff x="0" y="0"/>
          <a:chExt cx="0" cy="0"/>
        </a:xfrm>
      </p:grpSpPr>
      <p:sp>
        <p:nvSpPr>
          <p:cNvPr id="183" name="Google Shape;183;p46"/>
          <p:cNvSpPr txBox="1">
            <a:spLocks noGrp="1"/>
          </p:cNvSpPr>
          <p:nvPr>
            <p:ph type="title"/>
          </p:nvPr>
        </p:nvSpPr>
        <p:spPr>
          <a:xfrm>
            <a:off x="1039892" y="569325"/>
            <a:ext cx="13045916" cy="2066954"/>
          </a:xfrm>
          <a:prstGeom prst="rect">
            <a:avLst/>
          </a:prstGeom>
          <a:noFill/>
          <a:ln>
            <a:noFill/>
          </a:ln>
        </p:spPr>
        <p:txBody>
          <a:bodyPr spcFirstLastPara="1" wrap="square" lIns="74450" tIns="37225" rIns="74450" bIns="37225" anchor="ctr" anchorCtr="0">
            <a:noAutofit/>
          </a:bodyPr>
          <a:lstStyle>
            <a:lvl1pPr lvl="0" algn="l" rtl="0">
              <a:lnSpc>
                <a:spcPct val="90000"/>
              </a:lnSpc>
              <a:spcBef>
                <a:spcPts val="0"/>
              </a:spcBef>
              <a:spcAft>
                <a:spcPts val="0"/>
              </a:spcAft>
              <a:buClr>
                <a:schemeClr val="dk1"/>
              </a:buClr>
              <a:buSzPts val="15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84" name="Google Shape;184;p46"/>
          <p:cNvSpPr txBox="1">
            <a:spLocks noGrp="1"/>
          </p:cNvSpPr>
          <p:nvPr>
            <p:ph type="dt" idx="10"/>
          </p:nvPr>
        </p:nvSpPr>
        <p:spPr>
          <a:xfrm>
            <a:off x="1039892" y="9911199"/>
            <a:ext cx="3403283" cy="569441"/>
          </a:xfrm>
          <a:prstGeom prst="rect">
            <a:avLst/>
          </a:prstGeom>
          <a:noFill/>
          <a:ln>
            <a:noFill/>
          </a:ln>
        </p:spPr>
        <p:txBody>
          <a:bodyPr spcFirstLastPara="1" wrap="square" lIns="74450" tIns="37225" rIns="74450" bIns="37225" anchor="ctr" anchorCtr="0">
            <a:noAutofit/>
          </a:bodyPr>
          <a:lstStyle>
            <a:lvl1pPr lvl="0" algn="l"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85" name="Google Shape;185;p46"/>
          <p:cNvSpPr txBox="1">
            <a:spLocks noGrp="1"/>
          </p:cNvSpPr>
          <p:nvPr>
            <p:ph type="ftr" idx="11"/>
          </p:nvPr>
        </p:nvSpPr>
        <p:spPr>
          <a:xfrm>
            <a:off x="5010388" y="9911199"/>
            <a:ext cx="5104924" cy="569441"/>
          </a:xfrm>
          <a:prstGeom prst="rect">
            <a:avLst/>
          </a:prstGeom>
          <a:noFill/>
          <a:ln>
            <a:noFill/>
          </a:ln>
        </p:spPr>
        <p:txBody>
          <a:bodyPr spcFirstLastPara="1" wrap="square" lIns="74450" tIns="37225" rIns="74450" bIns="37225" anchor="ctr" anchorCtr="0">
            <a:noAutofit/>
          </a:bodyPr>
          <a:lstStyle>
            <a:lvl1pPr lvl="0" algn="ctr"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86" name="Google Shape;186;p46"/>
          <p:cNvSpPr txBox="1">
            <a:spLocks noGrp="1"/>
          </p:cNvSpPr>
          <p:nvPr>
            <p:ph type="sldNum" idx="12"/>
          </p:nvPr>
        </p:nvSpPr>
        <p:spPr>
          <a:xfrm>
            <a:off x="10682525" y="9911199"/>
            <a:ext cx="3403283" cy="569441"/>
          </a:xfrm>
          <a:prstGeom prst="rect">
            <a:avLst/>
          </a:prstGeom>
          <a:noFill/>
          <a:ln>
            <a:noFill/>
          </a:ln>
        </p:spPr>
        <p:txBody>
          <a:bodyPr spcFirstLastPara="1" wrap="square" lIns="74450" tIns="37225" rIns="74450" bIns="37225" anchor="ctr" anchorCtr="0">
            <a:noAutofit/>
          </a:bodyPr>
          <a:lstStyle>
            <a:lvl1pPr marL="0" marR="0" lvl="0"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1822678176"/>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matchingName="Объект с подписью" type="objTx">
  <p:cSld name="Объект с подписью">
    <p:spTree>
      <p:nvGrpSpPr>
        <p:cNvPr id="1" name="Shape 187"/>
        <p:cNvGrpSpPr/>
        <p:nvPr/>
      </p:nvGrpSpPr>
      <p:grpSpPr>
        <a:xfrm>
          <a:off x="0" y="0"/>
          <a:ext cx="0" cy="0"/>
          <a:chOff x="0" y="0"/>
          <a:chExt cx="0" cy="0"/>
        </a:xfrm>
      </p:grpSpPr>
      <p:sp>
        <p:nvSpPr>
          <p:cNvPr id="188" name="Google Shape;188;p47"/>
          <p:cNvSpPr txBox="1">
            <a:spLocks noGrp="1"/>
          </p:cNvSpPr>
          <p:nvPr>
            <p:ph type="title"/>
          </p:nvPr>
        </p:nvSpPr>
        <p:spPr>
          <a:xfrm>
            <a:off x="1041862" y="712893"/>
            <a:ext cx="4878138" cy="2495439"/>
          </a:xfrm>
          <a:prstGeom prst="rect">
            <a:avLst/>
          </a:prstGeom>
          <a:noFill/>
          <a:ln>
            <a:noFill/>
          </a:ln>
        </p:spPr>
        <p:txBody>
          <a:bodyPr spcFirstLastPara="1" wrap="square" lIns="74450" tIns="37225" rIns="74450" bIns="37225" anchor="b" anchorCtr="0">
            <a:noAutofit/>
          </a:bodyPr>
          <a:lstStyle>
            <a:lvl1pPr lvl="0" algn="l" rtl="0">
              <a:lnSpc>
                <a:spcPct val="90000"/>
              </a:lnSpc>
              <a:spcBef>
                <a:spcPts val="0"/>
              </a:spcBef>
              <a:spcAft>
                <a:spcPts val="0"/>
              </a:spcAft>
              <a:buClr>
                <a:schemeClr val="dk1"/>
              </a:buClr>
              <a:buSzPts val="2600"/>
              <a:buFont typeface="Calibri"/>
              <a:buNone/>
              <a:defRPr sz="4301"/>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89" name="Google Shape;189;p47"/>
          <p:cNvSpPr txBox="1">
            <a:spLocks noGrp="1"/>
          </p:cNvSpPr>
          <p:nvPr>
            <p:ph type="body" idx="1"/>
          </p:nvPr>
        </p:nvSpPr>
        <p:spPr>
          <a:xfrm>
            <a:off x="6430392" y="1539652"/>
            <a:ext cx="7657138" cy="7599206"/>
          </a:xfrm>
          <a:prstGeom prst="rect">
            <a:avLst/>
          </a:prstGeom>
          <a:noFill/>
          <a:ln>
            <a:noFill/>
          </a:ln>
        </p:spPr>
        <p:txBody>
          <a:bodyPr spcFirstLastPara="1" wrap="square" lIns="74450" tIns="37225" rIns="74450" bIns="37225" anchor="t" anchorCtr="0">
            <a:noAutofit/>
          </a:bodyPr>
          <a:lstStyle>
            <a:lvl1pPr marL="756300" lvl="0" indent="-651259" algn="l" rtl="0">
              <a:lnSpc>
                <a:spcPct val="90000"/>
              </a:lnSpc>
              <a:spcBef>
                <a:spcPts val="1323"/>
              </a:spcBef>
              <a:spcAft>
                <a:spcPts val="0"/>
              </a:spcAft>
              <a:buClr>
                <a:schemeClr val="dk1"/>
              </a:buClr>
              <a:buSzPts val="2600"/>
              <a:buChar char="•"/>
              <a:defRPr sz="4301"/>
            </a:lvl1pPr>
            <a:lvl2pPr marL="1512600" lvl="1" indent="-619746" algn="l" rtl="0">
              <a:lnSpc>
                <a:spcPct val="90000"/>
              </a:lnSpc>
              <a:spcBef>
                <a:spcPts val="662"/>
              </a:spcBef>
              <a:spcAft>
                <a:spcPts val="0"/>
              </a:spcAft>
              <a:buClr>
                <a:schemeClr val="dk1"/>
              </a:buClr>
              <a:buSzPts val="2300"/>
              <a:buChar char="•"/>
              <a:defRPr sz="3805"/>
            </a:lvl2pPr>
            <a:lvl3pPr marL="2268901" lvl="2" indent="-588234" algn="l" rtl="0">
              <a:lnSpc>
                <a:spcPct val="90000"/>
              </a:lnSpc>
              <a:spcBef>
                <a:spcPts val="662"/>
              </a:spcBef>
              <a:spcAft>
                <a:spcPts val="0"/>
              </a:spcAft>
              <a:buClr>
                <a:schemeClr val="dk1"/>
              </a:buClr>
              <a:buSzPts val="2000"/>
              <a:buChar char="•"/>
              <a:defRPr sz="3308"/>
            </a:lvl3pPr>
            <a:lvl4pPr marL="3025201" lvl="3" indent="-546217" algn="l" rtl="0">
              <a:lnSpc>
                <a:spcPct val="90000"/>
              </a:lnSpc>
              <a:spcBef>
                <a:spcPts val="662"/>
              </a:spcBef>
              <a:spcAft>
                <a:spcPts val="0"/>
              </a:spcAft>
              <a:buClr>
                <a:schemeClr val="dk1"/>
              </a:buClr>
              <a:buSzPts val="1600"/>
              <a:buChar char="•"/>
              <a:defRPr sz="2647"/>
            </a:lvl4pPr>
            <a:lvl5pPr marL="3781501" lvl="4" indent="-546217" algn="l" rtl="0">
              <a:lnSpc>
                <a:spcPct val="90000"/>
              </a:lnSpc>
              <a:spcBef>
                <a:spcPts val="662"/>
              </a:spcBef>
              <a:spcAft>
                <a:spcPts val="0"/>
              </a:spcAft>
              <a:buClr>
                <a:schemeClr val="dk1"/>
              </a:buClr>
              <a:buSzPts val="1600"/>
              <a:buChar char="•"/>
              <a:defRPr sz="2647"/>
            </a:lvl5pPr>
            <a:lvl6pPr marL="4537801" lvl="5" indent="-546217" algn="l" rtl="0">
              <a:lnSpc>
                <a:spcPct val="90000"/>
              </a:lnSpc>
              <a:spcBef>
                <a:spcPts val="662"/>
              </a:spcBef>
              <a:spcAft>
                <a:spcPts val="0"/>
              </a:spcAft>
              <a:buClr>
                <a:schemeClr val="dk1"/>
              </a:buClr>
              <a:buSzPts val="1600"/>
              <a:buChar char="•"/>
              <a:defRPr sz="2647"/>
            </a:lvl6pPr>
            <a:lvl7pPr marL="5294102" lvl="6" indent="-546217" algn="l" rtl="0">
              <a:lnSpc>
                <a:spcPct val="90000"/>
              </a:lnSpc>
              <a:spcBef>
                <a:spcPts val="662"/>
              </a:spcBef>
              <a:spcAft>
                <a:spcPts val="0"/>
              </a:spcAft>
              <a:buClr>
                <a:schemeClr val="dk1"/>
              </a:buClr>
              <a:buSzPts val="1600"/>
              <a:buChar char="•"/>
              <a:defRPr sz="2647"/>
            </a:lvl7pPr>
            <a:lvl8pPr marL="6050402" lvl="7" indent="-546217" algn="l" rtl="0">
              <a:lnSpc>
                <a:spcPct val="90000"/>
              </a:lnSpc>
              <a:spcBef>
                <a:spcPts val="662"/>
              </a:spcBef>
              <a:spcAft>
                <a:spcPts val="0"/>
              </a:spcAft>
              <a:buClr>
                <a:schemeClr val="dk1"/>
              </a:buClr>
              <a:buSzPts val="1600"/>
              <a:buChar char="•"/>
              <a:defRPr sz="2647"/>
            </a:lvl8pPr>
            <a:lvl9pPr marL="6806702" lvl="8" indent="-546217" algn="l" rtl="0">
              <a:lnSpc>
                <a:spcPct val="90000"/>
              </a:lnSpc>
              <a:spcBef>
                <a:spcPts val="662"/>
              </a:spcBef>
              <a:spcAft>
                <a:spcPts val="0"/>
              </a:spcAft>
              <a:buClr>
                <a:schemeClr val="dk1"/>
              </a:buClr>
              <a:buSzPts val="1600"/>
              <a:buChar char="•"/>
              <a:defRPr sz="2647"/>
            </a:lvl9pPr>
          </a:lstStyle>
          <a:p>
            <a:endParaRPr/>
          </a:p>
        </p:txBody>
      </p:sp>
      <p:sp>
        <p:nvSpPr>
          <p:cNvPr id="190" name="Google Shape;190;p47"/>
          <p:cNvSpPr txBox="1">
            <a:spLocks noGrp="1"/>
          </p:cNvSpPr>
          <p:nvPr>
            <p:ph type="body" idx="2"/>
          </p:nvPr>
        </p:nvSpPr>
        <p:spPr>
          <a:xfrm>
            <a:off x="1041862" y="3208020"/>
            <a:ext cx="4878138" cy="5943273"/>
          </a:xfrm>
          <a:prstGeom prst="rect">
            <a:avLst/>
          </a:prstGeom>
          <a:noFill/>
          <a:ln>
            <a:noFill/>
          </a:ln>
        </p:spPr>
        <p:txBody>
          <a:bodyPr spcFirstLastPara="1" wrap="square" lIns="74450" tIns="37225" rIns="74450" bIns="37225" anchor="t" anchorCtr="0">
            <a:noAutofit/>
          </a:bodyPr>
          <a:lstStyle>
            <a:lvl1pPr marL="756300" lvl="0" indent="-378150" algn="l" rtl="0">
              <a:lnSpc>
                <a:spcPct val="90000"/>
              </a:lnSpc>
              <a:spcBef>
                <a:spcPts val="1323"/>
              </a:spcBef>
              <a:spcAft>
                <a:spcPts val="0"/>
              </a:spcAft>
              <a:buClr>
                <a:schemeClr val="dk1"/>
              </a:buClr>
              <a:buSzPts val="1300"/>
              <a:buNone/>
              <a:defRPr sz="2150"/>
            </a:lvl1pPr>
            <a:lvl2pPr marL="1512600" lvl="1" indent="-378150" algn="l" rtl="0">
              <a:lnSpc>
                <a:spcPct val="90000"/>
              </a:lnSpc>
              <a:spcBef>
                <a:spcPts val="662"/>
              </a:spcBef>
              <a:spcAft>
                <a:spcPts val="0"/>
              </a:spcAft>
              <a:buClr>
                <a:schemeClr val="dk1"/>
              </a:buClr>
              <a:buSzPts val="1100"/>
              <a:buNone/>
              <a:defRPr sz="1820"/>
            </a:lvl2pPr>
            <a:lvl3pPr marL="2268901" lvl="2" indent="-378150" algn="l" rtl="0">
              <a:lnSpc>
                <a:spcPct val="90000"/>
              </a:lnSpc>
              <a:spcBef>
                <a:spcPts val="662"/>
              </a:spcBef>
              <a:spcAft>
                <a:spcPts val="0"/>
              </a:spcAft>
              <a:buClr>
                <a:schemeClr val="dk1"/>
              </a:buClr>
              <a:buSzPts val="1000"/>
              <a:buNone/>
              <a:defRPr sz="1654"/>
            </a:lvl3pPr>
            <a:lvl4pPr marL="3025201" lvl="3" indent="-378150" algn="l" rtl="0">
              <a:lnSpc>
                <a:spcPct val="90000"/>
              </a:lnSpc>
              <a:spcBef>
                <a:spcPts val="662"/>
              </a:spcBef>
              <a:spcAft>
                <a:spcPts val="0"/>
              </a:spcAft>
              <a:buClr>
                <a:schemeClr val="dk1"/>
              </a:buClr>
              <a:buSzPts val="800"/>
              <a:buNone/>
              <a:defRPr sz="1323"/>
            </a:lvl4pPr>
            <a:lvl5pPr marL="3781501" lvl="4" indent="-378150" algn="l" rtl="0">
              <a:lnSpc>
                <a:spcPct val="90000"/>
              </a:lnSpc>
              <a:spcBef>
                <a:spcPts val="662"/>
              </a:spcBef>
              <a:spcAft>
                <a:spcPts val="0"/>
              </a:spcAft>
              <a:buClr>
                <a:schemeClr val="dk1"/>
              </a:buClr>
              <a:buSzPts val="800"/>
              <a:buNone/>
              <a:defRPr sz="1323"/>
            </a:lvl5pPr>
            <a:lvl6pPr marL="4537801" lvl="5" indent="-378150" algn="l" rtl="0">
              <a:lnSpc>
                <a:spcPct val="90000"/>
              </a:lnSpc>
              <a:spcBef>
                <a:spcPts val="662"/>
              </a:spcBef>
              <a:spcAft>
                <a:spcPts val="0"/>
              </a:spcAft>
              <a:buClr>
                <a:schemeClr val="dk1"/>
              </a:buClr>
              <a:buSzPts val="800"/>
              <a:buNone/>
              <a:defRPr sz="1323"/>
            </a:lvl6pPr>
            <a:lvl7pPr marL="5294102" lvl="6" indent="-378150" algn="l" rtl="0">
              <a:lnSpc>
                <a:spcPct val="90000"/>
              </a:lnSpc>
              <a:spcBef>
                <a:spcPts val="662"/>
              </a:spcBef>
              <a:spcAft>
                <a:spcPts val="0"/>
              </a:spcAft>
              <a:buClr>
                <a:schemeClr val="dk1"/>
              </a:buClr>
              <a:buSzPts val="800"/>
              <a:buNone/>
              <a:defRPr sz="1323"/>
            </a:lvl7pPr>
            <a:lvl8pPr marL="6050402" lvl="7" indent="-378150" algn="l" rtl="0">
              <a:lnSpc>
                <a:spcPct val="90000"/>
              </a:lnSpc>
              <a:spcBef>
                <a:spcPts val="662"/>
              </a:spcBef>
              <a:spcAft>
                <a:spcPts val="0"/>
              </a:spcAft>
              <a:buClr>
                <a:schemeClr val="dk1"/>
              </a:buClr>
              <a:buSzPts val="800"/>
              <a:buNone/>
              <a:defRPr sz="1323"/>
            </a:lvl8pPr>
            <a:lvl9pPr marL="6806702" lvl="8" indent="-378150" algn="l" rtl="0">
              <a:lnSpc>
                <a:spcPct val="90000"/>
              </a:lnSpc>
              <a:spcBef>
                <a:spcPts val="662"/>
              </a:spcBef>
              <a:spcAft>
                <a:spcPts val="0"/>
              </a:spcAft>
              <a:buClr>
                <a:schemeClr val="dk1"/>
              </a:buClr>
              <a:buSzPts val="800"/>
              <a:buNone/>
              <a:defRPr sz="1323"/>
            </a:lvl9pPr>
          </a:lstStyle>
          <a:p>
            <a:endParaRPr/>
          </a:p>
        </p:txBody>
      </p:sp>
      <p:sp>
        <p:nvSpPr>
          <p:cNvPr id="191" name="Google Shape;191;p47"/>
          <p:cNvSpPr txBox="1">
            <a:spLocks noGrp="1"/>
          </p:cNvSpPr>
          <p:nvPr>
            <p:ph type="dt" idx="10"/>
          </p:nvPr>
        </p:nvSpPr>
        <p:spPr>
          <a:xfrm>
            <a:off x="1039892" y="9911199"/>
            <a:ext cx="3403283" cy="569441"/>
          </a:xfrm>
          <a:prstGeom prst="rect">
            <a:avLst/>
          </a:prstGeom>
          <a:noFill/>
          <a:ln>
            <a:noFill/>
          </a:ln>
        </p:spPr>
        <p:txBody>
          <a:bodyPr spcFirstLastPara="1" wrap="square" lIns="74450" tIns="37225" rIns="74450" bIns="37225" anchor="ctr" anchorCtr="0">
            <a:noAutofit/>
          </a:bodyPr>
          <a:lstStyle>
            <a:lvl1pPr lvl="0" algn="l"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92" name="Google Shape;192;p47"/>
          <p:cNvSpPr txBox="1">
            <a:spLocks noGrp="1"/>
          </p:cNvSpPr>
          <p:nvPr>
            <p:ph type="ftr" idx="11"/>
          </p:nvPr>
        </p:nvSpPr>
        <p:spPr>
          <a:xfrm>
            <a:off x="5010388" y="9911199"/>
            <a:ext cx="5104924" cy="569441"/>
          </a:xfrm>
          <a:prstGeom prst="rect">
            <a:avLst/>
          </a:prstGeom>
          <a:noFill/>
          <a:ln>
            <a:noFill/>
          </a:ln>
        </p:spPr>
        <p:txBody>
          <a:bodyPr spcFirstLastPara="1" wrap="square" lIns="74450" tIns="37225" rIns="74450" bIns="37225" anchor="ctr" anchorCtr="0">
            <a:noAutofit/>
          </a:bodyPr>
          <a:lstStyle>
            <a:lvl1pPr lvl="0" algn="ctr"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93" name="Google Shape;193;p47"/>
          <p:cNvSpPr txBox="1">
            <a:spLocks noGrp="1"/>
          </p:cNvSpPr>
          <p:nvPr>
            <p:ph type="sldNum" idx="12"/>
          </p:nvPr>
        </p:nvSpPr>
        <p:spPr>
          <a:xfrm>
            <a:off x="10682525" y="9911199"/>
            <a:ext cx="3403283" cy="569441"/>
          </a:xfrm>
          <a:prstGeom prst="rect">
            <a:avLst/>
          </a:prstGeom>
          <a:noFill/>
          <a:ln>
            <a:noFill/>
          </a:ln>
        </p:spPr>
        <p:txBody>
          <a:bodyPr spcFirstLastPara="1" wrap="square" lIns="74450" tIns="37225" rIns="74450" bIns="37225" anchor="ctr" anchorCtr="0">
            <a:noAutofit/>
          </a:bodyPr>
          <a:lstStyle>
            <a:lvl1pPr marL="0" marR="0" lvl="0"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1624759778"/>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matchingName="Рисунок с подписью" type="picTx">
  <p:cSld name="Рисунок с подписью">
    <p:spTree>
      <p:nvGrpSpPr>
        <p:cNvPr id="1" name="Shape 194"/>
        <p:cNvGrpSpPr/>
        <p:nvPr/>
      </p:nvGrpSpPr>
      <p:grpSpPr>
        <a:xfrm>
          <a:off x="0" y="0"/>
          <a:ext cx="0" cy="0"/>
          <a:chOff x="0" y="0"/>
          <a:chExt cx="0" cy="0"/>
        </a:xfrm>
      </p:grpSpPr>
      <p:sp>
        <p:nvSpPr>
          <p:cNvPr id="195" name="Google Shape;195;p48"/>
          <p:cNvSpPr txBox="1">
            <a:spLocks noGrp="1"/>
          </p:cNvSpPr>
          <p:nvPr>
            <p:ph type="title"/>
          </p:nvPr>
        </p:nvSpPr>
        <p:spPr>
          <a:xfrm>
            <a:off x="1041862" y="712893"/>
            <a:ext cx="4878138" cy="2495439"/>
          </a:xfrm>
          <a:prstGeom prst="rect">
            <a:avLst/>
          </a:prstGeom>
          <a:noFill/>
          <a:ln>
            <a:noFill/>
          </a:ln>
        </p:spPr>
        <p:txBody>
          <a:bodyPr spcFirstLastPara="1" wrap="square" lIns="74450" tIns="37225" rIns="74450" bIns="37225" anchor="b" anchorCtr="0">
            <a:noAutofit/>
          </a:bodyPr>
          <a:lstStyle>
            <a:lvl1pPr lvl="0" algn="l" rtl="0">
              <a:lnSpc>
                <a:spcPct val="90000"/>
              </a:lnSpc>
              <a:spcBef>
                <a:spcPts val="0"/>
              </a:spcBef>
              <a:spcAft>
                <a:spcPts val="0"/>
              </a:spcAft>
              <a:buClr>
                <a:schemeClr val="dk1"/>
              </a:buClr>
              <a:buSzPts val="2600"/>
              <a:buFont typeface="Calibri"/>
              <a:buNone/>
              <a:defRPr sz="4301"/>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96" name="Google Shape;196;p48"/>
          <p:cNvSpPr>
            <a:spLocks noGrp="1"/>
          </p:cNvSpPr>
          <p:nvPr>
            <p:ph type="pic" idx="2"/>
          </p:nvPr>
        </p:nvSpPr>
        <p:spPr>
          <a:xfrm>
            <a:off x="6430392" y="1539652"/>
            <a:ext cx="7657138" cy="7599206"/>
          </a:xfrm>
          <a:prstGeom prst="rect">
            <a:avLst/>
          </a:prstGeom>
          <a:noFill/>
          <a:ln>
            <a:noFill/>
          </a:ln>
        </p:spPr>
        <p:txBody>
          <a:bodyPr spcFirstLastPara="1" wrap="square" lIns="74450" tIns="37225" rIns="74450" bIns="37225" anchor="t" anchorCtr="0">
            <a:noAutofit/>
          </a:bodyPr>
          <a:lstStyle>
            <a:lvl1pPr marR="0" lvl="0" algn="l" rtl="0">
              <a:lnSpc>
                <a:spcPct val="90000"/>
              </a:lnSpc>
              <a:spcBef>
                <a:spcPts val="1323"/>
              </a:spcBef>
              <a:spcAft>
                <a:spcPts val="0"/>
              </a:spcAft>
              <a:buClr>
                <a:schemeClr val="dk1"/>
              </a:buClr>
              <a:buSzPts val="2600"/>
              <a:buFont typeface="Arial"/>
              <a:buNone/>
              <a:defRPr sz="4301" b="0" i="0" u="none" strike="noStrike" cap="none">
                <a:solidFill>
                  <a:schemeClr val="dk1"/>
                </a:solidFill>
                <a:latin typeface="Calibri"/>
                <a:ea typeface="Calibri"/>
                <a:cs typeface="Calibri"/>
                <a:sym typeface="Calibri"/>
              </a:defRPr>
            </a:lvl1pPr>
            <a:lvl2pPr marR="0" lvl="1" algn="l" rtl="0">
              <a:lnSpc>
                <a:spcPct val="90000"/>
              </a:lnSpc>
              <a:spcBef>
                <a:spcPts val="662"/>
              </a:spcBef>
              <a:spcAft>
                <a:spcPts val="0"/>
              </a:spcAft>
              <a:buClr>
                <a:schemeClr val="dk1"/>
              </a:buClr>
              <a:buSzPts val="2300"/>
              <a:buFont typeface="Arial"/>
              <a:buNone/>
              <a:defRPr sz="3805" b="0" i="0" u="none" strike="noStrike" cap="none">
                <a:solidFill>
                  <a:schemeClr val="dk1"/>
                </a:solidFill>
                <a:latin typeface="Calibri"/>
                <a:ea typeface="Calibri"/>
                <a:cs typeface="Calibri"/>
                <a:sym typeface="Calibri"/>
              </a:defRPr>
            </a:lvl2pPr>
            <a:lvl3pPr marR="0" lvl="2" algn="l" rtl="0">
              <a:lnSpc>
                <a:spcPct val="90000"/>
              </a:lnSpc>
              <a:spcBef>
                <a:spcPts val="662"/>
              </a:spcBef>
              <a:spcAft>
                <a:spcPts val="0"/>
              </a:spcAft>
              <a:buClr>
                <a:schemeClr val="dk1"/>
              </a:buClr>
              <a:buSzPts val="2000"/>
              <a:buFont typeface="Arial"/>
              <a:buNone/>
              <a:defRPr sz="3308" b="0" i="0" u="none" strike="noStrike" cap="none">
                <a:solidFill>
                  <a:schemeClr val="dk1"/>
                </a:solidFill>
                <a:latin typeface="Calibri"/>
                <a:ea typeface="Calibri"/>
                <a:cs typeface="Calibri"/>
                <a:sym typeface="Calibri"/>
              </a:defRPr>
            </a:lvl3pPr>
            <a:lvl4pPr marR="0" lvl="3" algn="l" rtl="0">
              <a:lnSpc>
                <a:spcPct val="90000"/>
              </a:lnSpc>
              <a:spcBef>
                <a:spcPts val="662"/>
              </a:spcBef>
              <a:spcAft>
                <a:spcPts val="0"/>
              </a:spcAft>
              <a:buClr>
                <a:schemeClr val="dk1"/>
              </a:buClr>
              <a:buSzPts val="1600"/>
              <a:buFont typeface="Arial"/>
              <a:buNone/>
              <a:defRPr sz="2647" b="0" i="0" u="none" strike="noStrike" cap="none">
                <a:solidFill>
                  <a:schemeClr val="dk1"/>
                </a:solidFill>
                <a:latin typeface="Calibri"/>
                <a:ea typeface="Calibri"/>
                <a:cs typeface="Calibri"/>
                <a:sym typeface="Calibri"/>
              </a:defRPr>
            </a:lvl4pPr>
            <a:lvl5pPr marR="0" lvl="4" algn="l" rtl="0">
              <a:lnSpc>
                <a:spcPct val="90000"/>
              </a:lnSpc>
              <a:spcBef>
                <a:spcPts val="662"/>
              </a:spcBef>
              <a:spcAft>
                <a:spcPts val="0"/>
              </a:spcAft>
              <a:buClr>
                <a:schemeClr val="dk1"/>
              </a:buClr>
              <a:buSzPts val="1600"/>
              <a:buFont typeface="Arial"/>
              <a:buNone/>
              <a:defRPr sz="2647" b="0" i="0" u="none" strike="noStrike" cap="none">
                <a:solidFill>
                  <a:schemeClr val="dk1"/>
                </a:solidFill>
                <a:latin typeface="Calibri"/>
                <a:ea typeface="Calibri"/>
                <a:cs typeface="Calibri"/>
                <a:sym typeface="Calibri"/>
              </a:defRPr>
            </a:lvl5pPr>
            <a:lvl6pPr marR="0" lvl="5" algn="l" rtl="0">
              <a:lnSpc>
                <a:spcPct val="90000"/>
              </a:lnSpc>
              <a:spcBef>
                <a:spcPts val="662"/>
              </a:spcBef>
              <a:spcAft>
                <a:spcPts val="0"/>
              </a:spcAft>
              <a:buClr>
                <a:schemeClr val="dk1"/>
              </a:buClr>
              <a:buSzPts val="1600"/>
              <a:buFont typeface="Arial"/>
              <a:buNone/>
              <a:defRPr sz="2647" b="0" i="0" u="none" strike="noStrike" cap="none">
                <a:solidFill>
                  <a:schemeClr val="dk1"/>
                </a:solidFill>
                <a:latin typeface="Calibri"/>
                <a:ea typeface="Calibri"/>
                <a:cs typeface="Calibri"/>
                <a:sym typeface="Calibri"/>
              </a:defRPr>
            </a:lvl6pPr>
            <a:lvl7pPr marR="0" lvl="6" algn="l" rtl="0">
              <a:lnSpc>
                <a:spcPct val="90000"/>
              </a:lnSpc>
              <a:spcBef>
                <a:spcPts val="662"/>
              </a:spcBef>
              <a:spcAft>
                <a:spcPts val="0"/>
              </a:spcAft>
              <a:buClr>
                <a:schemeClr val="dk1"/>
              </a:buClr>
              <a:buSzPts val="1600"/>
              <a:buFont typeface="Arial"/>
              <a:buNone/>
              <a:defRPr sz="2647" b="0" i="0" u="none" strike="noStrike" cap="none">
                <a:solidFill>
                  <a:schemeClr val="dk1"/>
                </a:solidFill>
                <a:latin typeface="Calibri"/>
                <a:ea typeface="Calibri"/>
                <a:cs typeface="Calibri"/>
                <a:sym typeface="Calibri"/>
              </a:defRPr>
            </a:lvl7pPr>
            <a:lvl8pPr marR="0" lvl="7" algn="l" rtl="0">
              <a:lnSpc>
                <a:spcPct val="90000"/>
              </a:lnSpc>
              <a:spcBef>
                <a:spcPts val="662"/>
              </a:spcBef>
              <a:spcAft>
                <a:spcPts val="0"/>
              </a:spcAft>
              <a:buClr>
                <a:schemeClr val="dk1"/>
              </a:buClr>
              <a:buSzPts val="1600"/>
              <a:buFont typeface="Arial"/>
              <a:buNone/>
              <a:defRPr sz="2647" b="0" i="0" u="none" strike="noStrike" cap="none">
                <a:solidFill>
                  <a:schemeClr val="dk1"/>
                </a:solidFill>
                <a:latin typeface="Calibri"/>
                <a:ea typeface="Calibri"/>
                <a:cs typeface="Calibri"/>
                <a:sym typeface="Calibri"/>
              </a:defRPr>
            </a:lvl8pPr>
            <a:lvl9pPr marR="0" lvl="8" algn="l" rtl="0">
              <a:lnSpc>
                <a:spcPct val="90000"/>
              </a:lnSpc>
              <a:spcBef>
                <a:spcPts val="662"/>
              </a:spcBef>
              <a:spcAft>
                <a:spcPts val="0"/>
              </a:spcAft>
              <a:buClr>
                <a:schemeClr val="dk1"/>
              </a:buClr>
              <a:buSzPts val="1600"/>
              <a:buFont typeface="Arial"/>
              <a:buNone/>
              <a:defRPr sz="2647" b="0" i="0" u="none" strike="noStrike" cap="none">
                <a:solidFill>
                  <a:schemeClr val="dk1"/>
                </a:solidFill>
                <a:latin typeface="Calibri"/>
                <a:ea typeface="Calibri"/>
                <a:cs typeface="Calibri"/>
                <a:sym typeface="Calibri"/>
              </a:defRPr>
            </a:lvl9pPr>
          </a:lstStyle>
          <a:p>
            <a:endParaRPr/>
          </a:p>
        </p:txBody>
      </p:sp>
      <p:sp>
        <p:nvSpPr>
          <p:cNvPr id="197" name="Google Shape;197;p48"/>
          <p:cNvSpPr txBox="1">
            <a:spLocks noGrp="1"/>
          </p:cNvSpPr>
          <p:nvPr>
            <p:ph type="body" idx="1"/>
          </p:nvPr>
        </p:nvSpPr>
        <p:spPr>
          <a:xfrm>
            <a:off x="1041862" y="3208020"/>
            <a:ext cx="4878138" cy="5943273"/>
          </a:xfrm>
          <a:prstGeom prst="rect">
            <a:avLst/>
          </a:prstGeom>
          <a:noFill/>
          <a:ln>
            <a:noFill/>
          </a:ln>
        </p:spPr>
        <p:txBody>
          <a:bodyPr spcFirstLastPara="1" wrap="square" lIns="74450" tIns="37225" rIns="74450" bIns="37225" anchor="t" anchorCtr="0">
            <a:noAutofit/>
          </a:bodyPr>
          <a:lstStyle>
            <a:lvl1pPr marL="756300" lvl="0" indent="-378150" algn="l" rtl="0">
              <a:lnSpc>
                <a:spcPct val="90000"/>
              </a:lnSpc>
              <a:spcBef>
                <a:spcPts val="1323"/>
              </a:spcBef>
              <a:spcAft>
                <a:spcPts val="0"/>
              </a:spcAft>
              <a:buClr>
                <a:schemeClr val="dk1"/>
              </a:buClr>
              <a:buSzPts val="1300"/>
              <a:buNone/>
              <a:defRPr sz="2150"/>
            </a:lvl1pPr>
            <a:lvl2pPr marL="1512600" lvl="1" indent="-378150" algn="l" rtl="0">
              <a:lnSpc>
                <a:spcPct val="90000"/>
              </a:lnSpc>
              <a:spcBef>
                <a:spcPts val="662"/>
              </a:spcBef>
              <a:spcAft>
                <a:spcPts val="0"/>
              </a:spcAft>
              <a:buClr>
                <a:schemeClr val="dk1"/>
              </a:buClr>
              <a:buSzPts val="1100"/>
              <a:buNone/>
              <a:defRPr sz="1820"/>
            </a:lvl2pPr>
            <a:lvl3pPr marL="2268901" lvl="2" indent="-378150" algn="l" rtl="0">
              <a:lnSpc>
                <a:spcPct val="90000"/>
              </a:lnSpc>
              <a:spcBef>
                <a:spcPts val="662"/>
              </a:spcBef>
              <a:spcAft>
                <a:spcPts val="0"/>
              </a:spcAft>
              <a:buClr>
                <a:schemeClr val="dk1"/>
              </a:buClr>
              <a:buSzPts val="1000"/>
              <a:buNone/>
              <a:defRPr sz="1654"/>
            </a:lvl3pPr>
            <a:lvl4pPr marL="3025201" lvl="3" indent="-378150" algn="l" rtl="0">
              <a:lnSpc>
                <a:spcPct val="90000"/>
              </a:lnSpc>
              <a:spcBef>
                <a:spcPts val="662"/>
              </a:spcBef>
              <a:spcAft>
                <a:spcPts val="0"/>
              </a:spcAft>
              <a:buClr>
                <a:schemeClr val="dk1"/>
              </a:buClr>
              <a:buSzPts val="800"/>
              <a:buNone/>
              <a:defRPr sz="1323"/>
            </a:lvl4pPr>
            <a:lvl5pPr marL="3781501" lvl="4" indent="-378150" algn="l" rtl="0">
              <a:lnSpc>
                <a:spcPct val="90000"/>
              </a:lnSpc>
              <a:spcBef>
                <a:spcPts val="662"/>
              </a:spcBef>
              <a:spcAft>
                <a:spcPts val="0"/>
              </a:spcAft>
              <a:buClr>
                <a:schemeClr val="dk1"/>
              </a:buClr>
              <a:buSzPts val="800"/>
              <a:buNone/>
              <a:defRPr sz="1323"/>
            </a:lvl5pPr>
            <a:lvl6pPr marL="4537801" lvl="5" indent="-378150" algn="l" rtl="0">
              <a:lnSpc>
                <a:spcPct val="90000"/>
              </a:lnSpc>
              <a:spcBef>
                <a:spcPts val="662"/>
              </a:spcBef>
              <a:spcAft>
                <a:spcPts val="0"/>
              </a:spcAft>
              <a:buClr>
                <a:schemeClr val="dk1"/>
              </a:buClr>
              <a:buSzPts val="800"/>
              <a:buNone/>
              <a:defRPr sz="1323"/>
            </a:lvl6pPr>
            <a:lvl7pPr marL="5294102" lvl="6" indent="-378150" algn="l" rtl="0">
              <a:lnSpc>
                <a:spcPct val="90000"/>
              </a:lnSpc>
              <a:spcBef>
                <a:spcPts val="662"/>
              </a:spcBef>
              <a:spcAft>
                <a:spcPts val="0"/>
              </a:spcAft>
              <a:buClr>
                <a:schemeClr val="dk1"/>
              </a:buClr>
              <a:buSzPts val="800"/>
              <a:buNone/>
              <a:defRPr sz="1323"/>
            </a:lvl7pPr>
            <a:lvl8pPr marL="6050402" lvl="7" indent="-378150" algn="l" rtl="0">
              <a:lnSpc>
                <a:spcPct val="90000"/>
              </a:lnSpc>
              <a:spcBef>
                <a:spcPts val="662"/>
              </a:spcBef>
              <a:spcAft>
                <a:spcPts val="0"/>
              </a:spcAft>
              <a:buClr>
                <a:schemeClr val="dk1"/>
              </a:buClr>
              <a:buSzPts val="800"/>
              <a:buNone/>
              <a:defRPr sz="1323"/>
            </a:lvl8pPr>
            <a:lvl9pPr marL="6806702" lvl="8" indent="-378150" algn="l" rtl="0">
              <a:lnSpc>
                <a:spcPct val="90000"/>
              </a:lnSpc>
              <a:spcBef>
                <a:spcPts val="662"/>
              </a:spcBef>
              <a:spcAft>
                <a:spcPts val="0"/>
              </a:spcAft>
              <a:buClr>
                <a:schemeClr val="dk1"/>
              </a:buClr>
              <a:buSzPts val="800"/>
              <a:buNone/>
              <a:defRPr sz="1323"/>
            </a:lvl9pPr>
          </a:lstStyle>
          <a:p>
            <a:endParaRPr/>
          </a:p>
        </p:txBody>
      </p:sp>
      <p:sp>
        <p:nvSpPr>
          <p:cNvPr id="198" name="Google Shape;198;p48"/>
          <p:cNvSpPr txBox="1">
            <a:spLocks noGrp="1"/>
          </p:cNvSpPr>
          <p:nvPr>
            <p:ph type="dt" idx="10"/>
          </p:nvPr>
        </p:nvSpPr>
        <p:spPr>
          <a:xfrm>
            <a:off x="1039892" y="9911199"/>
            <a:ext cx="3403283" cy="569441"/>
          </a:xfrm>
          <a:prstGeom prst="rect">
            <a:avLst/>
          </a:prstGeom>
          <a:noFill/>
          <a:ln>
            <a:noFill/>
          </a:ln>
        </p:spPr>
        <p:txBody>
          <a:bodyPr spcFirstLastPara="1" wrap="square" lIns="74450" tIns="37225" rIns="74450" bIns="37225" anchor="ctr" anchorCtr="0">
            <a:noAutofit/>
          </a:bodyPr>
          <a:lstStyle>
            <a:lvl1pPr lvl="0" algn="l"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99" name="Google Shape;199;p48"/>
          <p:cNvSpPr txBox="1">
            <a:spLocks noGrp="1"/>
          </p:cNvSpPr>
          <p:nvPr>
            <p:ph type="ftr" idx="11"/>
          </p:nvPr>
        </p:nvSpPr>
        <p:spPr>
          <a:xfrm>
            <a:off x="5010388" y="9911199"/>
            <a:ext cx="5104924" cy="569441"/>
          </a:xfrm>
          <a:prstGeom prst="rect">
            <a:avLst/>
          </a:prstGeom>
          <a:noFill/>
          <a:ln>
            <a:noFill/>
          </a:ln>
        </p:spPr>
        <p:txBody>
          <a:bodyPr spcFirstLastPara="1" wrap="square" lIns="74450" tIns="37225" rIns="74450" bIns="37225" anchor="ctr" anchorCtr="0">
            <a:noAutofit/>
          </a:bodyPr>
          <a:lstStyle>
            <a:lvl1pPr lvl="0" algn="ctr"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200" name="Google Shape;200;p48"/>
          <p:cNvSpPr txBox="1">
            <a:spLocks noGrp="1"/>
          </p:cNvSpPr>
          <p:nvPr>
            <p:ph type="sldNum" idx="12"/>
          </p:nvPr>
        </p:nvSpPr>
        <p:spPr>
          <a:xfrm>
            <a:off x="10682525" y="9911199"/>
            <a:ext cx="3403283" cy="569441"/>
          </a:xfrm>
          <a:prstGeom prst="rect">
            <a:avLst/>
          </a:prstGeom>
          <a:noFill/>
          <a:ln>
            <a:noFill/>
          </a:ln>
        </p:spPr>
        <p:txBody>
          <a:bodyPr spcFirstLastPara="1" wrap="square" lIns="74450" tIns="37225" rIns="74450" bIns="37225" anchor="ctr" anchorCtr="0">
            <a:noAutofit/>
          </a:bodyPr>
          <a:lstStyle>
            <a:lvl1pPr marL="0" marR="0" lvl="0"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2299751582"/>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matchingName="Заголовок и вертикальный текст" type="vertTx">
  <p:cSld name="Заголовок и вертикальный текст">
    <p:spTree>
      <p:nvGrpSpPr>
        <p:cNvPr id="1" name="Shape 201"/>
        <p:cNvGrpSpPr/>
        <p:nvPr/>
      </p:nvGrpSpPr>
      <p:grpSpPr>
        <a:xfrm>
          <a:off x="0" y="0"/>
          <a:ext cx="0" cy="0"/>
          <a:chOff x="0" y="0"/>
          <a:chExt cx="0" cy="0"/>
        </a:xfrm>
      </p:grpSpPr>
      <p:sp>
        <p:nvSpPr>
          <p:cNvPr id="202" name="Google Shape;202;p49"/>
          <p:cNvSpPr txBox="1">
            <a:spLocks noGrp="1"/>
          </p:cNvSpPr>
          <p:nvPr>
            <p:ph type="title"/>
          </p:nvPr>
        </p:nvSpPr>
        <p:spPr>
          <a:xfrm>
            <a:off x="1039892" y="569325"/>
            <a:ext cx="13045916" cy="2066954"/>
          </a:xfrm>
          <a:prstGeom prst="rect">
            <a:avLst/>
          </a:prstGeom>
          <a:noFill/>
          <a:ln>
            <a:noFill/>
          </a:ln>
        </p:spPr>
        <p:txBody>
          <a:bodyPr spcFirstLastPara="1" wrap="square" lIns="74450" tIns="37225" rIns="74450" bIns="37225" anchor="ctr" anchorCtr="0">
            <a:noAutofit/>
          </a:bodyPr>
          <a:lstStyle>
            <a:lvl1pPr lvl="0" algn="l" rtl="0">
              <a:lnSpc>
                <a:spcPct val="90000"/>
              </a:lnSpc>
              <a:spcBef>
                <a:spcPts val="0"/>
              </a:spcBef>
              <a:spcAft>
                <a:spcPts val="0"/>
              </a:spcAft>
              <a:buClr>
                <a:schemeClr val="dk1"/>
              </a:buClr>
              <a:buSzPts val="15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203" name="Google Shape;203;p49"/>
          <p:cNvSpPr txBox="1">
            <a:spLocks noGrp="1"/>
          </p:cNvSpPr>
          <p:nvPr>
            <p:ph type="body" idx="1"/>
          </p:nvPr>
        </p:nvSpPr>
        <p:spPr>
          <a:xfrm rot="5400000">
            <a:off x="4170526" y="-284010"/>
            <a:ext cx="6784649" cy="13045916"/>
          </a:xfrm>
          <a:prstGeom prst="rect">
            <a:avLst/>
          </a:prstGeom>
          <a:noFill/>
          <a:ln>
            <a:noFill/>
          </a:ln>
        </p:spPr>
        <p:txBody>
          <a:bodyPr spcFirstLastPara="1" wrap="square" lIns="74450" tIns="37225" rIns="74450" bIns="37225" anchor="t" anchorCtr="0">
            <a:noAutofit/>
          </a:bodyPr>
          <a:lstStyle>
            <a:lvl1pPr marL="756300" lvl="0" indent="-535713" algn="l" rtl="0">
              <a:lnSpc>
                <a:spcPct val="90000"/>
              </a:lnSpc>
              <a:spcBef>
                <a:spcPts val="1323"/>
              </a:spcBef>
              <a:spcAft>
                <a:spcPts val="0"/>
              </a:spcAft>
              <a:buClr>
                <a:schemeClr val="dk1"/>
              </a:buClr>
              <a:buSzPts val="1500"/>
              <a:buChar char="•"/>
              <a:defRPr/>
            </a:lvl1pPr>
            <a:lvl2pPr marL="1512600" lvl="1" indent="-535713" algn="l" rtl="0">
              <a:lnSpc>
                <a:spcPct val="90000"/>
              </a:lnSpc>
              <a:spcBef>
                <a:spcPts val="662"/>
              </a:spcBef>
              <a:spcAft>
                <a:spcPts val="0"/>
              </a:spcAft>
              <a:buClr>
                <a:schemeClr val="dk1"/>
              </a:buClr>
              <a:buSzPts val="1500"/>
              <a:buChar char="•"/>
              <a:defRPr/>
            </a:lvl2pPr>
            <a:lvl3pPr marL="2268901" lvl="2" indent="-535713" algn="l" rtl="0">
              <a:lnSpc>
                <a:spcPct val="90000"/>
              </a:lnSpc>
              <a:spcBef>
                <a:spcPts val="662"/>
              </a:spcBef>
              <a:spcAft>
                <a:spcPts val="0"/>
              </a:spcAft>
              <a:buClr>
                <a:schemeClr val="dk1"/>
              </a:buClr>
              <a:buSzPts val="1500"/>
              <a:buChar char="•"/>
              <a:defRPr/>
            </a:lvl3pPr>
            <a:lvl4pPr marL="3025201" lvl="3" indent="-535713" algn="l" rtl="0">
              <a:lnSpc>
                <a:spcPct val="90000"/>
              </a:lnSpc>
              <a:spcBef>
                <a:spcPts val="662"/>
              </a:spcBef>
              <a:spcAft>
                <a:spcPts val="0"/>
              </a:spcAft>
              <a:buClr>
                <a:schemeClr val="dk1"/>
              </a:buClr>
              <a:buSzPts val="1500"/>
              <a:buChar char="•"/>
              <a:defRPr/>
            </a:lvl4pPr>
            <a:lvl5pPr marL="3781501" lvl="4" indent="-535713" algn="l" rtl="0">
              <a:lnSpc>
                <a:spcPct val="90000"/>
              </a:lnSpc>
              <a:spcBef>
                <a:spcPts val="662"/>
              </a:spcBef>
              <a:spcAft>
                <a:spcPts val="0"/>
              </a:spcAft>
              <a:buClr>
                <a:schemeClr val="dk1"/>
              </a:buClr>
              <a:buSzPts val="1500"/>
              <a:buChar char="•"/>
              <a:defRPr/>
            </a:lvl5pPr>
            <a:lvl6pPr marL="4537801" lvl="5" indent="-535713" algn="l" rtl="0">
              <a:lnSpc>
                <a:spcPct val="90000"/>
              </a:lnSpc>
              <a:spcBef>
                <a:spcPts val="662"/>
              </a:spcBef>
              <a:spcAft>
                <a:spcPts val="0"/>
              </a:spcAft>
              <a:buClr>
                <a:schemeClr val="dk1"/>
              </a:buClr>
              <a:buSzPts val="1500"/>
              <a:buChar char="•"/>
              <a:defRPr/>
            </a:lvl6pPr>
            <a:lvl7pPr marL="5294102" lvl="6" indent="-535713" algn="l" rtl="0">
              <a:lnSpc>
                <a:spcPct val="90000"/>
              </a:lnSpc>
              <a:spcBef>
                <a:spcPts val="662"/>
              </a:spcBef>
              <a:spcAft>
                <a:spcPts val="0"/>
              </a:spcAft>
              <a:buClr>
                <a:schemeClr val="dk1"/>
              </a:buClr>
              <a:buSzPts val="1500"/>
              <a:buChar char="•"/>
              <a:defRPr/>
            </a:lvl7pPr>
            <a:lvl8pPr marL="6050402" lvl="7" indent="-535713" algn="l" rtl="0">
              <a:lnSpc>
                <a:spcPct val="90000"/>
              </a:lnSpc>
              <a:spcBef>
                <a:spcPts val="662"/>
              </a:spcBef>
              <a:spcAft>
                <a:spcPts val="0"/>
              </a:spcAft>
              <a:buClr>
                <a:schemeClr val="dk1"/>
              </a:buClr>
              <a:buSzPts val="1500"/>
              <a:buChar char="•"/>
              <a:defRPr/>
            </a:lvl8pPr>
            <a:lvl9pPr marL="6806702" lvl="8" indent="-535713" algn="l" rtl="0">
              <a:lnSpc>
                <a:spcPct val="90000"/>
              </a:lnSpc>
              <a:spcBef>
                <a:spcPts val="662"/>
              </a:spcBef>
              <a:spcAft>
                <a:spcPts val="0"/>
              </a:spcAft>
              <a:buClr>
                <a:schemeClr val="dk1"/>
              </a:buClr>
              <a:buSzPts val="1500"/>
              <a:buChar char="•"/>
              <a:defRPr/>
            </a:lvl9pPr>
          </a:lstStyle>
          <a:p>
            <a:endParaRPr/>
          </a:p>
        </p:txBody>
      </p:sp>
      <p:sp>
        <p:nvSpPr>
          <p:cNvPr id="204" name="Google Shape;204;p49"/>
          <p:cNvSpPr txBox="1">
            <a:spLocks noGrp="1"/>
          </p:cNvSpPr>
          <p:nvPr>
            <p:ph type="dt" idx="10"/>
          </p:nvPr>
        </p:nvSpPr>
        <p:spPr>
          <a:xfrm>
            <a:off x="1039892" y="9911199"/>
            <a:ext cx="3403283" cy="569441"/>
          </a:xfrm>
          <a:prstGeom prst="rect">
            <a:avLst/>
          </a:prstGeom>
          <a:noFill/>
          <a:ln>
            <a:noFill/>
          </a:ln>
        </p:spPr>
        <p:txBody>
          <a:bodyPr spcFirstLastPara="1" wrap="square" lIns="74450" tIns="37225" rIns="74450" bIns="37225" anchor="ctr" anchorCtr="0">
            <a:noAutofit/>
          </a:bodyPr>
          <a:lstStyle>
            <a:lvl1pPr lvl="0" algn="l"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205" name="Google Shape;205;p49"/>
          <p:cNvSpPr txBox="1">
            <a:spLocks noGrp="1"/>
          </p:cNvSpPr>
          <p:nvPr>
            <p:ph type="ftr" idx="11"/>
          </p:nvPr>
        </p:nvSpPr>
        <p:spPr>
          <a:xfrm>
            <a:off x="5010388" y="9911199"/>
            <a:ext cx="5104924" cy="569441"/>
          </a:xfrm>
          <a:prstGeom prst="rect">
            <a:avLst/>
          </a:prstGeom>
          <a:noFill/>
          <a:ln>
            <a:noFill/>
          </a:ln>
        </p:spPr>
        <p:txBody>
          <a:bodyPr spcFirstLastPara="1" wrap="square" lIns="74450" tIns="37225" rIns="74450" bIns="37225" anchor="ctr" anchorCtr="0">
            <a:noAutofit/>
          </a:bodyPr>
          <a:lstStyle>
            <a:lvl1pPr lvl="0" algn="ctr"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206" name="Google Shape;206;p49"/>
          <p:cNvSpPr txBox="1">
            <a:spLocks noGrp="1"/>
          </p:cNvSpPr>
          <p:nvPr>
            <p:ph type="sldNum" idx="12"/>
          </p:nvPr>
        </p:nvSpPr>
        <p:spPr>
          <a:xfrm>
            <a:off x="10682525" y="9911199"/>
            <a:ext cx="3403283" cy="569441"/>
          </a:xfrm>
          <a:prstGeom prst="rect">
            <a:avLst/>
          </a:prstGeom>
          <a:noFill/>
          <a:ln>
            <a:noFill/>
          </a:ln>
        </p:spPr>
        <p:txBody>
          <a:bodyPr spcFirstLastPara="1" wrap="square" lIns="74450" tIns="37225" rIns="74450" bIns="37225" anchor="ctr" anchorCtr="0">
            <a:noAutofit/>
          </a:bodyPr>
          <a:lstStyle>
            <a:lvl1pPr marL="0" marR="0" lvl="0"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2138135898"/>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matchingName="Вертикальный заголовок и текст" type="vertTitleAndTx">
  <p:cSld name="Вертикальный заголовок и текст">
    <p:spTree>
      <p:nvGrpSpPr>
        <p:cNvPr id="1" name="Shape 207"/>
        <p:cNvGrpSpPr/>
        <p:nvPr/>
      </p:nvGrpSpPr>
      <p:grpSpPr>
        <a:xfrm>
          <a:off x="0" y="0"/>
          <a:ext cx="0" cy="0"/>
          <a:chOff x="0" y="0"/>
          <a:chExt cx="0" cy="0"/>
        </a:xfrm>
      </p:grpSpPr>
      <p:sp>
        <p:nvSpPr>
          <p:cNvPr id="208" name="Google Shape;208;p50"/>
          <p:cNvSpPr txBox="1">
            <a:spLocks noGrp="1"/>
          </p:cNvSpPr>
          <p:nvPr>
            <p:ph type="title"/>
          </p:nvPr>
        </p:nvSpPr>
        <p:spPr>
          <a:xfrm rot="5400000">
            <a:off x="7923925" y="3469855"/>
            <a:ext cx="9062415" cy="3261355"/>
          </a:xfrm>
          <a:prstGeom prst="rect">
            <a:avLst/>
          </a:prstGeom>
          <a:noFill/>
          <a:ln>
            <a:noFill/>
          </a:ln>
        </p:spPr>
        <p:txBody>
          <a:bodyPr spcFirstLastPara="1" wrap="square" lIns="74450" tIns="37225" rIns="74450" bIns="37225" anchor="ctr" anchorCtr="0">
            <a:noAutofit/>
          </a:bodyPr>
          <a:lstStyle>
            <a:lvl1pPr lvl="0" algn="l" rtl="0">
              <a:lnSpc>
                <a:spcPct val="90000"/>
              </a:lnSpc>
              <a:spcBef>
                <a:spcPts val="0"/>
              </a:spcBef>
              <a:spcAft>
                <a:spcPts val="0"/>
              </a:spcAft>
              <a:buClr>
                <a:schemeClr val="dk1"/>
              </a:buClr>
              <a:buSzPts val="15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209" name="Google Shape;209;p50"/>
          <p:cNvSpPr txBox="1">
            <a:spLocks noGrp="1"/>
          </p:cNvSpPr>
          <p:nvPr>
            <p:ph type="body" idx="1"/>
          </p:nvPr>
        </p:nvSpPr>
        <p:spPr>
          <a:xfrm rot="5400000">
            <a:off x="1306553" y="303035"/>
            <a:ext cx="9062415" cy="9594994"/>
          </a:xfrm>
          <a:prstGeom prst="rect">
            <a:avLst/>
          </a:prstGeom>
          <a:noFill/>
          <a:ln>
            <a:noFill/>
          </a:ln>
        </p:spPr>
        <p:txBody>
          <a:bodyPr spcFirstLastPara="1" wrap="square" lIns="74450" tIns="37225" rIns="74450" bIns="37225" anchor="t" anchorCtr="0">
            <a:noAutofit/>
          </a:bodyPr>
          <a:lstStyle>
            <a:lvl1pPr marL="756300" lvl="0" indent="-535713" algn="l" rtl="0">
              <a:lnSpc>
                <a:spcPct val="90000"/>
              </a:lnSpc>
              <a:spcBef>
                <a:spcPts val="1323"/>
              </a:spcBef>
              <a:spcAft>
                <a:spcPts val="0"/>
              </a:spcAft>
              <a:buClr>
                <a:schemeClr val="dk1"/>
              </a:buClr>
              <a:buSzPts val="1500"/>
              <a:buChar char="•"/>
              <a:defRPr/>
            </a:lvl1pPr>
            <a:lvl2pPr marL="1512600" lvl="1" indent="-535713" algn="l" rtl="0">
              <a:lnSpc>
                <a:spcPct val="90000"/>
              </a:lnSpc>
              <a:spcBef>
                <a:spcPts val="662"/>
              </a:spcBef>
              <a:spcAft>
                <a:spcPts val="0"/>
              </a:spcAft>
              <a:buClr>
                <a:schemeClr val="dk1"/>
              </a:buClr>
              <a:buSzPts val="1500"/>
              <a:buChar char="•"/>
              <a:defRPr/>
            </a:lvl2pPr>
            <a:lvl3pPr marL="2268901" lvl="2" indent="-535713" algn="l" rtl="0">
              <a:lnSpc>
                <a:spcPct val="90000"/>
              </a:lnSpc>
              <a:spcBef>
                <a:spcPts val="662"/>
              </a:spcBef>
              <a:spcAft>
                <a:spcPts val="0"/>
              </a:spcAft>
              <a:buClr>
                <a:schemeClr val="dk1"/>
              </a:buClr>
              <a:buSzPts val="1500"/>
              <a:buChar char="•"/>
              <a:defRPr/>
            </a:lvl3pPr>
            <a:lvl4pPr marL="3025201" lvl="3" indent="-535713" algn="l" rtl="0">
              <a:lnSpc>
                <a:spcPct val="90000"/>
              </a:lnSpc>
              <a:spcBef>
                <a:spcPts val="662"/>
              </a:spcBef>
              <a:spcAft>
                <a:spcPts val="0"/>
              </a:spcAft>
              <a:buClr>
                <a:schemeClr val="dk1"/>
              </a:buClr>
              <a:buSzPts val="1500"/>
              <a:buChar char="•"/>
              <a:defRPr/>
            </a:lvl4pPr>
            <a:lvl5pPr marL="3781501" lvl="4" indent="-535713" algn="l" rtl="0">
              <a:lnSpc>
                <a:spcPct val="90000"/>
              </a:lnSpc>
              <a:spcBef>
                <a:spcPts val="662"/>
              </a:spcBef>
              <a:spcAft>
                <a:spcPts val="0"/>
              </a:spcAft>
              <a:buClr>
                <a:schemeClr val="dk1"/>
              </a:buClr>
              <a:buSzPts val="1500"/>
              <a:buChar char="•"/>
              <a:defRPr/>
            </a:lvl5pPr>
            <a:lvl6pPr marL="4537801" lvl="5" indent="-535713" algn="l" rtl="0">
              <a:lnSpc>
                <a:spcPct val="90000"/>
              </a:lnSpc>
              <a:spcBef>
                <a:spcPts val="662"/>
              </a:spcBef>
              <a:spcAft>
                <a:spcPts val="0"/>
              </a:spcAft>
              <a:buClr>
                <a:schemeClr val="dk1"/>
              </a:buClr>
              <a:buSzPts val="1500"/>
              <a:buChar char="•"/>
              <a:defRPr/>
            </a:lvl6pPr>
            <a:lvl7pPr marL="5294102" lvl="6" indent="-535713" algn="l" rtl="0">
              <a:lnSpc>
                <a:spcPct val="90000"/>
              </a:lnSpc>
              <a:spcBef>
                <a:spcPts val="662"/>
              </a:spcBef>
              <a:spcAft>
                <a:spcPts val="0"/>
              </a:spcAft>
              <a:buClr>
                <a:schemeClr val="dk1"/>
              </a:buClr>
              <a:buSzPts val="1500"/>
              <a:buChar char="•"/>
              <a:defRPr/>
            </a:lvl7pPr>
            <a:lvl8pPr marL="6050402" lvl="7" indent="-535713" algn="l" rtl="0">
              <a:lnSpc>
                <a:spcPct val="90000"/>
              </a:lnSpc>
              <a:spcBef>
                <a:spcPts val="662"/>
              </a:spcBef>
              <a:spcAft>
                <a:spcPts val="0"/>
              </a:spcAft>
              <a:buClr>
                <a:schemeClr val="dk1"/>
              </a:buClr>
              <a:buSzPts val="1500"/>
              <a:buChar char="•"/>
              <a:defRPr/>
            </a:lvl8pPr>
            <a:lvl9pPr marL="6806702" lvl="8" indent="-535713" algn="l" rtl="0">
              <a:lnSpc>
                <a:spcPct val="90000"/>
              </a:lnSpc>
              <a:spcBef>
                <a:spcPts val="662"/>
              </a:spcBef>
              <a:spcAft>
                <a:spcPts val="0"/>
              </a:spcAft>
              <a:buClr>
                <a:schemeClr val="dk1"/>
              </a:buClr>
              <a:buSzPts val="1500"/>
              <a:buChar char="•"/>
              <a:defRPr/>
            </a:lvl9pPr>
          </a:lstStyle>
          <a:p>
            <a:endParaRPr/>
          </a:p>
        </p:txBody>
      </p:sp>
      <p:sp>
        <p:nvSpPr>
          <p:cNvPr id="210" name="Google Shape;210;p50"/>
          <p:cNvSpPr txBox="1">
            <a:spLocks noGrp="1"/>
          </p:cNvSpPr>
          <p:nvPr>
            <p:ph type="dt" idx="10"/>
          </p:nvPr>
        </p:nvSpPr>
        <p:spPr>
          <a:xfrm>
            <a:off x="1039892" y="9911199"/>
            <a:ext cx="3403283" cy="569441"/>
          </a:xfrm>
          <a:prstGeom prst="rect">
            <a:avLst/>
          </a:prstGeom>
          <a:noFill/>
          <a:ln>
            <a:noFill/>
          </a:ln>
        </p:spPr>
        <p:txBody>
          <a:bodyPr spcFirstLastPara="1" wrap="square" lIns="74450" tIns="37225" rIns="74450" bIns="37225" anchor="ctr" anchorCtr="0">
            <a:noAutofit/>
          </a:bodyPr>
          <a:lstStyle>
            <a:lvl1pPr lvl="0" algn="l"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211" name="Google Shape;211;p50"/>
          <p:cNvSpPr txBox="1">
            <a:spLocks noGrp="1"/>
          </p:cNvSpPr>
          <p:nvPr>
            <p:ph type="ftr" idx="11"/>
          </p:nvPr>
        </p:nvSpPr>
        <p:spPr>
          <a:xfrm>
            <a:off x="5010388" y="9911199"/>
            <a:ext cx="5104924" cy="569441"/>
          </a:xfrm>
          <a:prstGeom prst="rect">
            <a:avLst/>
          </a:prstGeom>
          <a:noFill/>
          <a:ln>
            <a:noFill/>
          </a:ln>
        </p:spPr>
        <p:txBody>
          <a:bodyPr spcFirstLastPara="1" wrap="square" lIns="74450" tIns="37225" rIns="74450" bIns="37225" anchor="ctr" anchorCtr="0">
            <a:noAutofit/>
          </a:bodyPr>
          <a:lstStyle>
            <a:lvl1pPr lvl="0" algn="ctr"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212" name="Google Shape;212;p50"/>
          <p:cNvSpPr txBox="1">
            <a:spLocks noGrp="1"/>
          </p:cNvSpPr>
          <p:nvPr>
            <p:ph type="sldNum" idx="12"/>
          </p:nvPr>
        </p:nvSpPr>
        <p:spPr>
          <a:xfrm>
            <a:off x="10682525" y="9911199"/>
            <a:ext cx="3403283" cy="569441"/>
          </a:xfrm>
          <a:prstGeom prst="rect">
            <a:avLst/>
          </a:prstGeom>
          <a:noFill/>
          <a:ln>
            <a:noFill/>
          </a:ln>
        </p:spPr>
        <p:txBody>
          <a:bodyPr spcFirstLastPara="1" wrap="square" lIns="74450" tIns="37225" rIns="74450" bIns="37225" anchor="ctr" anchorCtr="0">
            <a:noAutofit/>
          </a:bodyPr>
          <a:lstStyle>
            <a:lvl1pPr marL="0" marR="0" lvl="0"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1000"/>
              <a:buFont typeface="Calibri"/>
              <a:buNone/>
              <a:defRPr sz="1654"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3274152003"/>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13"/>
        <p:cNvGrpSpPr/>
        <p:nvPr/>
      </p:nvGrpSpPr>
      <p:grpSpPr>
        <a:xfrm>
          <a:off x="0" y="0"/>
          <a:ext cx="0" cy="0"/>
          <a:chOff x="0" y="0"/>
          <a:chExt cx="0" cy="0"/>
        </a:xfrm>
      </p:grpSpPr>
      <p:sp>
        <p:nvSpPr>
          <p:cNvPr id="214" name="Google Shape;214;p51"/>
          <p:cNvSpPr txBox="1">
            <a:spLocks noGrp="1"/>
          </p:cNvSpPr>
          <p:nvPr>
            <p:ph type="title"/>
          </p:nvPr>
        </p:nvSpPr>
        <p:spPr>
          <a:xfrm>
            <a:off x="515604" y="925213"/>
            <a:ext cx="14094493" cy="1190650"/>
          </a:xfrm>
          <a:prstGeom prst="rect">
            <a:avLst/>
          </a:prstGeom>
          <a:noFill/>
          <a:ln>
            <a:noFill/>
          </a:ln>
        </p:spPr>
        <p:txBody>
          <a:bodyPr spcFirstLastPara="1" wrap="square" lIns="74450" tIns="74450" rIns="74450" bIns="74450" anchor="t" anchorCtr="0">
            <a:noAutofit/>
          </a:bodyPr>
          <a:lstStyle>
            <a:lvl1pPr lvl="0" algn="l" rtl="0">
              <a:lnSpc>
                <a:spcPct val="90000"/>
              </a:lnSpc>
              <a:spcBef>
                <a:spcPts val="0"/>
              </a:spcBef>
              <a:spcAft>
                <a:spcPts val="0"/>
              </a:spcAft>
              <a:buClr>
                <a:schemeClr val="dk1"/>
              </a:buClr>
              <a:buSzPts val="2300"/>
              <a:buFont typeface="Calibri"/>
              <a:buNone/>
              <a:defRPr/>
            </a:lvl1pPr>
            <a:lvl2pPr lvl="1" algn="l" rtl="0">
              <a:lnSpc>
                <a:spcPct val="100000"/>
              </a:lnSpc>
              <a:spcBef>
                <a:spcPts val="0"/>
              </a:spcBef>
              <a:spcAft>
                <a:spcPts val="0"/>
              </a:spcAft>
              <a:buSzPts val="2300"/>
              <a:buNone/>
              <a:defRPr/>
            </a:lvl2pPr>
            <a:lvl3pPr lvl="2" algn="l" rtl="0">
              <a:lnSpc>
                <a:spcPct val="100000"/>
              </a:lnSpc>
              <a:spcBef>
                <a:spcPts val="0"/>
              </a:spcBef>
              <a:spcAft>
                <a:spcPts val="0"/>
              </a:spcAft>
              <a:buSzPts val="2300"/>
              <a:buNone/>
              <a:defRPr/>
            </a:lvl3pPr>
            <a:lvl4pPr lvl="3" algn="l" rtl="0">
              <a:lnSpc>
                <a:spcPct val="100000"/>
              </a:lnSpc>
              <a:spcBef>
                <a:spcPts val="0"/>
              </a:spcBef>
              <a:spcAft>
                <a:spcPts val="0"/>
              </a:spcAft>
              <a:buSzPts val="2300"/>
              <a:buNone/>
              <a:defRPr/>
            </a:lvl4pPr>
            <a:lvl5pPr lvl="4" algn="l" rtl="0">
              <a:lnSpc>
                <a:spcPct val="100000"/>
              </a:lnSpc>
              <a:spcBef>
                <a:spcPts val="0"/>
              </a:spcBef>
              <a:spcAft>
                <a:spcPts val="0"/>
              </a:spcAft>
              <a:buSzPts val="2300"/>
              <a:buNone/>
              <a:defRPr/>
            </a:lvl5pPr>
            <a:lvl6pPr lvl="5" algn="l" rtl="0">
              <a:lnSpc>
                <a:spcPct val="100000"/>
              </a:lnSpc>
              <a:spcBef>
                <a:spcPts val="0"/>
              </a:spcBef>
              <a:spcAft>
                <a:spcPts val="0"/>
              </a:spcAft>
              <a:buSzPts val="2300"/>
              <a:buNone/>
              <a:defRPr/>
            </a:lvl6pPr>
            <a:lvl7pPr lvl="6" algn="l" rtl="0">
              <a:lnSpc>
                <a:spcPct val="100000"/>
              </a:lnSpc>
              <a:spcBef>
                <a:spcPts val="0"/>
              </a:spcBef>
              <a:spcAft>
                <a:spcPts val="0"/>
              </a:spcAft>
              <a:buSzPts val="2300"/>
              <a:buNone/>
              <a:defRPr/>
            </a:lvl7pPr>
            <a:lvl8pPr lvl="7" algn="l" rtl="0">
              <a:lnSpc>
                <a:spcPct val="100000"/>
              </a:lnSpc>
              <a:spcBef>
                <a:spcPts val="0"/>
              </a:spcBef>
              <a:spcAft>
                <a:spcPts val="0"/>
              </a:spcAft>
              <a:buSzPts val="2300"/>
              <a:buNone/>
              <a:defRPr/>
            </a:lvl8pPr>
            <a:lvl9pPr lvl="8" algn="l" rtl="0">
              <a:lnSpc>
                <a:spcPct val="100000"/>
              </a:lnSpc>
              <a:spcBef>
                <a:spcPts val="0"/>
              </a:spcBef>
              <a:spcAft>
                <a:spcPts val="0"/>
              </a:spcAft>
              <a:buSzPts val="2300"/>
              <a:buNone/>
              <a:defRPr/>
            </a:lvl9pPr>
          </a:lstStyle>
          <a:p>
            <a:endParaRPr/>
          </a:p>
        </p:txBody>
      </p:sp>
      <p:sp>
        <p:nvSpPr>
          <p:cNvPr id="215" name="Google Shape;215;p51"/>
          <p:cNvSpPr txBox="1">
            <a:spLocks noGrp="1"/>
          </p:cNvSpPr>
          <p:nvPr>
            <p:ph type="body" idx="1"/>
          </p:nvPr>
        </p:nvSpPr>
        <p:spPr>
          <a:xfrm>
            <a:off x="515604" y="2396010"/>
            <a:ext cx="14094493" cy="7102738"/>
          </a:xfrm>
          <a:prstGeom prst="rect">
            <a:avLst/>
          </a:prstGeom>
          <a:noFill/>
          <a:ln>
            <a:noFill/>
          </a:ln>
        </p:spPr>
        <p:txBody>
          <a:bodyPr spcFirstLastPara="1" wrap="square" lIns="74450" tIns="74450" rIns="74450" bIns="74450" anchor="t" anchorCtr="0">
            <a:noAutofit/>
          </a:bodyPr>
          <a:lstStyle>
            <a:lvl1pPr marL="756300" lvl="0" indent="-535713" algn="l" rtl="0">
              <a:lnSpc>
                <a:spcPct val="90000"/>
              </a:lnSpc>
              <a:spcBef>
                <a:spcPts val="0"/>
              </a:spcBef>
              <a:spcAft>
                <a:spcPts val="0"/>
              </a:spcAft>
              <a:buClr>
                <a:schemeClr val="dk1"/>
              </a:buClr>
              <a:buSzPts val="1500"/>
              <a:buChar char="●"/>
              <a:defRPr/>
            </a:lvl1pPr>
            <a:lvl2pPr marL="1512600" lvl="1" indent="-493696" algn="l" rtl="0">
              <a:lnSpc>
                <a:spcPct val="90000"/>
              </a:lnSpc>
              <a:spcBef>
                <a:spcPts val="2812"/>
              </a:spcBef>
              <a:spcAft>
                <a:spcPts val="0"/>
              </a:spcAft>
              <a:buClr>
                <a:schemeClr val="dk1"/>
              </a:buClr>
              <a:buSzPts val="1100"/>
              <a:buChar char="○"/>
              <a:defRPr/>
            </a:lvl2pPr>
            <a:lvl3pPr marL="2268901" lvl="2" indent="-493696" algn="l" rtl="0">
              <a:lnSpc>
                <a:spcPct val="90000"/>
              </a:lnSpc>
              <a:spcBef>
                <a:spcPts val="2812"/>
              </a:spcBef>
              <a:spcAft>
                <a:spcPts val="0"/>
              </a:spcAft>
              <a:buClr>
                <a:schemeClr val="dk1"/>
              </a:buClr>
              <a:buSzPts val="1100"/>
              <a:buChar char="■"/>
              <a:defRPr/>
            </a:lvl3pPr>
            <a:lvl4pPr marL="3025201" lvl="3" indent="-493696" algn="l" rtl="0">
              <a:lnSpc>
                <a:spcPct val="90000"/>
              </a:lnSpc>
              <a:spcBef>
                <a:spcPts val="2812"/>
              </a:spcBef>
              <a:spcAft>
                <a:spcPts val="0"/>
              </a:spcAft>
              <a:buClr>
                <a:schemeClr val="dk1"/>
              </a:buClr>
              <a:buSzPts val="1100"/>
              <a:buChar char="●"/>
              <a:defRPr/>
            </a:lvl4pPr>
            <a:lvl5pPr marL="3781501" lvl="4" indent="-493696" algn="l" rtl="0">
              <a:lnSpc>
                <a:spcPct val="90000"/>
              </a:lnSpc>
              <a:spcBef>
                <a:spcPts val="2812"/>
              </a:spcBef>
              <a:spcAft>
                <a:spcPts val="0"/>
              </a:spcAft>
              <a:buClr>
                <a:schemeClr val="dk1"/>
              </a:buClr>
              <a:buSzPts val="1100"/>
              <a:buChar char="○"/>
              <a:defRPr/>
            </a:lvl5pPr>
            <a:lvl6pPr marL="4537801" lvl="5" indent="-493696" algn="l" rtl="0">
              <a:lnSpc>
                <a:spcPct val="90000"/>
              </a:lnSpc>
              <a:spcBef>
                <a:spcPts val="2812"/>
              </a:spcBef>
              <a:spcAft>
                <a:spcPts val="0"/>
              </a:spcAft>
              <a:buClr>
                <a:schemeClr val="dk1"/>
              </a:buClr>
              <a:buSzPts val="1100"/>
              <a:buChar char="■"/>
              <a:defRPr/>
            </a:lvl6pPr>
            <a:lvl7pPr marL="5294102" lvl="6" indent="-493696" algn="l" rtl="0">
              <a:lnSpc>
                <a:spcPct val="90000"/>
              </a:lnSpc>
              <a:spcBef>
                <a:spcPts val="2812"/>
              </a:spcBef>
              <a:spcAft>
                <a:spcPts val="0"/>
              </a:spcAft>
              <a:buClr>
                <a:schemeClr val="dk1"/>
              </a:buClr>
              <a:buSzPts val="1100"/>
              <a:buChar char="●"/>
              <a:defRPr/>
            </a:lvl7pPr>
            <a:lvl8pPr marL="6050402" lvl="7" indent="-493696" algn="l" rtl="0">
              <a:lnSpc>
                <a:spcPct val="90000"/>
              </a:lnSpc>
              <a:spcBef>
                <a:spcPts val="2812"/>
              </a:spcBef>
              <a:spcAft>
                <a:spcPts val="0"/>
              </a:spcAft>
              <a:buClr>
                <a:schemeClr val="dk1"/>
              </a:buClr>
              <a:buSzPts val="1100"/>
              <a:buChar char="○"/>
              <a:defRPr/>
            </a:lvl8pPr>
            <a:lvl9pPr marL="6806702" lvl="8" indent="-493696" algn="l" rtl="0">
              <a:lnSpc>
                <a:spcPct val="90000"/>
              </a:lnSpc>
              <a:spcBef>
                <a:spcPts val="2812"/>
              </a:spcBef>
              <a:spcAft>
                <a:spcPts val="2812"/>
              </a:spcAft>
              <a:buClr>
                <a:schemeClr val="dk1"/>
              </a:buClr>
              <a:buSzPts val="1100"/>
              <a:buChar char="■"/>
              <a:defRPr/>
            </a:lvl9pPr>
          </a:lstStyle>
          <a:p>
            <a:endParaRPr/>
          </a:p>
        </p:txBody>
      </p:sp>
      <p:sp>
        <p:nvSpPr>
          <p:cNvPr id="216" name="Google Shape;216;p51"/>
          <p:cNvSpPr txBox="1">
            <a:spLocks noGrp="1"/>
          </p:cNvSpPr>
          <p:nvPr>
            <p:ph type="sldNum" idx="12"/>
          </p:nvPr>
        </p:nvSpPr>
        <p:spPr>
          <a:xfrm>
            <a:off x="14014858" y="9694886"/>
            <a:ext cx="907641" cy="818299"/>
          </a:xfrm>
          <a:prstGeom prst="rect">
            <a:avLst/>
          </a:prstGeom>
          <a:noFill/>
          <a:ln>
            <a:noFill/>
          </a:ln>
        </p:spPr>
        <p:txBody>
          <a:bodyPr spcFirstLastPara="1" wrap="square" lIns="74450" tIns="74450" rIns="74450" bIns="74450" anchor="ctr" anchorCtr="0">
            <a:noAutofit/>
          </a:bodyPr>
          <a:lstStyle>
            <a:lvl1pPr marL="0" marR="0" lvl="0" indent="0" algn="r" rtl="0">
              <a:lnSpc>
                <a:spcPct val="100000"/>
              </a:lnSpc>
              <a:spcBef>
                <a:spcPts val="0"/>
              </a:spcBef>
              <a:spcAft>
                <a:spcPts val="0"/>
              </a:spcAft>
              <a:buClr>
                <a:srgbClr val="888888"/>
              </a:buClr>
              <a:buSzPts val="1000"/>
              <a:buFont typeface="Arial"/>
              <a:buNone/>
              <a:defRPr sz="1654"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1000"/>
              <a:buFont typeface="Arial"/>
              <a:buNone/>
              <a:defRPr sz="1654"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1000"/>
              <a:buFont typeface="Arial"/>
              <a:buNone/>
              <a:defRPr sz="1654"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1000"/>
              <a:buFont typeface="Arial"/>
              <a:buNone/>
              <a:defRPr sz="1654"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1000"/>
              <a:buFont typeface="Arial"/>
              <a:buNone/>
              <a:defRPr sz="1654"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1000"/>
              <a:buFont typeface="Arial"/>
              <a:buNone/>
              <a:defRPr sz="1654"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1000"/>
              <a:buFont typeface="Arial"/>
              <a:buNone/>
              <a:defRPr sz="1654"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1000"/>
              <a:buFont typeface="Arial"/>
              <a:buNone/>
              <a:defRPr sz="1654"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1000"/>
              <a:buFont typeface="Arial"/>
              <a:buNone/>
              <a:defRPr sz="1654"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3673523041"/>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matchingName="Пустой слайд" type="blank">
  <p:cSld name="Пустой слайд">
    <p:spTree>
      <p:nvGrpSpPr>
        <p:cNvPr id="1" name="Shape 63"/>
        <p:cNvGrpSpPr/>
        <p:nvPr/>
      </p:nvGrpSpPr>
      <p:grpSpPr>
        <a:xfrm>
          <a:off x="0" y="0"/>
          <a:ext cx="0" cy="0"/>
          <a:chOff x="0" y="0"/>
          <a:chExt cx="0" cy="0"/>
        </a:xfrm>
      </p:grpSpPr>
      <p:sp>
        <p:nvSpPr>
          <p:cNvPr id="64" name="Google Shape;64;p18"/>
          <p:cNvSpPr txBox="1">
            <a:spLocks noGrp="1"/>
          </p:cNvSpPr>
          <p:nvPr>
            <p:ph type="dt" idx="10"/>
          </p:nvPr>
        </p:nvSpPr>
        <p:spPr>
          <a:xfrm>
            <a:off x="1039892" y="9911199"/>
            <a:ext cx="3403283" cy="569441"/>
          </a:xfrm>
          <a:prstGeom prst="rect">
            <a:avLst/>
          </a:prstGeom>
          <a:noFill/>
          <a:ln>
            <a:noFill/>
          </a:ln>
        </p:spPr>
        <p:txBody>
          <a:bodyPr spcFirstLastPara="1" wrap="square" lIns="68575" tIns="34275" rIns="68575" bIns="34275" anchor="ctr" anchorCtr="0">
            <a:noAutofit/>
          </a:bodyPr>
          <a:lstStyle>
            <a:lvl1pPr lvl="0" algn="l"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65" name="Google Shape;65;p18"/>
          <p:cNvSpPr txBox="1">
            <a:spLocks noGrp="1"/>
          </p:cNvSpPr>
          <p:nvPr>
            <p:ph type="ftr" idx="11"/>
          </p:nvPr>
        </p:nvSpPr>
        <p:spPr>
          <a:xfrm>
            <a:off x="5010388" y="9911199"/>
            <a:ext cx="5105420" cy="569441"/>
          </a:xfrm>
          <a:prstGeom prst="rect">
            <a:avLst/>
          </a:prstGeom>
          <a:noFill/>
          <a:ln>
            <a:noFill/>
          </a:ln>
        </p:spPr>
        <p:txBody>
          <a:bodyPr spcFirstLastPara="1" wrap="square" lIns="68575" tIns="34275" rIns="68575" bIns="34275" anchor="ctr" anchorCtr="0">
            <a:noAutofit/>
          </a:bodyPr>
          <a:lstStyle>
            <a:lvl1pPr lvl="0" algn="ctr"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66" name="Google Shape;66;p18"/>
          <p:cNvSpPr txBox="1">
            <a:spLocks noGrp="1"/>
          </p:cNvSpPr>
          <p:nvPr>
            <p:ph type="sldNum" idx="12"/>
          </p:nvPr>
        </p:nvSpPr>
        <p:spPr>
          <a:xfrm>
            <a:off x="10682525" y="9911199"/>
            <a:ext cx="3403283" cy="569441"/>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3078602519"/>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67"/>
        <p:cNvGrpSpPr/>
        <p:nvPr/>
      </p:nvGrpSpPr>
      <p:grpSpPr>
        <a:xfrm>
          <a:off x="0" y="0"/>
          <a:ext cx="0" cy="0"/>
          <a:chOff x="0" y="0"/>
          <a:chExt cx="0" cy="0"/>
        </a:xfrm>
      </p:grpSpPr>
      <p:sp>
        <p:nvSpPr>
          <p:cNvPr id="68" name="Google Shape;68;p19"/>
          <p:cNvSpPr txBox="1">
            <a:spLocks noGrp="1"/>
          </p:cNvSpPr>
          <p:nvPr>
            <p:ph type="title"/>
          </p:nvPr>
        </p:nvSpPr>
        <p:spPr>
          <a:xfrm>
            <a:off x="1039892" y="569325"/>
            <a:ext cx="13045916" cy="2066954"/>
          </a:xfrm>
          <a:prstGeom prst="rect">
            <a:avLst/>
          </a:prstGeom>
          <a:noFill/>
          <a:ln>
            <a:noFill/>
          </a:ln>
        </p:spPr>
        <p:txBody>
          <a:bodyPr spcFirstLastPara="1" wrap="square" lIns="68575" tIns="34275" rIns="68575" bIns="34275" anchor="ctr" anchorCtr="0">
            <a:noAutofit/>
          </a:bodyPr>
          <a:lstStyle>
            <a:lvl1pPr lvl="0" algn="l" rtl="0">
              <a:lnSpc>
                <a:spcPct val="90000"/>
              </a:lnSpc>
              <a:spcBef>
                <a:spcPts val="0"/>
              </a:spcBef>
              <a:spcAft>
                <a:spcPts val="0"/>
              </a:spcAft>
              <a:buSzPts val="33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69" name="Google Shape;69;p19"/>
          <p:cNvSpPr txBox="1">
            <a:spLocks noGrp="1"/>
          </p:cNvSpPr>
          <p:nvPr>
            <p:ph type="body" idx="1"/>
          </p:nvPr>
        </p:nvSpPr>
        <p:spPr>
          <a:xfrm>
            <a:off x="1039892" y="2846623"/>
            <a:ext cx="13045916" cy="6784649"/>
          </a:xfrm>
          <a:prstGeom prst="rect">
            <a:avLst/>
          </a:prstGeom>
          <a:noFill/>
          <a:ln>
            <a:noFill/>
          </a:ln>
        </p:spPr>
        <p:txBody>
          <a:bodyPr spcFirstLastPara="1" wrap="square" lIns="68575" tIns="34275" rIns="68575" bIns="34275" anchor="t" anchorCtr="0">
            <a:noAutofit/>
          </a:bodyPr>
          <a:lstStyle>
            <a:lvl1pPr marL="756300" lvl="0" indent="-598738" algn="l" rtl="0">
              <a:lnSpc>
                <a:spcPct val="90000"/>
              </a:lnSpc>
              <a:spcBef>
                <a:spcPts val="1323"/>
              </a:spcBef>
              <a:spcAft>
                <a:spcPts val="0"/>
              </a:spcAft>
              <a:buSzPts val="2100"/>
              <a:buChar char="•"/>
              <a:defRPr/>
            </a:lvl1pPr>
            <a:lvl2pPr marL="1512600" lvl="1" indent="-567225" algn="l" rtl="0">
              <a:lnSpc>
                <a:spcPct val="90000"/>
              </a:lnSpc>
              <a:spcBef>
                <a:spcPts val="662"/>
              </a:spcBef>
              <a:spcAft>
                <a:spcPts val="0"/>
              </a:spcAft>
              <a:buSzPts val="1800"/>
              <a:buChar char="•"/>
              <a:defRPr/>
            </a:lvl2pPr>
            <a:lvl3pPr marL="2268901" lvl="2" indent="-535713" algn="l" rtl="0">
              <a:lnSpc>
                <a:spcPct val="90000"/>
              </a:lnSpc>
              <a:spcBef>
                <a:spcPts val="662"/>
              </a:spcBef>
              <a:spcAft>
                <a:spcPts val="0"/>
              </a:spcAft>
              <a:buSzPts val="1500"/>
              <a:buChar char="•"/>
              <a:defRPr/>
            </a:lvl3pPr>
            <a:lvl4pPr marL="3025201" lvl="3" indent="-525209" algn="l" rtl="0">
              <a:lnSpc>
                <a:spcPct val="90000"/>
              </a:lnSpc>
              <a:spcBef>
                <a:spcPts val="662"/>
              </a:spcBef>
              <a:spcAft>
                <a:spcPts val="0"/>
              </a:spcAft>
              <a:buSzPts val="1400"/>
              <a:buChar char="•"/>
              <a:defRPr/>
            </a:lvl4pPr>
            <a:lvl5pPr marL="3781501" lvl="4" indent="-525209" algn="l" rtl="0">
              <a:lnSpc>
                <a:spcPct val="90000"/>
              </a:lnSpc>
              <a:spcBef>
                <a:spcPts val="662"/>
              </a:spcBef>
              <a:spcAft>
                <a:spcPts val="0"/>
              </a:spcAft>
              <a:buSzPts val="1400"/>
              <a:buChar char="•"/>
              <a:defRPr/>
            </a:lvl5pPr>
            <a:lvl6pPr marL="4537801" lvl="5" indent="-525209" algn="l" rtl="0">
              <a:lnSpc>
                <a:spcPct val="90000"/>
              </a:lnSpc>
              <a:spcBef>
                <a:spcPts val="662"/>
              </a:spcBef>
              <a:spcAft>
                <a:spcPts val="0"/>
              </a:spcAft>
              <a:buSzPts val="1400"/>
              <a:buChar char="•"/>
              <a:defRPr/>
            </a:lvl6pPr>
            <a:lvl7pPr marL="5294102" lvl="6" indent="-525209" algn="l" rtl="0">
              <a:lnSpc>
                <a:spcPct val="90000"/>
              </a:lnSpc>
              <a:spcBef>
                <a:spcPts val="662"/>
              </a:spcBef>
              <a:spcAft>
                <a:spcPts val="0"/>
              </a:spcAft>
              <a:buSzPts val="1400"/>
              <a:buChar char="•"/>
              <a:defRPr/>
            </a:lvl7pPr>
            <a:lvl8pPr marL="6050402" lvl="7" indent="-525209" algn="l" rtl="0">
              <a:lnSpc>
                <a:spcPct val="90000"/>
              </a:lnSpc>
              <a:spcBef>
                <a:spcPts val="662"/>
              </a:spcBef>
              <a:spcAft>
                <a:spcPts val="0"/>
              </a:spcAft>
              <a:buSzPts val="1400"/>
              <a:buChar char="•"/>
              <a:defRPr/>
            </a:lvl8pPr>
            <a:lvl9pPr marL="6806702" lvl="8" indent="-525209" algn="l" rtl="0">
              <a:lnSpc>
                <a:spcPct val="90000"/>
              </a:lnSpc>
              <a:spcBef>
                <a:spcPts val="662"/>
              </a:spcBef>
              <a:spcAft>
                <a:spcPts val="0"/>
              </a:spcAft>
              <a:buSzPts val="1400"/>
              <a:buChar char="•"/>
              <a:defRPr/>
            </a:lvl9pPr>
          </a:lstStyle>
          <a:p>
            <a:endParaRPr/>
          </a:p>
        </p:txBody>
      </p:sp>
      <p:sp>
        <p:nvSpPr>
          <p:cNvPr id="70" name="Google Shape;70;p19"/>
          <p:cNvSpPr txBox="1">
            <a:spLocks noGrp="1"/>
          </p:cNvSpPr>
          <p:nvPr>
            <p:ph type="dt" idx="10"/>
          </p:nvPr>
        </p:nvSpPr>
        <p:spPr>
          <a:xfrm>
            <a:off x="1039892" y="9911199"/>
            <a:ext cx="3403283" cy="569441"/>
          </a:xfrm>
          <a:prstGeom prst="rect">
            <a:avLst/>
          </a:prstGeom>
          <a:noFill/>
          <a:ln>
            <a:noFill/>
          </a:ln>
        </p:spPr>
        <p:txBody>
          <a:bodyPr spcFirstLastPara="1" wrap="square" lIns="68575" tIns="34275" rIns="68575" bIns="34275" anchor="ctr" anchorCtr="0">
            <a:noAutofit/>
          </a:bodyPr>
          <a:lstStyle>
            <a:lvl1pPr lvl="0" algn="l"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71" name="Google Shape;71;p19"/>
          <p:cNvSpPr txBox="1">
            <a:spLocks noGrp="1"/>
          </p:cNvSpPr>
          <p:nvPr>
            <p:ph type="ftr" idx="11"/>
          </p:nvPr>
        </p:nvSpPr>
        <p:spPr>
          <a:xfrm>
            <a:off x="5010388" y="9911199"/>
            <a:ext cx="5105420" cy="569441"/>
          </a:xfrm>
          <a:prstGeom prst="rect">
            <a:avLst/>
          </a:prstGeom>
          <a:noFill/>
          <a:ln>
            <a:noFill/>
          </a:ln>
        </p:spPr>
        <p:txBody>
          <a:bodyPr spcFirstLastPara="1" wrap="square" lIns="68575" tIns="34275" rIns="68575" bIns="34275" anchor="ctr" anchorCtr="0">
            <a:noAutofit/>
          </a:bodyPr>
          <a:lstStyle>
            <a:lvl1pPr lvl="0" algn="ctr"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72" name="Google Shape;72;p19"/>
          <p:cNvSpPr txBox="1">
            <a:spLocks noGrp="1"/>
          </p:cNvSpPr>
          <p:nvPr>
            <p:ph type="sldNum" idx="12"/>
          </p:nvPr>
        </p:nvSpPr>
        <p:spPr>
          <a:xfrm>
            <a:off x="10682525" y="9911199"/>
            <a:ext cx="3403283" cy="569441"/>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1355570385"/>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matchingName="Титульный слайд" type="title">
  <p:cSld name="Титульный слайд">
    <p:spTree>
      <p:nvGrpSpPr>
        <p:cNvPr id="1" name="Shape 73"/>
        <p:cNvGrpSpPr/>
        <p:nvPr/>
      </p:nvGrpSpPr>
      <p:grpSpPr>
        <a:xfrm>
          <a:off x="0" y="0"/>
          <a:ext cx="0" cy="0"/>
          <a:chOff x="0" y="0"/>
          <a:chExt cx="0" cy="0"/>
        </a:xfrm>
      </p:grpSpPr>
      <p:sp>
        <p:nvSpPr>
          <p:cNvPr id="74" name="Google Shape;74;p20"/>
          <p:cNvSpPr txBox="1">
            <a:spLocks noGrp="1"/>
          </p:cNvSpPr>
          <p:nvPr>
            <p:ph type="ctrTitle"/>
          </p:nvPr>
        </p:nvSpPr>
        <p:spPr>
          <a:xfrm>
            <a:off x="1890713" y="1750055"/>
            <a:ext cx="11344275" cy="3722887"/>
          </a:xfrm>
          <a:prstGeom prst="rect">
            <a:avLst/>
          </a:prstGeom>
          <a:noFill/>
          <a:ln>
            <a:noFill/>
          </a:ln>
        </p:spPr>
        <p:txBody>
          <a:bodyPr spcFirstLastPara="1" wrap="square" lIns="68575" tIns="34275" rIns="68575" bIns="34275" anchor="b" anchorCtr="0">
            <a:noAutofit/>
          </a:bodyPr>
          <a:lstStyle>
            <a:lvl1pPr lvl="0" algn="ctr" rtl="0">
              <a:lnSpc>
                <a:spcPct val="90000"/>
              </a:lnSpc>
              <a:spcBef>
                <a:spcPts val="0"/>
              </a:spcBef>
              <a:spcAft>
                <a:spcPts val="0"/>
              </a:spcAft>
              <a:buClr>
                <a:schemeClr val="dk1"/>
              </a:buClr>
              <a:buSzPts val="4500"/>
              <a:buFont typeface="Calibri"/>
              <a:buNone/>
              <a:defRPr sz="7444"/>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75" name="Google Shape;75;p20"/>
          <p:cNvSpPr txBox="1">
            <a:spLocks noGrp="1"/>
          </p:cNvSpPr>
          <p:nvPr>
            <p:ph type="subTitle" idx="1"/>
          </p:nvPr>
        </p:nvSpPr>
        <p:spPr>
          <a:xfrm>
            <a:off x="1890713" y="5616510"/>
            <a:ext cx="11344275" cy="2581510"/>
          </a:xfrm>
          <a:prstGeom prst="rect">
            <a:avLst/>
          </a:prstGeom>
          <a:noFill/>
          <a:ln>
            <a:noFill/>
          </a:ln>
        </p:spPr>
        <p:txBody>
          <a:bodyPr spcFirstLastPara="1" wrap="square" lIns="68575" tIns="34275" rIns="68575" bIns="34275" anchor="t" anchorCtr="0">
            <a:noAutofit/>
          </a:bodyPr>
          <a:lstStyle>
            <a:lvl1pPr lvl="0" algn="ctr" rtl="0">
              <a:lnSpc>
                <a:spcPct val="90000"/>
              </a:lnSpc>
              <a:spcBef>
                <a:spcPts val="1323"/>
              </a:spcBef>
              <a:spcAft>
                <a:spcPts val="0"/>
              </a:spcAft>
              <a:buClr>
                <a:schemeClr val="dk1"/>
              </a:buClr>
              <a:buSzPts val="1800"/>
              <a:buNone/>
              <a:defRPr sz="2978"/>
            </a:lvl1pPr>
            <a:lvl2pPr lvl="1" algn="ctr" rtl="0">
              <a:lnSpc>
                <a:spcPct val="90000"/>
              </a:lnSpc>
              <a:spcBef>
                <a:spcPts val="662"/>
              </a:spcBef>
              <a:spcAft>
                <a:spcPts val="0"/>
              </a:spcAft>
              <a:buClr>
                <a:schemeClr val="dk1"/>
              </a:buClr>
              <a:buSzPts val="1500"/>
              <a:buNone/>
              <a:defRPr sz="2481"/>
            </a:lvl2pPr>
            <a:lvl3pPr lvl="2" algn="ctr" rtl="0">
              <a:lnSpc>
                <a:spcPct val="90000"/>
              </a:lnSpc>
              <a:spcBef>
                <a:spcPts val="662"/>
              </a:spcBef>
              <a:spcAft>
                <a:spcPts val="0"/>
              </a:spcAft>
              <a:buClr>
                <a:schemeClr val="dk1"/>
              </a:buClr>
              <a:buSzPts val="1400"/>
              <a:buNone/>
              <a:defRPr sz="2316"/>
            </a:lvl3pPr>
            <a:lvl4pPr lvl="3" algn="ctr" rtl="0">
              <a:lnSpc>
                <a:spcPct val="90000"/>
              </a:lnSpc>
              <a:spcBef>
                <a:spcPts val="662"/>
              </a:spcBef>
              <a:spcAft>
                <a:spcPts val="0"/>
              </a:spcAft>
              <a:buClr>
                <a:schemeClr val="dk1"/>
              </a:buClr>
              <a:buSzPts val="1200"/>
              <a:buNone/>
              <a:defRPr sz="1985"/>
            </a:lvl4pPr>
            <a:lvl5pPr lvl="4" algn="ctr" rtl="0">
              <a:lnSpc>
                <a:spcPct val="90000"/>
              </a:lnSpc>
              <a:spcBef>
                <a:spcPts val="662"/>
              </a:spcBef>
              <a:spcAft>
                <a:spcPts val="0"/>
              </a:spcAft>
              <a:buClr>
                <a:schemeClr val="dk1"/>
              </a:buClr>
              <a:buSzPts val="1200"/>
              <a:buNone/>
              <a:defRPr sz="1985"/>
            </a:lvl5pPr>
            <a:lvl6pPr lvl="5" algn="ctr" rtl="0">
              <a:lnSpc>
                <a:spcPct val="90000"/>
              </a:lnSpc>
              <a:spcBef>
                <a:spcPts val="662"/>
              </a:spcBef>
              <a:spcAft>
                <a:spcPts val="0"/>
              </a:spcAft>
              <a:buClr>
                <a:schemeClr val="dk1"/>
              </a:buClr>
              <a:buSzPts val="1200"/>
              <a:buNone/>
              <a:defRPr sz="1985"/>
            </a:lvl6pPr>
            <a:lvl7pPr lvl="6" algn="ctr" rtl="0">
              <a:lnSpc>
                <a:spcPct val="90000"/>
              </a:lnSpc>
              <a:spcBef>
                <a:spcPts val="662"/>
              </a:spcBef>
              <a:spcAft>
                <a:spcPts val="0"/>
              </a:spcAft>
              <a:buClr>
                <a:schemeClr val="dk1"/>
              </a:buClr>
              <a:buSzPts val="1200"/>
              <a:buNone/>
              <a:defRPr sz="1985"/>
            </a:lvl7pPr>
            <a:lvl8pPr lvl="7" algn="ctr" rtl="0">
              <a:lnSpc>
                <a:spcPct val="90000"/>
              </a:lnSpc>
              <a:spcBef>
                <a:spcPts val="662"/>
              </a:spcBef>
              <a:spcAft>
                <a:spcPts val="0"/>
              </a:spcAft>
              <a:buClr>
                <a:schemeClr val="dk1"/>
              </a:buClr>
              <a:buSzPts val="1200"/>
              <a:buNone/>
              <a:defRPr sz="1985"/>
            </a:lvl8pPr>
            <a:lvl9pPr lvl="8" algn="ctr" rtl="0">
              <a:lnSpc>
                <a:spcPct val="90000"/>
              </a:lnSpc>
              <a:spcBef>
                <a:spcPts val="662"/>
              </a:spcBef>
              <a:spcAft>
                <a:spcPts val="0"/>
              </a:spcAft>
              <a:buClr>
                <a:schemeClr val="dk1"/>
              </a:buClr>
              <a:buSzPts val="1200"/>
              <a:buNone/>
              <a:defRPr sz="1985"/>
            </a:lvl9pPr>
          </a:lstStyle>
          <a:p>
            <a:endParaRPr/>
          </a:p>
        </p:txBody>
      </p:sp>
      <p:sp>
        <p:nvSpPr>
          <p:cNvPr id="76" name="Google Shape;76;p20"/>
          <p:cNvSpPr txBox="1">
            <a:spLocks noGrp="1"/>
          </p:cNvSpPr>
          <p:nvPr>
            <p:ph type="dt" idx="10"/>
          </p:nvPr>
        </p:nvSpPr>
        <p:spPr>
          <a:xfrm>
            <a:off x="1039892" y="9911199"/>
            <a:ext cx="3403283" cy="569441"/>
          </a:xfrm>
          <a:prstGeom prst="rect">
            <a:avLst/>
          </a:prstGeom>
          <a:noFill/>
          <a:ln>
            <a:noFill/>
          </a:ln>
        </p:spPr>
        <p:txBody>
          <a:bodyPr spcFirstLastPara="1" wrap="square" lIns="68575" tIns="34275" rIns="68575" bIns="34275" anchor="ctr" anchorCtr="0">
            <a:noAutofit/>
          </a:bodyPr>
          <a:lstStyle>
            <a:lvl1pPr lvl="0" algn="l"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77" name="Google Shape;77;p20"/>
          <p:cNvSpPr txBox="1">
            <a:spLocks noGrp="1"/>
          </p:cNvSpPr>
          <p:nvPr>
            <p:ph type="ftr" idx="11"/>
          </p:nvPr>
        </p:nvSpPr>
        <p:spPr>
          <a:xfrm>
            <a:off x="5010388" y="9911199"/>
            <a:ext cx="5105420" cy="569441"/>
          </a:xfrm>
          <a:prstGeom prst="rect">
            <a:avLst/>
          </a:prstGeom>
          <a:noFill/>
          <a:ln>
            <a:noFill/>
          </a:ln>
        </p:spPr>
        <p:txBody>
          <a:bodyPr spcFirstLastPara="1" wrap="square" lIns="68575" tIns="34275" rIns="68575" bIns="34275" anchor="ctr" anchorCtr="0">
            <a:noAutofit/>
          </a:bodyPr>
          <a:lstStyle>
            <a:lvl1pPr lvl="0" algn="ctr"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78" name="Google Shape;78;p20"/>
          <p:cNvSpPr txBox="1">
            <a:spLocks noGrp="1"/>
          </p:cNvSpPr>
          <p:nvPr>
            <p:ph type="sldNum" idx="12"/>
          </p:nvPr>
        </p:nvSpPr>
        <p:spPr>
          <a:xfrm>
            <a:off x="10682525" y="9911199"/>
            <a:ext cx="3403283" cy="569441"/>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2211160322"/>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matchingName="Заголовок раздела" type="secHead">
  <p:cSld name="Заголовок раздела">
    <p:spTree>
      <p:nvGrpSpPr>
        <p:cNvPr id="1" name="Shape 79"/>
        <p:cNvGrpSpPr/>
        <p:nvPr/>
      </p:nvGrpSpPr>
      <p:grpSpPr>
        <a:xfrm>
          <a:off x="0" y="0"/>
          <a:ext cx="0" cy="0"/>
          <a:chOff x="0" y="0"/>
          <a:chExt cx="0" cy="0"/>
        </a:xfrm>
      </p:grpSpPr>
      <p:sp>
        <p:nvSpPr>
          <p:cNvPr id="80" name="Google Shape;80;p21"/>
          <p:cNvSpPr txBox="1">
            <a:spLocks noGrp="1"/>
          </p:cNvSpPr>
          <p:nvPr>
            <p:ph type="title"/>
          </p:nvPr>
        </p:nvSpPr>
        <p:spPr>
          <a:xfrm>
            <a:off x="1032013" y="2665926"/>
            <a:ext cx="13045916" cy="4448255"/>
          </a:xfrm>
          <a:prstGeom prst="rect">
            <a:avLst/>
          </a:prstGeom>
          <a:noFill/>
          <a:ln>
            <a:noFill/>
          </a:ln>
        </p:spPr>
        <p:txBody>
          <a:bodyPr spcFirstLastPara="1" wrap="square" lIns="68575" tIns="34275" rIns="68575" bIns="34275" anchor="b" anchorCtr="0">
            <a:noAutofit/>
          </a:bodyPr>
          <a:lstStyle>
            <a:lvl1pPr lvl="0" algn="l" rtl="0">
              <a:lnSpc>
                <a:spcPct val="90000"/>
              </a:lnSpc>
              <a:spcBef>
                <a:spcPts val="0"/>
              </a:spcBef>
              <a:spcAft>
                <a:spcPts val="0"/>
              </a:spcAft>
              <a:buClr>
                <a:schemeClr val="dk1"/>
              </a:buClr>
              <a:buSzPts val="4500"/>
              <a:buFont typeface="Calibri"/>
              <a:buNone/>
              <a:defRPr sz="7444"/>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81" name="Google Shape;81;p21"/>
          <p:cNvSpPr txBox="1">
            <a:spLocks noGrp="1"/>
          </p:cNvSpPr>
          <p:nvPr>
            <p:ph type="body" idx="1"/>
          </p:nvPr>
        </p:nvSpPr>
        <p:spPr>
          <a:xfrm>
            <a:off x="1032013" y="7156164"/>
            <a:ext cx="13045916" cy="2339513"/>
          </a:xfrm>
          <a:prstGeom prst="rect">
            <a:avLst/>
          </a:prstGeom>
          <a:noFill/>
          <a:ln>
            <a:noFill/>
          </a:ln>
        </p:spPr>
        <p:txBody>
          <a:bodyPr spcFirstLastPara="1" wrap="square" lIns="68575" tIns="34275" rIns="68575" bIns="34275" anchor="t" anchorCtr="0">
            <a:noAutofit/>
          </a:bodyPr>
          <a:lstStyle>
            <a:lvl1pPr marL="756300" lvl="0" indent="-378150" algn="l" rtl="0">
              <a:lnSpc>
                <a:spcPct val="90000"/>
              </a:lnSpc>
              <a:spcBef>
                <a:spcPts val="1323"/>
              </a:spcBef>
              <a:spcAft>
                <a:spcPts val="0"/>
              </a:spcAft>
              <a:buClr>
                <a:srgbClr val="888888"/>
              </a:buClr>
              <a:buSzPts val="1800"/>
              <a:buNone/>
              <a:defRPr sz="2978">
                <a:solidFill>
                  <a:srgbClr val="888888"/>
                </a:solidFill>
              </a:defRPr>
            </a:lvl1pPr>
            <a:lvl2pPr marL="1512600" lvl="1" indent="-378150" algn="l" rtl="0">
              <a:lnSpc>
                <a:spcPct val="90000"/>
              </a:lnSpc>
              <a:spcBef>
                <a:spcPts val="662"/>
              </a:spcBef>
              <a:spcAft>
                <a:spcPts val="0"/>
              </a:spcAft>
              <a:buClr>
                <a:srgbClr val="888888"/>
              </a:buClr>
              <a:buSzPts val="1500"/>
              <a:buNone/>
              <a:defRPr sz="2481">
                <a:solidFill>
                  <a:srgbClr val="888888"/>
                </a:solidFill>
              </a:defRPr>
            </a:lvl2pPr>
            <a:lvl3pPr marL="2268901" lvl="2" indent="-378150" algn="l" rtl="0">
              <a:lnSpc>
                <a:spcPct val="90000"/>
              </a:lnSpc>
              <a:spcBef>
                <a:spcPts val="662"/>
              </a:spcBef>
              <a:spcAft>
                <a:spcPts val="0"/>
              </a:spcAft>
              <a:buClr>
                <a:srgbClr val="888888"/>
              </a:buClr>
              <a:buSzPts val="1400"/>
              <a:buNone/>
              <a:defRPr sz="2316">
                <a:solidFill>
                  <a:srgbClr val="888888"/>
                </a:solidFill>
              </a:defRPr>
            </a:lvl3pPr>
            <a:lvl4pPr marL="3025201" lvl="3" indent="-378150" algn="l" rtl="0">
              <a:lnSpc>
                <a:spcPct val="90000"/>
              </a:lnSpc>
              <a:spcBef>
                <a:spcPts val="662"/>
              </a:spcBef>
              <a:spcAft>
                <a:spcPts val="0"/>
              </a:spcAft>
              <a:buClr>
                <a:srgbClr val="888888"/>
              </a:buClr>
              <a:buSzPts val="1200"/>
              <a:buNone/>
              <a:defRPr sz="1985">
                <a:solidFill>
                  <a:srgbClr val="888888"/>
                </a:solidFill>
              </a:defRPr>
            </a:lvl4pPr>
            <a:lvl5pPr marL="3781501" lvl="4" indent="-378150" algn="l" rtl="0">
              <a:lnSpc>
                <a:spcPct val="90000"/>
              </a:lnSpc>
              <a:spcBef>
                <a:spcPts val="662"/>
              </a:spcBef>
              <a:spcAft>
                <a:spcPts val="0"/>
              </a:spcAft>
              <a:buClr>
                <a:srgbClr val="888888"/>
              </a:buClr>
              <a:buSzPts val="1200"/>
              <a:buNone/>
              <a:defRPr sz="1985">
                <a:solidFill>
                  <a:srgbClr val="888888"/>
                </a:solidFill>
              </a:defRPr>
            </a:lvl5pPr>
            <a:lvl6pPr marL="4537801" lvl="5" indent="-378150" algn="l" rtl="0">
              <a:lnSpc>
                <a:spcPct val="90000"/>
              </a:lnSpc>
              <a:spcBef>
                <a:spcPts val="662"/>
              </a:spcBef>
              <a:spcAft>
                <a:spcPts val="0"/>
              </a:spcAft>
              <a:buClr>
                <a:srgbClr val="888888"/>
              </a:buClr>
              <a:buSzPts val="1200"/>
              <a:buNone/>
              <a:defRPr sz="1985">
                <a:solidFill>
                  <a:srgbClr val="888888"/>
                </a:solidFill>
              </a:defRPr>
            </a:lvl6pPr>
            <a:lvl7pPr marL="5294102" lvl="6" indent="-378150" algn="l" rtl="0">
              <a:lnSpc>
                <a:spcPct val="90000"/>
              </a:lnSpc>
              <a:spcBef>
                <a:spcPts val="662"/>
              </a:spcBef>
              <a:spcAft>
                <a:spcPts val="0"/>
              </a:spcAft>
              <a:buClr>
                <a:srgbClr val="888888"/>
              </a:buClr>
              <a:buSzPts val="1200"/>
              <a:buNone/>
              <a:defRPr sz="1985">
                <a:solidFill>
                  <a:srgbClr val="888888"/>
                </a:solidFill>
              </a:defRPr>
            </a:lvl7pPr>
            <a:lvl8pPr marL="6050402" lvl="7" indent="-378150" algn="l" rtl="0">
              <a:lnSpc>
                <a:spcPct val="90000"/>
              </a:lnSpc>
              <a:spcBef>
                <a:spcPts val="662"/>
              </a:spcBef>
              <a:spcAft>
                <a:spcPts val="0"/>
              </a:spcAft>
              <a:buClr>
                <a:srgbClr val="888888"/>
              </a:buClr>
              <a:buSzPts val="1200"/>
              <a:buNone/>
              <a:defRPr sz="1985">
                <a:solidFill>
                  <a:srgbClr val="888888"/>
                </a:solidFill>
              </a:defRPr>
            </a:lvl8pPr>
            <a:lvl9pPr marL="6806702" lvl="8" indent="-378150" algn="l" rtl="0">
              <a:lnSpc>
                <a:spcPct val="90000"/>
              </a:lnSpc>
              <a:spcBef>
                <a:spcPts val="662"/>
              </a:spcBef>
              <a:spcAft>
                <a:spcPts val="0"/>
              </a:spcAft>
              <a:buClr>
                <a:srgbClr val="888888"/>
              </a:buClr>
              <a:buSzPts val="1200"/>
              <a:buNone/>
              <a:defRPr sz="1985">
                <a:solidFill>
                  <a:srgbClr val="888888"/>
                </a:solidFill>
              </a:defRPr>
            </a:lvl9pPr>
          </a:lstStyle>
          <a:p>
            <a:endParaRPr/>
          </a:p>
        </p:txBody>
      </p:sp>
      <p:sp>
        <p:nvSpPr>
          <p:cNvPr id="82" name="Google Shape;82;p21"/>
          <p:cNvSpPr txBox="1">
            <a:spLocks noGrp="1"/>
          </p:cNvSpPr>
          <p:nvPr>
            <p:ph type="dt" idx="10"/>
          </p:nvPr>
        </p:nvSpPr>
        <p:spPr>
          <a:xfrm>
            <a:off x="1039892" y="9911199"/>
            <a:ext cx="3403283" cy="569441"/>
          </a:xfrm>
          <a:prstGeom prst="rect">
            <a:avLst/>
          </a:prstGeom>
          <a:noFill/>
          <a:ln>
            <a:noFill/>
          </a:ln>
        </p:spPr>
        <p:txBody>
          <a:bodyPr spcFirstLastPara="1" wrap="square" lIns="68575" tIns="34275" rIns="68575" bIns="34275" anchor="ctr" anchorCtr="0">
            <a:noAutofit/>
          </a:bodyPr>
          <a:lstStyle>
            <a:lvl1pPr lvl="0" algn="l"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83" name="Google Shape;83;p21"/>
          <p:cNvSpPr txBox="1">
            <a:spLocks noGrp="1"/>
          </p:cNvSpPr>
          <p:nvPr>
            <p:ph type="ftr" idx="11"/>
          </p:nvPr>
        </p:nvSpPr>
        <p:spPr>
          <a:xfrm>
            <a:off x="5010388" y="9911199"/>
            <a:ext cx="5105420" cy="569441"/>
          </a:xfrm>
          <a:prstGeom prst="rect">
            <a:avLst/>
          </a:prstGeom>
          <a:noFill/>
          <a:ln>
            <a:noFill/>
          </a:ln>
        </p:spPr>
        <p:txBody>
          <a:bodyPr spcFirstLastPara="1" wrap="square" lIns="68575" tIns="34275" rIns="68575" bIns="34275" anchor="ctr" anchorCtr="0">
            <a:noAutofit/>
          </a:bodyPr>
          <a:lstStyle>
            <a:lvl1pPr lvl="0" algn="ctr"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84" name="Google Shape;84;p21"/>
          <p:cNvSpPr txBox="1">
            <a:spLocks noGrp="1"/>
          </p:cNvSpPr>
          <p:nvPr>
            <p:ph type="sldNum" idx="12"/>
          </p:nvPr>
        </p:nvSpPr>
        <p:spPr>
          <a:xfrm>
            <a:off x="10682525" y="9911199"/>
            <a:ext cx="3403283" cy="569441"/>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2762835992"/>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matchingName="Два объекта" type="twoObj">
  <p:cSld name="Два объекта">
    <p:spTree>
      <p:nvGrpSpPr>
        <p:cNvPr id="1" name="Shape 85"/>
        <p:cNvGrpSpPr/>
        <p:nvPr/>
      </p:nvGrpSpPr>
      <p:grpSpPr>
        <a:xfrm>
          <a:off x="0" y="0"/>
          <a:ext cx="0" cy="0"/>
          <a:chOff x="0" y="0"/>
          <a:chExt cx="0" cy="0"/>
        </a:xfrm>
      </p:grpSpPr>
      <p:sp>
        <p:nvSpPr>
          <p:cNvPr id="86" name="Google Shape;86;p22"/>
          <p:cNvSpPr txBox="1">
            <a:spLocks noGrp="1"/>
          </p:cNvSpPr>
          <p:nvPr>
            <p:ph type="title"/>
          </p:nvPr>
        </p:nvSpPr>
        <p:spPr>
          <a:xfrm>
            <a:off x="1039892" y="569325"/>
            <a:ext cx="13045916" cy="2066954"/>
          </a:xfrm>
          <a:prstGeom prst="rect">
            <a:avLst/>
          </a:prstGeom>
          <a:noFill/>
          <a:ln>
            <a:noFill/>
          </a:ln>
        </p:spPr>
        <p:txBody>
          <a:bodyPr spcFirstLastPara="1" wrap="square" lIns="68575" tIns="34275" rIns="68575" bIns="34275" anchor="ctr" anchorCtr="0">
            <a:noAutofit/>
          </a:bodyPr>
          <a:lstStyle>
            <a:lvl1pPr lvl="0" algn="l" rtl="0">
              <a:lnSpc>
                <a:spcPct val="90000"/>
              </a:lnSpc>
              <a:spcBef>
                <a:spcPts val="0"/>
              </a:spcBef>
              <a:spcAft>
                <a:spcPts val="0"/>
              </a:spcAft>
              <a:buClr>
                <a:schemeClr val="dk1"/>
              </a:buClr>
              <a:buSzPts val="14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87" name="Google Shape;87;p22"/>
          <p:cNvSpPr txBox="1">
            <a:spLocks noGrp="1"/>
          </p:cNvSpPr>
          <p:nvPr>
            <p:ph type="body" idx="1"/>
          </p:nvPr>
        </p:nvSpPr>
        <p:spPr>
          <a:xfrm>
            <a:off x="1039892" y="2846623"/>
            <a:ext cx="6428423" cy="6784649"/>
          </a:xfrm>
          <a:prstGeom prst="rect">
            <a:avLst/>
          </a:prstGeom>
          <a:noFill/>
          <a:ln>
            <a:noFill/>
          </a:ln>
        </p:spPr>
        <p:txBody>
          <a:bodyPr spcFirstLastPara="1" wrap="square" lIns="68575" tIns="34275" rIns="68575" bIns="34275" anchor="t" anchorCtr="0">
            <a:noAutofit/>
          </a:bodyPr>
          <a:lstStyle>
            <a:lvl1pPr marL="756300" lvl="0" indent="-525209" algn="l" rtl="0">
              <a:lnSpc>
                <a:spcPct val="90000"/>
              </a:lnSpc>
              <a:spcBef>
                <a:spcPts val="1323"/>
              </a:spcBef>
              <a:spcAft>
                <a:spcPts val="0"/>
              </a:spcAft>
              <a:buClr>
                <a:schemeClr val="dk1"/>
              </a:buClr>
              <a:buSzPts val="1400"/>
              <a:buChar char="•"/>
              <a:defRPr/>
            </a:lvl1pPr>
            <a:lvl2pPr marL="1512600" lvl="1" indent="-525209" algn="l" rtl="0">
              <a:lnSpc>
                <a:spcPct val="90000"/>
              </a:lnSpc>
              <a:spcBef>
                <a:spcPts val="662"/>
              </a:spcBef>
              <a:spcAft>
                <a:spcPts val="0"/>
              </a:spcAft>
              <a:buClr>
                <a:schemeClr val="dk1"/>
              </a:buClr>
              <a:buSzPts val="1400"/>
              <a:buChar char="•"/>
              <a:defRPr/>
            </a:lvl2pPr>
            <a:lvl3pPr marL="2268901" lvl="2" indent="-525209" algn="l" rtl="0">
              <a:lnSpc>
                <a:spcPct val="90000"/>
              </a:lnSpc>
              <a:spcBef>
                <a:spcPts val="662"/>
              </a:spcBef>
              <a:spcAft>
                <a:spcPts val="0"/>
              </a:spcAft>
              <a:buClr>
                <a:schemeClr val="dk1"/>
              </a:buClr>
              <a:buSzPts val="1400"/>
              <a:buChar char="•"/>
              <a:defRPr/>
            </a:lvl3pPr>
            <a:lvl4pPr marL="3025201" lvl="3" indent="-525209" algn="l" rtl="0">
              <a:lnSpc>
                <a:spcPct val="90000"/>
              </a:lnSpc>
              <a:spcBef>
                <a:spcPts val="662"/>
              </a:spcBef>
              <a:spcAft>
                <a:spcPts val="0"/>
              </a:spcAft>
              <a:buClr>
                <a:schemeClr val="dk1"/>
              </a:buClr>
              <a:buSzPts val="1400"/>
              <a:buChar char="•"/>
              <a:defRPr/>
            </a:lvl4pPr>
            <a:lvl5pPr marL="3781501" lvl="4" indent="-525209" algn="l" rtl="0">
              <a:lnSpc>
                <a:spcPct val="90000"/>
              </a:lnSpc>
              <a:spcBef>
                <a:spcPts val="662"/>
              </a:spcBef>
              <a:spcAft>
                <a:spcPts val="0"/>
              </a:spcAft>
              <a:buClr>
                <a:schemeClr val="dk1"/>
              </a:buClr>
              <a:buSzPts val="1400"/>
              <a:buChar char="•"/>
              <a:defRPr/>
            </a:lvl5pPr>
            <a:lvl6pPr marL="4537801" lvl="5" indent="-525209" algn="l" rtl="0">
              <a:lnSpc>
                <a:spcPct val="90000"/>
              </a:lnSpc>
              <a:spcBef>
                <a:spcPts val="662"/>
              </a:spcBef>
              <a:spcAft>
                <a:spcPts val="0"/>
              </a:spcAft>
              <a:buClr>
                <a:schemeClr val="dk1"/>
              </a:buClr>
              <a:buSzPts val="1400"/>
              <a:buChar char="•"/>
              <a:defRPr/>
            </a:lvl6pPr>
            <a:lvl7pPr marL="5294102" lvl="6" indent="-525209" algn="l" rtl="0">
              <a:lnSpc>
                <a:spcPct val="90000"/>
              </a:lnSpc>
              <a:spcBef>
                <a:spcPts val="662"/>
              </a:spcBef>
              <a:spcAft>
                <a:spcPts val="0"/>
              </a:spcAft>
              <a:buClr>
                <a:schemeClr val="dk1"/>
              </a:buClr>
              <a:buSzPts val="1400"/>
              <a:buChar char="•"/>
              <a:defRPr/>
            </a:lvl7pPr>
            <a:lvl8pPr marL="6050402" lvl="7" indent="-525209" algn="l" rtl="0">
              <a:lnSpc>
                <a:spcPct val="90000"/>
              </a:lnSpc>
              <a:spcBef>
                <a:spcPts val="662"/>
              </a:spcBef>
              <a:spcAft>
                <a:spcPts val="0"/>
              </a:spcAft>
              <a:buClr>
                <a:schemeClr val="dk1"/>
              </a:buClr>
              <a:buSzPts val="1400"/>
              <a:buChar char="•"/>
              <a:defRPr/>
            </a:lvl8pPr>
            <a:lvl9pPr marL="6806702" lvl="8" indent="-525209" algn="l" rtl="0">
              <a:lnSpc>
                <a:spcPct val="90000"/>
              </a:lnSpc>
              <a:spcBef>
                <a:spcPts val="662"/>
              </a:spcBef>
              <a:spcAft>
                <a:spcPts val="0"/>
              </a:spcAft>
              <a:buClr>
                <a:schemeClr val="dk1"/>
              </a:buClr>
              <a:buSzPts val="1400"/>
              <a:buChar char="•"/>
              <a:defRPr/>
            </a:lvl9pPr>
          </a:lstStyle>
          <a:p>
            <a:endParaRPr/>
          </a:p>
        </p:txBody>
      </p:sp>
      <p:sp>
        <p:nvSpPr>
          <p:cNvPr id="88" name="Google Shape;88;p22"/>
          <p:cNvSpPr txBox="1">
            <a:spLocks noGrp="1"/>
          </p:cNvSpPr>
          <p:nvPr>
            <p:ph type="body" idx="2"/>
          </p:nvPr>
        </p:nvSpPr>
        <p:spPr>
          <a:xfrm>
            <a:off x="7657384" y="2846623"/>
            <a:ext cx="6428423" cy="6784649"/>
          </a:xfrm>
          <a:prstGeom prst="rect">
            <a:avLst/>
          </a:prstGeom>
          <a:noFill/>
          <a:ln>
            <a:noFill/>
          </a:ln>
        </p:spPr>
        <p:txBody>
          <a:bodyPr spcFirstLastPara="1" wrap="square" lIns="68575" tIns="34275" rIns="68575" bIns="34275" anchor="t" anchorCtr="0">
            <a:noAutofit/>
          </a:bodyPr>
          <a:lstStyle>
            <a:lvl1pPr marL="756300" lvl="0" indent="-525209" algn="l" rtl="0">
              <a:lnSpc>
                <a:spcPct val="90000"/>
              </a:lnSpc>
              <a:spcBef>
                <a:spcPts val="1323"/>
              </a:spcBef>
              <a:spcAft>
                <a:spcPts val="0"/>
              </a:spcAft>
              <a:buClr>
                <a:schemeClr val="dk1"/>
              </a:buClr>
              <a:buSzPts val="1400"/>
              <a:buChar char="•"/>
              <a:defRPr/>
            </a:lvl1pPr>
            <a:lvl2pPr marL="1512600" lvl="1" indent="-525209" algn="l" rtl="0">
              <a:lnSpc>
                <a:spcPct val="90000"/>
              </a:lnSpc>
              <a:spcBef>
                <a:spcPts val="662"/>
              </a:spcBef>
              <a:spcAft>
                <a:spcPts val="0"/>
              </a:spcAft>
              <a:buClr>
                <a:schemeClr val="dk1"/>
              </a:buClr>
              <a:buSzPts val="1400"/>
              <a:buChar char="•"/>
              <a:defRPr/>
            </a:lvl2pPr>
            <a:lvl3pPr marL="2268901" lvl="2" indent="-525209" algn="l" rtl="0">
              <a:lnSpc>
                <a:spcPct val="90000"/>
              </a:lnSpc>
              <a:spcBef>
                <a:spcPts val="662"/>
              </a:spcBef>
              <a:spcAft>
                <a:spcPts val="0"/>
              </a:spcAft>
              <a:buClr>
                <a:schemeClr val="dk1"/>
              </a:buClr>
              <a:buSzPts val="1400"/>
              <a:buChar char="•"/>
              <a:defRPr/>
            </a:lvl3pPr>
            <a:lvl4pPr marL="3025201" lvl="3" indent="-525209" algn="l" rtl="0">
              <a:lnSpc>
                <a:spcPct val="90000"/>
              </a:lnSpc>
              <a:spcBef>
                <a:spcPts val="662"/>
              </a:spcBef>
              <a:spcAft>
                <a:spcPts val="0"/>
              </a:spcAft>
              <a:buClr>
                <a:schemeClr val="dk1"/>
              </a:buClr>
              <a:buSzPts val="1400"/>
              <a:buChar char="•"/>
              <a:defRPr/>
            </a:lvl4pPr>
            <a:lvl5pPr marL="3781501" lvl="4" indent="-525209" algn="l" rtl="0">
              <a:lnSpc>
                <a:spcPct val="90000"/>
              </a:lnSpc>
              <a:spcBef>
                <a:spcPts val="662"/>
              </a:spcBef>
              <a:spcAft>
                <a:spcPts val="0"/>
              </a:spcAft>
              <a:buClr>
                <a:schemeClr val="dk1"/>
              </a:buClr>
              <a:buSzPts val="1400"/>
              <a:buChar char="•"/>
              <a:defRPr/>
            </a:lvl5pPr>
            <a:lvl6pPr marL="4537801" lvl="5" indent="-525209" algn="l" rtl="0">
              <a:lnSpc>
                <a:spcPct val="90000"/>
              </a:lnSpc>
              <a:spcBef>
                <a:spcPts val="662"/>
              </a:spcBef>
              <a:spcAft>
                <a:spcPts val="0"/>
              </a:spcAft>
              <a:buClr>
                <a:schemeClr val="dk1"/>
              </a:buClr>
              <a:buSzPts val="1400"/>
              <a:buChar char="•"/>
              <a:defRPr/>
            </a:lvl6pPr>
            <a:lvl7pPr marL="5294102" lvl="6" indent="-525209" algn="l" rtl="0">
              <a:lnSpc>
                <a:spcPct val="90000"/>
              </a:lnSpc>
              <a:spcBef>
                <a:spcPts val="662"/>
              </a:spcBef>
              <a:spcAft>
                <a:spcPts val="0"/>
              </a:spcAft>
              <a:buClr>
                <a:schemeClr val="dk1"/>
              </a:buClr>
              <a:buSzPts val="1400"/>
              <a:buChar char="•"/>
              <a:defRPr/>
            </a:lvl7pPr>
            <a:lvl8pPr marL="6050402" lvl="7" indent="-525209" algn="l" rtl="0">
              <a:lnSpc>
                <a:spcPct val="90000"/>
              </a:lnSpc>
              <a:spcBef>
                <a:spcPts val="662"/>
              </a:spcBef>
              <a:spcAft>
                <a:spcPts val="0"/>
              </a:spcAft>
              <a:buClr>
                <a:schemeClr val="dk1"/>
              </a:buClr>
              <a:buSzPts val="1400"/>
              <a:buChar char="•"/>
              <a:defRPr/>
            </a:lvl8pPr>
            <a:lvl9pPr marL="6806702" lvl="8" indent="-525209" algn="l" rtl="0">
              <a:lnSpc>
                <a:spcPct val="90000"/>
              </a:lnSpc>
              <a:spcBef>
                <a:spcPts val="662"/>
              </a:spcBef>
              <a:spcAft>
                <a:spcPts val="0"/>
              </a:spcAft>
              <a:buClr>
                <a:schemeClr val="dk1"/>
              </a:buClr>
              <a:buSzPts val="1400"/>
              <a:buChar char="•"/>
              <a:defRPr/>
            </a:lvl9pPr>
          </a:lstStyle>
          <a:p>
            <a:endParaRPr/>
          </a:p>
        </p:txBody>
      </p:sp>
      <p:sp>
        <p:nvSpPr>
          <p:cNvPr id="89" name="Google Shape;89;p22"/>
          <p:cNvSpPr txBox="1">
            <a:spLocks noGrp="1"/>
          </p:cNvSpPr>
          <p:nvPr>
            <p:ph type="dt" idx="10"/>
          </p:nvPr>
        </p:nvSpPr>
        <p:spPr>
          <a:xfrm>
            <a:off x="1039892" y="9911199"/>
            <a:ext cx="3403283" cy="569441"/>
          </a:xfrm>
          <a:prstGeom prst="rect">
            <a:avLst/>
          </a:prstGeom>
          <a:noFill/>
          <a:ln>
            <a:noFill/>
          </a:ln>
        </p:spPr>
        <p:txBody>
          <a:bodyPr spcFirstLastPara="1" wrap="square" lIns="68575" tIns="34275" rIns="68575" bIns="34275" anchor="ctr" anchorCtr="0">
            <a:noAutofit/>
          </a:bodyPr>
          <a:lstStyle>
            <a:lvl1pPr lvl="0" algn="l"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90" name="Google Shape;90;p22"/>
          <p:cNvSpPr txBox="1">
            <a:spLocks noGrp="1"/>
          </p:cNvSpPr>
          <p:nvPr>
            <p:ph type="ftr" idx="11"/>
          </p:nvPr>
        </p:nvSpPr>
        <p:spPr>
          <a:xfrm>
            <a:off x="5010388" y="9911199"/>
            <a:ext cx="5105420" cy="569441"/>
          </a:xfrm>
          <a:prstGeom prst="rect">
            <a:avLst/>
          </a:prstGeom>
          <a:noFill/>
          <a:ln>
            <a:noFill/>
          </a:ln>
        </p:spPr>
        <p:txBody>
          <a:bodyPr spcFirstLastPara="1" wrap="square" lIns="68575" tIns="34275" rIns="68575" bIns="34275" anchor="ctr" anchorCtr="0">
            <a:noAutofit/>
          </a:bodyPr>
          <a:lstStyle>
            <a:lvl1pPr lvl="0" algn="ctr"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91" name="Google Shape;91;p22"/>
          <p:cNvSpPr txBox="1">
            <a:spLocks noGrp="1"/>
          </p:cNvSpPr>
          <p:nvPr>
            <p:ph type="sldNum" idx="12"/>
          </p:nvPr>
        </p:nvSpPr>
        <p:spPr>
          <a:xfrm>
            <a:off x="10682525" y="9911199"/>
            <a:ext cx="3403283" cy="569441"/>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1050667679"/>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matchingName="Сравнение" type="twoTxTwoObj">
  <p:cSld name="Сравнение">
    <p:spTree>
      <p:nvGrpSpPr>
        <p:cNvPr id="1" name="Shape 92"/>
        <p:cNvGrpSpPr/>
        <p:nvPr/>
      </p:nvGrpSpPr>
      <p:grpSpPr>
        <a:xfrm>
          <a:off x="0" y="0"/>
          <a:ext cx="0" cy="0"/>
          <a:chOff x="0" y="0"/>
          <a:chExt cx="0" cy="0"/>
        </a:xfrm>
      </p:grpSpPr>
      <p:sp>
        <p:nvSpPr>
          <p:cNvPr id="93" name="Google Shape;93;p23"/>
          <p:cNvSpPr txBox="1">
            <a:spLocks noGrp="1"/>
          </p:cNvSpPr>
          <p:nvPr>
            <p:ph type="title"/>
          </p:nvPr>
        </p:nvSpPr>
        <p:spPr>
          <a:xfrm>
            <a:off x="1041862" y="569325"/>
            <a:ext cx="13045916" cy="2066954"/>
          </a:xfrm>
          <a:prstGeom prst="rect">
            <a:avLst/>
          </a:prstGeom>
          <a:noFill/>
          <a:ln>
            <a:noFill/>
          </a:ln>
        </p:spPr>
        <p:txBody>
          <a:bodyPr spcFirstLastPara="1" wrap="square" lIns="68575" tIns="34275" rIns="68575" bIns="34275" anchor="ctr" anchorCtr="0">
            <a:noAutofit/>
          </a:bodyPr>
          <a:lstStyle>
            <a:lvl1pPr lvl="0" algn="l" rtl="0">
              <a:lnSpc>
                <a:spcPct val="90000"/>
              </a:lnSpc>
              <a:spcBef>
                <a:spcPts val="0"/>
              </a:spcBef>
              <a:spcAft>
                <a:spcPts val="0"/>
              </a:spcAft>
              <a:buClr>
                <a:schemeClr val="dk1"/>
              </a:buClr>
              <a:buSzPts val="14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94" name="Google Shape;94;p23"/>
          <p:cNvSpPr txBox="1">
            <a:spLocks noGrp="1"/>
          </p:cNvSpPr>
          <p:nvPr>
            <p:ph type="body" idx="1"/>
          </p:nvPr>
        </p:nvSpPr>
        <p:spPr>
          <a:xfrm>
            <a:off x="1041862" y="2621368"/>
            <a:ext cx="6399144" cy="1284830"/>
          </a:xfrm>
          <a:prstGeom prst="rect">
            <a:avLst/>
          </a:prstGeom>
          <a:noFill/>
          <a:ln>
            <a:noFill/>
          </a:ln>
        </p:spPr>
        <p:txBody>
          <a:bodyPr spcFirstLastPara="1" wrap="square" lIns="68575" tIns="34275" rIns="68575" bIns="34275" anchor="b" anchorCtr="0">
            <a:noAutofit/>
          </a:bodyPr>
          <a:lstStyle>
            <a:lvl1pPr marL="756300" lvl="0" indent="-378150" algn="l" rtl="0">
              <a:lnSpc>
                <a:spcPct val="90000"/>
              </a:lnSpc>
              <a:spcBef>
                <a:spcPts val="1323"/>
              </a:spcBef>
              <a:spcAft>
                <a:spcPts val="0"/>
              </a:spcAft>
              <a:buClr>
                <a:schemeClr val="dk1"/>
              </a:buClr>
              <a:buSzPts val="1800"/>
              <a:buNone/>
              <a:defRPr sz="2978" b="1"/>
            </a:lvl1pPr>
            <a:lvl2pPr marL="1512600" lvl="1" indent="-378150" algn="l" rtl="0">
              <a:lnSpc>
                <a:spcPct val="90000"/>
              </a:lnSpc>
              <a:spcBef>
                <a:spcPts val="662"/>
              </a:spcBef>
              <a:spcAft>
                <a:spcPts val="0"/>
              </a:spcAft>
              <a:buClr>
                <a:schemeClr val="dk1"/>
              </a:buClr>
              <a:buSzPts val="1500"/>
              <a:buNone/>
              <a:defRPr sz="2481" b="1"/>
            </a:lvl2pPr>
            <a:lvl3pPr marL="2268901" lvl="2" indent="-378150" algn="l" rtl="0">
              <a:lnSpc>
                <a:spcPct val="90000"/>
              </a:lnSpc>
              <a:spcBef>
                <a:spcPts val="662"/>
              </a:spcBef>
              <a:spcAft>
                <a:spcPts val="0"/>
              </a:spcAft>
              <a:buClr>
                <a:schemeClr val="dk1"/>
              </a:buClr>
              <a:buSzPts val="1400"/>
              <a:buNone/>
              <a:defRPr sz="2316" b="1"/>
            </a:lvl3pPr>
            <a:lvl4pPr marL="3025201" lvl="3" indent="-378150" algn="l" rtl="0">
              <a:lnSpc>
                <a:spcPct val="90000"/>
              </a:lnSpc>
              <a:spcBef>
                <a:spcPts val="662"/>
              </a:spcBef>
              <a:spcAft>
                <a:spcPts val="0"/>
              </a:spcAft>
              <a:buClr>
                <a:schemeClr val="dk1"/>
              </a:buClr>
              <a:buSzPts val="1200"/>
              <a:buNone/>
              <a:defRPr sz="1985" b="1"/>
            </a:lvl4pPr>
            <a:lvl5pPr marL="3781501" lvl="4" indent="-378150" algn="l" rtl="0">
              <a:lnSpc>
                <a:spcPct val="90000"/>
              </a:lnSpc>
              <a:spcBef>
                <a:spcPts val="662"/>
              </a:spcBef>
              <a:spcAft>
                <a:spcPts val="0"/>
              </a:spcAft>
              <a:buClr>
                <a:schemeClr val="dk1"/>
              </a:buClr>
              <a:buSzPts val="1200"/>
              <a:buNone/>
              <a:defRPr sz="1985" b="1"/>
            </a:lvl5pPr>
            <a:lvl6pPr marL="4537801" lvl="5" indent="-378150" algn="l" rtl="0">
              <a:lnSpc>
                <a:spcPct val="90000"/>
              </a:lnSpc>
              <a:spcBef>
                <a:spcPts val="662"/>
              </a:spcBef>
              <a:spcAft>
                <a:spcPts val="0"/>
              </a:spcAft>
              <a:buClr>
                <a:schemeClr val="dk1"/>
              </a:buClr>
              <a:buSzPts val="1200"/>
              <a:buNone/>
              <a:defRPr sz="1985" b="1"/>
            </a:lvl6pPr>
            <a:lvl7pPr marL="5294102" lvl="6" indent="-378150" algn="l" rtl="0">
              <a:lnSpc>
                <a:spcPct val="90000"/>
              </a:lnSpc>
              <a:spcBef>
                <a:spcPts val="662"/>
              </a:spcBef>
              <a:spcAft>
                <a:spcPts val="0"/>
              </a:spcAft>
              <a:buClr>
                <a:schemeClr val="dk1"/>
              </a:buClr>
              <a:buSzPts val="1200"/>
              <a:buNone/>
              <a:defRPr sz="1985" b="1"/>
            </a:lvl7pPr>
            <a:lvl8pPr marL="6050402" lvl="7" indent="-378150" algn="l" rtl="0">
              <a:lnSpc>
                <a:spcPct val="90000"/>
              </a:lnSpc>
              <a:spcBef>
                <a:spcPts val="662"/>
              </a:spcBef>
              <a:spcAft>
                <a:spcPts val="0"/>
              </a:spcAft>
              <a:buClr>
                <a:schemeClr val="dk1"/>
              </a:buClr>
              <a:buSzPts val="1200"/>
              <a:buNone/>
              <a:defRPr sz="1985" b="1"/>
            </a:lvl8pPr>
            <a:lvl9pPr marL="6806702" lvl="8" indent="-378150" algn="l" rtl="0">
              <a:lnSpc>
                <a:spcPct val="90000"/>
              </a:lnSpc>
              <a:spcBef>
                <a:spcPts val="662"/>
              </a:spcBef>
              <a:spcAft>
                <a:spcPts val="0"/>
              </a:spcAft>
              <a:buClr>
                <a:schemeClr val="dk1"/>
              </a:buClr>
              <a:buSzPts val="1200"/>
              <a:buNone/>
              <a:defRPr sz="1985" b="1"/>
            </a:lvl9pPr>
          </a:lstStyle>
          <a:p>
            <a:endParaRPr/>
          </a:p>
        </p:txBody>
      </p:sp>
      <p:sp>
        <p:nvSpPr>
          <p:cNvPr id="95" name="Google Shape;95;p23"/>
          <p:cNvSpPr txBox="1">
            <a:spLocks noGrp="1"/>
          </p:cNvSpPr>
          <p:nvPr>
            <p:ph type="body" idx="2"/>
          </p:nvPr>
        </p:nvSpPr>
        <p:spPr>
          <a:xfrm>
            <a:off x="1041862" y="3906061"/>
            <a:ext cx="6399144" cy="5744935"/>
          </a:xfrm>
          <a:prstGeom prst="rect">
            <a:avLst/>
          </a:prstGeom>
          <a:noFill/>
          <a:ln>
            <a:noFill/>
          </a:ln>
        </p:spPr>
        <p:txBody>
          <a:bodyPr spcFirstLastPara="1" wrap="square" lIns="68575" tIns="34275" rIns="68575" bIns="34275" anchor="t" anchorCtr="0">
            <a:noAutofit/>
          </a:bodyPr>
          <a:lstStyle>
            <a:lvl1pPr marL="756300" lvl="0" indent="-525209" algn="l" rtl="0">
              <a:lnSpc>
                <a:spcPct val="90000"/>
              </a:lnSpc>
              <a:spcBef>
                <a:spcPts val="1323"/>
              </a:spcBef>
              <a:spcAft>
                <a:spcPts val="0"/>
              </a:spcAft>
              <a:buClr>
                <a:schemeClr val="dk1"/>
              </a:buClr>
              <a:buSzPts val="1400"/>
              <a:buChar char="•"/>
              <a:defRPr/>
            </a:lvl1pPr>
            <a:lvl2pPr marL="1512600" lvl="1" indent="-525209" algn="l" rtl="0">
              <a:lnSpc>
                <a:spcPct val="90000"/>
              </a:lnSpc>
              <a:spcBef>
                <a:spcPts val="662"/>
              </a:spcBef>
              <a:spcAft>
                <a:spcPts val="0"/>
              </a:spcAft>
              <a:buClr>
                <a:schemeClr val="dk1"/>
              </a:buClr>
              <a:buSzPts val="1400"/>
              <a:buChar char="•"/>
              <a:defRPr/>
            </a:lvl2pPr>
            <a:lvl3pPr marL="2268901" lvl="2" indent="-525209" algn="l" rtl="0">
              <a:lnSpc>
                <a:spcPct val="90000"/>
              </a:lnSpc>
              <a:spcBef>
                <a:spcPts val="662"/>
              </a:spcBef>
              <a:spcAft>
                <a:spcPts val="0"/>
              </a:spcAft>
              <a:buClr>
                <a:schemeClr val="dk1"/>
              </a:buClr>
              <a:buSzPts val="1400"/>
              <a:buChar char="•"/>
              <a:defRPr/>
            </a:lvl3pPr>
            <a:lvl4pPr marL="3025201" lvl="3" indent="-525209" algn="l" rtl="0">
              <a:lnSpc>
                <a:spcPct val="90000"/>
              </a:lnSpc>
              <a:spcBef>
                <a:spcPts val="662"/>
              </a:spcBef>
              <a:spcAft>
                <a:spcPts val="0"/>
              </a:spcAft>
              <a:buClr>
                <a:schemeClr val="dk1"/>
              </a:buClr>
              <a:buSzPts val="1400"/>
              <a:buChar char="•"/>
              <a:defRPr/>
            </a:lvl4pPr>
            <a:lvl5pPr marL="3781501" lvl="4" indent="-525209" algn="l" rtl="0">
              <a:lnSpc>
                <a:spcPct val="90000"/>
              </a:lnSpc>
              <a:spcBef>
                <a:spcPts val="662"/>
              </a:spcBef>
              <a:spcAft>
                <a:spcPts val="0"/>
              </a:spcAft>
              <a:buClr>
                <a:schemeClr val="dk1"/>
              </a:buClr>
              <a:buSzPts val="1400"/>
              <a:buChar char="•"/>
              <a:defRPr/>
            </a:lvl5pPr>
            <a:lvl6pPr marL="4537801" lvl="5" indent="-525209" algn="l" rtl="0">
              <a:lnSpc>
                <a:spcPct val="90000"/>
              </a:lnSpc>
              <a:spcBef>
                <a:spcPts val="662"/>
              </a:spcBef>
              <a:spcAft>
                <a:spcPts val="0"/>
              </a:spcAft>
              <a:buClr>
                <a:schemeClr val="dk1"/>
              </a:buClr>
              <a:buSzPts val="1400"/>
              <a:buChar char="•"/>
              <a:defRPr/>
            </a:lvl6pPr>
            <a:lvl7pPr marL="5294102" lvl="6" indent="-525209" algn="l" rtl="0">
              <a:lnSpc>
                <a:spcPct val="90000"/>
              </a:lnSpc>
              <a:spcBef>
                <a:spcPts val="662"/>
              </a:spcBef>
              <a:spcAft>
                <a:spcPts val="0"/>
              </a:spcAft>
              <a:buClr>
                <a:schemeClr val="dk1"/>
              </a:buClr>
              <a:buSzPts val="1400"/>
              <a:buChar char="•"/>
              <a:defRPr/>
            </a:lvl7pPr>
            <a:lvl8pPr marL="6050402" lvl="7" indent="-525209" algn="l" rtl="0">
              <a:lnSpc>
                <a:spcPct val="90000"/>
              </a:lnSpc>
              <a:spcBef>
                <a:spcPts val="662"/>
              </a:spcBef>
              <a:spcAft>
                <a:spcPts val="0"/>
              </a:spcAft>
              <a:buClr>
                <a:schemeClr val="dk1"/>
              </a:buClr>
              <a:buSzPts val="1400"/>
              <a:buChar char="•"/>
              <a:defRPr/>
            </a:lvl8pPr>
            <a:lvl9pPr marL="6806702" lvl="8" indent="-525209" algn="l" rtl="0">
              <a:lnSpc>
                <a:spcPct val="90000"/>
              </a:lnSpc>
              <a:spcBef>
                <a:spcPts val="662"/>
              </a:spcBef>
              <a:spcAft>
                <a:spcPts val="0"/>
              </a:spcAft>
              <a:buClr>
                <a:schemeClr val="dk1"/>
              </a:buClr>
              <a:buSzPts val="1400"/>
              <a:buChar char="•"/>
              <a:defRPr/>
            </a:lvl9pPr>
          </a:lstStyle>
          <a:p>
            <a:endParaRPr/>
          </a:p>
        </p:txBody>
      </p:sp>
      <p:sp>
        <p:nvSpPr>
          <p:cNvPr id="96" name="Google Shape;96;p23"/>
          <p:cNvSpPr txBox="1">
            <a:spLocks noGrp="1"/>
          </p:cNvSpPr>
          <p:nvPr>
            <p:ph type="body" idx="3"/>
          </p:nvPr>
        </p:nvSpPr>
        <p:spPr>
          <a:xfrm>
            <a:off x="7657384" y="2621368"/>
            <a:ext cx="6430408" cy="1284830"/>
          </a:xfrm>
          <a:prstGeom prst="rect">
            <a:avLst/>
          </a:prstGeom>
          <a:noFill/>
          <a:ln>
            <a:noFill/>
          </a:ln>
        </p:spPr>
        <p:txBody>
          <a:bodyPr spcFirstLastPara="1" wrap="square" lIns="68575" tIns="34275" rIns="68575" bIns="34275" anchor="b" anchorCtr="0">
            <a:noAutofit/>
          </a:bodyPr>
          <a:lstStyle>
            <a:lvl1pPr marL="756300" lvl="0" indent="-378150" algn="l" rtl="0">
              <a:lnSpc>
                <a:spcPct val="90000"/>
              </a:lnSpc>
              <a:spcBef>
                <a:spcPts val="1323"/>
              </a:spcBef>
              <a:spcAft>
                <a:spcPts val="0"/>
              </a:spcAft>
              <a:buClr>
                <a:schemeClr val="dk1"/>
              </a:buClr>
              <a:buSzPts val="1800"/>
              <a:buNone/>
              <a:defRPr sz="2978" b="1"/>
            </a:lvl1pPr>
            <a:lvl2pPr marL="1512600" lvl="1" indent="-378150" algn="l" rtl="0">
              <a:lnSpc>
                <a:spcPct val="90000"/>
              </a:lnSpc>
              <a:spcBef>
                <a:spcPts val="662"/>
              </a:spcBef>
              <a:spcAft>
                <a:spcPts val="0"/>
              </a:spcAft>
              <a:buClr>
                <a:schemeClr val="dk1"/>
              </a:buClr>
              <a:buSzPts val="1500"/>
              <a:buNone/>
              <a:defRPr sz="2481" b="1"/>
            </a:lvl2pPr>
            <a:lvl3pPr marL="2268901" lvl="2" indent="-378150" algn="l" rtl="0">
              <a:lnSpc>
                <a:spcPct val="90000"/>
              </a:lnSpc>
              <a:spcBef>
                <a:spcPts val="662"/>
              </a:spcBef>
              <a:spcAft>
                <a:spcPts val="0"/>
              </a:spcAft>
              <a:buClr>
                <a:schemeClr val="dk1"/>
              </a:buClr>
              <a:buSzPts val="1400"/>
              <a:buNone/>
              <a:defRPr sz="2316" b="1"/>
            </a:lvl3pPr>
            <a:lvl4pPr marL="3025201" lvl="3" indent="-378150" algn="l" rtl="0">
              <a:lnSpc>
                <a:spcPct val="90000"/>
              </a:lnSpc>
              <a:spcBef>
                <a:spcPts val="662"/>
              </a:spcBef>
              <a:spcAft>
                <a:spcPts val="0"/>
              </a:spcAft>
              <a:buClr>
                <a:schemeClr val="dk1"/>
              </a:buClr>
              <a:buSzPts val="1200"/>
              <a:buNone/>
              <a:defRPr sz="1985" b="1"/>
            </a:lvl4pPr>
            <a:lvl5pPr marL="3781501" lvl="4" indent="-378150" algn="l" rtl="0">
              <a:lnSpc>
                <a:spcPct val="90000"/>
              </a:lnSpc>
              <a:spcBef>
                <a:spcPts val="662"/>
              </a:spcBef>
              <a:spcAft>
                <a:spcPts val="0"/>
              </a:spcAft>
              <a:buClr>
                <a:schemeClr val="dk1"/>
              </a:buClr>
              <a:buSzPts val="1200"/>
              <a:buNone/>
              <a:defRPr sz="1985" b="1"/>
            </a:lvl5pPr>
            <a:lvl6pPr marL="4537801" lvl="5" indent="-378150" algn="l" rtl="0">
              <a:lnSpc>
                <a:spcPct val="90000"/>
              </a:lnSpc>
              <a:spcBef>
                <a:spcPts val="662"/>
              </a:spcBef>
              <a:spcAft>
                <a:spcPts val="0"/>
              </a:spcAft>
              <a:buClr>
                <a:schemeClr val="dk1"/>
              </a:buClr>
              <a:buSzPts val="1200"/>
              <a:buNone/>
              <a:defRPr sz="1985" b="1"/>
            </a:lvl6pPr>
            <a:lvl7pPr marL="5294102" lvl="6" indent="-378150" algn="l" rtl="0">
              <a:lnSpc>
                <a:spcPct val="90000"/>
              </a:lnSpc>
              <a:spcBef>
                <a:spcPts val="662"/>
              </a:spcBef>
              <a:spcAft>
                <a:spcPts val="0"/>
              </a:spcAft>
              <a:buClr>
                <a:schemeClr val="dk1"/>
              </a:buClr>
              <a:buSzPts val="1200"/>
              <a:buNone/>
              <a:defRPr sz="1985" b="1"/>
            </a:lvl7pPr>
            <a:lvl8pPr marL="6050402" lvl="7" indent="-378150" algn="l" rtl="0">
              <a:lnSpc>
                <a:spcPct val="90000"/>
              </a:lnSpc>
              <a:spcBef>
                <a:spcPts val="662"/>
              </a:spcBef>
              <a:spcAft>
                <a:spcPts val="0"/>
              </a:spcAft>
              <a:buClr>
                <a:schemeClr val="dk1"/>
              </a:buClr>
              <a:buSzPts val="1200"/>
              <a:buNone/>
              <a:defRPr sz="1985" b="1"/>
            </a:lvl8pPr>
            <a:lvl9pPr marL="6806702" lvl="8" indent="-378150" algn="l" rtl="0">
              <a:lnSpc>
                <a:spcPct val="90000"/>
              </a:lnSpc>
              <a:spcBef>
                <a:spcPts val="662"/>
              </a:spcBef>
              <a:spcAft>
                <a:spcPts val="0"/>
              </a:spcAft>
              <a:buClr>
                <a:schemeClr val="dk1"/>
              </a:buClr>
              <a:buSzPts val="1200"/>
              <a:buNone/>
              <a:defRPr sz="1985" b="1"/>
            </a:lvl9pPr>
          </a:lstStyle>
          <a:p>
            <a:endParaRPr/>
          </a:p>
        </p:txBody>
      </p:sp>
      <p:sp>
        <p:nvSpPr>
          <p:cNvPr id="97" name="Google Shape;97;p23"/>
          <p:cNvSpPr txBox="1">
            <a:spLocks noGrp="1"/>
          </p:cNvSpPr>
          <p:nvPr>
            <p:ph type="body" idx="4"/>
          </p:nvPr>
        </p:nvSpPr>
        <p:spPr>
          <a:xfrm>
            <a:off x="7657384" y="3906061"/>
            <a:ext cx="6430408" cy="5744935"/>
          </a:xfrm>
          <a:prstGeom prst="rect">
            <a:avLst/>
          </a:prstGeom>
          <a:noFill/>
          <a:ln>
            <a:noFill/>
          </a:ln>
        </p:spPr>
        <p:txBody>
          <a:bodyPr spcFirstLastPara="1" wrap="square" lIns="68575" tIns="34275" rIns="68575" bIns="34275" anchor="t" anchorCtr="0">
            <a:noAutofit/>
          </a:bodyPr>
          <a:lstStyle>
            <a:lvl1pPr marL="756300" lvl="0" indent="-525209" algn="l" rtl="0">
              <a:lnSpc>
                <a:spcPct val="90000"/>
              </a:lnSpc>
              <a:spcBef>
                <a:spcPts val="1323"/>
              </a:spcBef>
              <a:spcAft>
                <a:spcPts val="0"/>
              </a:spcAft>
              <a:buClr>
                <a:schemeClr val="dk1"/>
              </a:buClr>
              <a:buSzPts val="1400"/>
              <a:buChar char="•"/>
              <a:defRPr/>
            </a:lvl1pPr>
            <a:lvl2pPr marL="1512600" lvl="1" indent="-525209" algn="l" rtl="0">
              <a:lnSpc>
                <a:spcPct val="90000"/>
              </a:lnSpc>
              <a:spcBef>
                <a:spcPts val="662"/>
              </a:spcBef>
              <a:spcAft>
                <a:spcPts val="0"/>
              </a:spcAft>
              <a:buClr>
                <a:schemeClr val="dk1"/>
              </a:buClr>
              <a:buSzPts val="1400"/>
              <a:buChar char="•"/>
              <a:defRPr/>
            </a:lvl2pPr>
            <a:lvl3pPr marL="2268901" lvl="2" indent="-525209" algn="l" rtl="0">
              <a:lnSpc>
                <a:spcPct val="90000"/>
              </a:lnSpc>
              <a:spcBef>
                <a:spcPts val="662"/>
              </a:spcBef>
              <a:spcAft>
                <a:spcPts val="0"/>
              </a:spcAft>
              <a:buClr>
                <a:schemeClr val="dk1"/>
              </a:buClr>
              <a:buSzPts val="1400"/>
              <a:buChar char="•"/>
              <a:defRPr/>
            </a:lvl3pPr>
            <a:lvl4pPr marL="3025201" lvl="3" indent="-525209" algn="l" rtl="0">
              <a:lnSpc>
                <a:spcPct val="90000"/>
              </a:lnSpc>
              <a:spcBef>
                <a:spcPts val="662"/>
              </a:spcBef>
              <a:spcAft>
                <a:spcPts val="0"/>
              </a:spcAft>
              <a:buClr>
                <a:schemeClr val="dk1"/>
              </a:buClr>
              <a:buSzPts val="1400"/>
              <a:buChar char="•"/>
              <a:defRPr/>
            </a:lvl4pPr>
            <a:lvl5pPr marL="3781501" lvl="4" indent="-525209" algn="l" rtl="0">
              <a:lnSpc>
                <a:spcPct val="90000"/>
              </a:lnSpc>
              <a:spcBef>
                <a:spcPts val="662"/>
              </a:spcBef>
              <a:spcAft>
                <a:spcPts val="0"/>
              </a:spcAft>
              <a:buClr>
                <a:schemeClr val="dk1"/>
              </a:buClr>
              <a:buSzPts val="1400"/>
              <a:buChar char="•"/>
              <a:defRPr/>
            </a:lvl5pPr>
            <a:lvl6pPr marL="4537801" lvl="5" indent="-525209" algn="l" rtl="0">
              <a:lnSpc>
                <a:spcPct val="90000"/>
              </a:lnSpc>
              <a:spcBef>
                <a:spcPts val="662"/>
              </a:spcBef>
              <a:spcAft>
                <a:spcPts val="0"/>
              </a:spcAft>
              <a:buClr>
                <a:schemeClr val="dk1"/>
              </a:buClr>
              <a:buSzPts val="1400"/>
              <a:buChar char="•"/>
              <a:defRPr/>
            </a:lvl6pPr>
            <a:lvl7pPr marL="5294102" lvl="6" indent="-525209" algn="l" rtl="0">
              <a:lnSpc>
                <a:spcPct val="90000"/>
              </a:lnSpc>
              <a:spcBef>
                <a:spcPts val="662"/>
              </a:spcBef>
              <a:spcAft>
                <a:spcPts val="0"/>
              </a:spcAft>
              <a:buClr>
                <a:schemeClr val="dk1"/>
              </a:buClr>
              <a:buSzPts val="1400"/>
              <a:buChar char="•"/>
              <a:defRPr/>
            </a:lvl7pPr>
            <a:lvl8pPr marL="6050402" lvl="7" indent="-525209" algn="l" rtl="0">
              <a:lnSpc>
                <a:spcPct val="90000"/>
              </a:lnSpc>
              <a:spcBef>
                <a:spcPts val="662"/>
              </a:spcBef>
              <a:spcAft>
                <a:spcPts val="0"/>
              </a:spcAft>
              <a:buClr>
                <a:schemeClr val="dk1"/>
              </a:buClr>
              <a:buSzPts val="1400"/>
              <a:buChar char="•"/>
              <a:defRPr/>
            </a:lvl8pPr>
            <a:lvl9pPr marL="6806702" lvl="8" indent="-525209" algn="l" rtl="0">
              <a:lnSpc>
                <a:spcPct val="90000"/>
              </a:lnSpc>
              <a:spcBef>
                <a:spcPts val="662"/>
              </a:spcBef>
              <a:spcAft>
                <a:spcPts val="0"/>
              </a:spcAft>
              <a:buClr>
                <a:schemeClr val="dk1"/>
              </a:buClr>
              <a:buSzPts val="1400"/>
              <a:buChar char="•"/>
              <a:defRPr/>
            </a:lvl9pPr>
          </a:lstStyle>
          <a:p>
            <a:endParaRPr/>
          </a:p>
        </p:txBody>
      </p:sp>
      <p:sp>
        <p:nvSpPr>
          <p:cNvPr id="98" name="Google Shape;98;p23"/>
          <p:cNvSpPr txBox="1">
            <a:spLocks noGrp="1"/>
          </p:cNvSpPr>
          <p:nvPr>
            <p:ph type="dt" idx="10"/>
          </p:nvPr>
        </p:nvSpPr>
        <p:spPr>
          <a:xfrm>
            <a:off x="1039892" y="9911199"/>
            <a:ext cx="3403283" cy="569441"/>
          </a:xfrm>
          <a:prstGeom prst="rect">
            <a:avLst/>
          </a:prstGeom>
          <a:noFill/>
          <a:ln>
            <a:noFill/>
          </a:ln>
        </p:spPr>
        <p:txBody>
          <a:bodyPr spcFirstLastPara="1" wrap="square" lIns="68575" tIns="34275" rIns="68575" bIns="34275" anchor="ctr" anchorCtr="0">
            <a:noAutofit/>
          </a:bodyPr>
          <a:lstStyle>
            <a:lvl1pPr lvl="0" algn="l"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99" name="Google Shape;99;p23"/>
          <p:cNvSpPr txBox="1">
            <a:spLocks noGrp="1"/>
          </p:cNvSpPr>
          <p:nvPr>
            <p:ph type="ftr" idx="11"/>
          </p:nvPr>
        </p:nvSpPr>
        <p:spPr>
          <a:xfrm>
            <a:off x="5010388" y="9911199"/>
            <a:ext cx="5105420" cy="569441"/>
          </a:xfrm>
          <a:prstGeom prst="rect">
            <a:avLst/>
          </a:prstGeom>
          <a:noFill/>
          <a:ln>
            <a:noFill/>
          </a:ln>
        </p:spPr>
        <p:txBody>
          <a:bodyPr spcFirstLastPara="1" wrap="square" lIns="68575" tIns="34275" rIns="68575" bIns="34275" anchor="ctr" anchorCtr="0">
            <a:noAutofit/>
          </a:bodyPr>
          <a:lstStyle>
            <a:lvl1pPr lvl="0" algn="ctr"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00" name="Google Shape;100;p23"/>
          <p:cNvSpPr txBox="1">
            <a:spLocks noGrp="1"/>
          </p:cNvSpPr>
          <p:nvPr>
            <p:ph type="sldNum" idx="12"/>
          </p:nvPr>
        </p:nvSpPr>
        <p:spPr>
          <a:xfrm>
            <a:off x="10682525" y="9911199"/>
            <a:ext cx="3403283" cy="569441"/>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1863959497"/>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matchingName="Только заголовок" type="titleOnly">
  <p:cSld name="Только заголовок">
    <p:spTree>
      <p:nvGrpSpPr>
        <p:cNvPr id="1" name="Shape 101"/>
        <p:cNvGrpSpPr/>
        <p:nvPr/>
      </p:nvGrpSpPr>
      <p:grpSpPr>
        <a:xfrm>
          <a:off x="0" y="0"/>
          <a:ext cx="0" cy="0"/>
          <a:chOff x="0" y="0"/>
          <a:chExt cx="0" cy="0"/>
        </a:xfrm>
      </p:grpSpPr>
      <p:sp>
        <p:nvSpPr>
          <p:cNvPr id="102" name="Google Shape;102;p24"/>
          <p:cNvSpPr txBox="1">
            <a:spLocks noGrp="1"/>
          </p:cNvSpPr>
          <p:nvPr>
            <p:ph type="title"/>
          </p:nvPr>
        </p:nvSpPr>
        <p:spPr>
          <a:xfrm>
            <a:off x="1039892" y="569325"/>
            <a:ext cx="13045916" cy="2066954"/>
          </a:xfrm>
          <a:prstGeom prst="rect">
            <a:avLst/>
          </a:prstGeom>
          <a:noFill/>
          <a:ln>
            <a:noFill/>
          </a:ln>
        </p:spPr>
        <p:txBody>
          <a:bodyPr spcFirstLastPara="1" wrap="square" lIns="68575" tIns="34275" rIns="68575" bIns="34275" anchor="ctr" anchorCtr="0">
            <a:noAutofit/>
          </a:bodyPr>
          <a:lstStyle>
            <a:lvl1pPr lvl="0" algn="l" rtl="0">
              <a:lnSpc>
                <a:spcPct val="90000"/>
              </a:lnSpc>
              <a:spcBef>
                <a:spcPts val="0"/>
              </a:spcBef>
              <a:spcAft>
                <a:spcPts val="0"/>
              </a:spcAft>
              <a:buClr>
                <a:schemeClr val="dk1"/>
              </a:buClr>
              <a:buSzPts val="14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03" name="Google Shape;103;p24"/>
          <p:cNvSpPr txBox="1">
            <a:spLocks noGrp="1"/>
          </p:cNvSpPr>
          <p:nvPr>
            <p:ph type="dt" idx="10"/>
          </p:nvPr>
        </p:nvSpPr>
        <p:spPr>
          <a:xfrm>
            <a:off x="1039892" y="9911199"/>
            <a:ext cx="3403283" cy="569441"/>
          </a:xfrm>
          <a:prstGeom prst="rect">
            <a:avLst/>
          </a:prstGeom>
          <a:noFill/>
          <a:ln>
            <a:noFill/>
          </a:ln>
        </p:spPr>
        <p:txBody>
          <a:bodyPr spcFirstLastPara="1" wrap="square" lIns="68575" tIns="34275" rIns="68575" bIns="34275" anchor="ctr" anchorCtr="0">
            <a:noAutofit/>
          </a:bodyPr>
          <a:lstStyle>
            <a:lvl1pPr lvl="0" algn="l"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04" name="Google Shape;104;p24"/>
          <p:cNvSpPr txBox="1">
            <a:spLocks noGrp="1"/>
          </p:cNvSpPr>
          <p:nvPr>
            <p:ph type="ftr" idx="11"/>
          </p:nvPr>
        </p:nvSpPr>
        <p:spPr>
          <a:xfrm>
            <a:off x="5010388" y="9911199"/>
            <a:ext cx="5105420" cy="569441"/>
          </a:xfrm>
          <a:prstGeom prst="rect">
            <a:avLst/>
          </a:prstGeom>
          <a:noFill/>
          <a:ln>
            <a:noFill/>
          </a:ln>
        </p:spPr>
        <p:txBody>
          <a:bodyPr spcFirstLastPara="1" wrap="square" lIns="68575" tIns="34275" rIns="68575" bIns="34275" anchor="ctr" anchorCtr="0">
            <a:noAutofit/>
          </a:bodyPr>
          <a:lstStyle>
            <a:lvl1pPr lvl="0" algn="ctr"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05" name="Google Shape;105;p24"/>
          <p:cNvSpPr txBox="1">
            <a:spLocks noGrp="1"/>
          </p:cNvSpPr>
          <p:nvPr>
            <p:ph type="sldNum" idx="12"/>
          </p:nvPr>
        </p:nvSpPr>
        <p:spPr>
          <a:xfrm>
            <a:off x="10682525" y="9911199"/>
            <a:ext cx="3403283" cy="569441"/>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3295089018"/>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matchingName="Объект с подписью" type="objTx">
  <p:cSld name="Объект с подписью">
    <p:spTree>
      <p:nvGrpSpPr>
        <p:cNvPr id="1" name="Shape 106"/>
        <p:cNvGrpSpPr/>
        <p:nvPr/>
      </p:nvGrpSpPr>
      <p:grpSpPr>
        <a:xfrm>
          <a:off x="0" y="0"/>
          <a:ext cx="0" cy="0"/>
          <a:chOff x="0" y="0"/>
          <a:chExt cx="0" cy="0"/>
        </a:xfrm>
      </p:grpSpPr>
      <p:sp>
        <p:nvSpPr>
          <p:cNvPr id="107" name="Google Shape;107;p25"/>
          <p:cNvSpPr txBox="1">
            <a:spLocks noGrp="1"/>
          </p:cNvSpPr>
          <p:nvPr>
            <p:ph type="title"/>
          </p:nvPr>
        </p:nvSpPr>
        <p:spPr>
          <a:xfrm>
            <a:off x="1041862" y="712893"/>
            <a:ext cx="4878138" cy="2495439"/>
          </a:xfrm>
          <a:prstGeom prst="rect">
            <a:avLst/>
          </a:prstGeom>
          <a:noFill/>
          <a:ln>
            <a:noFill/>
          </a:ln>
        </p:spPr>
        <p:txBody>
          <a:bodyPr spcFirstLastPara="1" wrap="square" lIns="68575" tIns="34275" rIns="68575" bIns="34275" anchor="b" anchorCtr="0">
            <a:noAutofit/>
          </a:bodyPr>
          <a:lstStyle>
            <a:lvl1pPr lvl="0" algn="l" rtl="0">
              <a:lnSpc>
                <a:spcPct val="90000"/>
              </a:lnSpc>
              <a:spcBef>
                <a:spcPts val="0"/>
              </a:spcBef>
              <a:spcAft>
                <a:spcPts val="0"/>
              </a:spcAft>
              <a:buClr>
                <a:schemeClr val="dk1"/>
              </a:buClr>
              <a:buSzPts val="2400"/>
              <a:buFont typeface="Calibri"/>
              <a:buNone/>
              <a:defRPr sz="3970"/>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08" name="Google Shape;108;p25"/>
          <p:cNvSpPr txBox="1">
            <a:spLocks noGrp="1"/>
          </p:cNvSpPr>
          <p:nvPr>
            <p:ph type="body" idx="1"/>
          </p:nvPr>
        </p:nvSpPr>
        <p:spPr>
          <a:xfrm>
            <a:off x="6430392" y="1539652"/>
            <a:ext cx="7657634" cy="7599206"/>
          </a:xfrm>
          <a:prstGeom prst="rect">
            <a:avLst/>
          </a:prstGeom>
          <a:noFill/>
          <a:ln>
            <a:noFill/>
          </a:ln>
        </p:spPr>
        <p:txBody>
          <a:bodyPr spcFirstLastPara="1" wrap="square" lIns="68575" tIns="34275" rIns="68575" bIns="34275" anchor="t" anchorCtr="0">
            <a:noAutofit/>
          </a:bodyPr>
          <a:lstStyle>
            <a:lvl1pPr marL="756300" lvl="0" indent="-630250" algn="l" rtl="0">
              <a:lnSpc>
                <a:spcPct val="90000"/>
              </a:lnSpc>
              <a:spcBef>
                <a:spcPts val="1323"/>
              </a:spcBef>
              <a:spcAft>
                <a:spcPts val="0"/>
              </a:spcAft>
              <a:buClr>
                <a:schemeClr val="dk1"/>
              </a:buClr>
              <a:buSzPts val="2400"/>
              <a:buChar char="•"/>
              <a:defRPr sz="3970"/>
            </a:lvl1pPr>
            <a:lvl2pPr marL="1512600" lvl="1" indent="-598738" algn="l" rtl="0">
              <a:lnSpc>
                <a:spcPct val="90000"/>
              </a:lnSpc>
              <a:spcBef>
                <a:spcPts val="662"/>
              </a:spcBef>
              <a:spcAft>
                <a:spcPts val="0"/>
              </a:spcAft>
              <a:buClr>
                <a:schemeClr val="dk1"/>
              </a:buClr>
              <a:buSzPts val="2100"/>
              <a:buChar char="•"/>
              <a:defRPr sz="3474"/>
            </a:lvl2pPr>
            <a:lvl3pPr marL="2268901" lvl="2" indent="-567225" algn="l" rtl="0">
              <a:lnSpc>
                <a:spcPct val="90000"/>
              </a:lnSpc>
              <a:spcBef>
                <a:spcPts val="662"/>
              </a:spcBef>
              <a:spcAft>
                <a:spcPts val="0"/>
              </a:spcAft>
              <a:buClr>
                <a:schemeClr val="dk1"/>
              </a:buClr>
              <a:buSzPts val="1800"/>
              <a:buChar char="•"/>
              <a:defRPr sz="2978"/>
            </a:lvl3pPr>
            <a:lvl4pPr marL="3025201" lvl="3" indent="-535713" algn="l" rtl="0">
              <a:lnSpc>
                <a:spcPct val="90000"/>
              </a:lnSpc>
              <a:spcBef>
                <a:spcPts val="662"/>
              </a:spcBef>
              <a:spcAft>
                <a:spcPts val="0"/>
              </a:spcAft>
              <a:buClr>
                <a:schemeClr val="dk1"/>
              </a:buClr>
              <a:buSzPts val="1500"/>
              <a:buChar char="•"/>
              <a:defRPr sz="2481"/>
            </a:lvl4pPr>
            <a:lvl5pPr marL="3781501" lvl="4" indent="-535713" algn="l" rtl="0">
              <a:lnSpc>
                <a:spcPct val="90000"/>
              </a:lnSpc>
              <a:spcBef>
                <a:spcPts val="662"/>
              </a:spcBef>
              <a:spcAft>
                <a:spcPts val="0"/>
              </a:spcAft>
              <a:buClr>
                <a:schemeClr val="dk1"/>
              </a:buClr>
              <a:buSzPts val="1500"/>
              <a:buChar char="•"/>
              <a:defRPr sz="2481"/>
            </a:lvl5pPr>
            <a:lvl6pPr marL="4537801" lvl="5" indent="-535713" algn="l" rtl="0">
              <a:lnSpc>
                <a:spcPct val="90000"/>
              </a:lnSpc>
              <a:spcBef>
                <a:spcPts val="662"/>
              </a:spcBef>
              <a:spcAft>
                <a:spcPts val="0"/>
              </a:spcAft>
              <a:buClr>
                <a:schemeClr val="dk1"/>
              </a:buClr>
              <a:buSzPts val="1500"/>
              <a:buChar char="•"/>
              <a:defRPr sz="2481"/>
            </a:lvl6pPr>
            <a:lvl7pPr marL="5294102" lvl="6" indent="-535713" algn="l" rtl="0">
              <a:lnSpc>
                <a:spcPct val="90000"/>
              </a:lnSpc>
              <a:spcBef>
                <a:spcPts val="662"/>
              </a:spcBef>
              <a:spcAft>
                <a:spcPts val="0"/>
              </a:spcAft>
              <a:buClr>
                <a:schemeClr val="dk1"/>
              </a:buClr>
              <a:buSzPts val="1500"/>
              <a:buChar char="•"/>
              <a:defRPr sz="2481"/>
            </a:lvl7pPr>
            <a:lvl8pPr marL="6050402" lvl="7" indent="-535713" algn="l" rtl="0">
              <a:lnSpc>
                <a:spcPct val="90000"/>
              </a:lnSpc>
              <a:spcBef>
                <a:spcPts val="662"/>
              </a:spcBef>
              <a:spcAft>
                <a:spcPts val="0"/>
              </a:spcAft>
              <a:buClr>
                <a:schemeClr val="dk1"/>
              </a:buClr>
              <a:buSzPts val="1500"/>
              <a:buChar char="•"/>
              <a:defRPr sz="2481"/>
            </a:lvl8pPr>
            <a:lvl9pPr marL="6806702" lvl="8" indent="-535713" algn="l" rtl="0">
              <a:lnSpc>
                <a:spcPct val="90000"/>
              </a:lnSpc>
              <a:spcBef>
                <a:spcPts val="662"/>
              </a:spcBef>
              <a:spcAft>
                <a:spcPts val="0"/>
              </a:spcAft>
              <a:buClr>
                <a:schemeClr val="dk1"/>
              </a:buClr>
              <a:buSzPts val="1500"/>
              <a:buChar char="•"/>
              <a:defRPr sz="2481"/>
            </a:lvl9pPr>
          </a:lstStyle>
          <a:p>
            <a:endParaRPr/>
          </a:p>
        </p:txBody>
      </p:sp>
      <p:sp>
        <p:nvSpPr>
          <p:cNvPr id="109" name="Google Shape;109;p25"/>
          <p:cNvSpPr txBox="1">
            <a:spLocks noGrp="1"/>
          </p:cNvSpPr>
          <p:nvPr>
            <p:ph type="body" idx="2"/>
          </p:nvPr>
        </p:nvSpPr>
        <p:spPr>
          <a:xfrm>
            <a:off x="1041862" y="3208020"/>
            <a:ext cx="4878138" cy="5943273"/>
          </a:xfrm>
          <a:prstGeom prst="rect">
            <a:avLst/>
          </a:prstGeom>
          <a:noFill/>
          <a:ln>
            <a:noFill/>
          </a:ln>
        </p:spPr>
        <p:txBody>
          <a:bodyPr spcFirstLastPara="1" wrap="square" lIns="68575" tIns="34275" rIns="68575" bIns="34275" anchor="t" anchorCtr="0">
            <a:noAutofit/>
          </a:bodyPr>
          <a:lstStyle>
            <a:lvl1pPr marL="756300" lvl="0" indent="-378150" algn="l" rtl="0">
              <a:lnSpc>
                <a:spcPct val="90000"/>
              </a:lnSpc>
              <a:spcBef>
                <a:spcPts val="1323"/>
              </a:spcBef>
              <a:spcAft>
                <a:spcPts val="0"/>
              </a:spcAft>
              <a:buClr>
                <a:schemeClr val="dk1"/>
              </a:buClr>
              <a:buSzPts val="1200"/>
              <a:buNone/>
              <a:defRPr sz="1985"/>
            </a:lvl1pPr>
            <a:lvl2pPr marL="1512600" lvl="1" indent="-378150" algn="l" rtl="0">
              <a:lnSpc>
                <a:spcPct val="90000"/>
              </a:lnSpc>
              <a:spcBef>
                <a:spcPts val="662"/>
              </a:spcBef>
              <a:spcAft>
                <a:spcPts val="0"/>
              </a:spcAft>
              <a:buClr>
                <a:schemeClr val="dk1"/>
              </a:buClr>
              <a:buSzPts val="1100"/>
              <a:buNone/>
              <a:defRPr sz="1820"/>
            </a:lvl2pPr>
            <a:lvl3pPr marL="2268901" lvl="2" indent="-378150" algn="l" rtl="0">
              <a:lnSpc>
                <a:spcPct val="90000"/>
              </a:lnSpc>
              <a:spcBef>
                <a:spcPts val="662"/>
              </a:spcBef>
              <a:spcAft>
                <a:spcPts val="0"/>
              </a:spcAft>
              <a:buClr>
                <a:schemeClr val="dk1"/>
              </a:buClr>
              <a:buSzPts val="900"/>
              <a:buNone/>
              <a:defRPr sz="1489"/>
            </a:lvl3pPr>
            <a:lvl4pPr marL="3025201" lvl="3" indent="-378150" algn="l" rtl="0">
              <a:lnSpc>
                <a:spcPct val="90000"/>
              </a:lnSpc>
              <a:spcBef>
                <a:spcPts val="662"/>
              </a:spcBef>
              <a:spcAft>
                <a:spcPts val="0"/>
              </a:spcAft>
              <a:buClr>
                <a:schemeClr val="dk1"/>
              </a:buClr>
              <a:buSzPts val="800"/>
              <a:buNone/>
              <a:defRPr sz="1323"/>
            </a:lvl4pPr>
            <a:lvl5pPr marL="3781501" lvl="4" indent="-378150" algn="l" rtl="0">
              <a:lnSpc>
                <a:spcPct val="90000"/>
              </a:lnSpc>
              <a:spcBef>
                <a:spcPts val="662"/>
              </a:spcBef>
              <a:spcAft>
                <a:spcPts val="0"/>
              </a:spcAft>
              <a:buClr>
                <a:schemeClr val="dk1"/>
              </a:buClr>
              <a:buSzPts val="800"/>
              <a:buNone/>
              <a:defRPr sz="1323"/>
            </a:lvl5pPr>
            <a:lvl6pPr marL="4537801" lvl="5" indent="-378150" algn="l" rtl="0">
              <a:lnSpc>
                <a:spcPct val="90000"/>
              </a:lnSpc>
              <a:spcBef>
                <a:spcPts val="662"/>
              </a:spcBef>
              <a:spcAft>
                <a:spcPts val="0"/>
              </a:spcAft>
              <a:buClr>
                <a:schemeClr val="dk1"/>
              </a:buClr>
              <a:buSzPts val="800"/>
              <a:buNone/>
              <a:defRPr sz="1323"/>
            </a:lvl6pPr>
            <a:lvl7pPr marL="5294102" lvl="6" indent="-378150" algn="l" rtl="0">
              <a:lnSpc>
                <a:spcPct val="90000"/>
              </a:lnSpc>
              <a:spcBef>
                <a:spcPts val="662"/>
              </a:spcBef>
              <a:spcAft>
                <a:spcPts val="0"/>
              </a:spcAft>
              <a:buClr>
                <a:schemeClr val="dk1"/>
              </a:buClr>
              <a:buSzPts val="800"/>
              <a:buNone/>
              <a:defRPr sz="1323"/>
            </a:lvl7pPr>
            <a:lvl8pPr marL="6050402" lvl="7" indent="-378150" algn="l" rtl="0">
              <a:lnSpc>
                <a:spcPct val="90000"/>
              </a:lnSpc>
              <a:spcBef>
                <a:spcPts val="662"/>
              </a:spcBef>
              <a:spcAft>
                <a:spcPts val="0"/>
              </a:spcAft>
              <a:buClr>
                <a:schemeClr val="dk1"/>
              </a:buClr>
              <a:buSzPts val="800"/>
              <a:buNone/>
              <a:defRPr sz="1323"/>
            </a:lvl8pPr>
            <a:lvl9pPr marL="6806702" lvl="8" indent="-378150" algn="l" rtl="0">
              <a:lnSpc>
                <a:spcPct val="90000"/>
              </a:lnSpc>
              <a:spcBef>
                <a:spcPts val="662"/>
              </a:spcBef>
              <a:spcAft>
                <a:spcPts val="0"/>
              </a:spcAft>
              <a:buClr>
                <a:schemeClr val="dk1"/>
              </a:buClr>
              <a:buSzPts val="800"/>
              <a:buNone/>
              <a:defRPr sz="1323"/>
            </a:lvl9pPr>
          </a:lstStyle>
          <a:p>
            <a:endParaRPr/>
          </a:p>
        </p:txBody>
      </p:sp>
      <p:sp>
        <p:nvSpPr>
          <p:cNvPr id="110" name="Google Shape;110;p25"/>
          <p:cNvSpPr txBox="1">
            <a:spLocks noGrp="1"/>
          </p:cNvSpPr>
          <p:nvPr>
            <p:ph type="dt" idx="10"/>
          </p:nvPr>
        </p:nvSpPr>
        <p:spPr>
          <a:xfrm>
            <a:off x="1039892" y="9911199"/>
            <a:ext cx="3403283" cy="569441"/>
          </a:xfrm>
          <a:prstGeom prst="rect">
            <a:avLst/>
          </a:prstGeom>
          <a:noFill/>
          <a:ln>
            <a:noFill/>
          </a:ln>
        </p:spPr>
        <p:txBody>
          <a:bodyPr spcFirstLastPara="1" wrap="square" lIns="68575" tIns="34275" rIns="68575" bIns="34275" anchor="ctr" anchorCtr="0">
            <a:noAutofit/>
          </a:bodyPr>
          <a:lstStyle>
            <a:lvl1pPr lvl="0" algn="l"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11" name="Google Shape;111;p25"/>
          <p:cNvSpPr txBox="1">
            <a:spLocks noGrp="1"/>
          </p:cNvSpPr>
          <p:nvPr>
            <p:ph type="ftr" idx="11"/>
          </p:nvPr>
        </p:nvSpPr>
        <p:spPr>
          <a:xfrm>
            <a:off x="5010388" y="9911199"/>
            <a:ext cx="5105420" cy="569441"/>
          </a:xfrm>
          <a:prstGeom prst="rect">
            <a:avLst/>
          </a:prstGeom>
          <a:noFill/>
          <a:ln>
            <a:noFill/>
          </a:ln>
        </p:spPr>
        <p:txBody>
          <a:bodyPr spcFirstLastPara="1" wrap="square" lIns="68575" tIns="34275" rIns="68575" bIns="34275" anchor="ctr" anchorCtr="0">
            <a:noAutofit/>
          </a:bodyPr>
          <a:lstStyle>
            <a:lvl1pPr lvl="0" algn="ctr"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12" name="Google Shape;112;p25"/>
          <p:cNvSpPr txBox="1">
            <a:spLocks noGrp="1"/>
          </p:cNvSpPr>
          <p:nvPr>
            <p:ph type="sldNum" idx="12"/>
          </p:nvPr>
        </p:nvSpPr>
        <p:spPr>
          <a:xfrm>
            <a:off x="10682525" y="9911199"/>
            <a:ext cx="3403283" cy="569441"/>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2697590757"/>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matchingName="Рисунок с подписью" type="picTx">
  <p:cSld name="Рисунок с подписью">
    <p:spTree>
      <p:nvGrpSpPr>
        <p:cNvPr id="1" name="Shape 113"/>
        <p:cNvGrpSpPr/>
        <p:nvPr/>
      </p:nvGrpSpPr>
      <p:grpSpPr>
        <a:xfrm>
          <a:off x="0" y="0"/>
          <a:ext cx="0" cy="0"/>
          <a:chOff x="0" y="0"/>
          <a:chExt cx="0" cy="0"/>
        </a:xfrm>
      </p:grpSpPr>
      <p:sp>
        <p:nvSpPr>
          <p:cNvPr id="114" name="Google Shape;114;p26"/>
          <p:cNvSpPr txBox="1">
            <a:spLocks noGrp="1"/>
          </p:cNvSpPr>
          <p:nvPr>
            <p:ph type="title"/>
          </p:nvPr>
        </p:nvSpPr>
        <p:spPr>
          <a:xfrm>
            <a:off x="1041862" y="712893"/>
            <a:ext cx="4878138" cy="2495439"/>
          </a:xfrm>
          <a:prstGeom prst="rect">
            <a:avLst/>
          </a:prstGeom>
          <a:noFill/>
          <a:ln>
            <a:noFill/>
          </a:ln>
        </p:spPr>
        <p:txBody>
          <a:bodyPr spcFirstLastPara="1" wrap="square" lIns="68575" tIns="34275" rIns="68575" bIns="34275" anchor="b" anchorCtr="0">
            <a:noAutofit/>
          </a:bodyPr>
          <a:lstStyle>
            <a:lvl1pPr lvl="0" algn="l" rtl="0">
              <a:lnSpc>
                <a:spcPct val="90000"/>
              </a:lnSpc>
              <a:spcBef>
                <a:spcPts val="0"/>
              </a:spcBef>
              <a:spcAft>
                <a:spcPts val="0"/>
              </a:spcAft>
              <a:buClr>
                <a:schemeClr val="dk1"/>
              </a:buClr>
              <a:buSzPts val="2400"/>
              <a:buFont typeface="Calibri"/>
              <a:buNone/>
              <a:defRPr sz="3970"/>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15" name="Google Shape;115;p26"/>
          <p:cNvSpPr>
            <a:spLocks noGrp="1"/>
          </p:cNvSpPr>
          <p:nvPr>
            <p:ph type="pic" idx="2"/>
          </p:nvPr>
        </p:nvSpPr>
        <p:spPr>
          <a:xfrm>
            <a:off x="6430392" y="1539652"/>
            <a:ext cx="7657634" cy="7599206"/>
          </a:xfrm>
          <a:prstGeom prst="rect">
            <a:avLst/>
          </a:prstGeom>
          <a:noFill/>
          <a:ln>
            <a:noFill/>
          </a:ln>
        </p:spPr>
        <p:txBody>
          <a:bodyPr spcFirstLastPara="1" wrap="square" lIns="68575" tIns="34275" rIns="68575" bIns="34275" anchor="t" anchorCtr="0">
            <a:noAutofit/>
          </a:bodyPr>
          <a:lstStyle>
            <a:lvl1pPr marR="0" lvl="0" algn="l" rtl="0">
              <a:lnSpc>
                <a:spcPct val="90000"/>
              </a:lnSpc>
              <a:spcBef>
                <a:spcPts val="1323"/>
              </a:spcBef>
              <a:spcAft>
                <a:spcPts val="0"/>
              </a:spcAft>
              <a:buClr>
                <a:schemeClr val="dk1"/>
              </a:buClr>
              <a:buSzPts val="2400"/>
              <a:buFont typeface="Arial"/>
              <a:buNone/>
              <a:defRPr sz="3970" b="0" i="0" u="none" strike="noStrike" cap="none">
                <a:solidFill>
                  <a:schemeClr val="dk1"/>
                </a:solidFill>
                <a:latin typeface="Calibri"/>
                <a:ea typeface="Calibri"/>
                <a:cs typeface="Calibri"/>
                <a:sym typeface="Calibri"/>
              </a:defRPr>
            </a:lvl1pPr>
            <a:lvl2pPr marR="0" lvl="1" algn="l" rtl="0">
              <a:lnSpc>
                <a:spcPct val="90000"/>
              </a:lnSpc>
              <a:spcBef>
                <a:spcPts val="662"/>
              </a:spcBef>
              <a:spcAft>
                <a:spcPts val="0"/>
              </a:spcAft>
              <a:buClr>
                <a:schemeClr val="dk1"/>
              </a:buClr>
              <a:buSzPts val="2100"/>
              <a:buFont typeface="Arial"/>
              <a:buNone/>
              <a:defRPr sz="3474" b="0" i="0" u="none" strike="noStrike" cap="none">
                <a:solidFill>
                  <a:schemeClr val="dk1"/>
                </a:solidFill>
                <a:latin typeface="Calibri"/>
                <a:ea typeface="Calibri"/>
                <a:cs typeface="Calibri"/>
                <a:sym typeface="Calibri"/>
              </a:defRPr>
            </a:lvl2pPr>
            <a:lvl3pPr marR="0" lvl="2" algn="l" rtl="0">
              <a:lnSpc>
                <a:spcPct val="90000"/>
              </a:lnSpc>
              <a:spcBef>
                <a:spcPts val="662"/>
              </a:spcBef>
              <a:spcAft>
                <a:spcPts val="0"/>
              </a:spcAft>
              <a:buClr>
                <a:schemeClr val="dk1"/>
              </a:buClr>
              <a:buSzPts val="1800"/>
              <a:buFont typeface="Arial"/>
              <a:buNone/>
              <a:defRPr sz="2978" b="0" i="0" u="none" strike="noStrike" cap="none">
                <a:solidFill>
                  <a:schemeClr val="dk1"/>
                </a:solidFill>
                <a:latin typeface="Calibri"/>
                <a:ea typeface="Calibri"/>
                <a:cs typeface="Calibri"/>
                <a:sym typeface="Calibri"/>
              </a:defRPr>
            </a:lvl3pPr>
            <a:lvl4pPr marR="0" lvl="3" algn="l" rtl="0">
              <a:lnSpc>
                <a:spcPct val="90000"/>
              </a:lnSpc>
              <a:spcBef>
                <a:spcPts val="662"/>
              </a:spcBef>
              <a:spcAft>
                <a:spcPts val="0"/>
              </a:spcAft>
              <a:buClr>
                <a:schemeClr val="dk1"/>
              </a:buClr>
              <a:buSzPts val="1500"/>
              <a:buFont typeface="Arial"/>
              <a:buNone/>
              <a:defRPr sz="2481" b="0" i="0" u="none" strike="noStrike" cap="none">
                <a:solidFill>
                  <a:schemeClr val="dk1"/>
                </a:solidFill>
                <a:latin typeface="Calibri"/>
                <a:ea typeface="Calibri"/>
                <a:cs typeface="Calibri"/>
                <a:sym typeface="Calibri"/>
              </a:defRPr>
            </a:lvl4pPr>
            <a:lvl5pPr marR="0" lvl="4" algn="l" rtl="0">
              <a:lnSpc>
                <a:spcPct val="90000"/>
              </a:lnSpc>
              <a:spcBef>
                <a:spcPts val="662"/>
              </a:spcBef>
              <a:spcAft>
                <a:spcPts val="0"/>
              </a:spcAft>
              <a:buClr>
                <a:schemeClr val="dk1"/>
              </a:buClr>
              <a:buSzPts val="1500"/>
              <a:buFont typeface="Arial"/>
              <a:buNone/>
              <a:defRPr sz="2481" b="0" i="0" u="none" strike="noStrike" cap="none">
                <a:solidFill>
                  <a:schemeClr val="dk1"/>
                </a:solidFill>
                <a:latin typeface="Calibri"/>
                <a:ea typeface="Calibri"/>
                <a:cs typeface="Calibri"/>
                <a:sym typeface="Calibri"/>
              </a:defRPr>
            </a:lvl5pPr>
            <a:lvl6pPr marR="0" lvl="5" algn="l" rtl="0">
              <a:lnSpc>
                <a:spcPct val="90000"/>
              </a:lnSpc>
              <a:spcBef>
                <a:spcPts val="662"/>
              </a:spcBef>
              <a:spcAft>
                <a:spcPts val="0"/>
              </a:spcAft>
              <a:buClr>
                <a:schemeClr val="dk1"/>
              </a:buClr>
              <a:buSzPts val="1500"/>
              <a:buFont typeface="Arial"/>
              <a:buNone/>
              <a:defRPr sz="2481" b="0" i="0" u="none" strike="noStrike" cap="none">
                <a:solidFill>
                  <a:schemeClr val="dk1"/>
                </a:solidFill>
                <a:latin typeface="Calibri"/>
                <a:ea typeface="Calibri"/>
                <a:cs typeface="Calibri"/>
                <a:sym typeface="Calibri"/>
              </a:defRPr>
            </a:lvl6pPr>
            <a:lvl7pPr marR="0" lvl="6" algn="l" rtl="0">
              <a:lnSpc>
                <a:spcPct val="90000"/>
              </a:lnSpc>
              <a:spcBef>
                <a:spcPts val="662"/>
              </a:spcBef>
              <a:spcAft>
                <a:spcPts val="0"/>
              </a:spcAft>
              <a:buClr>
                <a:schemeClr val="dk1"/>
              </a:buClr>
              <a:buSzPts val="1500"/>
              <a:buFont typeface="Arial"/>
              <a:buNone/>
              <a:defRPr sz="2481" b="0" i="0" u="none" strike="noStrike" cap="none">
                <a:solidFill>
                  <a:schemeClr val="dk1"/>
                </a:solidFill>
                <a:latin typeface="Calibri"/>
                <a:ea typeface="Calibri"/>
                <a:cs typeface="Calibri"/>
                <a:sym typeface="Calibri"/>
              </a:defRPr>
            </a:lvl7pPr>
            <a:lvl8pPr marR="0" lvl="7" algn="l" rtl="0">
              <a:lnSpc>
                <a:spcPct val="90000"/>
              </a:lnSpc>
              <a:spcBef>
                <a:spcPts val="662"/>
              </a:spcBef>
              <a:spcAft>
                <a:spcPts val="0"/>
              </a:spcAft>
              <a:buClr>
                <a:schemeClr val="dk1"/>
              </a:buClr>
              <a:buSzPts val="1500"/>
              <a:buFont typeface="Arial"/>
              <a:buNone/>
              <a:defRPr sz="2481" b="0" i="0" u="none" strike="noStrike" cap="none">
                <a:solidFill>
                  <a:schemeClr val="dk1"/>
                </a:solidFill>
                <a:latin typeface="Calibri"/>
                <a:ea typeface="Calibri"/>
                <a:cs typeface="Calibri"/>
                <a:sym typeface="Calibri"/>
              </a:defRPr>
            </a:lvl8pPr>
            <a:lvl9pPr marR="0" lvl="8" algn="l" rtl="0">
              <a:lnSpc>
                <a:spcPct val="90000"/>
              </a:lnSpc>
              <a:spcBef>
                <a:spcPts val="662"/>
              </a:spcBef>
              <a:spcAft>
                <a:spcPts val="0"/>
              </a:spcAft>
              <a:buClr>
                <a:schemeClr val="dk1"/>
              </a:buClr>
              <a:buSzPts val="1500"/>
              <a:buFont typeface="Arial"/>
              <a:buNone/>
              <a:defRPr sz="2481" b="0" i="0" u="none" strike="noStrike" cap="none">
                <a:solidFill>
                  <a:schemeClr val="dk1"/>
                </a:solidFill>
                <a:latin typeface="Calibri"/>
                <a:ea typeface="Calibri"/>
                <a:cs typeface="Calibri"/>
                <a:sym typeface="Calibri"/>
              </a:defRPr>
            </a:lvl9pPr>
          </a:lstStyle>
          <a:p>
            <a:endParaRPr/>
          </a:p>
        </p:txBody>
      </p:sp>
      <p:sp>
        <p:nvSpPr>
          <p:cNvPr id="116" name="Google Shape;116;p26"/>
          <p:cNvSpPr txBox="1">
            <a:spLocks noGrp="1"/>
          </p:cNvSpPr>
          <p:nvPr>
            <p:ph type="body" idx="1"/>
          </p:nvPr>
        </p:nvSpPr>
        <p:spPr>
          <a:xfrm>
            <a:off x="1041862" y="3208020"/>
            <a:ext cx="4878138" cy="5943273"/>
          </a:xfrm>
          <a:prstGeom prst="rect">
            <a:avLst/>
          </a:prstGeom>
          <a:noFill/>
          <a:ln>
            <a:noFill/>
          </a:ln>
        </p:spPr>
        <p:txBody>
          <a:bodyPr spcFirstLastPara="1" wrap="square" lIns="68575" tIns="34275" rIns="68575" bIns="34275" anchor="t" anchorCtr="0">
            <a:noAutofit/>
          </a:bodyPr>
          <a:lstStyle>
            <a:lvl1pPr marL="756300" lvl="0" indent="-378150" algn="l" rtl="0">
              <a:lnSpc>
                <a:spcPct val="90000"/>
              </a:lnSpc>
              <a:spcBef>
                <a:spcPts val="1323"/>
              </a:spcBef>
              <a:spcAft>
                <a:spcPts val="0"/>
              </a:spcAft>
              <a:buClr>
                <a:schemeClr val="dk1"/>
              </a:buClr>
              <a:buSzPts val="1200"/>
              <a:buNone/>
              <a:defRPr sz="1985"/>
            </a:lvl1pPr>
            <a:lvl2pPr marL="1512600" lvl="1" indent="-378150" algn="l" rtl="0">
              <a:lnSpc>
                <a:spcPct val="90000"/>
              </a:lnSpc>
              <a:spcBef>
                <a:spcPts val="662"/>
              </a:spcBef>
              <a:spcAft>
                <a:spcPts val="0"/>
              </a:spcAft>
              <a:buClr>
                <a:schemeClr val="dk1"/>
              </a:buClr>
              <a:buSzPts val="1100"/>
              <a:buNone/>
              <a:defRPr sz="1820"/>
            </a:lvl2pPr>
            <a:lvl3pPr marL="2268901" lvl="2" indent="-378150" algn="l" rtl="0">
              <a:lnSpc>
                <a:spcPct val="90000"/>
              </a:lnSpc>
              <a:spcBef>
                <a:spcPts val="662"/>
              </a:spcBef>
              <a:spcAft>
                <a:spcPts val="0"/>
              </a:spcAft>
              <a:buClr>
                <a:schemeClr val="dk1"/>
              </a:buClr>
              <a:buSzPts val="900"/>
              <a:buNone/>
              <a:defRPr sz="1489"/>
            </a:lvl3pPr>
            <a:lvl4pPr marL="3025201" lvl="3" indent="-378150" algn="l" rtl="0">
              <a:lnSpc>
                <a:spcPct val="90000"/>
              </a:lnSpc>
              <a:spcBef>
                <a:spcPts val="662"/>
              </a:spcBef>
              <a:spcAft>
                <a:spcPts val="0"/>
              </a:spcAft>
              <a:buClr>
                <a:schemeClr val="dk1"/>
              </a:buClr>
              <a:buSzPts val="800"/>
              <a:buNone/>
              <a:defRPr sz="1323"/>
            </a:lvl4pPr>
            <a:lvl5pPr marL="3781501" lvl="4" indent="-378150" algn="l" rtl="0">
              <a:lnSpc>
                <a:spcPct val="90000"/>
              </a:lnSpc>
              <a:spcBef>
                <a:spcPts val="662"/>
              </a:spcBef>
              <a:spcAft>
                <a:spcPts val="0"/>
              </a:spcAft>
              <a:buClr>
                <a:schemeClr val="dk1"/>
              </a:buClr>
              <a:buSzPts val="800"/>
              <a:buNone/>
              <a:defRPr sz="1323"/>
            </a:lvl5pPr>
            <a:lvl6pPr marL="4537801" lvl="5" indent="-378150" algn="l" rtl="0">
              <a:lnSpc>
                <a:spcPct val="90000"/>
              </a:lnSpc>
              <a:spcBef>
                <a:spcPts val="662"/>
              </a:spcBef>
              <a:spcAft>
                <a:spcPts val="0"/>
              </a:spcAft>
              <a:buClr>
                <a:schemeClr val="dk1"/>
              </a:buClr>
              <a:buSzPts val="800"/>
              <a:buNone/>
              <a:defRPr sz="1323"/>
            </a:lvl6pPr>
            <a:lvl7pPr marL="5294102" lvl="6" indent="-378150" algn="l" rtl="0">
              <a:lnSpc>
                <a:spcPct val="90000"/>
              </a:lnSpc>
              <a:spcBef>
                <a:spcPts val="662"/>
              </a:spcBef>
              <a:spcAft>
                <a:spcPts val="0"/>
              </a:spcAft>
              <a:buClr>
                <a:schemeClr val="dk1"/>
              </a:buClr>
              <a:buSzPts val="800"/>
              <a:buNone/>
              <a:defRPr sz="1323"/>
            </a:lvl7pPr>
            <a:lvl8pPr marL="6050402" lvl="7" indent="-378150" algn="l" rtl="0">
              <a:lnSpc>
                <a:spcPct val="90000"/>
              </a:lnSpc>
              <a:spcBef>
                <a:spcPts val="662"/>
              </a:spcBef>
              <a:spcAft>
                <a:spcPts val="0"/>
              </a:spcAft>
              <a:buClr>
                <a:schemeClr val="dk1"/>
              </a:buClr>
              <a:buSzPts val="800"/>
              <a:buNone/>
              <a:defRPr sz="1323"/>
            </a:lvl8pPr>
            <a:lvl9pPr marL="6806702" lvl="8" indent="-378150" algn="l" rtl="0">
              <a:lnSpc>
                <a:spcPct val="90000"/>
              </a:lnSpc>
              <a:spcBef>
                <a:spcPts val="662"/>
              </a:spcBef>
              <a:spcAft>
                <a:spcPts val="0"/>
              </a:spcAft>
              <a:buClr>
                <a:schemeClr val="dk1"/>
              </a:buClr>
              <a:buSzPts val="800"/>
              <a:buNone/>
              <a:defRPr sz="1323"/>
            </a:lvl9pPr>
          </a:lstStyle>
          <a:p>
            <a:endParaRPr/>
          </a:p>
        </p:txBody>
      </p:sp>
      <p:sp>
        <p:nvSpPr>
          <p:cNvPr id="117" name="Google Shape;117;p26"/>
          <p:cNvSpPr txBox="1">
            <a:spLocks noGrp="1"/>
          </p:cNvSpPr>
          <p:nvPr>
            <p:ph type="dt" idx="10"/>
          </p:nvPr>
        </p:nvSpPr>
        <p:spPr>
          <a:xfrm>
            <a:off x="1039892" y="9911199"/>
            <a:ext cx="3403283" cy="569441"/>
          </a:xfrm>
          <a:prstGeom prst="rect">
            <a:avLst/>
          </a:prstGeom>
          <a:noFill/>
          <a:ln>
            <a:noFill/>
          </a:ln>
        </p:spPr>
        <p:txBody>
          <a:bodyPr spcFirstLastPara="1" wrap="square" lIns="68575" tIns="34275" rIns="68575" bIns="34275" anchor="ctr" anchorCtr="0">
            <a:noAutofit/>
          </a:bodyPr>
          <a:lstStyle>
            <a:lvl1pPr lvl="0" algn="l"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18" name="Google Shape;118;p26"/>
          <p:cNvSpPr txBox="1">
            <a:spLocks noGrp="1"/>
          </p:cNvSpPr>
          <p:nvPr>
            <p:ph type="ftr" idx="11"/>
          </p:nvPr>
        </p:nvSpPr>
        <p:spPr>
          <a:xfrm>
            <a:off x="5010388" y="9911199"/>
            <a:ext cx="5105420" cy="569441"/>
          </a:xfrm>
          <a:prstGeom prst="rect">
            <a:avLst/>
          </a:prstGeom>
          <a:noFill/>
          <a:ln>
            <a:noFill/>
          </a:ln>
        </p:spPr>
        <p:txBody>
          <a:bodyPr spcFirstLastPara="1" wrap="square" lIns="68575" tIns="34275" rIns="68575" bIns="34275" anchor="ctr" anchorCtr="0">
            <a:noAutofit/>
          </a:bodyPr>
          <a:lstStyle>
            <a:lvl1pPr lvl="0" algn="ctr"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19" name="Google Shape;119;p26"/>
          <p:cNvSpPr txBox="1">
            <a:spLocks noGrp="1"/>
          </p:cNvSpPr>
          <p:nvPr>
            <p:ph type="sldNum" idx="12"/>
          </p:nvPr>
        </p:nvSpPr>
        <p:spPr>
          <a:xfrm>
            <a:off x="10682525" y="9911199"/>
            <a:ext cx="3403283" cy="569441"/>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1619454332"/>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matchingName="Заголовок и вертикальный текст" type="vertTx">
  <p:cSld name="Заголовок и вертикальный текст">
    <p:spTree>
      <p:nvGrpSpPr>
        <p:cNvPr id="1" name="Shape 120"/>
        <p:cNvGrpSpPr/>
        <p:nvPr/>
      </p:nvGrpSpPr>
      <p:grpSpPr>
        <a:xfrm>
          <a:off x="0" y="0"/>
          <a:ext cx="0" cy="0"/>
          <a:chOff x="0" y="0"/>
          <a:chExt cx="0" cy="0"/>
        </a:xfrm>
      </p:grpSpPr>
      <p:sp>
        <p:nvSpPr>
          <p:cNvPr id="121" name="Google Shape;121;p27"/>
          <p:cNvSpPr txBox="1">
            <a:spLocks noGrp="1"/>
          </p:cNvSpPr>
          <p:nvPr>
            <p:ph type="title"/>
          </p:nvPr>
        </p:nvSpPr>
        <p:spPr>
          <a:xfrm>
            <a:off x="1039892" y="569325"/>
            <a:ext cx="13045916" cy="2066954"/>
          </a:xfrm>
          <a:prstGeom prst="rect">
            <a:avLst/>
          </a:prstGeom>
          <a:noFill/>
          <a:ln>
            <a:noFill/>
          </a:ln>
        </p:spPr>
        <p:txBody>
          <a:bodyPr spcFirstLastPara="1" wrap="square" lIns="68575" tIns="34275" rIns="68575" bIns="34275" anchor="ctr" anchorCtr="0">
            <a:noAutofit/>
          </a:bodyPr>
          <a:lstStyle>
            <a:lvl1pPr lvl="0" algn="l" rtl="0">
              <a:lnSpc>
                <a:spcPct val="90000"/>
              </a:lnSpc>
              <a:spcBef>
                <a:spcPts val="0"/>
              </a:spcBef>
              <a:spcAft>
                <a:spcPts val="0"/>
              </a:spcAft>
              <a:buClr>
                <a:schemeClr val="dk1"/>
              </a:buClr>
              <a:buSzPts val="14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22" name="Google Shape;122;p27"/>
          <p:cNvSpPr txBox="1">
            <a:spLocks noGrp="1"/>
          </p:cNvSpPr>
          <p:nvPr>
            <p:ph type="body" idx="1"/>
          </p:nvPr>
        </p:nvSpPr>
        <p:spPr>
          <a:xfrm rot="5400000">
            <a:off x="4170526" y="-284010"/>
            <a:ext cx="6784649" cy="13045916"/>
          </a:xfrm>
          <a:prstGeom prst="rect">
            <a:avLst/>
          </a:prstGeom>
          <a:noFill/>
          <a:ln>
            <a:noFill/>
          </a:ln>
        </p:spPr>
        <p:txBody>
          <a:bodyPr spcFirstLastPara="1" wrap="square" lIns="68575" tIns="34275" rIns="68575" bIns="34275" anchor="t" anchorCtr="0">
            <a:noAutofit/>
          </a:bodyPr>
          <a:lstStyle>
            <a:lvl1pPr marL="756300" lvl="0" indent="-525209" algn="l" rtl="0">
              <a:lnSpc>
                <a:spcPct val="90000"/>
              </a:lnSpc>
              <a:spcBef>
                <a:spcPts val="1323"/>
              </a:spcBef>
              <a:spcAft>
                <a:spcPts val="0"/>
              </a:spcAft>
              <a:buClr>
                <a:schemeClr val="dk1"/>
              </a:buClr>
              <a:buSzPts val="1400"/>
              <a:buChar char="•"/>
              <a:defRPr/>
            </a:lvl1pPr>
            <a:lvl2pPr marL="1512600" lvl="1" indent="-525209" algn="l" rtl="0">
              <a:lnSpc>
                <a:spcPct val="90000"/>
              </a:lnSpc>
              <a:spcBef>
                <a:spcPts val="662"/>
              </a:spcBef>
              <a:spcAft>
                <a:spcPts val="0"/>
              </a:spcAft>
              <a:buClr>
                <a:schemeClr val="dk1"/>
              </a:buClr>
              <a:buSzPts val="1400"/>
              <a:buChar char="•"/>
              <a:defRPr/>
            </a:lvl2pPr>
            <a:lvl3pPr marL="2268901" lvl="2" indent="-525209" algn="l" rtl="0">
              <a:lnSpc>
                <a:spcPct val="90000"/>
              </a:lnSpc>
              <a:spcBef>
                <a:spcPts val="662"/>
              </a:spcBef>
              <a:spcAft>
                <a:spcPts val="0"/>
              </a:spcAft>
              <a:buClr>
                <a:schemeClr val="dk1"/>
              </a:buClr>
              <a:buSzPts val="1400"/>
              <a:buChar char="•"/>
              <a:defRPr/>
            </a:lvl3pPr>
            <a:lvl4pPr marL="3025201" lvl="3" indent="-525209" algn="l" rtl="0">
              <a:lnSpc>
                <a:spcPct val="90000"/>
              </a:lnSpc>
              <a:spcBef>
                <a:spcPts val="662"/>
              </a:spcBef>
              <a:spcAft>
                <a:spcPts val="0"/>
              </a:spcAft>
              <a:buClr>
                <a:schemeClr val="dk1"/>
              </a:buClr>
              <a:buSzPts val="1400"/>
              <a:buChar char="•"/>
              <a:defRPr/>
            </a:lvl4pPr>
            <a:lvl5pPr marL="3781501" lvl="4" indent="-525209" algn="l" rtl="0">
              <a:lnSpc>
                <a:spcPct val="90000"/>
              </a:lnSpc>
              <a:spcBef>
                <a:spcPts val="662"/>
              </a:spcBef>
              <a:spcAft>
                <a:spcPts val="0"/>
              </a:spcAft>
              <a:buClr>
                <a:schemeClr val="dk1"/>
              </a:buClr>
              <a:buSzPts val="1400"/>
              <a:buChar char="•"/>
              <a:defRPr/>
            </a:lvl5pPr>
            <a:lvl6pPr marL="4537801" lvl="5" indent="-525209" algn="l" rtl="0">
              <a:lnSpc>
                <a:spcPct val="90000"/>
              </a:lnSpc>
              <a:spcBef>
                <a:spcPts val="662"/>
              </a:spcBef>
              <a:spcAft>
                <a:spcPts val="0"/>
              </a:spcAft>
              <a:buClr>
                <a:schemeClr val="dk1"/>
              </a:buClr>
              <a:buSzPts val="1400"/>
              <a:buChar char="•"/>
              <a:defRPr/>
            </a:lvl6pPr>
            <a:lvl7pPr marL="5294102" lvl="6" indent="-525209" algn="l" rtl="0">
              <a:lnSpc>
                <a:spcPct val="90000"/>
              </a:lnSpc>
              <a:spcBef>
                <a:spcPts val="662"/>
              </a:spcBef>
              <a:spcAft>
                <a:spcPts val="0"/>
              </a:spcAft>
              <a:buClr>
                <a:schemeClr val="dk1"/>
              </a:buClr>
              <a:buSzPts val="1400"/>
              <a:buChar char="•"/>
              <a:defRPr/>
            </a:lvl7pPr>
            <a:lvl8pPr marL="6050402" lvl="7" indent="-525209" algn="l" rtl="0">
              <a:lnSpc>
                <a:spcPct val="90000"/>
              </a:lnSpc>
              <a:spcBef>
                <a:spcPts val="662"/>
              </a:spcBef>
              <a:spcAft>
                <a:spcPts val="0"/>
              </a:spcAft>
              <a:buClr>
                <a:schemeClr val="dk1"/>
              </a:buClr>
              <a:buSzPts val="1400"/>
              <a:buChar char="•"/>
              <a:defRPr/>
            </a:lvl8pPr>
            <a:lvl9pPr marL="6806702" lvl="8" indent="-525209" algn="l" rtl="0">
              <a:lnSpc>
                <a:spcPct val="90000"/>
              </a:lnSpc>
              <a:spcBef>
                <a:spcPts val="662"/>
              </a:spcBef>
              <a:spcAft>
                <a:spcPts val="0"/>
              </a:spcAft>
              <a:buClr>
                <a:schemeClr val="dk1"/>
              </a:buClr>
              <a:buSzPts val="1400"/>
              <a:buChar char="•"/>
              <a:defRPr/>
            </a:lvl9pPr>
          </a:lstStyle>
          <a:p>
            <a:endParaRPr/>
          </a:p>
        </p:txBody>
      </p:sp>
      <p:sp>
        <p:nvSpPr>
          <p:cNvPr id="123" name="Google Shape;123;p27"/>
          <p:cNvSpPr txBox="1">
            <a:spLocks noGrp="1"/>
          </p:cNvSpPr>
          <p:nvPr>
            <p:ph type="dt" idx="10"/>
          </p:nvPr>
        </p:nvSpPr>
        <p:spPr>
          <a:xfrm>
            <a:off x="1039892" y="9911199"/>
            <a:ext cx="3403283" cy="569441"/>
          </a:xfrm>
          <a:prstGeom prst="rect">
            <a:avLst/>
          </a:prstGeom>
          <a:noFill/>
          <a:ln>
            <a:noFill/>
          </a:ln>
        </p:spPr>
        <p:txBody>
          <a:bodyPr spcFirstLastPara="1" wrap="square" lIns="68575" tIns="34275" rIns="68575" bIns="34275" anchor="ctr" anchorCtr="0">
            <a:noAutofit/>
          </a:bodyPr>
          <a:lstStyle>
            <a:lvl1pPr lvl="0" algn="l"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24" name="Google Shape;124;p27"/>
          <p:cNvSpPr txBox="1">
            <a:spLocks noGrp="1"/>
          </p:cNvSpPr>
          <p:nvPr>
            <p:ph type="ftr" idx="11"/>
          </p:nvPr>
        </p:nvSpPr>
        <p:spPr>
          <a:xfrm>
            <a:off x="5010388" y="9911199"/>
            <a:ext cx="5105420" cy="569441"/>
          </a:xfrm>
          <a:prstGeom prst="rect">
            <a:avLst/>
          </a:prstGeom>
          <a:noFill/>
          <a:ln>
            <a:noFill/>
          </a:ln>
        </p:spPr>
        <p:txBody>
          <a:bodyPr spcFirstLastPara="1" wrap="square" lIns="68575" tIns="34275" rIns="68575" bIns="34275" anchor="ctr" anchorCtr="0">
            <a:noAutofit/>
          </a:bodyPr>
          <a:lstStyle>
            <a:lvl1pPr lvl="0" algn="ctr"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25" name="Google Shape;125;p27"/>
          <p:cNvSpPr txBox="1">
            <a:spLocks noGrp="1"/>
          </p:cNvSpPr>
          <p:nvPr>
            <p:ph type="sldNum" idx="12"/>
          </p:nvPr>
        </p:nvSpPr>
        <p:spPr>
          <a:xfrm>
            <a:off x="10682525" y="9911199"/>
            <a:ext cx="3403283" cy="569441"/>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1730871912"/>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matchingName="Вертикальный заголовок и текст" type="vertTitleAndTx">
  <p:cSld name="Вертикальный заголовок и текст">
    <p:spTree>
      <p:nvGrpSpPr>
        <p:cNvPr id="1" name="Shape 126"/>
        <p:cNvGrpSpPr/>
        <p:nvPr/>
      </p:nvGrpSpPr>
      <p:grpSpPr>
        <a:xfrm>
          <a:off x="0" y="0"/>
          <a:ext cx="0" cy="0"/>
          <a:chOff x="0" y="0"/>
          <a:chExt cx="0" cy="0"/>
        </a:xfrm>
      </p:grpSpPr>
      <p:sp>
        <p:nvSpPr>
          <p:cNvPr id="127" name="Google Shape;127;p28"/>
          <p:cNvSpPr txBox="1">
            <a:spLocks noGrp="1"/>
          </p:cNvSpPr>
          <p:nvPr>
            <p:ph type="title"/>
          </p:nvPr>
        </p:nvSpPr>
        <p:spPr>
          <a:xfrm rot="5400000">
            <a:off x="7923925" y="3469855"/>
            <a:ext cx="9062415" cy="3261355"/>
          </a:xfrm>
          <a:prstGeom prst="rect">
            <a:avLst/>
          </a:prstGeom>
          <a:noFill/>
          <a:ln>
            <a:noFill/>
          </a:ln>
        </p:spPr>
        <p:txBody>
          <a:bodyPr spcFirstLastPara="1" wrap="square" lIns="68575" tIns="34275" rIns="68575" bIns="34275" anchor="ctr" anchorCtr="0">
            <a:noAutofit/>
          </a:bodyPr>
          <a:lstStyle>
            <a:lvl1pPr lvl="0" algn="l" rtl="0">
              <a:lnSpc>
                <a:spcPct val="90000"/>
              </a:lnSpc>
              <a:spcBef>
                <a:spcPts val="0"/>
              </a:spcBef>
              <a:spcAft>
                <a:spcPts val="0"/>
              </a:spcAft>
              <a:buClr>
                <a:schemeClr val="dk1"/>
              </a:buClr>
              <a:buSzPts val="14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28" name="Google Shape;128;p28"/>
          <p:cNvSpPr txBox="1">
            <a:spLocks noGrp="1"/>
          </p:cNvSpPr>
          <p:nvPr>
            <p:ph type="body" idx="1"/>
          </p:nvPr>
        </p:nvSpPr>
        <p:spPr>
          <a:xfrm rot="5400000">
            <a:off x="1306305" y="302787"/>
            <a:ext cx="9062415" cy="9595490"/>
          </a:xfrm>
          <a:prstGeom prst="rect">
            <a:avLst/>
          </a:prstGeom>
          <a:noFill/>
          <a:ln>
            <a:noFill/>
          </a:ln>
        </p:spPr>
        <p:txBody>
          <a:bodyPr spcFirstLastPara="1" wrap="square" lIns="68575" tIns="34275" rIns="68575" bIns="34275" anchor="t" anchorCtr="0">
            <a:noAutofit/>
          </a:bodyPr>
          <a:lstStyle>
            <a:lvl1pPr marL="756300" lvl="0" indent="-525209" algn="l" rtl="0">
              <a:lnSpc>
                <a:spcPct val="90000"/>
              </a:lnSpc>
              <a:spcBef>
                <a:spcPts val="1323"/>
              </a:spcBef>
              <a:spcAft>
                <a:spcPts val="0"/>
              </a:spcAft>
              <a:buClr>
                <a:schemeClr val="dk1"/>
              </a:buClr>
              <a:buSzPts val="1400"/>
              <a:buChar char="•"/>
              <a:defRPr/>
            </a:lvl1pPr>
            <a:lvl2pPr marL="1512600" lvl="1" indent="-525209" algn="l" rtl="0">
              <a:lnSpc>
                <a:spcPct val="90000"/>
              </a:lnSpc>
              <a:spcBef>
                <a:spcPts val="662"/>
              </a:spcBef>
              <a:spcAft>
                <a:spcPts val="0"/>
              </a:spcAft>
              <a:buClr>
                <a:schemeClr val="dk1"/>
              </a:buClr>
              <a:buSzPts val="1400"/>
              <a:buChar char="•"/>
              <a:defRPr/>
            </a:lvl2pPr>
            <a:lvl3pPr marL="2268901" lvl="2" indent="-525209" algn="l" rtl="0">
              <a:lnSpc>
                <a:spcPct val="90000"/>
              </a:lnSpc>
              <a:spcBef>
                <a:spcPts val="662"/>
              </a:spcBef>
              <a:spcAft>
                <a:spcPts val="0"/>
              </a:spcAft>
              <a:buClr>
                <a:schemeClr val="dk1"/>
              </a:buClr>
              <a:buSzPts val="1400"/>
              <a:buChar char="•"/>
              <a:defRPr/>
            </a:lvl3pPr>
            <a:lvl4pPr marL="3025201" lvl="3" indent="-525209" algn="l" rtl="0">
              <a:lnSpc>
                <a:spcPct val="90000"/>
              </a:lnSpc>
              <a:spcBef>
                <a:spcPts val="662"/>
              </a:spcBef>
              <a:spcAft>
                <a:spcPts val="0"/>
              </a:spcAft>
              <a:buClr>
                <a:schemeClr val="dk1"/>
              </a:buClr>
              <a:buSzPts val="1400"/>
              <a:buChar char="•"/>
              <a:defRPr/>
            </a:lvl4pPr>
            <a:lvl5pPr marL="3781501" lvl="4" indent="-525209" algn="l" rtl="0">
              <a:lnSpc>
                <a:spcPct val="90000"/>
              </a:lnSpc>
              <a:spcBef>
                <a:spcPts val="662"/>
              </a:spcBef>
              <a:spcAft>
                <a:spcPts val="0"/>
              </a:spcAft>
              <a:buClr>
                <a:schemeClr val="dk1"/>
              </a:buClr>
              <a:buSzPts val="1400"/>
              <a:buChar char="•"/>
              <a:defRPr/>
            </a:lvl5pPr>
            <a:lvl6pPr marL="4537801" lvl="5" indent="-525209" algn="l" rtl="0">
              <a:lnSpc>
                <a:spcPct val="90000"/>
              </a:lnSpc>
              <a:spcBef>
                <a:spcPts val="662"/>
              </a:spcBef>
              <a:spcAft>
                <a:spcPts val="0"/>
              </a:spcAft>
              <a:buClr>
                <a:schemeClr val="dk1"/>
              </a:buClr>
              <a:buSzPts val="1400"/>
              <a:buChar char="•"/>
              <a:defRPr/>
            </a:lvl6pPr>
            <a:lvl7pPr marL="5294102" lvl="6" indent="-525209" algn="l" rtl="0">
              <a:lnSpc>
                <a:spcPct val="90000"/>
              </a:lnSpc>
              <a:spcBef>
                <a:spcPts val="662"/>
              </a:spcBef>
              <a:spcAft>
                <a:spcPts val="0"/>
              </a:spcAft>
              <a:buClr>
                <a:schemeClr val="dk1"/>
              </a:buClr>
              <a:buSzPts val="1400"/>
              <a:buChar char="•"/>
              <a:defRPr/>
            </a:lvl7pPr>
            <a:lvl8pPr marL="6050402" lvl="7" indent="-525209" algn="l" rtl="0">
              <a:lnSpc>
                <a:spcPct val="90000"/>
              </a:lnSpc>
              <a:spcBef>
                <a:spcPts val="662"/>
              </a:spcBef>
              <a:spcAft>
                <a:spcPts val="0"/>
              </a:spcAft>
              <a:buClr>
                <a:schemeClr val="dk1"/>
              </a:buClr>
              <a:buSzPts val="1400"/>
              <a:buChar char="•"/>
              <a:defRPr/>
            </a:lvl8pPr>
            <a:lvl9pPr marL="6806702" lvl="8" indent="-525209" algn="l" rtl="0">
              <a:lnSpc>
                <a:spcPct val="90000"/>
              </a:lnSpc>
              <a:spcBef>
                <a:spcPts val="662"/>
              </a:spcBef>
              <a:spcAft>
                <a:spcPts val="0"/>
              </a:spcAft>
              <a:buClr>
                <a:schemeClr val="dk1"/>
              </a:buClr>
              <a:buSzPts val="1400"/>
              <a:buChar char="•"/>
              <a:defRPr/>
            </a:lvl9pPr>
          </a:lstStyle>
          <a:p>
            <a:endParaRPr/>
          </a:p>
        </p:txBody>
      </p:sp>
      <p:sp>
        <p:nvSpPr>
          <p:cNvPr id="129" name="Google Shape;129;p28"/>
          <p:cNvSpPr txBox="1">
            <a:spLocks noGrp="1"/>
          </p:cNvSpPr>
          <p:nvPr>
            <p:ph type="dt" idx="10"/>
          </p:nvPr>
        </p:nvSpPr>
        <p:spPr>
          <a:xfrm>
            <a:off x="1039892" y="9911199"/>
            <a:ext cx="3403283" cy="569441"/>
          </a:xfrm>
          <a:prstGeom prst="rect">
            <a:avLst/>
          </a:prstGeom>
          <a:noFill/>
          <a:ln>
            <a:noFill/>
          </a:ln>
        </p:spPr>
        <p:txBody>
          <a:bodyPr spcFirstLastPara="1" wrap="square" lIns="68575" tIns="34275" rIns="68575" bIns="34275" anchor="ctr" anchorCtr="0">
            <a:noAutofit/>
          </a:bodyPr>
          <a:lstStyle>
            <a:lvl1pPr lvl="0" algn="l"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30" name="Google Shape;130;p28"/>
          <p:cNvSpPr txBox="1">
            <a:spLocks noGrp="1"/>
          </p:cNvSpPr>
          <p:nvPr>
            <p:ph type="ftr" idx="11"/>
          </p:nvPr>
        </p:nvSpPr>
        <p:spPr>
          <a:xfrm>
            <a:off x="5010388" y="9911199"/>
            <a:ext cx="5105420" cy="569441"/>
          </a:xfrm>
          <a:prstGeom prst="rect">
            <a:avLst/>
          </a:prstGeom>
          <a:noFill/>
          <a:ln>
            <a:noFill/>
          </a:ln>
        </p:spPr>
        <p:txBody>
          <a:bodyPr spcFirstLastPara="1" wrap="square" lIns="68575" tIns="34275" rIns="68575" bIns="34275" anchor="ctr" anchorCtr="0">
            <a:noAutofit/>
          </a:bodyPr>
          <a:lstStyle>
            <a:lvl1pPr lvl="0" algn="ctr" rtl="0">
              <a:lnSpc>
                <a:spcPct val="100000"/>
              </a:lnSpc>
              <a:spcBef>
                <a:spcPts val="0"/>
              </a:spcBef>
              <a:spcAft>
                <a:spcPts val="0"/>
              </a:spcAft>
              <a:buSzPts val="1100"/>
              <a:buNone/>
              <a:defRPr/>
            </a:lvl1pPr>
            <a:lvl2pPr lvl="1" algn="l" rtl="0">
              <a:lnSpc>
                <a:spcPct val="100000"/>
              </a:lnSpc>
              <a:spcBef>
                <a:spcPts val="0"/>
              </a:spcBef>
              <a:spcAft>
                <a:spcPts val="0"/>
              </a:spcAft>
              <a:buSzPts val="1100"/>
              <a:buNone/>
              <a:defRPr/>
            </a:lvl2pPr>
            <a:lvl3pPr lvl="2" algn="l" rtl="0">
              <a:lnSpc>
                <a:spcPct val="100000"/>
              </a:lnSpc>
              <a:spcBef>
                <a:spcPts val="0"/>
              </a:spcBef>
              <a:spcAft>
                <a:spcPts val="0"/>
              </a:spcAft>
              <a:buSzPts val="1100"/>
              <a:buNone/>
              <a:defRPr/>
            </a:lvl3pPr>
            <a:lvl4pPr lvl="3" algn="l" rtl="0">
              <a:lnSpc>
                <a:spcPct val="100000"/>
              </a:lnSpc>
              <a:spcBef>
                <a:spcPts val="0"/>
              </a:spcBef>
              <a:spcAft>
                <a:spcPts val="0"/>
              </a:spcAft>
              <a:buSzPts val="1100"/>
              <a:buNone/>
              <a:defRPr/>
            </a:lvl4pPr>
            <a:lvl5pPr lvl="4" algn="l" rtl="0">
              <a:lnSpc>
                <a:spcPct val="100000"/>
              </a:lnSpc>
              <a:spcBef>
                <a:spcPts val="0"/>
              </a:spcBef>
              <a:spcAft>
                <a:spcPts val="0"/>
              </a:spcAft>
              <a:buSzPts val="1100"/>
              <a:buNone/>
              <a:defRPr/>
            </a:lvl5pPr>
            <a:lvl6pPr lvl="5" algn="l" rtl="0">
              <a:lnSpc>
                <a:spcPct val="100000"/>
              </a:lnSpc>
              <a:spcBef>
                <a:spcPts val="0"/>
              </a:spcBef>
              <a:spcAft>
                <a:spcPts val="0"/>
              </a:spcAft>
              <a:buSzPts val="1100"/>
              <a:buNone/>
              <a:defRPr/>
            </a:lvl6pPr>
            <a:lvl7pPr lvl="6" algn="l" rtl="0">
              <a:lnSpc>
                <a:spcPct val="100000"/>
              </a:lnSpc>
              <a:spcBef>
                <a:spcPts val="0"/>
              </a:spcBef>
              <a:spcAft>
                <a:spcPts val="0"/>
              </a:spcAft>
              <a:buSzPts val="1100"/>
              <a:buNone/>
              <a:defRPr/>
            </a:lvl7pPr>
            <a:lvl8pPr lvl="7" algn="l" rtl="0">
              <a:lnSpc>
                <a:spcPct val="100000"/>
              </a:lnSpc>
              <a:spcBef>
                <a:spcPts val="0"/>
              </a:spcBef>
              <a:spcAft>
                <a:spcPts val="0"/>
              </a:spcAft>
              <a:buSzPts val="1100"/>
              <a:buNone/>
              <a:defRPr/>
            </a:lvl8pPr>
            <a:lvl9pPr lvl="8" algn="l" rtl="0">
              <a:lnSpc>
                <a:spcPct val="100000"/>
              </a:lnSpc>
              <a:spcBef>
                <a:spcPts val="0"/>
              </a:spcBef>
              <a:spcAft>
                <a:spcPts val="0"/>
              </a:spcAft>
              <a:buSzPts val="1100"/>
              <a:buNone/>
              <a:defRPr/>
            </a:lvl9pPr>
          </a:lstStyle>
          <a:p>
            <a:endParaRPr/>
          </a:p>
        </p:txBody>
      </p:sp>
      <p:sp>
        <p:nvSpPr>
          <p:cNvPr id="131" name="Google Shape;131;p28"/>
          <p:cNvSpPr txBox="1">
            <a:spLocks noGrp="1"/>
          </p:cNvSpPr>
          <p:nvPr>
            <p:ph type="sldNum" idx="12"/>
          </p:nvPr>
        </p:nvSpPr>
        <p:spPr>
          <a:xfrm>
            <a:off x="10682525" y="9911199"/>
            <a:ext cx="3403283" cy="569441"/>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900"/>
              <a:buFont typeface="Calibri"/>
              <a:buNone/>
              <a:defRPr sz="1489"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290503832"/>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32"/>
        <p:cNvGrpSpPr/>
        <p:nvPr/>
      </p:nvGrpSpPr>
      <p:grpSpPr>
        <a:xfrm>
          <a:off x="0" y="0"/>
          <a:ext cx="0" cy="0"/>
          <a:chOff x="0" y="0"/>
          <a:chExt cx="0" cy="0"/>
        </a:xfrm>
      </p:grpSpPr>
      <p:sp>
        <p:nvSpPr>
          <p:cNvPr id="133" name="Google Shape;133;p29"/>
          <p:cNvSpPr txBox="1">
            <a:spLocks noGrp="1"/>
          </p:cNvSpPr>
          <p:nvPr>
            <p:ph type="title"/>
          </p:nvPr>
        </p:nvSpPr>
        <p:spPr>
          <a:xfrm>
            <a:off x="515604" y="925213"/>
            <a:ext cx="14094493" cy="1190650"/>
          </a:xfrm>
          <a:prstGeom prst="rect">
            <a:avLst/>
          </a:prstGeom>
          <a:noFill/>
          <a:ln>
            <a:noFill/>
          </a:ln>
        </p:spPr>
        <p:txBody>
          <a:bodyPr spcFirstLastPara="1" wrap="square" lIns="68575" tIns="68575" rIns="68575" bIns="68575" anchor="t" anchorCtr="0">
            <a:noAutofit/>
          </a:bodyPr>
          <a:lstStyle>
            <a:lvl1pPr lvl="0" algn="l" rtl="0">
              <a:lnSpc>
                <a:spcPct val="90000"/>
              </a:lnSpc>
              <a:spcBef>
                <a:spcPts val="0"/>
              </a:spcBef>
              <a:spcAft>
                <a:spcPts val="0"/>
              </a:spcAft>
              <a:buClr>
                <a:schemeClr val="dk1"/>
              </a:buClr>
              <a:buSzPts val="2100"/>
              <a:buFont typeface="Calibri"/>
              <a:buNone/>
              <a:defRPr/>
            </a:lvl1pPr>
            <a:lvl2pPr lvl="1" algn="l" rtl="0">
              <a:lnSpc>
                <a:spcPct val="100000"/>
              </a:lnSpc>
              <a:spcBef>
                <a:spcPts val="0"/>
              </a:spcBef>
              <a:spcAft>
                <a:spcPts val="0"/>
              </a:spcAft>
              <a:buSzPts val="2100"/>
              <a:buNone/>
              <a:defRPr/>
            </a:lvl2pPr>
            <a:lvl3pPr lvl="2" algn="l" rtl="0">
              <a:lnSpc>
                <a:spcPct val="100000"/>
              </a:lnSpc>
              <a:spcBef>
                <a:spcPts val="0"/>
              </a:spcBef>
              <a:spcAft>
                <a:spcPts val="0"/>
              </a:spcAft>
              <a:buSzPts val="2100"/>
              <a:buNone/>
              <a:defRPr/>
            </a:lvl3pPr>
            <a:lvl4pPr lvl="3" algn="l" rtl="0">
              <a:lnSpc>
                <a:spcPct val="100000"/>
              </a:lnSpc>
              <a:spcBef>
                <a:spcPts val="0"/>
              </a:spcBef>
              <a:spcAft>
                <a:spcPts val="0"/>
              </a:spcAft>
              <a:buSzPts val="2100"/>
              <a:buNone/>
              <a:defRPr/>
            </a:lvl4pPr>
            <a:lvl5pPr lvl="4" algn="l" rtl="0">
              <a:lnSpc>
                <a:spcPct val="100000"/>
              </a:lnSpc>
              <a:spcBef>
                <a:spcPts val="0"/>
              </a:spcBef>
              <a:spcAft>
                <a:spcPts val="0"/>
              </a:spcAft>
              <a:buSzPts val="2100"/>
              <a:buNone/>
              <a:defRPr/>
            </a:lvl5pPr>
            <a:lvl6pPr lvl="5" algn="l" rtl="0">
              <a:lnSpc>
                <a:spcPct val="100000"/>
              </a:lnSpc>
              <a:spcBef>
                <a:spcPts val="0"/>
              </a:spcBef>
              <a:spcAft>
                <a:spcPts val="0"/>
              </a:spcAft>
              <a:buSzPts val="2100"/>
              <a:buNone/>
              <a:defRPr/>
            </a:lvl6pPr>
            <a:lvl7pPr lvl="6" algn="l" rtl="0">
              <a:lnSpc>
                <a:spcPct val="100000"/>
              </a:lnSpc>
              <a:spcBef>
                <a:spcPts val="0"/>
              </a:spcBef>
              <a:spcAft>
                <a:spcPts val="0"/>
              </a:spcAft>
              <a:buSzPts val="2100"/>
              <a:buNone/>
              <a:defRPr/>
            </a:lvl7pPr>
            <a:lvl8pPr lvl="7" algn="l" rtl="0">
              <a:lnSpc>
                <a:spcPct val="100000"/>
              </a:lnSpc>
              <a:spcBef>
                <a:spcPts val="0"/>
              </a:spcBef>
              <a:spcAft>
                <a:spcPts val="0"/>
              </a:spcAft>
              <a:buSzPts val="2100"/>
              <a:buNone/>
              <a:defRPr/>
            </a:lvl8pPr>
            <a:lvl9pPr lvl="8" algn="l" rtl="0">
              <a:lnSpc>
                <a:spcPct val="100000"/>
              </a:lnSpc>
              <a:spcBef>
                <a:spcPts val="0"/>
              </a:spcBef>
              <a:spcAft>
                <a:spcPts val="0"/>
              </a:spcAft>
              <a:buSzPts val="2100"/>
              <a:buNone/>
              <a:defRPr/>
            </a:lvl9pPr>
          </a:lstStyle>
          <a:p>
            <a:endParaRPr/>
          </a:p>
        </p:txBody>
      </p:sp>
      <p:sp>
        <p:nvSpPr>
          <p:cNvPr id="134" name="Google Shape;134;p29"/>
          <p:cNvSpPr txBox="1">
            <a:spLocks noGrp="1"/>
          </p:cNvSpPr>
          <p:nvPr>
            <p:ph type="body" idx="1"/>
          </p:nvPr>
        </p:nvSpPr>
        <p:spPr>
          <a:xfrm>
            <a:off x="515604" y="2396010"/>
            <a:ext cx="14094493" cy="7102738"/>
          </a:xfrm>
          <a:prstGeom prst="rect">
            <a:avLst/>
          </a:prstGeom>
          <a:noFill/>
          <a:ln>
            <a:noFill/>
          </a:ln>
        </p:spPr>
        <p:txBody>
          <a:bodyPr spcFirstLastPara="1" wrap="square" lIns="68575" tIns="68575" rIns="68575" bIns="68575" anchor="t" anchorCtr="0">
            <a:noAutofit/>
          </a:bodyPr>
          <a:lstStyle>
            <a:lvl1pPr marL="756300" lvl="0" indent="-525209" algn="l" rtl="0">
              <a:lnSpc>
                <a:spcPct val="90000"/>
              </a:lnSpc>
              <a:spcBef>
                <a:spcPts val="0"/>
              </a:spcBef>
              <a:spcAft>
                <a:spcPts val="0"/>
              </a:spcAft>
              <a:buClr>
                <a:schemeClr val="dk1"/>
              </a:buClr>
              <a:buSzPts val="1400"/>
              <a:buChar char="●"/>
              <a:defRPr/>
            </a:lvl1pPr>
            <a:lvl2pPr marL="1512600" lvl="1" indent="-493696" algn="l" rtl="0">
              <a:lnSpc>
                <a:spcPct val="90000"/>
              </a:lnSpc>
              <a:spcBef>
                <a:spcPts val="2647"/>
              </a:spcBef>
              <a:spcAft>
                <a:spcPts val="0"/>
              </a:spcAft>
              <a:buClr>
                <a:schemeClr val="dk1"/>
              </a:buClr>
              <a:buSzPts val="1100"/>
              <a:buChar char="○"/>
              <a:defRPr/>
            </a:lvl2pPr>
            <a:lvl3pPr marL="2268901" lvl="2" indent="-493696" algn="l" rtl="0">
              <a:lnSpc>
                <a:spcPct val="90000"/>
              </a:lnSpc>
              <a:spcBef>
                <a:spcPts val="2647"/>
              </a:spcBef>
              <a:spcAft>
                <a:spcPts val="0"/>
              </a:spcAft>
              <a:buClr>
                <a:schemeClr val="dk1"/>
              </a:buClr>
              <a:buSzPts val="1100"/>
              <a:buChar char="■"/>
              <a:defRPr/>
            </a:lvl3pPr>
            <a:lvl4pPr marL="3025201" lvl="3" indent="-493696" algn="l" rtl="0">
              <a:lnSpc>
                <a:spcPct val="90000"/>
              </a:lnSpc>
              <a:spcBef>
                <a:spcPts val="2647"/>
              </a:spcBef>
              <a:spcAft>
                <a:spcPts val="0"/>
              </a:spcAft>
              <a:buClr>
                <a:schemeClr val="dk1"/>
              </a:buClr>
              <a:buSzPts val="1100"/>
              <a:buChar char="●"/>
              <a:defRPr/>
            </a:lvl4pPr>
            <a:lvl5pPr marL="3781501" lvl="4" indent="-493696" algn="l" rtl="0">
              <a:lnSpc>
                <a:spcPct val="90000"/>
              </a:lnSpc>
              <a:spcBef>
                <a:spcPts val="2647"/>
              </a:spcBef>
              <a:spcAft>
                <a:spcPts val="0"/>
              </a:spcAft>
              <a:buClr>
                <a:schemeClr val="dk1"/>
              </a:buClr>
              <a:buSzPts val="1100"/>
              <a:buChar char="○"/>
              <a:defRPr/>
            </a:lvl5pPr>
            <a:lvl6pPr marL="4537801" lvl="5" indent="-493696" algn="l" rtl="0">
              <a:lnSpc>
                <a:spcPct val="90000"/>
              </a:lnSpc>
              <a:spcBef>
                <a:spcPts val="2647"/>
              </a:spcBef>
              <a:spcAft>
                <a:spcPts val="0"/>
              </a:spcAft>
              <a:buClr>
                <a:schemeClr val="dk1"/>
              </a:buClr>
              <a:buSzPts val="1100"/>
              <a:buChar char="■"/>
              <a:defRPr/>
            </a:lvl6pPr>
            <a:lvl7pPr marL="5294102" lvl="6" indent="-493696" algn="l" rtl="0">
              <a:lnSpc>
                <a:spcPct val="90000"/>
              </a:lnSpc>
              <a:spcBef>
                <a:spcPts val="2647"/>
              </a:spcBef>
              <a:spcAft>
                <a:spcPts val="0"/>
              </a:spcAft>
              <a:buClr>
                <a:schemeClr val="dk1"/>
              </a:buClr>
              <a:buSzPts val="1100"/>
              <a:buChar char="●"/>
              <a:defRPr/>
            </a:lvl7pPr>
            <a:lvl8pPr marL="6050402" lvl="7" indent="-493696" algn="l" rtl="0">
              <a:lnSpc>
                <a:spcPct val="90000"/>
              </a:lnSpc>
              <a:spcBef>
                <a:spcPts val="2647"/>
              </a:spcBef>
              <a:spcAft>
                <a:spcPts val="0"/>
              </a:spcAft>
              <a:buClr>
                <a:schemeClr val="dk1"/>
              </a:buClr>
              <a:buSzPts val="1100"/>
              <a:buChar char="○"/>
              <a:defRPr/>
            </a:lvl8pPr>
            <a:lvl9pPr marL="6806702" lvl="8" indent="-493696" algn="l" rtl="0">
              <a:lnSpc>
                <a:spcPct val="90000"/>
              </a:lnSpc>
              <a:spcBef>
                <a:spcPts val="2647"/>
              </a:spcBef>
              <a:spcAft>
                <a:spcPts val="2647"/>
              </a:spcAft>
              <a:buClr>
                <a:schemeClr val="dk1"/>
              </a:buClr>
              <a:buSzPts val="1100"/>
              <a:buChar char="■"/>
              <a:defRPr/>
            </a:lvl9pPr>
          </a:lstStyle>
          <a:p>
            <a:endParaRPr/>
          </a:p>
        </p:txBody>
      </p:sp>
      <p:sp>
        <p:nvSpPr>
          <p:cNvPr id="135" name="Google Shape;135;p29"/>
          <p:cNvSpPr txBox="1">
            <a:spLocks noGrp="1"/>
          </p:cNvSpPr>
          <p:nvPr>
            <p:ph type="sldNum" idx="12"/>
          </p:nvPr>
        </p:nvSpPr>
        <p:spPr>
          <a:xfrm>
            <a:off x="14014858" y="9694886"/>
            <a:ext cx="907641" cy="818299"/>
          </a:xfrm>
          <a:prstGeom prst="rect">
            <a:avLst/>
          </a:prstGeom>
          <a:noFill/>
          <a:ln>
            <a:noFill/>
          </a:ln>
        </p:spPr>
        <p:txBody>
          <a:bodyPr spcFirstLastPara="1" wrap="square" lIns="68575" tIns="68575" rIns="68575" bIns="68575" anchor="ctr" anchorCtr="0">
            <a:noAutofit/>
          </a:bodyPr>
          <a:lstStyle>
            <a:lvl1pPr marL="0" marR="0" lvl="0"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2885003526"/>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matchingName="Заголовок">
  <p:cSld name="Заголовок">
    <p:spTree>
      <p:nvGrpSpPr>
        <p:cNvPr id="1" name="Shape 55"/>
        <p:cNvGrpSpPr/>
        <p:nvPr/>
      </p:nvGrpSpPr>
      <p:grpSpPr>
        <a:xfrm>
          <a:off x="0" y="0"/>
          <a:ext cx="0" cy="0"/>
          <a:chOff x="0" y="0"/>
          <a:chExt cx="0" cy="0"/>
        </a:xfrm>
      </p:grpSpPr>
      <p:sp>
        <p:nvSpPr>
          <p:cNvPr id="56" name="Google Shape;56;p14"/>
          <p:cNvSpPr txBox="1">
            <a:spLocks noGrp="1"/>
          </p:cNvSpPr>
          <p:nvPr>
            <p:ph type="sldNum" idx="12"/>
          </p:nvPr>
        </p:nvSpPr>
        <p:spPr>
          <a:xfrm>
            <a:off x="13855199" y="330881"/>
            <a:ext cx="556296" cy="32495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000"/>
              <a:buFont typeface="Arial"/>
              <a:buNone/>
              <a:defRPr sz="1654" b="0" i="0" u="none" strike="noStrike" cap="none">
                <a:solidFill>
                  <a:srgbClr val="37404E"/>
                </a:solidFill>
                <a:latin typeface="Roboto Light"/>
                <a:ea typeface="Roboto Light"/>
                <a:cs typeface="Roboto Light"/>
                <a:sym typeface="Roboto Light"/>
              </a:defRPr>
            </a:lvl1pPr>
            <a:lvl2pPr marL="0" marR="0" lvl="1" indent="0" algn="r" rtl="0">
              <a:lnSpc>
                <a:spcPct val="100000"/>
              </a:lnSpc>
              <a:spcBef>
                <a:spcPts val="0"/>
              </a:spcBef>
              <a:spcAft>
                <a:spcPts val="0"/>
              </a:spcAft>
              <a:buClr>
                <a:srgbClr val="000000"/>
              </a:buClr>
              <a:buSzPts val="1000"/>
              <a:buFont typeface="Arial"/>
              <a:buNone/>
              <a:defRPr sz="1654" b="0" i="0" u="none" strike="noStrike" cap="none">
                <a:solidFill>
                  <a:srgbClr val="37404E"/>
                </a:solidFill>
                <a:latin typeface="Roboto Light"/>
                <a:ea typeface="Roboto Light"/>
                <a:cs typeface="Roboto Light"/>
                <a:sym typeface="Roboto Light"/>
              </a:defRPr>
            </a:lvl2pPr>
            <a:lvl3pPr marL="0" marR="0" lvl="2" indent="0" algn="r" rtl="0">
              <a:lnSpc>
                <a:spcPct val="100000"/>
              </a:lnSpc>
              <a:spcBef>
                <a:spcPts val="0"/>
              </a:spcBef>
              <a:spcAft>
                <a:spcPts val="0"/>
              </a:spcAft>
              <a:buClr>
                <a:srgbClr val="000000"/>
              </a:buClr>
              <a:buSzPts val="1000"/>
              <a:buFont typeface="Arial"/>
              <a:buNone/>
              <a:defRPr sz="1654" b="0" i="0" u="none" strike="noStrike" cap="none">
                <a:solidFill>
                  <a:srgbClr val="37404E"/>
                </a:solidFill>
                <a:latin typeface="Roboto Light"/>
                <a:ea typeface="Roboto Light"/>
                <a:cs typeface="Roboto Light"/>
                <a:sym typeface="Roboto Light"/>
              </a:defRPr>
            </a:lvl3pPr>
            <a:lvl4pPr marL="0" marR="0" lvl="3" indent="0" algn="r" rtl="0">
              <a:lnSpc>
                <a:spcPct val="100000"/>
              </a:lnSpc>
              <a:spcBef>
                <a:spcPts val="0"/>
              </a:spcBef>
              <a:spcAft>
                <a:spcPts val="0"/>
              </a:spcAft>
              <a:buClr>
                <a:srgbClr val="000000"/>
              </a:buClr>
              <a:buSzPts val="1000"/>
              <a:buFont typeface="Arial"/>
              <a:buNone/>
              <a:defRPr sz="1654" b="0" i="0" u="none" strike="noStrike" cap="none">
                <a:solidFill>
                  <a:srgbClr val="37404E"/>
                </a:solidFill>
                <a:latin typeface="Roboto Light"/>
                <a:ea typeface="Roboto Light"/>
                <a:cs typeface="Roboto Light"/>
                <a:sym typeface="Roboto Light"/>
              </a:defRPr>
            </a:lvl4pPr>
            <a:lvl5pPr marL="0" marR="0" lvl="4" indent="0" algn="r" rtl="0">
              <a:lnSpc>
                <a:spcPct val="100000"/>
              </a:lnSpc>
              <a:spcBef>
                <a:spcPts val="0"/>
              </a:spcBef>
              <a:spcAft>
                <a:spcPts val="0"/>
              </a:spcAft>
              <a:buClr>
                <a:srgbClr val="000000"/>
              </a:buClr>
              <a:buSzPts val="1000"/>
              <a:buFont typeface="Arial"/>
              <a:buNone/>
              <a:defRPr sz="1654" b="0" i="0" u="none" strike="noStrike" cap="none">
                <a:solidFill>
                  <a:srgbClr val="37404E"/>
                </a:solidFill>
                <a:latin typeface="Roboto Light"/>
                <a:ea typeface="Roboto Light"/>
                <a:cs typeface="Roboto Light"/>
                <a:sym typeface="Roboto Light"/>
              </a:defRPr>
            </a:lvl5pPr>
            <a:lvl6pPr marL="0" marR="0" lvl="5" indent="0" algn="r" rtl="0">
              <a:lnSpc>
                <a:spcPct val="100000"/>
              </a:lnSpc>
              <a:spcBef>
                <a:spcPts val="0"/>
              </a:spcBef>
              <a:spcAft>
                <a:spcPts val="0"/>
              </a:spcAft>
              <a:buClr>
                <a:srgbClr val="000000"/>
              </a:buClr>
              <a:buSzPts val="1000"/>
              <a:buFont typeface="Arial"/>
              <a:buNone/>
              <a:defRPr sz="1654" b="0" i="0" u="none" strike="noStrike" cap="none">
                <a:solidFill>
                  <a:srgbClr val="37404E"/>
                </a:solidFill>
                <a:latin typeface="Roboto Light"/>
                <a:ea typeface="Roboto Light"/>
                <a:cs typeface="Roboto Light"/>
                <a:sym typeface="Roboto Light"/>
              </a:defRPr>
            </a:lvl6pPr>
            <a:lvl7pPr marL="0" marR="0" lvl="6" indent="0" algn="r" rtl="0">
              <a:lnSpc>
                <a:spcPct val="100000"/>
              </a:lnSpc>
              <a:spcBef>
                <a:spcPts val="0"/>
              </a:spcBef>
              <a:spcAft>
                <a:spcPts val="0"/>
              </a:spcAft>
              <a:buClr>
                <a:srgbClr val="000000"/>
              </a:buClr>
              <a:buSzPts val="1000"/>
              <a:buFont typeface="Arial"/>
              <a:buNone/>
              <a:defRPr sz="1654" b="0" i="0" u="none" strike="noStrike" cap="none">
                <a:solidFill>
                  <a:srgbClr val="37404E"/>
                </a:solidFill>
                <a:latin typeface="Roboto Light"/>
                <a:ea typeface="Roboto Light"/>
                <a:cs typeface="Roboto Light"/>
                <a:sym typeface="Roboto Light"/>
              </a:defRPr>
            </a:lvl7pPr>
            <a:lvl8pPr marL="0" marR="0" lvl="7" indent="0" algn="r" rtl="0">
              <a:lnSpc>
                <a:spcPct val="100000"/>
              </a:lnSpc>
              <a:spcBef>
                <a:spcPts val="0"/>
              </a:spcBef>
              <a:spcAft>
                <a:spcPts val="0"/>
              </a:spcAft>
              <a:buClr>
                <a:srgbClr val="000000"/>
              </a:buClr>
              <a:buSzPts val="1000"/>
              <a:buFont typeface="Arial"/>
              <a:buNone/>
              <a:defRPr sz="1654" b="0" i="0" u="none" strike="noStrike" cap="none">
                <a:solidFill>
                  <a:srgbClr val="37404E"/>
                </a:solidFill>
                <a:latin typeface="Roboto Light"/>
                <a:ea typeface="Roboto Light"/>
                <a:cs typeface="Roboto Light"/>
                <a:sym typeface="Roboto Light"/>
              </a:defRPr>
            </a:lvl8pPr>
            <a:lvl9pPr marL="0" marR="0" lvl="8" indent="0" algn="r" rtl="0">
              <a:lnSpc>
                <a:spcPct val="100000"/>
              </a:lnSpc>
              <a:spcBef>
                <a:spcPts val="0"/>
              </a:spcBef>
              <a:spcAft>
                <a:spcPts val="0"/>
              </a:spcAft>
              <a:buClr>
                <a:srgbClr val="000000"/>
              </a:buClr>
              <a:buSzPts val="1000"/>
              <a:buFont typeface="Arial"/>
              <a:buNone/>
              <a:defRPr sz="1654" b="0" i="0" u="none" strike="noStrike" cap="none">
                <a:solidFill>
                  <a:srgbClr val="37404E"/>
                </a:solidFill>
                <a:latin typeface="Roboto Light"/>
                <a:ea typeface="Roboto Light"/>
                <a:cs typeface="Roboto Light"/>
                <a:sym typeface="Roboto Light"/>
              </a:defRPr>
            </a:lvl9pPr>
          </a:lstStyle>
          <a:p>
            <a:fld id="{00000000-1234-1234-1234-123412341234}" type="slidenum">
              <a:rPr lang="ru" smtClean="0"/>
              <a:pPr/>
              <a:t>‹#›</a:t>
            </a:fld>
            <a:endParaRPr lang="ru"/>
          </a:p>
        </p:txBody>
      </p:sp>
      <p:sp>
        <p:nvSpPr>
          <p:cNvPr id="57" name="Google Shape;57;p14"/>
          <p:cNvSpPr txBox="1">
            <a:spLocks noGrp="1"/>
          </p:cNvSpPr>
          <p:nvPr>
            <p:ph type="title"/>
          </p:nvPr>
        </p:nvSpPr>
        <p:spPr>
          <a:xfrm>
            <a:off x="714269" y="269538"/>
            <a:ext cx="12851386" cy="447819"/>
          </a:xfrm>
          <a:prstGeom prst="rect">
            <a:avLst/>
          </a:prstGeom>
          <a:noFill/>
          <a:ln>
            <a:noFill/>
          </a:ln>
        </p:spPr>
        <p:txBody>
          <a:bodyPr spcFirstLastPara="1" wrap="square" lIns="0" tIns="0" rIns="0" bIns="0" anchor="t"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196382321"/>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showMasterSp="0" matchingName="Пустой">
  <p:cSld name="Пустой">
    <p:spTree>
      <p:nvGrpSpPr>
        <p:cNvPr id="1" name="Shape 61"/>
        <p:cNvGrpSpPr/>
        <p:nvPr/>
      </p:nvGrpSpPr>
      <p:grpSpPr>
        <a:xfrm>
          <a:off x="0" y="0"/>
          <a:ext cx="0" cy="0"/>
          <a:chOff x="0" y="0"/>
          <a:chExt cx="0" cy="0"/>
        </a:xfrm>
      </p:grpSpPr>
      <p:sp>
        <p:nvSpPr>
          <p:cNvPr id="62" name="Google Shape;62;p16"/>
          <p:cNvSpPr txBox="1">
            <a:spLocks noGrp="1"/>
          </p:cNvSpPr>
          <p:nvPr>
            <p:ph type="sldNum" idx="12"/>
          </p:nvPr>
        </p:nvSpPr>
        <p:spPr>
          <a:xfrm>
            <a:off x="13112880" y="10066426"/>
            <a:ext cx="1507111" cy="359877"/>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000"/>
              <a:buFont typeface="Arial"/>
              <a:buNone/>
              <a:defRPr sz="1489" b="0" i="0" u="none" strike="noStrike" cap="none">
                <a:solidFill>
                  <a:srgbClr val="58657D"/>
                </a:solidFill>
                <a:latin typeface="Roboto Light"/>
                <a:ea typeface="Roboto Light"/>
                <a:cs typeface="Roboto Light"/>
                <a:sym typeface="Roboto Light"/>
              </a:defRPr>
            </a:lvl1pPr>
            <a:lvl2pPr marL="0" marR="0" lvl="1" indent="0" algn="r" rtl="0">
              <a:lnSpc>
                <a:spcPct val="100000"/>
              </a:lnSpc>
              <a:spcBef>
                <a:spcPts val="0"/>
              </a:spcBef>
              <a:spcAft>
                <a:spcPts val="0"/>
              </a:spcAft>
              <a:buClr>
                <a:srgbClr val="000000"/>
              </a:buClr>
              <a:buSzPts val="1000"/>
              <a:buFont typeface="Arial"/>
              <a:buNone/>
              <a:defRPr sz="1489" b="0" i="0" u="none" strike="noStrike" cap="none">
                <a:solidFill>
                  <a:srgbClr val="58657D"/>
                </a:solidFill>
                <a:latin typeface="Roboto Light"/>
                <a:ea typeface="Roboto Light"/>
                <a:cs typeface="Roboto Light"/>
                <a:sym typeface="Roboto Light"/>
              </a:defRPr>
            </a:lvl2pPr>
            <a:lvl3pPr marL="0" marR="0" lvl="2" indent="0" algn="r" rtl="0">
              <a:lnSpc>
                <a:spcPct val="100000"/>
              </a:lnSpc>
              <a:spcBef>
                <a:spcPts val="0"/>
              </a:spcBef>
              <a:spcAft>
                <a:spcPts val="0"/>
              </a:spcAft>
              <a:buClr>
                <a:srgbClr val="000000"/>
              </a:buClr>
              <a:buSzPts val="1000"/>
              <a:buFont typeface="Arial"/>
              <a:buNone/>
              <a:defRPr sz="1489" b="0" i="0" u="none" strike="noStrike" cap="none">
                <a:solidFill>
                  <a:srgbClr val="58657D"/>
                </a:solidFill>
                <a:latin typeface="Roboto Light"/>
                <a:ea typeface="Roboto Light"/>
                <a:cs typeface="Roboto Light"/>
                <a:sym typeface="Roboto Light"/>
              </a:defRPr>
            </a:lvl3pPr>
            <a:lvl4pPr marL="0" marR="0" lvl="3" indent="0" algn="r" rtl="0">
              <a:lnSpc>
                <a:spcPct val="100000"/>
              </a:lnSpc>
              <a:spcBef>
                <a:spcPts val="0"/>
              </a:spcBef>
              <a:spcAft>
                <a:spcPts val="0"/>
              </a:spcAft>
              <a:buClr>
                <a:srgbClr val="000000"/>
              </a:buClr>
              <a:buSzPts val="1000"/>
              <a:buFont typeface="Arial"/>
              <a:buNone/>
              <a:defRPr sz="1489" b="0" i="0" u="none" strike="noStrike" cap="none">
                <a:solidFill>
                  <a:srgbClr val="58657D"/>
                </a:solidFill>
                <a:latin typeface="Roboto Light"/>
                <a:ea typeface="Roboto Light"/>
                <a:cs typeface="Roboto Light"/>
                <a:sym typeface="Roboto Light"/>
              </a:defRPr>
            </a:lvl4pPr>
            <a:lvl5pPr marL="0" marR="0" lvl="4" indent="0" algn="r" rtl="0">
              <a:lnSpc>
                <a:spcPct val="100000"/>
              </a:lnSpc>
              <a:spcBef>
                <a:spcPts val="0"/>
              </a:spcBef>
              <a:spcAft>
                <a:spcPts val="0"/>
              </a:spcAft>
              <a:buClr>
                <a:srgbClr val="000000"/>
              </a:buClr>
              <a:buSzPts val="1000"/>
              <a:buFont typeface="Arial"/>
              <a:buNone/>
              <a:defRPr sz="1489" b="0" i="0" u="none" strike="noStrike" cap="none">
                <a:solidFill>
                  <a:srgbClr val="58657D"/>
                </a:solidFill>
                <a:latin typeface="Roboto Light"/>
                <a:ea typeface="Roboto Light"/>
                <a:cs typeface="Roboto Light"/>
                <a:sym typeface="Roboto Light"/>
              </a:defRPr>
            </a:lvl5pPr>
            <a:lvl6pPr marL="0" marR="0" lvl="5" indent="0" algn="r" rtl="0">
              <a:lnSpc>
                <a:spcPct val="100000"/>
              </a:lnSpc>
              <a:spcBef>
                <a:spcPts val="0"/>
              </a:spcBef>
              <a:spcAft>
                <a:spcPts val="0"/>
              </a:spcAft>
              <a:buClr>
                <a:srgbClr val="000000"/>
              </a:buClr>
              <a:buSzPts val="1000"/>
              <a:buFont typeface="Arial"/>
              <a:buNone/>
              <a:defRPr sz="1489" b="0" i="0" u="none" strike="noStrike" cap="none">
                <a:solidFill>
                  <a:srgbClr val="58657D"/>
                </a:solidFill>
                <a:latin typeface="Roboto Light"/>
                <a:ea typeface="Roboto Light"/>
                <a:cs typeface="Roboto Light"/>
                <a:sym typeface="Roboto Light"/>
              </a:defRPr>
            </a:lvl6pPr>
            <a:lvl7pPr marL="0" marR="0" lvl="6" indent="0" algn="r" rtl="0">
              <a:lnSpc>
                <a:spcPct val="100000"/>
              </a:lnSpc>
              <a:spcBef>
                <a:spcPts val="0"/>
              </a:spcBef>
              <a:spcAft>
                <a:spcPts val="0"/>
              </a:spcAft>
              <a:buClr>
                <a:srgbClr val="000000"/>
              </a:buClr>
              <a:buSzPts val="1000"/>
              <a:buFont typeface="Arial"/>
              <a:buNone/>
              <a:defRPr sz="1489" b="0" i="0" u="none" strike="noStrike" cap="none">
                <a:solidFill>
                  <a:srgbClr val="58657D"/>
                </a:solidFill>
                <a:latin typeface="Roboto Light"/>
                <a:ea typeface="Roboto Light"/>
                <a:cs typeface="Roboto Light"/>
                <a:sym typeface="Roboto Light"/>
              </a:defRPr>
            </a:lvl7pPr>
            <a:lvl8pPr marL="0" marR="0" lvl="7" indent="0" algn="r" rtl="0">
              <a:lnSpc>
                <a:spcPct val="100000"/>
              </a:lnSpc>
              <a:spcBef>
                <a:spcPts val="0"/>
              </a:spcBef>
              <a:spcAft>
                <a:spcPts val="0"/>
              </a:spcAft>
              <a:buClr>
                <a:srgbClr val="000000"/>
              </a:buClr>
              <a:buSzPts val="1000"/>
              <a:buFont typeface="Arial"/>
              <a:buNone/>
              <a:defRPr sz="1489" b="0" i="0" u="none" strike="noStrike" cap="none">
                <a:solidFill>
                  <a:srgbClr val="58657D"/>
                </a:solidFill>
                <a:latin typeface="Roboto Light"/>
                <a:ea typeface="Roboto Light"/>
                <a:cs typeface="Roboto Light"/>
                <a:sym typeface="Roboto Light"/>
              </a:defRPr>
            </a:lvl8pPr>
            <a:lvl9pPr marL="0" marR="0" lvl="8" indent="0" algn="r" rtl="0">
              <a:lnSpc>
                <a:spcPct val="100000"/>
              </a:lnSpc>
              <a:spcBef>
                <a:spcPts val="0"/>
              </a:spcBef>
              <a:spcAft>
                <a:spcPts val="0"/>
              </a:spcAft>
              <a:buClr>
                <a:srgbClr val="000000"/>
              </a:buClr>
              <a:buSzPts val="1000"/>
              <a:buFont typeface="Arial"/>
              <a:buNone/>
              <a:defRPr sz="1489" b="0" i="0" u="none" strike="noStrike" cap="none">
                <a:solidFill>
                  <a:srgbClr val="58657D"/>
                </a:solidFill>
                <a:latin typeface="Roboto Light"/>
                <a:ea typeface="Roboto Light"/>
                <a:cs typeface="Roboto Light"/>
                <a:sym typeface="Roboto Light"/>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678544184"/>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matchingName="Фото справа 1/2">
  <p:cSld name="Фото справа 1/2">
    <p:spTree>
      <p:nvGrpSpPr>
        <p:cNvPr id="1" name="Shape 63"/>
        <p:cNvGrpSpPr/>
        <p:nvPr/>
      </p:nvGrpSpPr>
      <p:grpSpPr>
        <a:xfrm>
          <a:off x="0" y="0"/>
          <a:ext cx="0" cy="0"/>
          <a:chOff x="0" y="0"/>
          <a:chExt cx="0" cy="0"/>
        </a:xfrm>
      </p:grpSpPr>
      <p:sp>
        <p:nvSpPr>
          <p:cNvPr id="64" name="Google Shape;64;p17"/>
          <p:cNvSpPr txBox="1">
            <a:spLocks noGrp="1"/>
          </p:cNvSpPr>
          <p:nvPr>
            <p:ph type="title"/>
          </p:nvPr>
        </p:nvSpPr>
        <p:spPr>
          <a:xfrm>
            <a:off x="506162" y="649378"/>
            <a:ext cx="7602054" cy="464659"/>
          </a:xfrm>
          <a:prstGeom prst="rect">
            <a:avLst/>
          </a:prstGeom>
          <a:noFill/>
          <a:ln>
            <a:noFill/>
          </a:ln>
        </p:spPr>
        <p:txBody>
          <a:bodyPr spcFirstLastPara="1" wrap="square" lIns="0" tIns="0" rIns="0" bIns="0" anchor="t"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65" name="Google Shape;65;p17"/>
          <p:cNvSpPr>
            <a:spLocks noGrp="1"/>
          </p:cNvSpPr>
          <p:nvPr>
            <p:ph type="pic" idx="2"/>
          </p:nvPr>
        </p:nvSpPr>
        <p:spPr>
          <a:xfrm>
            <a:off x="5597483" y="4"/>
            <a:ext cx="9528000" cy="10693400"/>
          </a:xfrm>
          <a:prstGeom prst="rect">
            <a:avLst/>
          </a:prstGeom>
          <a:solidFill>
            <a:srgbClr val="F2F2F2"/>
          </a:solidFill>
          <a:ln>
            <a:noFill/>
          </a:ln>
        </p:spPr>
        <p:txBody>
          <a:bodyPr spcFirstLastPara="1" wrap="square" lIns="92625" tIns="46300" rIns="92625" bIns="46300" anchor="ctr" anchorCtr="0">
            <a:noAutofit/>
          </a:bodyPr>
          <a:lstStyle>
            <a:lvl1pPr marR="0" lvl="0" algn="ctr" rtl="0">
              <a:lnSpc>
                <a:spcPct val="100000"/>
              </a:lnSpc>
              <a:spcBef>
                <a:spcPts val="0"/>
              </a:spcBef>
              <a:spcAft>
                <a:spcPts val="0"/>
              </a:spcAft>
              <a:buClr>
                <a:srgbClr val="000000"/>
              </a:buClr>
              <a:buSzPts val="1400"/>
              <a:buFont typeface="Arial"/>
              <a:buNone/>
              <a:defRPr sz="2316" b="0" i="0" u="none" strike="noStrike" cap="none">
                <a:solidFill>
                  <a:srgbClr val="BFBFBF"/>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9pPr>
          </a:lstStyle>
          <a:p>
            <a:endParaRPr/>
          </a:p>
        </p:txBody>
      </p:sp>
      <p:sp>
        <p:nvSpPr>
          <p:cNvPr id="66" name="Google Shape;66;p17"/>
          <p:cNvSpPr txBox="1">
            <a:spLocks noGrp="1"/>
          </p:cNvSpPr>
          <p:nvPr>
            <p:ph type="sldNum" idx="12"/>
          </p:nvPr>
        </p:nvSpPr>
        <p:spPr>
          <a:xfrm>
            <a:off x="13112880" y="10066426"/>
            <a:ext cx="1507111" cy="359877"/>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1pPr>
            <a:lvl2pPr marL="0" marR="0" lvl="1" indent="0" algn="r" rtl="0">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2pPr>
            <a:lvl3pPr marL="0" marR="0" lvl="2" indent="0" algn="r" rtl="0">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3pPr>
            <a:lvl4pPr marL="0" marR="0" lvl="3" indent="0" algn="r" rtl="0">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4pPr>
            <a:lvl5pPr marL="0" marR="0" lvl="4" indent="0" algn="r" rtl="0">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5pPr>
            <a:lvl6pPr marL="0" marR="0" lvl="5" indent="0" algn="r" rtl="0">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6pPr>
            <a:lvl7pPr marL="0" marR="0" lvl="6" indent="0" algn="r" rtl="0">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7pPr>
            <a:lvl8pPr marL="0" marR="0" lvl="7" indent="0" algn="r" rtl="0">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8pPr>
            <a:lvl9pPr marL="0" marR="0" lvl="8" indent="0" algn="r" rtl="0">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3622452870"/>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showMasterSp="0" matchingName="1_Пользовательский макет">
  <p:cSld name="1_Пользовательский макет">
    <p:spTree>
      <p:nvGrpSpPr>
        <p:cNvPr id="1" name="Shape 67"/>
        <p:cNvGrpSpPr/>
        <p:nvPr/>
      </p:nvGrpSpPr>
      <p:grpSpPr>
        <a:xfrm>
          <a:off x="0" y="0"/>
          <a:ext cx="0" cy="0"/>
          <a:chOff x="0" y="0"/>
          <a:chExt cx="0" cy="0"/>
        </a:xfrm>
      </p:grpSpPr>
      <p:sp>
        <p:nvSpPr>
          <p:cNvPr id="68" name="Google Shape;68;p18"/>
          <p:cNvSpPr>
            <a:spLocks noGrp="1"/>
          </p:cNvSpPr>
          <p:nvPr>
            <p:ph type="pic" idx="2"/>
          </p:nvPr>
        </p:nvSpPr>
        <p:spPr>
          <a:xfrm>
            <a:off x="0" y="0"/>
            <a:ext cx="15125700" cy="10693400"/>
          </a:xfrm>
          <a:prstGeom prst="rect">
            <a:avLst/>
          </a:prstGeom>
          <a:noFill/>
          <a:ln>
            <a:noFill/>
          </a:ln>
        </p:spPr>
        <p:txBody>
          <a:bodyPr spcFirstLastPara="1" wrap="square" lIns="92625" tIns="46300" rIns="92625" bIns="46300" anchor="t" anchorCtr="0">
            <a:noAutofit/>
          </a:bodyPr>
          <a:lstStyle>
            <a:lvl1pPr marR="0" lvl="0"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9pPr>
          </a:lstStyle>
          <a:p>
            <a:endParaRPr/>
          </a:p>
        </p:txBody>
      </p:sp>
    </p:spTree>
    <p:extLst>
      <p:ext uri="{BB962C8B-B14F-4D97-AF65-F5344CB8AC3E}">
        <p14:creationId xmlns:p14="http://schemas.microsoft.com/office/powerpoint/2010/main" val="541967227"/>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showMasterSp="0" matchingName="Картинка">
  <p:cSld name="Картинка">
    <p:spTree>
      <p:nvGrpSpPr>
        <p:cNvPr id="1" name="Shape 69"/>
        <p:cNvGrpSpPr/>
        <p:nvPr/>
      </p:nvGrpSpPr>
      <p:grpSpPr>
        <a:xfrm>
          <a:off x="0" y="0"/>
          <a:ext cx="0" cy="0"/>
          <a:chOff x="0" y="0"/>
          <a:chExt cx="0" cy="0"/>
        </a:xfrm>
      </p:grpSpPr>
      <p:sp>
        <p:nvSpPr>
          <p:cNvPr id="70" name="Google Shape;70;p19"/>
          <p:cNvSpPr>
            <a:spLocks noGrp="1"/>
          </p:cNvSpPr>
          <p:nvPr>
            <p:ph type="pic" idx="2"/>
          </p:nvPr>
        </p:nvSpPr>
        <p:spPr>
          <a:xfrm>
            <a:off x="0" y="0"/>
            <a:ext cx="15125700" cy="10693400"/>
          </a:xfrm>
          <a:prstGeom prst="rect">
            <a:avLst/>
          </a:prstGeom>
          <a:solidFill>
            <a:schemeClr val="dk2"/>
          </a:solidFill>
          <a:ln>
            <a:noFill/>
          </a:ln>
        </p:spPr>
        <p:txBody>
          <a:bodyPr spcFirstLastPara="1" wrap="square" lIns="92625" tIns="46300" rIns="92625" bIns="46300" anchor="t" anchorCtr="0">
            <a:noAutofit/>
          </a:bodyPr>
          <a:lstStyle>
            <a:lvl1pPr marR="0" lvl="0" algn="l" rtl="0">
              <a:lnSpc>
                <a:spcPct val="100000"/>
              </a:lnSpc>
              <a:spcBef>
                <a:spcPts val="0"/>
              </a:spcBef>
              <a:spcAft>
                <a:spcPts val="0"/>
              </a:spcAft>
              <a:buClr>
                <a:srgbClr val="000000"/>
              </a:buClr>
              <a:buSzPts val="1400"/>
              <a:buFont typeface="Arial"/>
              <a:buNone/>
              <a:defRPr sz="2316" b="0" i="0" u="none" strike="noStrike" cap="none">
                <a:solidFill>
                  <a:schemeClr val="dk2"/>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9pPr>
          </a:lstStyle>
          <a:p>
            <a:endParaRPr/>
          </a:p>
        </p:txBody>
      </p:sp>
      <p:sp>
        <p:nvSpPr>
          <p:cNvPr id="71" name="Google Shape;71;p19"/>
          <p:cNvSpPr txBox="1">
            <a:spLocks noGrp="1"/>
          </p:cNvSpPr>
          <p:nvPr>
            <p:ph type="sldNum" idx="12"/>
          </p:nvPr>
        </p:nvSpPr>
        <p:spPr>
          <a:xfrm>
            <a:off x="13112880" y="10066426"/>
            <a:ext cx="1507111" cy="359877"/>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1pPr>
            <a:lvl2pPr marL="0" marR="0" lvl="1" indent="0" algn="r" rtl="0">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2pPr>
            <a:lvl3pPr marL="0" marR="0" lvl="2" indent="0" algn="r" rtl="0">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3pPr>
            <a:lvl4pPr marL="0" marR="0" lvl="3" indent="0" algn="r" rtl="0">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4pPr>
            <a:lvl5pPr marL="0" marR="0" lvl="4" indent="0" algn="r" rtl="0">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5pPr>
            <a:lvl6pPr marL="0" marR="0" lvl="5" indent="0" algn="r" rtl="0">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6pPr>
            <a:lvl7pPr marL="0" marR="0" lvl="6" indent="0" algn="r" rtl="0">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7pPr>
            <a:lvl8pPr marL="0" marR="0" lvl="7" indent="0" algn="r" rtl="0">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8pPr>
            <a:lvl9pPr marL="0" marR="0" lvl="8" indent="0" algn="r" rtl="0">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638733443"/>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matchingName="Заголовок">
  <p:cSld name="Заголовок">
    <p:spTree>
      <p:nvGrpSpPr>
        <p:cNvPr id="1" name="Shape 348"/>
        <p:cNvGrpSpPr/>
        <p:nvPr/>
      </p:nvGrpSpPr>
      <p:grpSpPr>
        <a:xfrm>
          <a:off x="0" y="0"/>
          <a:ext cx="0" cy="0"/>
          <a:chOff x="0" y="0"/>
          <a:chExt cx="0" cy="0"/>
        </a:xfrm>
      </p:grpSpPr>
      <p:sp>
        <p:nvSpPr>
          <p:cNvPr id="349" name="Google Shape;349;p75"/>
          <p:cNvSpPr txBox="1">
            <a:spLocks noGrp="1"/>
          </p:cNvSpPr>
          <p:nvPr>
            <p:ph type="sldNum" idx="12"/>
          </p:nvPr>
        </p:nvSpPr>
        <p:spPr>
          <a:xfrm>
            <a:off x="13855199" y="330881"/>
            <a:ext cx="556296" cy="324950"/>
          </a:xfrm>
          <a:prstGeom prst="rect">
            <a:avLst/>
          </a:prstGeom>
          <a:noFill/>
          <a:ln>
            <a:noFill/>
          </a:ln>
        </p:spPr>
        <p:txBody>
          <a:bodyPr spcFirstLastPara="1" wrap="square" lIns="0" tIns="0" rIns="0" bIns="0" anchor="ctr" anchorCtr="0">
            <a:noAutofit/>
          </a:bodyPr>
          <a:lstStyle>
            <a:lvl1pPr marL="0" lvl="0" indent="0" algn="r" rtl="0">
              <a:lnSpc>
                <a:spcPct val="100000"/>
              </a:lnSpc>
              <a:spcBef>
                <a:spcPts val="0"/>
              </a:spcBef>
              <a:spcAft>
                <a:spcPts val="0"/>
              </a:spcAft>
              <a:buSzPts val="1000"/>
              <a:buNone/>
              <a:defRPr sz="1654" b="0" i="0" u="none" strike="noStrike" cap="none">
                <a:solidFill>
                  <a:srgbClr val="37404E"/>
                </a:solidFill>
                <a:latin typeface="Roboto Light"/>
                <a:ea typeface="Roboto Light"/>
                <a:cs typeface="Roboto Light"/>
                <a:sym typeface="Roboto Light"/>
              </a:defRPr>
            </a:lvl1pPr>
            <a:lvl2pPr marL="0" lvl="1" indent="0" algn="r" rtl="0">
              <a:lnSpc>
                <a:spcPct val="100000"/>
              </a:lnSpc>
              <a:spcBef>
                <a:spcPts val="0"/>
              </a:spcBef>
              <a:spcAft>
                <a:spcPts val="0"/>
              </a:spcAft>
              <a:buSzPts val="1000"/>
              <a:buNone/>
              <a:defRPr sz="1654" b="0" i="0" u="none" strike="noStrike" cap="none">
                <a:solidFill>
                  <a:srgbClr val="37404E"/>
                </a:solidFill>
                <a:latin typeface="Roboto Light"/>
                <a:ea typeface="Roboto Light"/>
                <a:cs typeface="Roboto Light"/>
                <a:sym typeface="Roboto Light"/>
              </a:defRPr>
            </a:lvl2pPr>
            <a:lvl3pPr marL="0" lvl="2" indent="0" algn="r" rtl="0">
              <a:lnSpc>
                <a:spcPct val="100000"/>
              </a:lnSpc>
              <a:spcBef>
                <a:spcPts val="0"/>
              </a:spcBef>
              <a:spcAft>
                <a:spcPts val="0"/>
              </a:spcAft>
              <a:buSzPts val="1000"/>
              <a:buNone/>
              <a:defRPr sz="1654" b="0" i="0" u="none" strike="noStrike" cap="none">
                <a:solidFill>
                  <a:srgbClr val="37404E"/>
                </a:solidFill>
                <a:latin typeface="Roboto Light"/>
                <a:ea typeface="Roboto Light"/>
                <a:cs typeface="Roboto Light"/>
                <a:sym typeface="Roboto Light"/>
              </a:defRPr>
            </a:lvl3pPr>
            <a:lvl4pPr marL="0" lvl="3" indent="0" algn="r" rtl="0">
              <a:lnSpc>
                <a:spcPct val="100000"/>
              </a:lnSpc>
              <a:spcBef>
                <a:spcPts val="0"/>
              </a:spcBef>
              <a:spcAft>
                <a:spcPts val="0"/>
              </a:spcAft>
              <a:buSzPts val="1000"/>
              <a:buNone/>
              <a:defRPr sz="1654" b="0" i="0" u="none" strike="noStrike" cap="none">
                <a:solidFill>
                  <a:srgbClr val="37404E"/>
                </a:solidFill>
                <a:latin typeface="Roboto Light"/>
                <a:ea typeface="Roboto Light"/>
                <a:cs typeface="Roboto Light"/>
                <a:sym typeface="Roboto Light"/>
              </a:defRPr>
            </a:lvl4pPr>
            <a:lvl5pPr marL="0" lvl="4" indent="0" algn="r" rtl="0">
              <a:lnSpc>
                <a:spcPct val="100000"/>
              </a:lnSpc>
              <a:spcBef>
                <a:spcPts val="0"/>
              </a:spcBef>
              <a:spcAft>
                <a:spcPts val="0"/>
              </a:spcAft>
              <a:buSzPts val="1000"/>
              <a:buNone/>
              <a:defRPr sz="1654" b="0" i="0" u="none" strike="noStrike" cap="none">
                <a:solidFill>
                  <a:srgbClr val="37404E"/>
                </a:solidFill>
                <a:latin typeface="Roboto Light"/>
                <a:ea typeface="Roboto Light"/>
                <a:cs typeface="Roboto Light"/>
                <a:sym typeface="Roboto Light"/>
              </a:defRPr>
            </a:lvl5pPr>
            <a:lvl6pPr marL="0" lvl="5" indent="0" algn="r" rtl="0">
              <a:lnSpc>
                <a:spcPct val="100000"/>
              </a:lnSpc>
              <a:spcBef>
                <a:spcPts val="0"/>
              </a:spcBef>
              <a:spcAft>
                <a:spcPts val="0"/>
              </a:spcAft>
              <a:buSzPts val="1000"/>
              <a:buNone/>
              <a:defRPr sz="1654" b="0" i="0" u="none" strike="noStrike" cap="none">
                <a:solidFill>
                  <a:srgbClr val="37404E"/>
                </a:solidFill>
                <a:latin typeface="Roboto Light"/>
                <a:ea typeface="Roboto Light"/>
                <a:cs typeface="Roboto Light"/>
                <a:sym typeface="Roboto Light"/>
              </a:defRPr>
            </a:lvl6pPr>
            <a:lvl7pPr marL="0" lvl="6" indent="0" algn="r" rtl="0">
              <a:lnSpc>
                <a:spcPct val="100000"/>
              </a:lnSpc>
              <a:spcBef>
                <a:spcPts val="0"/>
              </a:spcBef>
              <a:spcAft>
                <a:spcPts val="0"/>
              </a:spcAft>
              <a:buSzPts val="1000"/>
              <a:buNone/>
              <a:defRPr sz="1654" b="0" i="0" u="none" strike="noStrike" cap="none">
                <a:solidFill>
                  <a:srgbClr val="37404E"/>
                </a:solidFill>
                <a:latin typeface="Roboto Light"/>
                <a:ea typeface="Roboto Light"/>
                <a:cs typeface="Roboto Light"/>
                <a:sym typeface="Roboto Light"/>
              </a:defRPr>
            </a:lvl7pPr>
            <a:lvl8pPr marL="0" lvl="7" indent="0" algn="r" rtl="0">
              <a:lnSpc>
                <a:spcPct val="100000"/>
              </a:lnSpc>
              <a:spcBef>
                <a:spcPts val="0"/>
              </a:spcBef>
              <a:spcAft>
                <a:spcPts val="0"/>
              </a:spcAft>
              <a:buSzPts val="1000"/>
              <a:buNone/>
              <a:defRPr sz="1654" b="0" i="0" u="none" strike="noStrike" cap="none">
                <a:solidFill>
                  <a:srgbClr val="37404E"/>
                </a:solidFill>
                <a:latin typeface="Roboto Light"/>
                <a:ea typeface="Roboto Light"/>
                <a:cs typeface="Roboto Light"/>
                <a:sym typeface="Roboto Light"/>
              </a:defRPr>
            </a:lvl8pPr>
            <a:lvl9pPr marL="0" lvl="8" indent="0" algn="r" rtl="0">
              <a:lnSpc>
                <a:spcPct val="100000"/>
              </a:lnSpc>
              <a:spcBef>
                <a:spcPts val="0"/>
              </a:spcBef>
              <a:spcAft>
                <a:spcPts val="0"/>
              </a:spcAft>
              <a:buSzPts val="1000"/>
              <a:buNone/>
              <a:defRPr sz="1654" b="0" i="0" u="none" strike="noStrike" cap="none">
                <a:solidFill>
                  <a:srgbClr val="37404E"/>
                </a:solidFill>
                <a:latin typeface="Roboto Light"/>
                <a:ea typeface="Roboto Light"/>
                <a:cs typeface="Roboto Light"/>
                <a:sym typeface="Roboto Light"/>
              </a:defRPr>
            </a:lvl9pPr>
          </a:lstStyle>
          <a:p>
            <a:fld id="{00000000-1234-1234-1234-123412341234}" type="slidenum">
              <a:rPr lang="ru" smtClean="0"/>
              <a:pPr/>
              <a:t>‹#›</a:t>
            </a:fld>
            <a:endParaRPr lang="ru"/>
          </a:p>
        </p:txBody>
      </p:sp>
      <p:sp>
        <p:nvSpPr>
          <p:cNvPr id="350" name="Google Shape;350;p75"/>
          <p:cNvSpPr txBox="1">
            <a:spLocks noGrp="1"/>
          </p:cNvSpPr>
          <p:nvPr>
            <p:ph type="title"/>
          </p:nvPr>
        </p:nvSpPr>
        <p:spPr>
          <a:xfrm>
            <a:off x="714269" y="269538"/>
            <a:ext cx="12851386" cy="447819"/>
          </a:xfrm>
          <a:prstGeom prst="rect">
            <a:avLst/>
          </a:prstGeom>
          <a:noFill/>
          <a:ln>
            <a:noFill/>
          </a:ln>
        </p:spPr>
        <p:txBody>
          <a:bodyPr spcFirstLastPara="1" wrap="square" lIns="0" tIns="0" rIns="0" bIns="0" anchor="t"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965984796"/>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matchingName="Пользовательский макет">
  <p:cSld name="Пользовательский макет">
    <p:spTree>
      <p:nvGrpSpPr>
        <p:cNvPr id="1" name="Shape 351"/>
        <p:cNvGrpSpPr/>
        <p:nvPr/>
      </p:nvGrpSpPr>
      <p:grpSpPr>
        <a:xfrm>
          <a:off x="0" y="0"/>
          <a:ext cx="0" cy="0"/>
          <a:chOff x="0" y="0"/>
          <a:chExt cx="0" cy="0"/>
        </a:xfrm>
      </p:grpSpPr>
      <p:sp>
        <p:nvSpPr>
          <p:cNvPr id="352" name="Google Shape;352;p76"/>
          <p:cNvSpPr txBox="1">
            <a:spLocks noGrp="1"/>
          </p:cNvSpPr>
          <p:nvPr>
            <p:ph type="title"/>
          </p:nvPr>
        </p:nvSpPr>
        <p:spPr>
          <a:xfrm>
            <a:off x="714269" y="269538"/>
            <a:ext cx="12851386" cy="447819"/>
          </a:xfrm>
          <a:prstGeom prst="rect">
            <a:avLst/>
          </a:prstGeom>
          <a:noFill/>
          <a:ln>
            <a:noFill/>
          </a:ln>
        </p:spPr>
        <p:txBody>
          <a:bodyPr spcFirstLastPara="1" wrap="square" lIns="0" tIns="0" rIns="0" bIns="0" anchor="t"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353" name="Google Shape;353;p76"/>
          <p:cNvSpPr txBox="1">
            <a:spLocks noGrp="1"/>
          </p:cNvSpPr>
          <p:nvPr>
            <p:ph type="sldNum" idx="12"/>
          </p:nvPr>
        </p:nvSpPr>
        <p:spPr>
          <a:xfrm>
            <a:off x="13855199" y="330881"/>
            <a:ext cx="556296" cy="32495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000"/>
              <a:buFont typeface="Arial"/>
              <a:buNone/>
              <a:defRPr/>
            </a:lvl1pPr>
            <a:lvl2pPr marL="0" marR="0" lvl="1" indent="0" algn="r" rtl="0">
              <a:lnSpc>
                <a:spcPct val="100000"/>
              </a:lnSpc>
              <a:spcBef>
                <a:spcPts val="0"/>
              </a:spcBef>
              <a:spcAft>
                <a:spcPts val="0"/>
              </a:spcAft>
              <a:buClr>
                <a:srgbClr val="000000"/>
              </a:buClr>
              <a:buSzPts val="1000"/>
              <a:buFont typeface="Arial"/>
              <a:buNone/>
              <a:defRPr/>
            </a:lvl2pPr>
            <a:lvl3pPr marL="0" marR="0" lvl="2" indent="0" algn="r" rtl="0">
              <a:lnSpc>
                <a:spcPct val="100000"/>
              </a:lnSpc>
              <a:spcBef>
                <a:spcPts val="0"/>
              </a:spcBef>
              <a:spcAft>
                <a:spcPts val="0"/>
              </a:spcAft>
              <a:buClr>
                <a:srgbClr val="000000"/>
              </a:buClr>
              <a:buSzPts val="1000"/>
              <a:buFont typeface="Arial"/>
              <a:buNone/>
              <a:defRPr/>
            </a:lvl3pPr>
            <a:lvl4pPr marL="0" marR="0" lvl="3" indent="0" algn="r" rtl="0">
              <a:lnSpc>
                <a:spcPct val="100000"/>
              </a:lnSpc>
              <a:spcBef>
                <a:spcPts val="0"/>
              </a:spcBef>
              <a:spcAft>
                <a:spcPts val="0"/>
              </a:spcAft>
              <a:buClr>
                <a:srgbClr val="000000"/>
              </a:buClr>
              <a:buSzPts val="1000"/>
              <a:buFont typeface="Arial"/>
              <a:buNone/>
              <a:defRPr/>
            </a:lvl4pPr>
            <a:lvl5pPr marL="0" marR="0" lvl="4" indent="0" algn="r" rtl="0">
              <a:lnSpc>
                <a:spcPct val="100000"/>
              </a:lnSpc>
              <a:spcBef>
                <a:spcPts val="0"/>
              </a:spcBef>
              <a:spcAft>
                <a:spcPts val="0"/>
              </a:spcAft>
              <a:buClr>
                <a:srgbClr val="000000"/>
              </a:buClr>
              <a:buSzPts val="1000"/>
              <a:buFont typeface="Arial"/>
              <a:buNone/>
              <a:defRPr/>
            </a:lvl5pPr>
            <a:lvl6pPr marL="0" marR="0" lvl="5" indent="0" algn="r" rtl="0">
              <a:lnSpc>
                <a:spcPct val="100000"/>
              </a:lnSpc>
              <a:spcBef>
                <a:spcPts val="0"/>
              </a:spcBef>
              <a:spcAft>
                <a:spcPts val="0"/>
              </a:spcAft>
              <a:buClr>
                <a:srgbClr val="000000"/>
              </a:buClr>
              <a:buSzPts val="1000"/>
              <a:buFont typeface="Arial"/>
              <a:buNone/>
              <a:defRPr/>
            </a:lvl6pPr>
            <a:lvl7pPr marL="0" marR="0" lvl="6" indent="0" algn="r" rtl="0">
              <a:lnSpc>
                <a:spcPct val="100000"/>
              </a:lnSpc>
              <a:spcBef>
                <a:spcPts val="0"/>
              </a:spcBef>
              <a:spcAft>
                <a:spcPts val="0"/>
              </a:spcAft>
              <a:buClr>
                <a:srgbClr val="000000"/>
              </a:buClr>
              <a:buSzPts val="1000"/>
              <a:buFont typeface="Arial"/>
              <a:buNone/>
              <a:defRPr/>
            </a:lvl7pPr>
            <a:lvl8pPr marL="0" marR="0" lvl="7" indent="0" algn="r" rtl="0">
              <a:lnSpc>
                <a:spcPct val="100000"/>
              </a:lnSpc>
              <a:spcBef>
                <a:spcPts val="0"/>
              </a:spcBef>
              <a:spcAft>
                <a:spcPts val="0"/>
              </a:spcAft>
              <a:buClr>
                <a:srgbClr val="000000"/>
              </a:buClr>
              <a:buSzPts val="1000"/>
              <a:buFont typeface="Arial"/>
              <a:buNone/>
              <a:defRPr/>
            </a:lvl8pPr>
            <a:lvl9pPr marL="0" marR="0" lvl="8" indent="0" algn="r" rtl="0">
              <a:lnSpc>
                <a:spcPct val="100000"/>
              </a:lnSpc>
              <a:spcBef>
                <a:spcPts val="0"/>
              </a:spcBef>
              <a:spcAft>
                <a:spcPts val="0"/>
              </a:spcAft>
              <a:buClr>
                <a:srgbClr val="000000"/>
              </a:buClr>
              <a:buSzPts val="1000"/>
              <a:buFont typeface="Arial"/>
              <a:buNone/>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428329655"/>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showMasterSp="0" matchingName="Пустой">
  <p:cSld name="Пустой">
    <p:spTree>
      <p:nvGrpSpPr>
        <p:cNvPr id="1" name="Shape 354"/>
        <p:cNvGrpSpPr/>
        <p:nvPr/>
      </p:nvGrpSpPr>
      <p:grpSpPr>
        <a:xfrm>
          <a:off x="0" y="0"/>
          <a:ext cx="0" cy="0"/>
          <a:chOff x="0" y="0"/>
          <a:chExt cx="0" cy="0"/>
        </a:xfrm>
      </p:grpSpPr>
      <p:sp>
        <p:nvSpPr>
          <p:cNvPr id="355" name="Google Shape;355;p77"/>
          <p:cNvSpPr txBox="1">
            <a:spLocks noGrp="1"/>
          </p:cNvSpPr>
          <p:nvPr>
            <p:ph type="sldNum" idx="12"/>
          </p:nvPr>
        </p:nvSpPr>
        <p:spPr>
          <a:xfrm>
            <a:off x="13112880" y="10066426"/>
            <a:ext cx="1506615" cy="359877"/>
          </a:xfrm>
          <a:prstGeom prst="rect">
            <a:avLst/>
          </a:prstGeom>
          <a:noFill/>
          <a:ln>
            <a:noFill/>
          </a:ln>
        </p:spPr>
        <p:txBody>
          <a:bodyPr spcFirstLastPara="1" wrap="square" lIns="0" tIns="0" rIns="0" bIns="0" anchor="ctr" anchorCtr="0">
            <a:noAutofit/>
          </a:bodyPr>
          <a:lstStyle>
            <a:lvl1pPr marL="0" lvl="0" indent="0" algn="r" rtl="0">
              <a:lnSpc>
                <a:spcPct val="100000"/>
              </a:lnSpc>
              <a:spcBef>
                <a:spcPts val="0"/>
              </a:spcBef>
              <a:spcAft>
                <a:spcPts val="0"/>
              </a:spcAft>
              <a:buSzPts val="1000"/>
              <a:buNone/>
              <a:defRPr sz="1304" b="0" i="0" u="none" strike="noStrike" cap="none">
                <a:solidFill>
                  <a:srgbClr val="58657D"/>
                </a:solidFill>
                <a:latin typeface="Roboto Light"/>
                <a:ea typeface="Roboto Light"/>
                <a:cs typeface="Roboto Light"/>
                <a:sym typeface="Roboto Light"/>
              </a:defRPr>
            </a:lvl1pPr>
            <a:lvl2pPr marL="0" lvl="1" indent="0" algn="r" rtl="0">
              <a:lnSpc>
                <a:spcPct val="100000"/>
              </a:lnSpc>
              <a:spcBef>
                <a:spcPts val="0"/>
              </a:spcBef>
              <a:spcAft>
                <a:spcPts val="0"/>
              </a:spcAft>
              <a:buSzPts val="1000"/>
              <a:buNone/>
              <a:defRPr sz="1304" b="0" i="0" u="none" strike="noStrike" cap="none">
                <a:solidFill>
                  <a:srgbClr val="58657D"/>
                </a:solidFill>
                <a:latin typeface="Roboto Light"/>
                <a:ea typeface="Roboto Light"/>
                <a:cs typeface="Roboto Light"/>
                <a:sym typeface="Roboto Light"/>
              </a:defRPr>
            </a:lvl2pPr>
            <a:lvl3pPr marL="0" lvl="2" indent="0" algn="r" rtl="0">
              <a:lnSpc>
                <a:spcPct val="100000"/>
              </a:lnSpc>
              <a:spcBef>
                <a:spcPts val="0"/>
              </a:spcBef>
              <a:spcAft>
                <a:spcPts val="0"/>
              </a:spcAft>
              <a:buSzPts val="1000"/>
              <a:buNone/>
              <a:defRPr sz="1304" b="0" i="0" u="none" strike="noStrike" cap="none">
                <a:solidFill>
                  <a:srgbClr val="58657D"/>
                </a:solidFill>
                <a:latin typeface="Roboto Light"/>
                <a:ea typeface="Roboto Light"/>
                <a:cs typeface="Roboto Light"/>
                <a:sym typeface="Roboto Light"/>
              </a:defRPr>
            </a:lvl3pPr>
            <a:lvl4pPr marL="0" lvl="3" indent="0" algn="r" rtl="0">
              <a:lnSpc>
                <a:spcPct val="100000"/>
              </a:lnSpc>
              <a:spcBef>
                <a:spcPts val="0"/>
              </a:spcBef>
              <a:spcAft>
                <a:spcPts val="0"/>
              </a:spcAft>
              <a:buSzPts val="1000"/>
              <a:buNone/>
              <a:defRPr sz="1304" b="0" i="0" u="none" strike="noStrike" cap="none">
                <a:solidFill>
                  <a:srgbClr val="58657D"/>
                </a:solidFill>
                <a:latin typeface="Roboto Light"/>
                <a:ea typeface="Roboto Light"/>
                <a:cs typeface="Roboto Light"/>
                <a:sym typeface="Roboto Light"/>
              </a:defRPr>
            </a:lvl4pPr>
            <a:lvl5pPr marL="0" lvl="4" indent="0" algn="r" rtl="0">
              <a:lnSpc>
                <a:spcPct val="100000"/>
              </a:lnSpc>
              <a:spcBef>
                <a:spcPts val="0"/>
              </a:spcBef>
              <a:spcAft>
                <a:spcPts val="0"/>
              </a:spcAft>
              <a:buSzPts val="1000"/>
              <a:buNone/>
              <a:defRPr sz="1304" b="0" i="0" u="none" strike="noStrike" cap="none">
                <a:solidFill>
                  <a:srgbClr val="58657D"/>
                </a:solidFill>
                <a:latin typeface="Roboto Light"/>
                <a:ea typeface="Roboto Light"/>
                <a:cs typeface="Roboto Light"/>
                <a:sym typeface="Roboto Light"/>
              </a:defRPr>
            </a:lvl5pPr>
            <a:lvl6pPr marL="0" lvl="5" indent="0" algn="r" rtl="0">
              <a:lnSpc>
                <a:spcPct val="100000"/>
              </a:lnSpc>
              <a:spcBef>
                <a:spcPts val="0"/>
              </a:spcBef>
              <a:spcAft>
                <a:spcPts val="0"/>
              </a:spcAft>
              <a:buSzPts val="1000"/>
              <a:buNone/>
              <a:defRPr sz="1304" b="0" i="0" u="none" strike="noStrike" cap="none">
                <a:solidFill>
                  <a:srgbClr val="58657D"/>
                </a:solidFill>
                <a:latin typeface="Roboto Light"/>
                <a:ea typeface="Roboto Light"/>
                <a:cs typeface="Roboto Light"/>
                <a:sym typeface="Roboto Light"/>
              </a:defRPr>
            </a:lvl6pPr>
            <a:lvl7pPr marL="0" lvl="6" indent="0" algn="r" rtl="0">
              <a:lnSpc>
                <a:spcPct val="100000"/>
              </a:lnSpc>
              <a:spcBef>
                <a:spcPts val="0"/>
              </a:spcBef>
              <a:spcAft>
                <a:spcPts val="0"/>
              </a:spcAft>
              <a:buSzPts val="1000"/>
              <a:buNone/>
              <a:defRPr sz="1304" b="0" i="0" u="none" strike="noStrike" cap="none">
                <a:solidFill>
                  <a:srgbClr val="58657D"/>
                </a:solidFill>
                <a:latin typeface="Roboto Light"/>
                <a:ea typeface="Roboto Light"/>
                <a:cs typeface="Roboto Light"/>
                <a:sym typeface="Roboto Light"/>
              </a:defRPr>
            </a:lvl7pPr>
            <a:lvl8pPr marL="0" lvl="7" indent="0" algn="r" rtl="0">
              <a:lnSpc>
                <a:spcPct val="100000"/>
              </a:lnSpc>
              <a:spcBef>
                <a:spcPts val="0"/>
              </a:spcBef>
              <a:spcAft>
                <a:spcPts val="0"/>
              </a:spcAft>
              <a:buSzPts val="1000"/>
              <a:buNone/>
              <a:defRPr sz="1304" b="0" i="0" u="none" strike="noStrike" cap="none">
                <a:solidFill>
                  <a:srgbClr val="58657D"/>
                </a:solidFill>
                <a:latin typeface="Roboto Light"/>
                <a:ea typeface="Roboto Light"/>
                <a:cs typeface="Roboto Light"/>
                <a:sym typeface="Roboto Light"/>
              </a:defRPr>
            </a:lvl8pPr>
            <a:lvl9pPr marL="0" lvl="8" indent="0" algn="r" rtl="0">
              <a:lnSpc>
                <a:spcPct val="100000"/>
              </a:lnSpc>
              <a:spcBef>
                <a:spcPts val="0"/>
              </a:spcBef>
              <a:spcAft>
                <a:spcPts val="0"/>
              </a:spcAft>
              <a:buSzPts val="1000"/>
              <a:buNone/>
              <a:defRPr sz="1304" b="0" i="0" u="none" strike="noStrike" cap="none">
                <a:solidFill>
                  <a:srgbClr val="58657D"/>
                </a:solidFill>
                <a:latin typeface="Roboto Light"/>
                <a:ea typeface="Roboto Light"/>
                <a:cs typeface="Roboto Light"/>
                <a:sym typeface="Roboto Light"/>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3769427084"/>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matchingName="Фото справа 1/2">
  <p:cSld name="Фото справа 1/2">
    <p:spTree>
      <p:nvGrpSpPr>
        <p:cNvPr id="1" name="Shape 356"/>
        <p:cNvGrpSpPr/>
        <p:nvPr/>
      </p:nvGrpSpPr>
      <p:grpSpPr>
        <a:xfrm>
          <a:off x="0" y="0"/>
          <a:ext cx="0" cy="0"/>
          <a:chOff x="0" y="0"/>
          <a:chExt cx="0" cy="0"/>
        </a:xfrm>
      </p:grpSpPr>
      <p:sp>
        <p:nvSpPr>
          <p:cNvPr id="357" name="Google Shape;357;p78"/>
          <p:cNvSpPr txBox="1">
            <a:spLocks noGrp="1"/>
          </p:cNvSpPr>
          <p:nvPr>
            <p:ph type="title"/>
          </p:nvPr>
        </p:nvSpPr>
        <p:spPr>
          <a:xfrm>
            <a:off x="506162" y="649378"/>
            <a:ext cx="7602054" cy="464659"/>
          </a:xfrm>
          <a:prstGeom prst="rect">
            <a:avLst/>
          </a:prstGeom>
          <a:noFill/>
          <a:ln>
            <a:noFill/>
          </a:ln>
        </p:spPr>
        <p:txBody>
          <a:bodyPr spcFirstLastPara="1" wrap="square" lIns="0" tIns="0" rIns="0" bIns="0" anchor="t" anchorCtr="0">
            <a:noAutofit/>
          </a:bodyPr>
          <a:lstStyle>
            <a:lvl1pPr lvl="0" algn="l"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358" name="Google Shape;358;p78"/>
          <p:cNvSpPr>
            <a:spLocks noGrp="1"/>
          </p:cNvSpPr>
          <p:nvPr>
            <p:ph type="pic" idx="2"/>
          </p:nvPr>
        </p:nvSpPr>
        <p:spPr>
          <a:xfrm>
            <a:off x="5597483" y="4"/>
            <a:ext cx="9528000" cy="10693400"/>
          </a:xfrm>
          <a:prstGeom prst="rect">
            <a:avLst/>
          </a:prstGeom>
          <a:solidFill>
            <a:srgbClr val="F2F2F2"/>
          </a:solid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2316" b="0" i="0" u="none" strike="noStrike" cap="none">
                <a:solidFill>
                  <a:srgbClr val="BFBFBF"/>
                </a:solidFill>
                <a:latin typeface="Arial"/>
                <a:ea typeface="Arial"/>
                <a:cs typeface="Arial"/>
                <a:sym typeface="Arial"/>
              </a:defRPr>
            </a:lvl1pPr>
            <a:lvl2pPr marR="0" lvl="1"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9pPr>
          </a:lstStyle>
          <a:p>
            <a:endParaRPr/>
          </a:p>
        </p:txBody>
      </p:sp>
      <p:sp>
        <p:nvSpPr>
          <p:cNvPr id="359" name="Google Shape;359;p78"/>
          <p:cNvSpPr txBox="1">
            <a:spLocks noGrp="1"/>
          </p:cNvSpPr>
          <p:nvPr>
            <p:ph type="sldNum" idx="12"/>
          </p:nvPr>
        </p:nvSpPr>
        <p:spPr>
          <a:xfrm>
            <a:off x="13112880" y="10066426"/>
            <a:ext cx="1506615" cy="359877"/>
          </a:xfrm>
          <a:prstGeom prst="rect">
            <a:avLst/>
          </a:prstGeom>
          <a:noFill/>
          <a:ln>
            <a:noFill/>
          </a:ln>
        </p:spPr>
        <p:txBody>
          <a:bodyPr spcFirstLastPara="1" wrap="square" lIns="0" tIns="0" rIns="0" bIns="0" anchor="ctr" anchorCtr="0">
            <a:noAutofit/>
          </a:bodyPr>
          <a:lstStyle>
            <a:lvl1pPr marL="0" lvl="0" indent="0" algn="r" rtl="0">
              <a:lnSpc>
                <a:spcPct val="100000"/>
              </a:lnSpc>
              <a:spcBef>
                <a:spcPts val="0"/>
              </a:spcBef>
              <a:spcAft>
                <a:spcPts val="0"/>
              </a:spcAft>
              <a:buSzPts val="1000"/>
              <a:buNone/>
              <a:defRPr sz="1304" b="0" i="0" u="none" strike="noStrike" cap="none">
                <a:solidFill>
                  <a:schemeClr val="lt1"/>
                </a:solidFill>
                <a:latin typeface="Roboto Light"/>
                <a:ea typeface="Roboto Light"/>
                <a:cs typeface="Roboto Light"/>
                <a:sym typeface="Roboto Light"/>
              </a:defRPr>
            </a:lvl1pPr>
            <a:lvl2pPr marL="0" lvl="1" indent="0" algn="r" rtl="0">
              <a:lnSpc>
                <a:spcPct val="100000"/>
              </a:lnSpc>
              <a:spcBef>
                <a:spcPts val="0"/>
              </a:spcBef>
              <a:spcAft>
                <a:spcPts val="0"/>
              </a:spcAft>
              <a:buSzPts val="1000"/>
              <a:buNone/>
              <a:defRPr sz="1304" b="0" i="0" u="none" strike="noStrike" cap="none">
                <a:solidFill>
                  <a:schemeClr val="lt1"/>
                </a:solidFill>
                <a:latin typeface="Roboto Light"/>
                <a:ea typeface="Roboto Light"/>
                <a:cs typeface="Roboto Light"/>
                <a:sym typeface="Roboto Light"/>
              </a:defRPr>
            </a:lvl2pPr>
            <a:lvl3pPr marL="0" lvl="2" indent="0" algn="r" rtl="0">
              <a:lnSpc>
                <a:spcPct val="100000"/>
              </a:lnSpc>
              <a:spcBef>
                <a:spcPts val="0"/>
              </a:spcBef>
              <a:spcAft>
                <a:spcPts val="0"/>
              </a:spcAft>
              <a:buSzPts val="1000"/>
              <a:buNone/>
              <a:defRPr sz="1304" b="0" i="0" u="none" strike="noStrike" cap="none">
                <a:solidFill>
                  <a:schemeClr val="lt1"/>
                </a:solidFill>
                <a:latin typeface="Roboto Light"/>
                <a:ea typeface="Roboto Light"/>
                <a:cs typeface="Roboto Light"/>
                <a:sym typeface="Roboto Light"/>
              </a:defRPr>
            </a:lvl3pPr>
            <a:lvl4pPr marL="0" lvl="3" indent="0" algn="r" rtl="0">
              <a:lnSpc>
                <a:spcPct val="100000"/>
              </a:lnSpc>
              <a:spcBef>
                <a:spcPts val="0"/>
              </a:spcBef>
              <a:spcAft>
                <a:spcPts val="0"/>
              </a:spcAft>
              <a:buSzPts val="1000"/>
              <a:buNone/>
              <a:defRPr sz="1304" b="0" i="0" u="none" strike="noStrike" cap="none">
                <a:solidFill>
                  <a:schemeClr val="lt1"/>
                </a:solidFill>
                <a:latin typeface="Roboto Light"/>
                <a:ea typeface="Roboto Light"/>
                <a:cs typeface="Roboto Light"/>
                <a:sym typeface="Roboto Light"/>
              </a:defRPr>
            </a:lvl4pPr>
            <a:lvl5pPr marL="0" lvl="4" indent="0" algn="r" rtl="0">
              <a:lnSpc>
                <a:spcPct val="100000"/>
              </a:lnSpc>
              <a:spcBef>
                <a:spcPts val="0"/>
              </a:spcBef>
              <a:spcAft>
                <a:spcPts val="0"/>
              </a:spcAft>
              <a:buSzPts val="1000"/>
              <a:buNone/>
              <a:defRPr sz="1304" b="0" i="0" u="none" strike="noStrike" cap="none">
                <a:solidFill>
                  <a:schemeClr val="lt1"/>
                </a:solidFill>
                <a:latin typeface="Roboto Light"/>
                <a:ea typeface="Roboto Light"/>
                <a:cs typeface="Roboto Light"/>
                <a:sym typeface="Roboto Light"/>
              </a:defRPr>
            </a:lvl5pPr>
            <a:lvl6pPr marL="0" lvl="5" indent="0" algn="r" rtl="0">
              <a:lnSpc>
                <a:spcPct val="100000"/>
              </a:lnSpc>
              <a:spcBef>
                <a:spcPts val="0"/>
              </a:spcBef>
              <a:spcAft>
                <a:spcPts val="0"/>
              </a:spcAft>
              <a:buSzPts val="1000"/>
              <a:buNone/>
              <a:defRPr sz="1304" b="0" i="0" u="none" strike="noStrike" cap="none">
                <a:solidFill>
                  <a:schemeClr val="lt1"/>
                </a:solidFill>
                <a:latin typeface="Roboto Light"/>
                <a:ea typeface="Roboto Light"/>
                <a:cs typeface="Roboto Light"/>
                <a:sym typeface="Roboto Light"/>
              </a:defRPr>
            </a:lvl6pPr>
            <a:lvl7pPr marL="0" lvl="6" indent="0" algn="r" rtl="0">
              <a:lnSpc>
                <a:spcPct val="100000"/>
              </a:lnSpc>
              <a:spcBef>
                <a:spcPts val="0"/>
              </a:spcBef>
              <a:spcAft>
                <a:spcPts val="0"/>
              </a:spcAft>
              <a:buSzPts val="1000"/>
              <a:buNone/>
              <a:defRPr sz="1304" b="0" i="0" u="none" strike="noStrike" cap="none">
                <a:solidFill>
                  <a:schemeClr val="lt1"/>
                </a:solidFill>
                <a:latin typeface="Roboto Light"/>
                <a:ea typeface="Roboto Light"/>
                <a:cs typeface="Roboto Light"/>
                <a:sym typeface="Roboto Light"/>
              </a:defRPr>
            </a:lvl7pPr>
            <a:lvl8pPr marL="0" lvl="7" indent="0" algn="r" rtl="0">
              <a:lnSpc>
                <a:spcPct val="100000"/>
              </a:lnSpc>
              <a:spcBef>
                <a:spcPts val="0"/>
              </a:spcBef>
              <a:spcAft>
                <a:spcPts val="0"/>
              </a:spcAft>
              <a:buSzPts val="1000"/>
              <a:buNone/>
              <a:defRPr sz="1304" b="0" i="0" u="none" strike="noStrike" cap="none">
                <a:solidFill>
                  <a:schemeClr val="lt1"/>
                </a:solidFill>
                <a:latin typeface="Roboto Light"/>
                <a:ea typeface="Roboto Light"/>
                <a:cs typeface="Roboto Light"/>
                <a:sym typeface="Roboto Light"/>
              </a:defRPr>
            </a:lvl8pPr>
            <a:lvl9pPr marL="0" lvl="8" indent="0" algn="r" rtl="0">
              <a:lnSpc>
                <a:spcPct val="100000"/>
              </a:lnSpc>
              <a:spcBef>
                <a:spcPts val="0"/>
              </a:spcBef>
              <a:spcAft>
                <a:spcPts val="0"/>
              </a:spcAft>
              <a:buSzPts val="1000"/>
              <a:buNone/>
              <a:defRPr sz="1304" b="0" i="0" u="none" strike="noStrike" cap="none">
                <a:solidFill>
                  <a:schemeClr val="lt1"/>
                </a:solidFill>
                <a:latin typeface="Roboto Light"/>
                <a:ea typeface="Roboto Light"/>
                <a:cs typeface="Roboto Light"/>
                <a:sym typeface="Roboto Light"/>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619303635"/>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showMasterSp="0" matchingName="1_Пользовательский макет">
  <p:cSld name="1_Пользовательский макет">
    <p:spTree>
      <p:nvGrpSpPr>
        <p:cNvPr id="1" name="Shape 360"/>
        <p:cNvGrpSpPr/>
        <p:nvPr/>
      </p:nvGrpSpPr>
      <p:grpSpPr>
        <a:xfrm>
          <a:off x="0" y="0"/>
          <a:ext cx="0" cy="0"/>
          <a:chOff x="0" y="0"/>
          <a:chExt cx="0" cy="0"/>
        </a:xfrm>
      </p:grpSpPr>
      <p:sp>
        <p:nvSpPr>
          <p:cNvPr id="361" name="Google Shape;361;p79"/>
          <p:cNvSpPr>
            <a:spLocks noGrp="1"/>
          </p:cNvSpPr>
          <p:nvPr>
            <p:ph type="pic" idx="2"/>
          </p:nvPr>
        </p:nvSpPr>
        <p:spPr>
          <a:xfrm>
            <a:off x="0" y="0"/>
            <a:ext cx="15125700" cy="106934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2316" b="0" i="0" u="none" strike="noStrike" cap="none">
                <a:latin typeface="Arial"/>
                <a:ea typeface="Arial"/>
                <a:cs typeface="Arial"/>
                <a:sym typeface="Arial"/>
              </a:defRPr>
            </a:lvl1pPr>
            <a:lvl2pPr marR="0" lvl="1"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9pPr>
          </a:lstStyle>
          <a:p>
            <a:endParaRPr/>
          </a:p>
        </p:txBody>
      </p:sp>
    </p:spTree>
    <p:extLst>
      <p:ext uri="{BB962C8B-B14F-4D97-AF65-F5344CB8AC3E}">
        <p14:creationId xmlns:p14="http://schemas.microsoft.com/office/powerpoint/2010/main" val="349174623"/>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showMasterSp="0" matchingName="Картинка">
  <p:cSld name="Картинка">
    <p:spTree>
      <p:nvGrpSpPr>
        <p:cNvPr id="1" name="Shape 362"/>
        <p:cNvGrpSpPr/>
        <p:nvPr/>
      </p:nvGrpSpPr>
      <p:grpSpPr>
        <a:xfrm>
          <a:off x="0" y="0"/>
          <a:ext cx="0" cy="0"/>
          <a:chOff x="0" y="0"/>
          <a:chExt cx="0" cy="0"/>
        </a:xfrm>
      </p:grpSpPr>
      <p:sp>
        <p:nvSpPr>
          <p:cNvPr id="363" name="Google Shape;363;p80"/>
          <p:cNvSpPr>
            <a:spLocks noGrp="1"/>
          </p:cNvSpPr>
          <p:nvPr>
            <p:ph type="pic" idx="2"/>
          </p:nvPr>
        </p:nvSpPr>
        <p:spPr>
          <a:xfrm>
            <a:off x="0" y="0"/>
            <a:ext cx="15125700" cy="10693400"/>
          </a:xfrm>
          <a:prstGeom prst="rect">
            <a:avLst/>
          </a:prstGeom>
          <a:solidFill>
            <a:schemeClr val="dk2"/>
          </a:solid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2316" b="0" i="0" u="none" strike="noStrike" cap="none">
                <a:solidFill>
                  <a:schemeClr val="dk2"/>
                </a:solidFill>
                <a:latin typeface="Arial"/>
                <a:ea typeface="Arial"/>
                <a:cs typeface="Arial"/>
                <a:sym typeface="Arial"/>
              </a:defRPr>
            </a:lvl1pPr>
            <a:lvl2pPr marR="0" lvl="1"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2316" b="0" i="0" u="none" strike="noStrike" cap="none">
                <a:solidFill>
                  <a:srgbClr val="000000"/>
                </a:solidFill>
                <a:latin typeface="Arial"/>
                <a:ea typeface="Arial"/>
                <a:cs typeface="Arial"/>
                <a:sym typeface="Arial"/>
              </a:defRPr>
            </a:lvl9pPr>
          </a:lstStyle>
          <a:p>
            <a:endParaRPr/>
          </a:p>
        </p:txBody>
      </p:sp>
      <p:sp>
        <p:nvSpPr>
          <p:cNvPr id="364" name="Google Shape;364;p80"/>
          <p:cNvSpPr txBox="1">
            <a:spLocks noGrp="1"/>
          </p:cNvSpPr>
          <p:nvPr>
            <p:ph type="sldNum" idx="12"/>
          </p:nvPr>
        </p:nvSpPr>
        <p:spPr>
          <a:xfrm>
            <a:off x="13112880" y="10066426"/>
            <a:ext cx="1506615" cy="359877"/>
          </a:xfrm>
          <a:prstGeom prst="rect">
            <a:avLst/>
          </a:prstGeom>
          <a:noFill/>
          <a:ln>
            <a:noFill/>
          </a:ln>
        </p:spPr>
        <p:txBody>
          <a:bodyPr spcFirstLastPara="1" wrap="square" lIns="0" tIns="0" rIns="0" bIns="0" anchor="ctr" anchorCtr="0">
            <a:noAutofit/>
          </a:bodyPr>
          <a:lstStyle>
            <a:lvl1pPr marL="0" lvl="0" indent="0" algn="r" rtl="0">
              <a:lnSpc>
                <a:spcPct val="100000"/>
              </a:lnSpc>
              <a:spcBef>
                <a:spcPts val="0"/>
              </a:spcBef>
              <a:spcAft>
                <a:spcPts val="0"/>
              </a:spcAft>
              <a:buSzPts val="1000"/>
              <a:buNone/>
              <a:defRPr sz="1304" b="0" i="0" u="none" strike="noStrike" cap="none">
                <a:solidFill>
                  <a:schemeClr val="lt1"/>
                </a:solidFill>
                <a:latin typeface="Roboto Light"/>
                <a:ea typeface="Roboto Light"/>
                <a:cs typeface="Roboto Light"/>
                <a:sym typeface="Roboto Light"/>
              </a:defRPr>
            </a:lvl1pPr>
            <a:lvl2pPr marL="0" lvl="1" indent="0" algn="r" rtl="0">
              <a:lnSpc>
                <a:spcPct val="100000"/>
              </a:lnSpc>
              <a:spcBef>
                <a:spcPts val="0"/>
              </a:spcBef>
              <a:spcAft>
                <a:spcPts val="0"/>
              </a:spcAft>
              <a:buSzPts val="1000"/>
              <a:buNone/>
              <a:defRPr sz="1304" b="0" i="0" u="none" strike="noStrike" cap="none">
                <a:solidFill>
                  <a:schemeClr val="lt1"/>
                </a:solidFill>
                <a:latin typeface="Roboto Light"/>
                <a:ea typeface="Roboto Light"/>
                <a:cs typeface="Roboto Light"/>
                <a:sym typeface="Roboto Light"/>
              </a:defRPr>
            </a:lvl2pPr>
            <a:lvl3pPr marL="0" lvl="2" indent="0" algn="r" rtl="0">
              <a:lnSpc>
                <a:spcPct val="100000"/>
              </a:lnSpc>
              <a:spcBef>
                <a:spcPts val="0"/>
              </a:spcBef>
              <a:spcAft>
                <a:spcPts val="0"/>
              </a:spcAft>
              <a:buSzPts val="1000"/>
              <a:buNone/>
              <a:defRPr sz="1304" b="0" i="0" u="none" strike="noStrike" cap="none">
                <a:solidFill>
                  <a:schemeClr val="lt1"/>
                </a:solidFill>
                <a:latin typeface="Roboto Light"/>
                <a:ea typeface="Roboto Light"/>
                <a:cs typeface="Roboto Light"/>
                <a:sym typeface="Roboto Light"/>
              </a:defRPr>
            </a:lvl3pPr>
            <a:lvl4pPr marL="0" lvl="3" indent="0" algn="r" rtl="0">
              <a:lnSpc>
                <a:spcPct val="100000"/>
              </a:lnSpc>
              <a:spcBef>
                <a:spcPts val="0"/>
              </a:spcBef>
              <a:spcAft>
                <a:spcPts val="0"/>
              </a:spcAft>
              <a:buSzPts val="1000"/>
              <a:buNone/>
              <a:defRPr sz="1304" b="0" i="0" u="none" strike="noStrike" cap="none">
                <a:solidFill>
                  <a:schemeClr val="lt1"/>
                </a:solidFill>
                <a:latin typeface="Roboto Light"/>
                <a:ea typeface="Roboto Light"/>
                <a:cs typeface="Roboto Light"/>
                <a:sym typeface="Roboto Light"/>
              </a:defRPr>
            </a:lvl4pPr>
            <a:lvl5pPr marL="0" lvl="4" indent="0" algn="r" rtl="0">
              <a:lnSpc>
                <a:spcPct val="100000"/>
              </a:lnSpc>
              <a:spcBef>
                <a:spcPts val="0"/>
              </a:spcBef>
              <a:spcAft>
                <a:spcPts val="0"/>
              </a:spcAft>
              <a:buSzPts val="1000"/>
              <a:buNone/>
              <a:defRPr sz="1304" b="0" i="0" u="none" strike="noStrike" cap="none">
                <a:solidFill>
                  <a:schemeClr val="lt1"/>
                </a:solidFill>
                <a:latin typeface="Roboto Light"/>
                <a:ea typeface="Roboto Light"/>
                <a:cs typeface="Roboto Light"/>
                <a:sym typeface="Roboto Light"/>
              </a:defRPr>
            </a:lvl5pPr>
            <a:lvl6pPr marL="0" lvl="5" indent="0" algn="r" rtl="0">
              <a:lnSpc>
                <a:spcPct val="100000"/>
              </a:lnSpc>
              <a:spcBef>
                <a:spcPts val="0"/>
              </a:spcBef>
              <a:spcAft>
                <a:spcPts val="0"/>
              </a:spcAft>
              <a:buSzPts val="1000"/>
              <a:buNone/>
              <a:defRPr sz="1304" b="0" i="0" u="none" strike="noStrike" cap="none">
                <a:solidFill>
                  <a:schemeClr val="lt1"/>
                </a:solidFill>
                <a:latin typeface="Roboto Light"/>
                <a:ea typeface="Roboto Light"/>
                <a:cs typeface="Roboto Light"/>
                <a:sym typeface="Roboto Light"/>
              </a:defRPr>
            </a:lvl6pPr>
            <a:lvl7pPr marL="0" lvl="6" indent="0" algn="r" rtl="0">
              <a:lnSpc>
                <a:spcPct val="100000"/>
              </a:lnSpc>
              <a:spcBef>
                <a:spcPts val="0"/>
              </a:spcBef>
              <a:spcAft>
                <a:spcPts val="0"/>
              </a:spcAft>
              <a:buSzPts val="1000"/>
              <a:buNone/>
              <a:defRPr sz="1304" b="0" i="0" u="none" strike="noStrike" cap="none">
                <a:solidFill>
                  <a:schemeClr val="lt1"/>
                </a:solidFill>
                <a:latin typeface="Roboto Light"/>
                <a:ea typeface="Roboto Light"/>
                <a:cs typeface="Roboto Light"/>
                <a:sym typeface="Roboto Light"/>
              </a:defRPr>
            </a:lvl7pPr>
            <a:lvl8pPr marL="0" lvl="7" indent="0" algn="r" rtl="0">
              <a:lnSpc>
                <a:spcPct val="100000"/>
              </a:lnSpc>
              <a:spcBef>
                <a:spcPts val="0"/>
              </a:spcBef>
              <a:spcAft>
                <a:spcPts val="0"/>
              </a:spcAft>
              <a:buSzPts val="1000"/>
              <a:buNone/>
              <a:defRPr sz="1304" b="0" i="0" u="none" strike="noStrike" cap="none">
                <a:solidFill>
                  <a:schemeClr val="lt1"/>
                </a:solidFill>
                <a:latin typeface="Roboto Light"/>
                <a:ea typeface="Roboto Light"/>
                <a:cs typeface="Roboto Light"/>
                <a:sym typeface="Roboto Light"/>
              </a:defRPr>
            </a:lvl8pPr>
            <a:lvl9pPr marL="0" lvl="8" indent="0" algn="r" rtl="0">
              <a:lnSpc>
                <a:spcPct val="100000"/>
              </a:lnSpc>
              <a:spcBef>
                <a:spcPts val="0"/>
              </a:spcBef>
              <a:spcAft>
                <a:spcPts val="0"/>
              </a:spcAft>
              <a:buSzPts val="1000"/>
              <a:buNone/>
              <a:defRPr sz="1304" b="0" i="0" u="none" strike="noStrike" cap="none">
                <a:solidFill>
                  <a:schemeClr val="lt1"/>
                </a:solidFill>
                <a:latin typeface="Roboto Light"/>
                <a:ea typeface="Roboto Light"/>
                <a:cs typeface="Roboto Light"/>
                <a:sym typeface="Roboto Light"/>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2133525767"/>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showMasterSp="0" matchingName="Our Team 2">
  <p:cSld name="Our Team 2">
    <p:spTree>
      <p:nvGrpSpPr>
        <p:cNvPr id="1" name="Shape 133"/>
        <p:cNvGrpSpPr/>
        <p:nvPr/>
      </p:nvGrpSpPr>
      <p:grpSpPr>
        <a:xfrm>
          <a:off x="0" y="0"/>
          <a:ext cx="0" cy="0"/>
          <a:chOff x="0" y="0"/>
          <a:chExt cx="0" cy="0"/>
        </a:xfrm>
      </p:grpSpPr>
      <p:sp>
        <p:nvSpPr>
          <p:cNvPr id="134" name="Google Shape;134;p27"/>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135" name="Google Shape;135;p27"/>
          <p:cNvSpPr>
            <a:spLocks noGrp="1"/>
          </p:cNvSpPr>
          <p:nvPr>
            <p:ph type="pic" idx="2"/>
          </p:nvPr>
        </p:nvSpPr>
        <p:spPr>
          <a:xfrm>
            <a:off x="5121988" y="4230331"/>
            <a:ext cx="2048024" cy="2572154"/>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136" name="Google Shape;136;p27"/>
          <p:cNvSpPr>
            <a:spLocks noGrp="1"/>
          </p:cNvSpPr>
          <p:nvPr>
            <p:ph type="pic" idx="3"/>
          </p:nvPr>
        </p:nvSpPr>
        <p:spPr>
          <a:xfrm>
            <a:off x="7957787" y="4230331"/>
            <a:ext cx="2048024" cy="2572154"/>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137" name="Google Shape;137;p27"/>
          <p:cNvSpPr>
            <a:spLocks noGrp="1"/>
          </p:cNvSpPr>
          <p:nvPr>
            <p:ph type="pic" idx="4"/>
          </p:nvPr>
        </p:nvSpPr>
        <p:spPr>
          <a:xfrm>
            <a:off x="10792681" y="4230331"/>
            <a:ext cx="2048024" cy="2572154"/>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767899402"/>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showMasterSp="0" matchingName="Our Team 4">
  <p:cSld name="Our Team 4">
    <p:spTree>
      <p:nvGrpSpPr>
        <p:cNvPr id="1" name="Shape 142"/>
        <p:cNvGrpSpPr/>
        <p:nvPr/>
      </p:nvGrpSpPr>
      <p:grpSpPr>
        <a:xfrm>
          <a:off x="0" y="0"/>
          <a:ext cx="0" cy="0"/>
          <a:chOff x="0" y="0"/>
          <a:chExt cx="0" cy="0"/>
        </a:xfrm>
      </p:grpSpPr>
      <p:sp>
        <p:nvSpPr>
          <p:cNvPr id="143" name="Google Shape;143;p29"/>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144" name="Google Shape;144;p29"/>
          <p:cNvSpPr>
            <a:spLocks noGrp="1"/>
          </p:cNvSpPr>
          <p:nvPr>
            <p:ph type="pic" idx="2"/>
          </p:nvPr>
        </p:nvSpPr>
        <p:spPr>
          <a:xfrm>
            <a:off x="7561873" y="0"/>
            <a:ext cx="3782914" cy="10688410"/>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248788535"/>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showMasterSp="0" matchingName="Our Team 5">
  <p:cSld name="Our Team 5">
    <p:spTree>
      <p:nvGrpSpPr>
        <p:cNvPr id="1" name="Shape 145"/>
        <p:cNvGrpSpPr/>
        <p:nvPr/>
      </p:nvGrpSpPr>
      <p:grpSpPr>
        <a:xfrm>
          <a:off x="0" y="0"/>
          <a:ext cx="0" cy="0"/>
          <a:chOff x="0" y="0"/>
          <a:chExt cx="0" cy="0"/>
        </a:xfrm>
      </p:grpSpPr>
      <p:sp>
        <p:nvSpPr>
          <p:cNvPr id="146" name="Google Shape;146;p30"/>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147" name="Google Shape;147;p30"/>
          <p:cNvSpPr>
            <a:spLocks noGrp="1"/>
          </p:cNvSpPr>
          <p:nvPr>
            <p:ph type="pic" idx="2"/>
          </p:nvPr>
        </p:nvSpPr>
        <p:spPr>
          <a:xfrm>
            <a:off x="5673376" y="1188156"/>
            <a:ext cx="3780929" cy="8317089"/>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Char char="•"/>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569316435"/>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showMasterSp="0" matchingName="Some Facts 3">
  <p:cSld name="Some Facts 3">
    <p:spTree>
      <p:nvGrpSpPr>
        <p:cNvPr id="1" name="Shape 157"/>
        <p:cNvGrpSpPr/>
        <p:nvPr/>
      </p:nvGrpSpPr>
      <p:grpSpPr>
        <a:xfrm>
          <a:off x="0" y="0"/>
          <a:ext cx="0" cy="0"/>
          <a:chOff x="0" y="0"/>
          <a:chExt cx="0" cy="0"/>
        </a:xfrm>
      </p:grpSpPr>
      <p:sp>
        <p:nvSpPr>
          <p:cNvPr id="158" name="Google Shape;158;p33"/>
          <p:cNvSpPr>
            <a:spLocks noGrp="1"/>
          </p:cNvSpPr>
          <p:nvPr>
            <p:ph type="pic" idx="2"/>
          </p:nvPr>
        </p:nvSpPr>
        <p:spPr>
          <a:xfrm>
            <a:off x="8824155" y="0"/>
            <a:ext cx="6301383" cy="10693400"/>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159" name="Google Shape;159;p33"/>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3053113017"/>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showMasterSp="0" matchingName="Milestones 1">
  <p:cSld name="Milestones 1">
    <p:spTree>
      <p:nvGrpSpPr>
        <p:cNvPr id="1" name="Shape 160"/>
        <p:cNvGrpSpPr/>
        <p:nvPr/>
      </p:nvGrpSpPr>
      <p:grpSpPr>
        <a:xfrm>
          <a:off x="0" y="0"/>
          <a:ext cx="0" cy="0"/>
          <a:chOff x="0" y="0"/>
          <a:chExt cx="0" cy="0"/>
        </a:xfrm>
      </p:grpSpPr>
      <p:sp>
        <p:nvSpPr>
          <p:cNvPr id="161" name="Google Shape;161;p34"/>
          <p:cNvSpPr>
            <a:spLocks noGrp="1"/>
          </p:cNvSpPr>
          <p:nvPr>
            <p:ph type="pic" idx="2"/>
          </p:nvPr>
        </p:nvSpPr>
        <p:spPr>
          <a:xfrm>
            <a:off x="10019932" y="4095733"/>
            <a:ext cx="3486653" cy="1491899"/>
          </a:xfrm>
          <a:prstGeom prst="parallelogram">
            <a:avLst>
              <a:gd name="adj" fmla="val 100653"/>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162" name="Google Shape;162;p34"/>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163" name="Google Shape;163;p34"/>
          <p:cNvSpPr>
            <a:spLocks noGrp="1"/>
          </p:cNvSpPr>
          <p:nvPr>
            <p:ph type="pic" idx="3"/>
          </p:nvPr>
        </p:nvSpPr>
        <p:spPr>
          <a:xfrm>
            <a:off x="5105785" y="6092701"/>
            <a:ext cx="3486653" cy="1491899"/>
          </a:xfrm>
          <a:prstGeom prst="parallelogram">
            <a:avLst>
              <a:gd name="adj" fmla="val 100653"/>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164" name="Google Shape;164;p34"/>
          <p:cNvSpPr>
            <a:spLocks noGrp="1"/>
          </p:cNvSpPr>
          <p:nvPr>
            <p:ph type="pic" idx="4"/>
          </p:nvPr>
        </p:nvSpPr>
        <p:spPr>
          <a:xfrm>
            <a:off x="1619249" y="3834772"/>
            <a:ext cx="4552597" cy="2554690"/>
          </a:xfrm>
          <a:prstGeom prst="parallelogram">
            <a:avLst>
              <a:gd name="adj" fmla="val 100653"/>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2637265216"/>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showMasterSp="0" matchingName="Milestones 2">
  <p:cSld name="Milestones 2">
    <p:spTree>
      <p:nvGrpSpPr>
        <p:cNvPr id="1" name="Shape 165"/>
        <p:cNvGrpSpPr/>
        <p:nvPr/>
      </p:nvGrpSpPr>
      <p:grpSpPr>
        <a:xfrm>
          <a:off x="0" y="0"/>
          <a:ext cx="0" cy="0"/>
          <a:chOff x="0" y="0"/>
          <a:chExt cx="0" cy="0"/>
        </a:xfrm>
      </p:grpSpPr>
      <p:sp>
        <p:nvSpPr>
          <p:cNvPr id="166" name="Google Shape;166;p35"/>
          <p:cNvSpPr>
            <a:spLocks noGrp="1"/>
          </p:cNvSpPr>
          <p:nvPr>
            <p:ph type="pic" idx="2"/>
          </p:nvPr>
        </p:nvSpPr>
        <p:spPr>
          <a:xfrm>
            <a:off x="9015245" y="3407630"/>
            <a:ext cx="9196506" cy="3878190"/>
          </a:xfrm>
          <a:prstGeom prst="parallelogram">
            <a:avLst>
              <a:gd name="adj" fmla="val 100653"/>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167" name="Google Shape;167;p35"/>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168" name="Google Shape;168;p35"/>
          <p:cNvSpPr>
            <a:spLocks noGrp="1"/>
          </p:cNvSpPr>
          <p:nvPr>
            <p:ph type="pic" idx="3"/>
          </p:nvPr>
        </p:nvSpPr>
        <p:spPr>
          <a:xfrm>
            <a:off x="4226567" y="6290294"/>
            <a:ext cx="4552597" cy="2554690"/>
          </a:xfrm>
          <a:prstGeom prst="parallelogram">
            <a:avLst>
              <a:gd name="adj" fmla="val 100653"/>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169" name="Google Shape;169;p35"/>
          <p:cNvSpPr>
            <a:spLocks noGrp="1"/>
          </p:cNvSpPr>
          <p:nvPr>
            <p:ph type="pic" idx="4"/>
          </p:nvPr>
        </p:nvSpPr>
        <p:spPr>
          <a:xfrm>
            <a:off x="1619249" y="4897613"/>
            <a:ext cx="3486653" cy="1491899"/>
          </a:xfrm>
          <a:prstGeom prst="parallelogram">
            <a:avLst>
              <a:gd name="adj" fmla="val 100653"/>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644005482"/>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showMasterSp="0" matchingName="Milestones 3">
  <p:cSld name="Milestones 3">
    <p:spTree>
      <p:nvGrpSpPr>
        <p:cNvPr id="1" name="Shape 170"/>
        <p:cNvGrpSpPr/>
        <p:nvPr/>
      </p:nvGrpSpPr>
      <p:grpSpPr>
        <a:xfrm>
          <a:off x="0" y="0"/>
          <a:ext cx="0" cy="0"/>
          <a:chOff x="0" y="0"/>
          <a:chExt cx="0" cy="0"/>
        </a:xfrm>
      </p:grpSpPr>
      <p:sp>
        <p:nvSpPr>
          <p:cNvPr id="171" name="Google Shape;171;p36"/>
          <p:cNvSpPr>
            <a:spLocks noGrp="1"/>
          </p:cNvSpPr>
          <p:nvPr>
            <p:ph type="pic" idx="2"/>
          </p:nvPr>
        </p:nvSpPr>
        <p:spPr>
          <a:xfrm>
            <a:off x="1926" y="0"/>
            <a:ext cx="15123716" cy="5346388"/>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172" name="Google Shape;172;p36"/>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774451453"/>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showMasterSp="0" matchingName="Milestones 4">
  <p:cSld name="Milestones 4">
    <p:spTree>
      <p:nvGrpSpPr>
        <p:cNvPr id="1" name="Shape 173"/>
        <p:cNvGrpSpPr/>
        <p:nvPr/>
      </p:nvGrpSpPr>
      <p:grpSpPr>
        <a:xfrm>
          <a:off x="0" y="0"/>
          <a:ext cx="0" cy="0"/>
          <a:chOff x="0" y="0"/>
          <a:chExt cx="0" cy="0"/>
        </a:xfrm>
      </p:grpSpPr>
      <p:sp>
        <p:nvSpPr>
          <p:cNvPr id="174" name="Google Shape;174;p37"/>
          <p:cNvSpPr>
            <a:spLocks noGrp="1"/>
          </p:cNvSpPr>
          <p:nvPr>
            <p:ph type="pic" idx="2"/>
          </p:nvPr>
        </p:nvSpPr>
        <p:spPr>
          <a:xfrm>
            <a:off x="5359097" y="1186607"/>
            <a:ext cx="4407693" cy="8317089"/>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175" name="Google Shape;175;p37"/>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3689401234"/>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showMasterSp="0" matchingName="Laptop 1">
  <p:cSld name="Laptop 1">
    <p:spTree>
      <p:nvGrpSpPr>
        <p:cNvPr id="1" name="Shape 176"/>
        <p:cNvGrpSpPr/>
        <p:nvPr/>
      </p:nvGrpSpPr>
      <p:grpSpPr>
        <a:xfrm>
          <a:off x="0" y="0"/>
          <a:ext cx="0" cy="0"/>
          <a:chOff x="0" y="0"/>
          <a:chExt cx="0" cy="0"/>
        </a:xfrm>
      </p:grpSpPr>
      <p:sp>
        <p:nvSpPr>
          <p:cNvPr id="177" name="Google Shape;177;p38"/>
          <p:cNvSpPr>
            <a:spLocks noGrp="1"/>
          </p:cNvSpPr>
          <p:nvPr>
            <p:ph type="pic" idx="2"/>
          </p:nvPr>
        </p:nvSpPr>
        <p:spPr>
          <a:xfrm>
            <a:off x="4494787" y="3467930"/>
            <a:ext cx="6144071" cy="4831209"/>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178" name="Google Shape;178;p38"/>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2379064960"/>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showMasterSp="0" matchingName="Laptop 2">
  <p:cSld name="Laptop 2">
    <p:spTree>
      <p:nvGrpSpPr>
        <p:cNvPr id="1" name="Shape 179"/>
        <p:cNvGrpSpPr/>
        <p:nvPr/>
      </p:nvGrpSpPr>
      <p:grpSpPr>
        <a:xfrm>
          <a:off x="0" y="0"/>
          <a:ext cx="0" cy="0"/>
          <a:chOff x="0" y="0"/>
          <a:chExt cx="0" cy="0"/>
        </a:xfrm>
      </p:grpSpPr>
      <p:sp>
        <p:nvSpPr>
          <p:cNvPr id="180" name="Google Shape;180;p39"/>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181" name="Google Shape;181;p39"/>
          <p:cNvSpPr>
            <a:spLocks noGrp="1"/>
          </p:cNvSpPr>
          <p:nvPr>
            <p:ph type="pic" idx="2"/>
          </p:nvPr>
        </p:nvSpPr>
        <p:spPr>
          <a:xfrm>
            <a:off x="8277843" y="2087281"/>
            <a:ext cx="7959354" cy="6255124"/>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846100149"/>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showMasterSp="0" matchingName="Laptop 3">
  <p:cSld name="Laptop 3">
    <p:spTree>
      <p:nvGrpSpPr>
        <p:cNvPr id="1" name="Shape 182"/>
        <p:cNvGrpSpPr/>
        <p:nvPr/>
      </p:nvGrpSpPr>
      <p:grpSpPr>
        <a:xfrm>
          <a:off x="0" y="0"/>
          <a:ext cx="0" cy="0"/>
          <a:chOff x="0" y="0"/>
          <a:chExt cx="0" cy="0"/>
        </a:xfrm>
      </p:grpSpPr>
      <p:sp>
        <p:nvSpPr>
          <p:cNvPr id="183" name="Google Shape;183;p40"/>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184" name="Google Shape;184;p40"/>
          <p:cNvSpPr>
            <a:spLocks noGrp="1"/>
          </p:cNvSpPr>
          <p:nvPr>
            <p:ph type="pic" idx="2"/>
          </p:nvPr>
        </p:nvSpPr>
        <p:spPr>
          <a:xfrm>
            <a:off x="-953784" y="2380189"/>
            <a:ext cx="7959354" cy="6255124"/>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71300066"/>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showMasterSp="0" matchingName="Laptop 4">
  <p:cSld name="Laptop 4">
    <p:spTree>
      <p:nvGrpSpPr>
        <p:cNvPr id="1" name="Shape 185"/>
        <p:cNvGrpSpPr/>
        <p:nvPr/>
      </p:nvGrpSpPr>
      <p:grpSpPr>
        <a:xfrm>
          <a:off x="0" y="0"/>
          <a:ext cx="0" cy="0"/>
          <a:chOff x="0" y="0"/>
          <a:chExt cx="0" cy="0"/>
        </a:xfrm>
      </p:grpSpPr>
      <p:sp>
        <p:nvSpPr>
          <p:cNvPr id="186" name="Google Shape;186;p41"/>
          <p:cNvSpPr>
            <a:spLocks noGrp="1"/>
          </p:cNvSpPr>
          <p:nvPr>
            <p:ph type="pic" idx="2"/>
          </p:nvPr>
        </p:nvSpPr>
        <p:spPr>
          <a:xfrm>
            <a:off x="6785595" y="3368917"/>
            <a:ext cx="6144071" cy="4831209"/>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187" name="Google Shape;187;p41"/>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188" name="Google Shape;188;p41"/>
          <p:cNvSpPr>
            <a:spLocks noGrp="1"/>
          </p:cNvSpPr>
          <p:nvPr>
            <p:ph type="pic" idx="3"/>
          </p:nvPr>
        </p:nvSpPr>
        <p:spPr>
          <a:xfrm>
            <a:off x="11570558" y="7063864"/>
            <a:ext cx="2411279" cy="1700840"/>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1595486806"/>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showMasterSp="0" matchingName="Watch 1">
  <p:cSld name="Watch 1">
    <p:spTree>
      <p:nvGrpSpPr>
        <p:cNvPr id="1" name="Shape 189"/>
        <p:cNvGrpSpPr/>
        <p:nvPr/>
      </p:nvGrpSpPr>
      <p:grpSpPr>
        <a:xfrm>
          <a:off x="0" y="0"/>
          <a:ext cx="0" cy="0"/>
          <a:chOff x="0" y="0"/>
          <a:chExt cx="0" cy="0"/>
        </a:xfrm>
      </p:grpSpPr>
      <p:sp>
        <p:nvSpPr>
          <p:cNvPr id="190" name="Google Shape;190;p42"/>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191" name="Google Shape;191;p42"/>
          <p:cNvSpPr>
            <a:spLocks noGrp="1"/>
          </p:cNvSpPr>
          <p:nvPr>
            <p:ph type="pic" idx="2"/>
          </p:nvPr>
        </p:nvSpPr>
        <p:spPr>
          <a:xfrm>
            <a:off x="8515972" y="2574337"/>
            <a:ext cx="3528834" cy="554472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55993038"/>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showMasterSp="0" matchingName="Watch 2">
  <p:cSld name="Watch 2">
    <p:spTree>
      <p:nvGrpSpPr>
        <p:cNvPr id="1" name="Shape 192"/>
        <p:cNvGrpSpPr/>
        <p:nvPr/>
      </p:nvGrpSpPr>
      <p:grpSpPr>
        <a:xfrm>
          <a:off x="0" y="0"/>
          <a:ext cx="0" cy="0"/>
          <a:chOff x="0" y="0"/>
          <a:chExt cx="0" cy="0"/>
        </a:xfrm>
      </p:grpSpPr>
      <p:sp>
        <p:nvSpPr>
          <p:cNvPr id="193" name="Google Shape;193;p43"/>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194" name="Google Shape;194;p43"/>
          <p:cNvSpPr>
            <a:spLocks noGrp="1"/>
          </p:cNvSpPr>
          <p:nvPr>
            <p:ph type="pic" idx="2"/>
          </p:nvPr>
        </p:nvSpPr>
        <p:spPr>
          <a:xfrm>
            <a:off x="6613325" y="3959513"/>
            <a:ext cx="1764666" cy="2772363"/>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195" name="Google Shape;195;p43"/>
          <p:cNvSpPr>
            <a:spLocks noGrp="1"/>
          </p:cNvSpPr>
          <p:nvPr>
            <p:ph type="pic" idx="3"/>
          </p:nvPr>
        </p:nvSpPr>
        <p:spPr>
          <a:xfrm>
            <a:off x="9322994" y="3959513"/>
            <a:ext cx="1764666" cy="2772363"/>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196" name="Google Shape;196;p43"/>
          <p:cNvSpPr>
            <a:spLocks noGrp="1"/>
          </p:cNvSpPr>
          <p:nvPr>
            <p:ph type="pic" idx="4"/>
          </p:nvPr>
        </p:nvSpPr>
        <p:spPr>
          <a:xfrm>
            <a:off x="11560049" y="3959513"/>
            <a:ext cx="1764666" cy="2772363"/>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197" name="Google Shape;197;p43"/>
          <p:cNvSpPr>
            <a:spLocks noGrp="1"/>
          </p:cNvSpPr>
          <p:nvPr>
            <p:ph type="pic" idx="5"/>
          </p:nvPr>
        </p:nvSpPr>
        <p:spPr>
          <a:xfrm>
            <a:off x="13797104" y="3959513"/>
            <a:ext cx="1764666" cy="2772363"/>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15849058"/>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showMasterSp="0" matchingName="Phone 1">
  <p:cSld name="Phone 1">
    <p:spTree>
      <p:nvGrpSpPr>
        <p:cNvPr id="1" name="Shape 198"/>
        <p:cNvGrpSpPr/>
        <p:nvPr/>
      </p:nvGrpSpPr>
      <p:grpSpPr>
        <a:xfrm>
          <a:off x="0" y="0"/>
          <a:ext cx="0" cy="0"/>
          <a:chOff x="0" y="0"/>
          <a:chExt cx="0" cy="0"/>
        </a:xfrm>
      </p:grpSpPr>
      <p:sp>
        <p:nvSpPr>
          <p:cNvPr id="199" name="Google Shape;199;p44"/>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200" name="Google Shape;200;p44"/>
          <p:cNvSpPr>
            <a:spLocks noGrp="1"/>
          </p:cNvSpPr>
          <p:nvPr>
            <p:ph type="pic" idx="2"/>
          </p:nvPr>
        </p:nvSpPr>
        <p:spPr>
          <a:xfrm>
            <a:off x="4960648" y="4195550"/>
            <a:ext cx="5204670" cy="3684218"/>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871908490"/>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showMasterSp="0" matchingName="Phone 2">
  <p:cSld name="Phone 2">
    <p:spTree>
      <p:nvGrpSpPr>
        <p:cNvPr id="1" name="Shape 201"/>
        <p:cNvGrpSpPr/>
        <p:nvPr/>
      </p:nvGrpSpPr>
      <p:grpSpPr>
        <a:xfrm>
          <a:off x="0" y="0"/>
          <a:ext cx="0" cy="0"/>
          <a:chOff x="0" y="0"/>
          <a:chExt cx="0" cy="0"/>
        </a:xfrm>
      </p:grpSpPr>
      <p:sp>
        <p:nvSpPr>
          <p:cNvPr id="202" name="Google Shape;202;p45"/>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203" name="Google Shape;203;p45"/>
          <p:cNvSpPr>
            <a:spLocks noGrp="1"/>
          </p:cNvSpPr>
          <p:nvPr>
            <p:ph type="pic" idx="2"/>
          </p:nvPr>
        </p:nvSpPr>
        <p:spPr>
          <a:xfrm>
            <a:off x="8836106" y="3721258"/>
            <a:ext cx="6289473" cy="4418941"/>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4290648526"/>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showMasterSp="0" matchingName="Phone 3">
  <p:cSld name="Phone 3">
    <p:spTree>
      <p:nvGrpSpPr>
        <p:cNvPr id="1" name="Shape 204"/>
        <p:cNvGrpSpPr/>
        <p:nvPr/>
      </p:nvGrpSpPr>
      <p:grpSpPr>
        <a:xfrm>
          <a:off x="0" y="0"/>
          <a:ext cx="0" cy="0"/>
          <a:chOff x="0" y="0"/>
          <a:chExt cx="0" cy="0"/>
        </a:xfrm>
      </p:grpSpPr>
      <p:sp>
        <p:nvSpPr>
          <p:cNvPr id="205" name="Google Shape;205;p46"/>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206" name="Google Shape;206;p46"/>
          <p:cNvSpPr>
            <a:spLocks noGrp="1"/>
          </p:cNvSpPr>
          <p:nvPr>
            <p:ph type="pic" idx="2"/>
          </p:nvPr>
        </p:nvSpPr>
        <p:spPr>
          <a:xfrm>
            <a:off x="5544233" y="6499622"/>
            <a:ext cx="3914916" cy="274928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07" name="Google Shape;207;p46"/>
          <p:cNvSpPr>
            <a:spLocks noGrp="1"/>
          </p:cNvSpPr>
          <p:nvPr>
            <p:ph type="pic" idx="3"/>
          </p:nvPr>
        </p:nvSpPr>
        <p:spPr>
          <a:xfrm>
            <a:off x="10248092" y="1436658"/>
            <a:ext cx="3914916" cy="274928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08" name="Google Shape;208;p46"/>
          <p:cNvSpPr>
            <a:spLocks noGrp="1"/>
          </p:cNvSpPr>
          <p:nvPr>
            <p:ph type="pic" idx="4"/>
          </p:nvPr>
        </p:nvSpPr>
        <p:spPr>
          <a:xfrm>
            <a:off x="7501744" y="3691058"/>
            <a:ext cx="4703954" cy="3303759"/>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877457864"/>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showMasterSp="0" matchingName="Phone 5">
  <p:cSld name="Phone 5">
    <p:spTree>
      <p:nvGrpSpPr>
        <p:cNvPr id="1" name="Shape 212"/>
        <p:cNvGrpSpPr/>
        <p:nvPr/>
      </p:nvGrpSpPr>
      <p:grpSpPr>
        <a:xfrm>
          <a:off x="0" y="0"/>
          <a:ext cx="0" cy="0"/>
          <a:chOff x="0" y="0"/>
          <a:chExt cx="0" cy="0"/>
        </a:xfrm>
      </p:grpSpPr>
      <p:sp>
        <p:nvSpPr>
          <p:cNvPr id="213" name="Google Shape;213;p48"/>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214" name="Google Shape;214;p48"/>
          <p:cNvSpPr>
            <a:spLocks noGrp="1"/>
          </p:cNvSpPr>
          <p:nvPr>
            <p:ph type="pic" idx="2"/>
          </p:nvPr>
        </p:nvSpPr>
        <p:spPr>
          <a:xfrm>
            <a:off x="5721468" y="3458155"/>
            <a:ext cx="2473310" cy="5558447"/>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1056303775"/>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showMasterSp="0" matchingName="Tablet 1">
  <p:cSld name="Tablet 1">
    <p:spTree>
      <p:nvGrpSpPr>
        <p:cNvPr id="1" name="Shape 222"/>
        <p:cNvGrpSpPr/>
        <p:nvPr/>
      </p:nvGrpSpPr>
      <p:grpSpPr>
        <a:xfrm>
          <a:off x="0" y="0"/>
          <a:ext cx="0" cy="0"/>
          <a:chOff x="0" y="0"/>
          <a:chExt cx="0" cy="0"/>
        </a:xfrm>
      </p:grpSpPr>
      <p:sp>
        <p:nvSpPr>
          <p:cNvPr id="223" name="Google Shape;223;p50"/>
          <p:cNvSpPr>
            <a:spLocks noGrp="1"/>
          </p:cNvSpPr>
          <p:nvPr>
            <p:ph type="pic" idx="2"/>
          </p:nvPr>
        </p:nvSpPr>
        <p:spPr>
          <a:xfrm>
            <a:off x="4656930" y="3339410"/>
            <a:ext cx="5812080" cy="5468010"/>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24" name="Google Shape;224;p50"/>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4266007650"/>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showMasterSp="0" matchingName="Tablet 2">
  <p:cSld name="Tablet 2">
    <p:spTree>
      <p:nvGrpSpPr>
        <p:cNvPr id="1" name="Shape 225"/>
        <p:cNvGrpSpPr/>
        <p:nvPr/>
      </p:nvGrpSpPr>
      <p:grpSpPr>
        <a:xfrm>
          <a:off x="0" y="0"/>
          <a:ext cx="0" cy="0"/>
          <a:chOff x="0" y="0"/>
          <a:chExt cx="0" cy="0"/>
        </a:xfrm>
      </p:grpSpPr>
      <p:sp>
        <p:nvSpPr>
          <p:cNvPr id="226" name="Google Shape;226;p51"/>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227" name="Google Shape;227;p51"/>
          <p:cNvSpPr>
            <a:spLocks noGrp="1"/>
          </p:cNvSpPr>
          <p:nvPr>
            <p:ph type="pic" idx="2"/>
          </p:nvPr>
        </p:nvSpPr>
        <p:spPr>
          <a:xfrm>
            <a:off x="8375497" y="1682913"/>
            <a:ext cx="4364023" cy="7307313"/>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691494894"/>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showMasterSp="0" matchingName="Web Browser 1">
  <p:cSld name="Web Browser 1">
    <p:spTree>
      <p:nvGrpSpPr>
        <p:cNvPr id="1" name="Shape 228"/>
        <p:cNvGrpSpPr/>
        <p:nvPr/>
      </p:nvGrpSpPr>
      <p:grpSpPr>
        <a:xfrm>
          <a:off x="0" y="0"/>
          <a:ext cx="0" cy="0"/>
          <a:chOff x="0" y="0"/>
          <a:chExt cx="0" cy="0"/>
        </a:xfrm>
      </p:grpSpPr>
      <p:sp>
        <p:nvSpPr>
          <p:cNvPr id="229" name="Google Shape;229;p52"/>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230" name="Google Shape;230;p52"/>
          <p:cNvSpPr>
            <a:spLocks noGrp="1"/>
          </p:cNvSpPr>
          <p:nvPr>
            <p:ph type="pic" idx="2"/>
          </p:nvPr>
        </p:nvSpPr>
        <p:spPr>
          <a:xfrm>
            <a:off x="3531089" y="3455554"/>
            <a:ext cx="8063566" cy="5694415"/>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1362288984"/>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showMasterSp="0" matchingName="Web Browser 2">
  <p:cSld name="Web Browser 2">
    <p:spTree>
      <p:nvGrpSpPr>
        <p:cNvPr id="1" name="Shape 231"/>
        <p:cNvGrpSpPr/>
        <p:nvPr/>
      </p:nvGrpSpPr>
      <p:grpSpPr>
        <a:xfrm>
          <a:off x="0" y="0"/>
          <a:ext cx="0" cy="0"/>
          <a:chOff x="0" y="0"/>
          <a:chExt cx="0" cy="0"/>
        </a:xfrm>
      </p:grpSpPr>
      <p:sp>
        <p:nvSpPr>
          <p:cNvPr id="232" name="Google Shape;232;p53"/>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233" name="Google Shape;233;p53"/>
          <p:cNvSpPr>
            <a:spLocks noGrp="1"/>
          </p:cNvSpPr>
          <p:nvPr>
            <p:ph type="pic" idx="2"/>
          </p:nvPr>
        </p:nvSpPr>
        <p:spPr>
          <a:xfrm>
            <a:off x="3531089" y="3455554"/>
            <a:ext cx="8063566" cy="5694415"/>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34" name="Google Shape;234;p53"/>
          <p:cNvSpPr>
            <a:spLocks noGrp="1"/>
          </p:cNvSpPr>
          <p:nvPr>
            <p:ph type="pic" idx="3"/>
          </p:nvPr>
        </p:nvSpPr>
        <p:spPr>
          <a:xfrm>
            <a:off x="-2341513" y="4408361"/>
            <a:ext cx="5242386" cy="3702305"/>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35" name="Google Shape;235;p53"/>
          <p:cNvSpPr>
            <a:spLocks noGrp="1"/>
          </p:cNvSpPr>
          <p:nvPr>
            <p:ph type="pic" idx="4"/>
          </p:nvPr>
        </p:nvSpPr>
        <p:spPr>
          <a:xfrm>
            <a:off x="12224781" y="4408361"/>
            <a:ext cx="5242386" cy="3702305"/>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2280462181"/>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showMasterSp="0" matchingName="Steps 1">
  <p:cSld name="Steps 1">
    <p:spTree>
      <p:nvGrpSpPr>
        <p:cNvPr id="1" name="Shape 236"/>
        <p:cNvGrpSpPr/>
        <p:nvPr/>
      </p:nvGrpSpPr>
      <p:grpSpPr>
        <a:xfrm>
          <a:off x="0" y="0"/>
          <a:ext cx="0" cy="0"/>
          <a:chOff x="0" y="0"/>
          <a:chExt cx="0" cy="0"/>
        </a:xfrm>
      </p:grpSpPr>
      <p:sp>
        <p:nvSpPr>
          <p:cNvPr id="237" name="Google Shape;237;p54"/>
          <p:cNvSpPr>
            <a:spLocks noGrp="1"/>
          </p:cNvSpPr>
          <p:nvPr>
            <p:ph type="pic" idx="2"/>
          </p:nvPr>
        </p:nvSpPr>
        <p:spPr>
          <a:xfrm>
            <a:off x="10242201" y="3322308"/>
            <a:ext cx="3625603" cy="336737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38" name="Google Shape;238;p54"/>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239" name="Google Shape;239;p54"/>
          <p:cNvSpPr>
            <a:spLocks noGrp="1"/>
          </p:cNvSpPr>
          <p:nvPr>
            <p:ph type="pic" idx="3"/>
          </p:nvPr>
        </p:nvSpPr>
        <p:spPr>
          <a:xfrm>
            <a:off x="1733485" y="3322309"/>
            <a:ext cx="3625603" cy="336737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40" name="Google Shape;240;p54"/>
          <p:cNvSpPr>
            <a:spLocks noGrp="1"/>
          </p:cNvSpPr>
          <p:nvPr>
            <p:ph type="pic" idx="4"/>
          </p:nvPr>
        </p:nvSpPr>
        <p:spPr>
          <a:xfrm>
            <a:off x="5987686" y="3322309"/>
            <a:ext cx="3625603" cy="336737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512645827"/>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showMasterSp="0" matchingName="Steps 2">
  <p:cSld name="Steps 2">
    <p:spTree>
      <p:nvGrpSpPr>
        <p:cNvPr id="1" name="Shape 241"/>
        <p:cNvGrpSpPr/>
        <p:nvPr/>
      </p:nvGrpSpPr>
      <p:grpSpPr>
        <a:xfrm>
          <a:off x="0" y="0"/>
          <a:ext cx="0" cy="0"/>
          <a:chOff x="0" y="0"/>
          <a:chExt cx="0" cy="0"/>
        </a:xfrm>
      </p:grpSpPr>
      <p:sp>
        <p:nvSpPr>
          <p:cNvPr id="242" name="Google Shape;242;p55"/>
          <p:cNvSpPr>
            <a:spLocks noGrp="1"/>
          </p:cNvSpPr>
          <p:nvPr>
            <p:ph type="pic" idx="2"/>
          </p:nvPr>
        </p:nvSpPr>
        <p:spPr>
          <a:xfrm>
            <a:off x="10477072" y="0"/>
            <a:ext cx="4647877" cy="10693400"/>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43" name="Google Shape;243;p55"/>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1467030243"/>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showMasterSp="0" matchingName="Advisors and Investors">
  <p:cSld name="Advisors and Investors">
    <p:spTree>
      <p:nvGrpSpPr>
        <p:cNvPr id="1" name="Shape 244"/>
        <p:cNvGrpSpPr/>
        <p:nvPr/>
      </p:nvGrpSpPr>
      <p:grpSpPr>
        <a:xfrm>
          <a:off x="0" y="0"/>
          <a:ext cx="0" cy="0"/>
          <a:chOff x="0" y="0"/>
          <a:chExt cx="0" cy="0"/>
        </a:xfrm>
      </p:grpSpPr>
      <p:sp>
        <p:nvSpPr>
          <p:cNvPr id="245" name="Google Shape;245;p56"/>
          <p:cNvSpPr>
            <a:spLocks noGrp="1"/>
          </p:cNvSpPr>
          <p:nvPr>
            <p:ph type="pic" idx="2"/>
          </p:nvPr>
        </p:nvSpPr>
        <p:spPr>
          <a:xfrm>
            <a:off x="2521302" y="2943470"/>
            <a:ext cx="1575594" cy="168337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46" name="Google Shape;246;p56"/>
          <p:cNvSpPr>
            <a:spLocks noGrp="1"/>
          </p:cNvSpPr>
          <p:nvPr>
            <p:ph type="pic" idx="3"/>
          </p:nvPr>
        </p:nvSpPr>
        <p:spPr>
          <a:xfrm>
            <a:off x="5357210" y="2943470"/>
            <a:ext cx="1575594" cy="168337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47" name="Google Shape;247;p56"/>
          <p:cNvSpPr>
            <a:spLocks noGrp="1"/>
          </p:cNvSpPr>
          <p:nvPr>
            <p:ph type="pic" idx="4"/>
          </p:nvPr>
        </p:nvSpPr>
        <p:spPr>
          <a:xfrm>
            <a:off x="8193897" y="2943470"/>
            <a:ext cx="1575594" cy="168337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48" name="Google Shape;248;p56"/>
          <p:cNvSpPr>
            <a:spLocks noGrp="1"/>
          </p:cNvSpPr>
          <p:nvPr>
            <p:ph type="pic" idx="5"/>
          </p:nvPr>
        </p:nvSpPr>
        <p:spPr>
          <a:xfrm>
            <a:off x="11028242" y="2943470"/>
            <a:ext cx="1575594" cy="168337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49" name="Google Shape;249;p56"/>
          <p:cNvSpPr>
            <a:spLocks noGrp="1"/>
          </p:cNvSpPr>
          <p:nvPr>
            <p:ph type="pic" idx="6"/>
          </p:nvPr>
        </p:nvSpPr>
        <p:spPr>
          <a:xfrm>
            <a:off x="2521302" y="6276313"/>
            <a:ext cx="1575594" cy="168337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50" name="Google Shape;250;p56"/>
          <p:cNvSpPr>
            <a:spLocks noGrp="1"/>
          </p:cNvSpPr>
          <p:nvPr>
            <p:ph type="pic" idx="7"/>
          </p:nvPr>
        </p:nvSpPr>
        <p:spPr>
          <a:xfrm>
            <a:off x="5357210" y="6276313"/>
            <a:ext cx="1575594" cy="168337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51" name="Google Shape;251;p56"/>
          <p:cNvSpPr>
            <a:spLocks noGrp="1"/>
          </p:cNvSpPr>
          <p:nvPr>
            <p:ph type="pic" idx="8"/>
          </p:nvPr>
        </p:nvSpPr>
        <p:spPr>
          <a:xfrm>
            <a:off x="8193115" y="6276313"/>
            <a:ext cx="1575594" cy="168337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52" name="Google Shape;252;p56"/>
          <p:cNvSpPr>
            <a:spLocks noGrp="1"/>
          </p:cNvSpPr>
          <p:nvPr>
            <p:ph type="pic" idx="9"/>
          </p:nvPr>
        </p:nvSpPr>
        <p:spPr>
          <a:xfrm>
            <a:off x="11028241" y="6276313"/>
            <a:ext cx="1575594" cy="168337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53" name="Google Shape;253;p56"/>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1285165196"/>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showMasterSp="0" matchingName="Clients">
  <p:cSld name="Clients">
    <p:spTree>
      <p:nvGrpSpPr>
        <p:cNvPr id="1" name="Shape 254"/>
        <p:cNvGrpSpPr/>
        <p:nvPr/>
      </p:nvGrpSpPr>
      <p:grpSpPr>
        <a:xfrm>
          <a:off x="0" y="0"/>
          <a:ext cx="0" cy="0"/>
          <a:chOff x="0" y="0"/>
          <a:chExt cx="0" cy="0"/>
        </a:xfrm>
      </p:grpSpPr>
      <p:sp>
        <p:nvSpPr>
          <p:cNvPr id="255" name="Google Shape;255;p57"/>
          <p:cNvSpPr>
            <a:spLocks noGrp="1"/>
          </p:cNvSpPr>
          <p:nvPr>
            <p:ph type="pic" idx="2"/>
          </p:nvPr>
        </p:nvSpPr>
        <p:spPr>
          <a:xfrm>
            <a:off x="2449529" y="4096775"/>
            <a:ext cx="1575594" cy="1495641"/>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56" name="Google Shape;256;p57"/>
          <p:cNvSpPr>
            <a:spLocks noGrp="1"/>
          </p:cNvSpPr>
          <p:nvPr>
            <p:ph type="pic" idx="3"/>
          </p:nvPr>
        </p:nvSpPr>
        <p:spPr>
          <a:xfrm>
            <a:off x="5317929" y="4096775"/>
            <a:ext cx="1575594" cy="1495641"/>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57" name="Google Shape;257;p57"/>
          <p:cNvSpPr>
            <a:spLocks noGrp="1"/>
          </p:cNvSpPr>
          <p:nvPr>
            <p:ph type="pic" idx="4"/>
          </p:nvPr>
        </p:nvSpPr>
        <p:spPr>
          <a:xfrm>
            <a:off x="8232399" y="4096775"/>
            <a:ext cx="1575594" cy="1495641"/>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58" name="Google Shape;258;p57"/>
          <p:cNvSpPr>
            <a:spLocks noGrp="1"/>
          </p:cNvSpPr>
          <p:nvPr>
            <p:ph type="pic" idx="5"/>
          </p:nvPr>
        </p:nvSpPr>
        <p:spPr>
          <a:xfrm>
            <a:off x="11146874" y="4096775"/>
            <a:ext cx="1575594" cy="1495641"/>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59" name="Google Shape;259;p57"/>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260" name="Google Shape;260;p57"/>
          <p:cNvSpPr>
            <a:spLocks noGrp="1"/>
          </p:cNvSpPr>
          <p:nvPr>
            <p:ph type="pic" idx="6"/>
          </p:nvPr>
        </p:nvSpPr>
        <p:spPr>
          <a:xfrm>
            <a:off x="2449529" y="6603624"/>
            <a:ext cx="1575594" cy="1495641"/>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61" name="Google Shape;261;p57"/>
          <p:cNvSpPr>
            <a:spLocks noGrp="1"/>
          </p:cNvSpPr>
          <p:nvPr>
            <p:ph type="pic" idx="7"/>
          </p:nvPr>
        </p:nvSpPr>
        <p:spPr>
          <a:xfrm>
            <a:off x="5317929" y="6603624"/>
            <a:ext cx="1575594" cy="1495641"/>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62" name="Google Shape;262;p57"/>
          <p:cNvSpPr>
            <a:spLocks noGrp="1"/>
          </p:cNvSpPr>
          <p:nvPr>
            <p:ph type="pic" idx="8"/>
          </p:nvPr>
        </p:nvSpPr>
        <p:spPr>
          <a:xfrm>
            <a:off x="8232399" y="6603624"/>
            <a:ext cx="1575594" cy="1495641"/>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63" name="Google Shape;263;p57"/>
          <p:cNvSpPr>
            <a:spLocks noGrp="1"/>
          </p:cNvSpPr>
          <p:nvPr>
            <p:ph type="pic" idx="9"/>
          </p:nvPr>
        </p:nvSpPr>
        <p:spPr>
          <a:xfrm>
            <a:off x="11146874" y="6603624"/>
            <a:ext cx="1575594" cy="1495641"/>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grpSp>
        <p:nvGrpSpPr>
          <p:cNvPr id="264" name="Google Shape;264;p57"/>
          <p:cNvGrpSpPr/>
          <p:nvPr/>
        </p:nvGrpSpPr>
        <p:grpSpPr>
          <a:xfrm>
            <a:off x="1902347" y="3728283"/>
            <a:ext cx="11326339" cy="4658530"/>
            <a:chOff x="0" y="113"/>
            <a:chExt cx="18259086" cy="5975313"/>
          </a:xfrm>
        </p:grpSpPr>
        <p:cxnSp>
          <p:nvCxnSpPr>
            <p:cNvPr id="265" name="Google Shape;265;p57"/>
            <p:cNvCxnSpPr/>
            <p:nvPr/>
          </p:nvCxnSpPr>
          <p:spPr>
            <a:xfrm rot="10800000">
              <a:off x="9126437" y="113"/>
              <a:ext cx="0" cy="2733600"/>
            </a:xfrm>
            <a:prstGeom prst="straightConnector1">
              <a:avLst/>
            </a:prstGeom>
            <a:noFill/>
            <a:ln w="12700" cap="flat" cmpd="sng">
              <a:solidFill>
                <a:srgbClr val="2C2F37"/>
              </a:solidFill>
              <a:prstDash val="solid"/>
              <a:miter lim="400000"/>
              <a:headEnd type="none" w="sm" len="sm"/>
              <a:tailEnd type="none" w="sm" len="sm"/>
            </a:ln>
          </p:spPr>
        </p:cxnSp>
        <p:cxnSp>
          <p:nvCxnSpPr>
            <p:cNvPr id="266" name="Google Shape;266;p57"/>
            <p:cNvCxnSpPr/>
            <p:nvPr/>
          </p:nvCxnSpPr>
          <p:spPr>
            <a:xfrm rot="10800000">
              <a:off x="13825438" y="113"/>
              <a:ext cx="0" cy="2733600"/>
            </a:xfrm>
            <a:prstGeom prst="straightConnector1">
              <a:avLst/>
            </a:prstGeom>
            <a:noFill/>
            <a:ln w="12700" cap="flat" cmpd="sng">
              <a:solidFill>
                <a:srgbClr val="2C2F37"/>
              </a:solidFill>
              <a:prstDash val="solid"/>
              <a:miter lim="400000"/>
              <a:headEnd type="none" w="sm" len="sm"/>
              <a:tailEnd type="none" w="sm" len="sm"/>
            </a:ln>
          </p:spPr>
        </p:cxnSp>
        <p:cxnSp>
          <p:nvCxnSpPr>
            <p:cNvPr id="267" name="Google Shape;267;p57"/>
            <p:cNvCxnSpPr/>
            <p:nvPr/>
          </p:nvCxnSpPr>
          <p:spPr>
            <a:xfrm rot="10800000">
              <a:off x="4433787" y="113"/>
              <a:ext cx="0" cy="2733600"/>
            </a:xfrm>
            <a:prstGeom prst="straightConnector1">
              <a:avLst/>
            </a:prstGeom>
            <a:noFill/>
            <a:ln w="12700" cap="flat" cmpd="sng">
              <a:solidFill>
                <a:srgbClr val="2C2F37"/>
              </a:solidFill>
              <a:prstDash val="solid"/>
              <a:miter lim="400000"/>
              <a:headEnd type="none" w="sm" len="sm"/>
              <a:tailEnd type="none" w="sm" len="sm"/>
            </a:ln>
          </p:spPr>
        </p:cxnSp>
        <p:cxnSp>
          <p:nvCxnSpPr>
            <p:cNvPr id="268" name="Google Shape;268;p57"/>
            <p:cNvCxnSpPr/>
            <p:nvPr/>
          </p:nvCxnSpPr>
          <p:spPr>
            <a:xfrm rot="10800000">
              <a:off x="9126437" y="3241826"/>
              <a:ext cx="0" cy="2733600"/>
            </a:xfrm>
            <a:prstGeom prst="straightConnector1">
              <a:avLst/>
            </a:prstGeom>
            <a:noFill/>
            <a:ln w="12700" cap="flat" cmpd="sng">
              <a:solidFill>
                <a:srgbClr val="2C2F37"/>
              </a:solidFill>
              <a:prstDash val="solid"/>
              <a:miter lim="400000"/>
              <a:headEnd type="none" w="sm" len="sm"/>
              <a:tailEnd type="none" w="sm" len="sm"/>
            </a:ln>
          </p:spPr>
        </p:cxnSp>
        <p:cxnSp>
          <p:nvCxnSpPr>
            <p:cNvPr id="269" name="Google Shape;269;p57"/>
            <p:cNvCxnSpPr/>
            <p:nvPr/>
          </p:nvCxnSpPr>
          <p:spPr>
            <a:xfrm rot="10800000">
              <a:off x="13825438" y="3241826"/>
              <a:ext cx="0" cy="2733600"/>
            </a:xfrm>
            <a:prstGeom prst="straightConnector1">
              <a:avLst/>
            </a:prstGeom>
            <a:noFill/>
            <a:ln w="12700" cap="flat" cmpd="sng">
              <a:solidFill>
                <a:srgbClr val="2C2F37"/>
              </a:solidFill>
              <a:prstDash val="solid"/>
              <a:miter lim="400000"/>
              <a:headEnd type="none" w="sm" len="sm"/>
              <a:tailEnd type="none" w="sm" len="sm"/>
            </a:ln>
          </p:spPr>
        </p:cxnSp>
        <p:cxnSp>
          <p:nvCxnSpPr>
            <p:cNvPr id="270" name="Google Shape;270;p57"/>
            <p:cNvCxnSpPr/>
            <p:nvPr/>
          </p:nvCxnSpPr>
          <p:spPr>
            <a:xfrm rot="10800000">
              <a:off x="4433787" y="3241826"/>
              <a:ext cx="0" cy="2733600"/>
            </a:xfrm>
            <a:prstGeom prst="straightConnector1">
              <a:avLst/>
            </a:prstGeom>
            <a:noFill/>
            <a:ln w="12700" cap="flat" cmpd="sng">
              <a:solidFill>
                <a:srgbClr val="2C2F37"/>
              </a:solidFill>
              <a:prstDash val="solid"/>
              <a:miter lim="400000"/>
              <a:headEnd type="none" w="sm" len="sm"/>
              <a:tailEnd type="none" w="sm" len="sm"/>
            </a:ln>
          </p:spPr>
        </p:cxnSp>
        <p:cxnSp>
          <p:nvCxnSpPr>
            <p:cNvPr id="271" name="Google Shape;271;p57"/>
            <p:cNvCxnSpPr/>
            <p:nvPr/>
          </p:nvCxnSpPr>
          <p:spPr>
            <a:xfrm>
              <a:off x="4694137" y="2968662"/>
              <a:ext cx="4173300" cy="0"/>
            </a:xfrm>
            <a:prstGeom prst="straightConnector1">
              <a:avLst/>
            </a:prstGeom>
            <a:noFill/>
            <a:ln w="12700" cap="flat" cmpd="sng">
              <a:solidFill>
                <a:srgbClr val="2C2F37"/>
              </a:solidFill>
              <a:prstDash val="solid"/>
              <a:miter lim="400000"/>
              <a:headEnd type="none" w="sm" len="sm"/>
              <a:tailEnd type="none" w="sm" len="sm"/>
            </a:ln>
          </p:spPr>
        </p:cxnSp>
        <p:cxnSp>
          <p:nvCxnSpPr>
            <p:cNvPr id="272" name="Google Shape;272;p57"/>
            <p:cNvCxnSpPr/>
            <p:nvPr/>
          </p:nvCxnSpPr>
          <p:spPr>
            <a:xfrm>
              <a:off x="9395480" y="2968662"/>
              <a:ext cx="4173300" cy="0"/>
            </a:xfrm>
            <a:prstGeom prst="straightConnector1">
              <a:avLst/>
            </a:prstGeom>
            <a:noFill/>
            <a:ln w="12700" cap="flat" cmpd="sng">
              <a:solidFill>
                <a:srgbClr val="2C2F37"/>
              </a:solidFill>
              <a:prstDash val="solid"/>
              <a:miter lim="400000"/>
              <a:headEnd type="none" w="sm" len="sm"/>
              <a:tailEnd type="none" w="sm" len="sm"/>
            </a:ln>
          </p:spPr>
        </p:cxnSp>
        <p:cxnSp>
          <p:nvCxnSpPr>
            <p:cNvPr id="273" name="Google Shape;273;p57"/>
            <p:cNvCxnSpPr/>
            <p:nvPr/>
          </p:nvCxnSpPr>
          <p:spPr>
            <a:xfrm>
              <a:off x="14085786" y="2968662"/>
              <a:ext cx="4173300" cy="0"/>
            </a:xfrm>
            <a:prstGeom prst="straightConnector1">
              <a:avLst/>
            </a:prstGeom>
            <a:noFill/>
            <a:ln w="12700" cap="flat" cmpd="sng">
              <a:solidFill>
                <a:srgbClr val="2C2F37"/>
              </a:solidFill>
              <a:prstDash val="solid"/>
              <a:miter lim="400000"/>
              <a:headEnd type="none" w="sm" len="sm"/>
              <a:tailEnd type="none" w="sm" len="sm"/>
            </a:ln>
          </p:spPr>
        </p:cxnSp>
        <p:cxnSp>
          <p:nvCxnSpPr>
            <p:cNvPr id="274" name="Google Shape;274;p57"/>
            <p:cNvCxnSpPr/>
            <p:nvPr/>
          </p:nvCxnSpPr>
          <p:spPr>
            <a:xfrm>
              <a:off x="0" y="2968662"/>
              <a:ext cx="4173300" cy="0"/>
            </a:xfrm>
            <a:prstGeom prst="straightConnector1">
              <a:avLst/>
            </a:prstGeom>
            <a:noFill/>
            <a:ln w="12700" cap="flat" cmpd="sng">
              <a:solidFill>
                <a:srgbClr val="2C2F37"/>
              </a:solidFill>
              <a:prstDash val="solid"/>
              <a:miter lim="400000"/>
              <a:headEnd type="none" w="sm" len="sm"/>
              <a:tailEnd type="none" w="sm" len="sm"/>
            </a:ln>
          </p:spPr>
        </p:cxnSp>
      </p:grpSp>
    </p:spTree>
    <p:extLst>
      <p:ext uri="{BB962C8B-B14F-4D97-AF65-F5344CB8AC3E}">
        <p14:creationId xmlns:p14="http://schemas.microsoft.com/office/powerpoint/2010/main" val="1877212314"/>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showMasterSp="0" matchingName="Portfolio 1">
  <p:cSld name="Portfolio 1">
    <p:spTree>
      <p:nvGrpSpPr>
        <p:cNvPr id="1" name="Shape 275"/>
        <p:cNvGrpSpPr/>
        <p:nvPr/>
      </p:nvGrpSpPr>
      <p:grpSpPr>
        <a:xfrm>
          <a:off x="0" y="0"/>
          <a:ext cx="0" cy="0"/>
          <a:chOff x="0" y="0"/>
          <a:chExt cx="0" cy="0"/>
        </a:xfrm>
      </p:grpSpPr>
      <p:sp>
        <p:nvSpPr>
          <p:cNvPr id="276" name="Google Shape;276;p58"/>
          <p:cNvSpPr>
            <a:spLocks noGrp="1"/>
          </p:cNvSpPr>
          <p:nvPr>
            <p:ph type="pic" idx="2"/>
          </p:nvPr>
        </p:nvSpPr>
        <p:spPr>
          <a:xfrm>
            <a:off x="5672391" y="1189671"/>
            <a:ext cx="3780929" cy="8313970"/>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77" name="Google Shape;277;p58"/>
          <p:cNvSpPr>
            <a:spLocks noGrp="1"/>
          </p:cNvSpPr>
          <p:nvPr>
            <p:ph type="pic" idx="3"/>
          </p:nvPr>
        </p:nvSpPr>
        <p:spPr>
          <a:xfrm>
            <a:off x="9925943" y="1780686"/>
            <a:ext cx="2835573" cy="6237661"/>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78" name="Google Shape;278;p58"/>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933316293"/>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showMasterSp="0" matchingName="Portfolio 2">
  <p:cSld name="Portfolio 2">
    <p:spTree>
      <p:nvGrpSpPr>
        <p:cNvPr id="1" name="Shape 279"/>
        <p:cNvGrpSpPr/>
        <p:nvPr/>
      </p:nvGrpSpPr>
      <p:grpSpPr>
        <a:xfrm>
          <a:off x="0" y="0"/>
          <a:ext cx="0" cy="0"/>
          <a:chOff x="0" y="0"/>
          <a:chExt cx="0" cy="0"/>
        </a:xfrm>
      </p:grpSpPr>
      <p:sp>
        <p:nvSpPr>
          <p:cNvPr id="280" name="Google Shape;280;p59"/>
          <p:cNvSpPr>
            <a:spLocks noGrp="1"/>
          </p:cNvSpPr>
          <p:nvPr>
            <p:ph type="pic" idx="2"/>
          </p:nvPr>
        </p:nvSpPr>
        <p:spPr>
          <a:xfrm>
            <a:off x="1891453" y="1780688"/>
            <a:ext cx="4253359" cy="5343893"/>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81" name="Google Shape;281;p59"/>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282" name="Google Shape;282;p59"/>
          <p:cNvSpPr>
            <a:spLocks noGrp="1"/>
          </p:cNvSpPr>
          <p:nvPr>
            <p:ph type="pic" idx="3"/>
          </p:nvPr>
        </p:nvSpPr>
        <p:spPr>
          <a:xfrm>
            <a:off x="6853930" y="1780687"/>
            <a:ext cx="2835573" cy="5343893"/>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83" name="Google Shape;283;p59"/>
          <p:cNvSpPr>
            <a:spLocks noGrp="1"/>
          </p:cNvSpPr>
          <p:nvPr>
            <p:ph type="pic" idx="4"/>
          </p:nvPr>
        </p:nvSpPr>
        <p:spPr>
          <a:xfrm>
            <a:off x="10398561" y="1780687"/>
            <a:ext cx="2835573" cy="5343893"/>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793834347"/>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showMasterSp="0" matchingName="Portfolio 3">
  <p:cSld name="Portfolio 3">
    <p:spTree>
      <p:nvGrpSpPr>
        <p:cNvPr id="1" name="Shape 284"/>
        <p:cNvGrpSpPr/>
        <p:nvPr/>
      </p:nvGrpSpPr>
      <p:grpSpPr>
        <a:xfrm>
          <a:off x="0" y="0"/>
          <a:ext cx="0" cy="0"/>
          <a:chOff x="0" y="0"/>
          <a:chExt cx="0" cy="0"/>
        </a:xfrm>
      </p:grpSpPr>
      <p:sp>
        <p:nvSpPr>
          <p:cNvPr id="285" name="Google Shape;285;p60"/>
          <p:cNvSpPr>
            <a:spLocks noGrp="1"/>
          </p:cNvSpPr>
          <p:nvPr>
            <p:ph type="pic" idx="2"/>
          </p:nvPr>
        </p:nvSpPr>
        <p:spPr>
          <a:xfrm>
            <a:off x="7562858" y="990130"/>
            <a:ext cx="4721819" cy="8713141"/>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86" name="Google Shape;286;p60"/>
          <p:cNvSpPr>
            <a:spLocks noGrp="1"/>
          </p:cNvSpPr>
          <p:nvPr>
            <p:ph type="pic" idx="3"/>
          </p:nvPr>
        </p:nvSpPr>
        <p:spPr>
          <a:xfrm>
            <a:off x="2840870" y="990130"/>
            <a:ext cx="4721819" cy="8713141"/>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87" name="Google Shape;287;p60"/>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4042660781"/>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showMasterSp="0" matchingName="Portfolio 5">
  <p:cSld name="Portfolio 5">
    <p:spTree>
      <p:nvGrpSpPr>
        <p:cNvPr id="1" name="Shape 288"/>
        <p:cNvGrpSpPr/>
        <p:nvPr/>
      </p:nvGrpSpPr>
      <p:grpSpPr>
        <a:xfrm>
          <a:off x="0" y="0"/>
          <a:ext cx="0" cy="0"/>
          <a:chOff x="0" y="0"/>
          <a:chExt cx="0" cy="0"/>
        </a:xfrm>
      </p:grpSpPr>
      <p:sp>
        <p:nvSpPr>
          <p:cNvPr id="289" name="Google Shape;289;p61"/>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290" name="Google Shape;290;p61"/>
          <p:cNvSpPr>
            <a:spLocks noGrp="1"/>
          </p:cNvSpPr>
          <p:nvPr>
            <p:ph type="pic" idx="2"/>
          </p:nvPr>
        </p:nvSpPr>
        <p:spPr>
          <a:xfrm>
            <a:off x="7562858" y="990128"/>
            <a:ext cx="4694526" cy="8713141"/>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2382604960"/>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showMasterSp="0" matchingName="Portfolio 4">
  <p:cSld name="Portfolio 4">
    <p:spTree>
      <p:nvGrpSpPr>
        <p:cNvPr id="1" name="Shape 291"/>
        <p:cNvGrpSpPr/>
        <p:nvPr/>
      </p:nvGrpSpPr>
      <p:grpSpPr>
        <a:xfrm>
          <a:off x="0" y="0"/>
          <a:ext cx="0" cy="0"/>
          <a:chOff x="0" y="0"/>
          <a:chExt cx="0" cy="0"/>
        </a:xfrm>
      </p:grpSpPr>
      <p:sp>
        <p:nvSpPr>
          <p:cNvPr id="292" name="Google Shape;292;p62"/>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293" name="Google Shape;293;p62"/>
          <p:cNvSpPr>
            <a:spLocks noGrp="1"/>
          </p:cNvSpPr>
          <p:nvPr>
            <p:ph type="pic" idx="2"/>
          </p:nvPr>
        </p:nvSpPr>
        <p:spPr>
          <a:xfrm>
            <a:off x="11343775" y="1188157"/>
            <a:ext cx="2836069" cy="8317089"/>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94" name="Google Shape;294;p62"/>
          <p:cNvSpPr>
            <a:spLocks noGrp="1"/>
          </p:cNvSpPr>
          <p:nvPr>
            <p:ph type="pic" idx="3"/>
          </p:nvPr>
        </p:nvSpPr>
        <p:spPr>
          <a:xfrm>
            <a:off x="7562797" y="1188132"/>
            <a:ext cx="3780929" cy="4158233"/>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95" name="Google Shape;295;p62"/>
          <p:cNvSpPr>
            <a:spLocks noGrp="1"/>
          </p:cNvSpPr>
          <p:nvPr>
            <p:ph type="pic" idx="4"/>
          </p:nvPr>
        </p:nvSpPr>
        <p:spPr>
          <a:xfrm>
            <a:off x="4727093" y="1188092"/>
            <a:ext cx="2835573" cy="415885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96" name="Google Shape;296;p62"/>
          <p:cNvSpPr>
            <a:spLocks noGrp="1"/>
          </p:cNvSpPr>
          <p:nvPr>
            <p:ph type="pic" idx="5"/>
          </p:nvPr>
        </p:nvSpPr>
        <p:spPr>
          <a:xfrm>
            <a:off x="4733380" y="5346667"/>
            <a:ext cx="6610546" cy="4158233"/>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55114381"/>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showMasterSp="0" matchingName="Portfolio 6">
  <p:cSld name="Portfolio 6">
    <p:spTree>
      <p:nvGrpSpPr>
        <p:cNvPr id="1" name="Shape 297"/>
        <p:cNvGrpSpPr/>
        <p:nvPr/>
      </p:nvGrpSpPr>
      <p:grpSpPr>
        <a:xfrm>
          <a:off x="0" y="0"/>
          <a:ext cx="0" cy="0"/>
          <a:chOff x="0" y="0"/>
          <a:chExt cx="0" cy="0"/>
        </a:xfrm>
      </p:grpSpPr>
      <p:sp>
        <p:nvSpPr>
          <p:cNvPr id="298" name="Google Shape;298;p63"/>
          <p:cNvSpPr>
            <a:spLocks noGrp="1"/>
          </p:cNvSpPr>
          <p:nvPr>
            <p:ph type="pic" idx="2"/>
          </p:nvPr>
        </p:nvSpPr>
        <p:spPr>
          <a:xfrm>
            <a:off x="5672391" y="5941088"/>
            <a:ext cx="13200746" cy="4752622"/>
          </a:xfrm>
          <a:prstGeom prst="parallelogram">
            <a:avLst>
              <a:gd name="adj" fmla="val 99588"/>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99" name="Google Shape;299;p63"/>
          <p:cNvSpPr>
            <a:spLocks noGrp="1"/>
          </p:cNvSpPr>
          <p:nvPr>
            <p:ph type="pic" idx="3"/>
          </p:nvPr>
        </p:nvSpPr>
        <p:spPr>
          <a:xfrm>
            <a:off x="-3779091" y="5940468"/>
            <a:ext cx="13200746" cy="4752622"/>
          </a:xfrm>
          <a:prstGeom prst="parallelogram">
            <a:avLst>
              <a:gd name="adj" fmla="val 99588"/>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00" name="Google Shape;300;p63"/>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86840860"/>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showMasterSp="0" matchingName="Portfolio 7">
  <p:cSld name="Portfolio 7">
    <p:spTree>
      <p:nvGrpSpPr>
        <p:cNvPr id="1" name="Shape 301"/>
        <p:cNvGrpSpPr/>
        <p:nvPr/>
      </p:nvGrpSpPr>
      <p:grpSpPr>
        <a:xfrm>
          <a:off x="0" y="0"/>
          <a:ext cx="0" cy="0"/>
          <a:chOff x="0" y="0"/>
          <a:chExt cx="0" cy="0"/>
        </a:xfrm>
      </p:grpSpPr>
      <p:sp>
        <p:nvSpPr>
          <p:cNvPr id="302" name="Google Shape;302;p64"/>
          <p:cNvSpPr>
            <a:spLocks noGrp="1"/>
          </p:cNvSpPr>
          <p:nvPr>
            <p:ph type="pic" idx="2"/>
          </p:nvPr>
        </p:nvSpPr>
        <p:spPr>
          <a:xfrm>
            <a:off x="11343774" y="1188132"/>
            <a:ext cx="2848476" cy="8317089"/>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03" name="Google Shape;303;p64"/>
          <p:cNvSpPr>
            <a:spLocks noGrp="1"/>
          </p:cNvSpPr>
          <p:nvPr>
            <p:ph type="pic" idx="3"/>
          </p:nvPr>
        </p:nvSpPr>
        <p:spPr>
          <a:xfrm>
            <a:off x="5659587" y="1188132"/>
            <a:ext cx="1903119" cy="4158233"/>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04" name="Google Shape;304;p64"/>
          <p:cNvSpPr>
            <a:spLocks noGrp="1"/>
          </p:cNvSpPr>
          <p:nvPr>
            <p:ph type="pic" idx="4"/>
          </p:nvPr>
        </p:nvSpPr>
        <p:spPr>
          <a:xfrm>
            <a:off x="7556363" y="1188088"/>
            <a:ext cx="3774974" cy="4158233"/>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05" name="Google Shape;305;p64"/>
          <p:cNvSpPr>
            <a:spLocks noGrp="1"/>
          </p:cNvSpPr>
          <p:nvPr>
            <p:ph type="pic" idx="5"/>
          </p:nvPr>
        </p:nvSpPr>
        <p:spPr>
          <a:xfrm>
            <a:off x="5656189" y="5346644"/>
            <a:ext cx="5687521" cy="415885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06" name="Google Shape;306;p64"/>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1375237920"/>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showMasterSp="0" matchingName="Portfolio 8">
  <p:cSld name="Portfolio 8">
    <p:spTree>
      <p:nvGrpSpPr>
        <p:cNvPr id="1" name="Shape 307"/>
        <p:cNvGrpSpPr/>
        <p:nvPr/>
      </p:nvGrpSpPr>
      <p:grpSpPr>
        <a:xfrm>
          <a:off x="0" y="0"/>
          <a:ext cx="0" cy="0"/>
          <a:chOff x="0" y="0"/>
          <a:chExt cx="0" cy="0"/>
        </a:xfrm>
      </p:grpSpPr>
      <p:sp>
        <p:nvSpPr>
          <p:cNvPr id="308" name="Google Shape;308;p65"/>
          <p:cNvSpPr>
            <a:spLocks noGrp="1"/>
          </p:cNvSpPr>
          <p:nvPr>
            <p:ph type="pic" idx="2"/>
          </p:nvPr>
        </p:nvSpPr>
        <p:spPr>
          <a:xfrm>
            <a:off x="946220" y="1188155"/>
            <a:ext cx="5671641" cy="4158233"/>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09" name="Google Shape;309;p65"/>
          <p:cNvSpPr>
            <a:spLocks noGrp="1"/>
          </p:cNvSpPr>
          <p:nvPr>
            <p:ph type="pic" idx="3"/>
          </p:nvPr>
        </p:nvSpPr>
        <p:spPr>
          <a:xfrm>
            <a:off x="6617624" y="1188156"/>
            <a:ext cx="4726286" cy="8317089"/>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10" name="Google Shape;310;p65"/>
          <p:cNvSpPr>
            <a:spLocks noGrp="1"/>
          </p:cNvSpPr>
          <p:nvPr>
            <p:ph type="pic" idx="4"/>
          </p:nvPr>
        </p:nvSpPr>
        <p:spPr>
          <a:xfrm>
            <a:off x="11343797" y="1188156"/>
            <a:ext cx="2848476" cy="8317089"/>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11" name="Google Shape;311;p65"/>
          <p:cNvSpPr>
            <a:spLocks noGrp="1"/>
          </p:cNvSpPr>
          <p:nvPr>
            <p:ph type="pic" idx="5"/>
          </p:nvPr>
        </p:nvSpPr>
        <p:spPr>
          <a:xfrm>
            <a:off x="946220" y="5346700"/>
            <a:ext cx="1890713" cy="4158233"/>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12" name="Google Shape;312;p65"/>
          <p:cNvSpPr>
            <a:spLocks noGrp="1"/>
          </p:cNvSpPr>
          <p:nvPr>
            <p:ph type="pic" idx="6"/>
          </p:nvPr>
        </p:nvSpPr>
        <p:spPr>
          <a:xfrm>
            <a:off x="2836595" y="5346700"/>
            <a:ext cx="3768523" cy="4158233"/>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13" name="Google Shape;313;p65"/>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3941705427"/>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showMasterSp="0" matchingName="Portfolio 9">
  <p:cSld name="Portfolio 9">
    <p:spTree>
      <p:nvGrpSpPr>
        <p:cNvPr id="1" name="Shape 314"/>
        <p:cNvGrpSpPr/>
        <p:nvPr/>
      </p:nvGrpSpPr>
      <p:grpSpPr>
        <a:xfrm>
          <a:off x="0" y="0"/>
          <a:ext cx="0" cy="0"/>
          <a:chOff x="0" y="0"/>
          <a:chExt cx="0" cy="0"/>
        </a:xfrm>
      </p:grpSpPr>
      <p:sp>
        <p:nvSpPr>
          <p:cNvPr id="315" name="Google Shape;315;p66"/>
          <p:cNvSpPr>
            <a:spLocks noGrp="1"/>
          </p:cNvSpPr>
          <p:nvPr>
            <p:ph type="pic" idx="2"/>
          </p:nvPr>
        </p:nvSpPr>
        <p:spPr>
          <a:xfrm>
            <a:off x="5359097" y="1186609"/>
            <a:ext cx="4407693" cy="8317089"/>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16" name="Google Shape;316;p66"/>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4164551512"/>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showMasterSp="0" matchingName="Portfolio 10">
  <p:cSld name="Portfolio 10">
    <p:spTree>
      <p:nvGrpSpPr>
        <p:cNvPr id="1" name="Shape 317"/>
        <p:cNvGrpSpPr/>
        <p:nvPr/>
      </p:nvGrpSpPr>
      <p:grpSpPr>
        <a:xfrm>
          <a:off x="0" y="0"/>
          <a:ext cx="0" cy="0"/>
          <a:chOff x="0" y="0"/>
          <a:chExt cx="0" cy="0"/>
        </a:xfrm>
      </p:grpSpPr>
      <p:sp>
        <p:nvSpPr>
          <p:cNvPr id="318" name="Google Shape;318;p67"/>
          <p:cNvSpPr>
            <a:spLocks noGrp="1"/>
          </p:cNvSpPr>
          <p:nvPr>
            <p:ph type="pic" idx="2"/>
          </p:nvPr>
        </p:nvSpPr>
        <p:spPr>
          <a:xfrm>
            <a:off x="6357313" y="4261270"/>
            <a:ext cx="3041020" cy="5738698"/>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19" name="Google Shape;319;p67"/>
          <p:cNvSpPr>
            <a:spLocks noGrp="1"/>
          </p:cNvSpPr>
          <p:nvPr>
            <p:ph type="pic" idx="3"/>
          </p:nvPr>
        </p:nvSpPr>
        <p:spPr>
          <a:xfrm>
            <a:off x="9398553" y="688140"/>
            <a:ext cx="3041020" cy="6222692"/>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20" name="Google Shape;320;p67"/>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321" name="Google Shape;321;p67"/>
          <p:cNvSpPr>
            <a:spLocks noGrp="1"/>
          </p:cNvSpPr>
          <p:nvPr>
            <p:ph type="pic" idx="4"/>
          </p:nvPr>
        </p:nvSpPr>
        <p:spPr>
          <a:xfrm>
            <a:off x="7877934" y="2475709"/>
            <a:ext cx="3041020" cy="5738698"/>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2611748782"/>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showMasterSp="0" matchingName="Portfolio 11">
  <p:cSld name="Portfolio 11">
    <p:spTree>
      <p:nvGrpSpPr>
        <p:cNvPr id="1" name="Shape 322"/>
        <p:cNvGrpSpPr/>
        <p:nvPr/>
      </p:nvGrpSpPr>
      <p:grpSpPr>
        <a:xfrm>
          <a:off x="0" y="0"/>
          <a:ext cx="0" cy="0"/>
          <a:chOff x="0" y="0"/>
          <a:chExt cx="0" cy="0"/>
        </a:xfrm>
      </p:grpSpPr>
      <p:sp>
        <p:nvSpPr>
          <p:cNvPr id="323" name="Google Shape;323;p68"/>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324" name="Google Shape;324;p68"/>
          <p:cNvSpPr>
            <a:spLocks noGrp="1"/>
          </p:cNvSpPr>
          <p:nvPr>
            <p:ph type="pic" idx="2"/>
          </p:nvPr>
        </p:nvSpPr>
        <p:spPr>
          <a:xfrm>
            <a:off x="2421300" y="1980414"/>
            <a:ext cx="3568037" cy="6732881"/>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25" name="Google Shape;325;p68"/>
          <p:cNvSpPr>
            <a:spLocks noGrp="1"/>
          </p:cNvSpPr>
          <p:nvPr>
            <p:ph type="pic" idx="3"/>
          </p:nvPr>
        </p:nvSpPr>
        <p:spPr>
          <a:xfrm>
            <a:off x="9136585" y="1980414"/>
            <a:ext cx="3567541" cy="6732881"/>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26" name="Google Shape;326;p68"/>
          <p:cNvSpPr>
            <a:spLocks noGrp="1"/>
          </p:cNvSpPr>
          <p:nvPr>
            <p:ph type="pic" idx="4"/>
          </p:nvPr>
        </p:nvSpPr>
        <p:spPr>
          <a:xfrm>
            <a:off x="5359097" y="1186607"/>
            <a:ext cx="4407693" cy="8317089"/>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840102872"/>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showMasterSp="0" matchingName="Portfolio 12">
  <p:cSld name="Portfolio 12">
    <p:spTree>
      <p:nvGrpSpPr>
        <p:cNvPr id="1" name="Shape 327"/>
        <p:cNvGrpSpPr/>
        <p:nvPr/>
      </p:nvGrpSpPr>
      <p:grpSpPr>
        <a:xfrm>
          <a:off x="0" y="0"/>
          <a:ext cx="0" cy="0"/>
          <a:chOff x="0" y="0"/>
          <a:chExt cx="0" cy="0"/>
        </a:xfrm>
      </p:grpSpPr>
      <p:sp>
        <p:nvSpPr>
          <p:cNvPr id="328" name="Google Shape;328;p69"/>
          <p:cNvSpPr>
            <a:spLocks noGrp="1"/>
          </p:cNvSpPr>
          <p:nvPr>
            <p:ph type="pic" idx="2"/>
          </p:nvPr>
        </p:nvSpPr>
        <p:spPr>
          <a:xfrm>
            <a:off x="945537" y="3070872"/>
            <a:ext cx="5320793" cy="6434127"/>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29" name="Google Shape;329;p69"/>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330" name="Google Shape;330;p69"/>
          <p:cNvSpPr>
            <a:spLocks noGrp="1"/>
          </p:cNvSpPr>
          <p:nvPr>
            <p:ph type="pic" idx="3"/>
          </p:nvPr>
        </p:nvSpPr>
        <p:spPr>
          <a:xfrm>
            <a:off x="6432793" y="3070872"/>
            <a:ext cx="2476287" cy="311976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31" name="Google Shape;331;p69"/>
          <p:cNvSpPr>
            <a:spLocks noGrp="1"/>
          </p:cNvSpPr>
          <p:nvPr>
            <p:ph type="pic" idx="4"/>
          </p:nvPr>
        </p:nvSpPr>
        <p:spPr>
          <a:xfrm>
            <a:off x="9075403" y="3070872"/>
            <a:ext cx="2476287" cy="311976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32" name="Google Shape;332;p69"/>
          <p:cNvSpPr>
            <a:spLocks noGrp="1"/>
          </p:cNvSpPr>
          <p:nvPr>
            <p:ph type="pic" idx="5"/>
          </p:nvPr>
        </p:nvSpPr>
        <p:spPr>
          <a:xfrm>
            <a:off x="11714842" y="3070872"/>
            <a:ext cx="2476287" cy="311976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33" name="Google Shape;333;p69"/>
          <p:cNvSpPr>
            <a:spLocks noGrp="1"/>
          </p:cNvSpPr>
          <p:nvPr>
            <p:ph type="pic" idx="6"/>
          </p:nvPr>
        </p:nvSpPr>
        <p:spPr>
          <a:xfrm>
            <a:off x="6424469" y="6385415"/>
            <a:ext cx="2476287" cy="311976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34" name="Google Shape;334;p69"/>
          <p:cNvSpPr>
            <a:spLocks noGrp="1"/>
          </p:cNvSpPr>
          <p:nvPr>
            <p:ph type="pic" idx="7"/>
          </p:nvPr>
        </p:nvSpPr>
        <p:spPr>
          <a:xfrm>
            <a:off x="9067079" y="6385415"/>
            <a:ext cx="2476287" cy="311976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35" name="Google Shape;335;p69"/>
          <p:cNvSpPr>
            <a:spLocks noGrp="1"/>
          </p:cNvSpPr>
          <p:nvPr>
            <p:ph type="pic" idx="8"/>
          </p:nvPr>
        </p:nvSpPr>
        <p:spPr>
          <a:xfrm>
            <a:off x="11706518" y="6385415"/>
            <a:ext cx="2476287" cy="311976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999459754"/>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showMasterSp="0" matchingName="Portfolio 13">
  <p:cSld name="Portfolio 13">
    <p:spTree>
      <p:nvGrpSpPr>
        <p:cNvPr id="1" name="Shape 336"/>
        <p:cNvGrpSpPr/>
        <p:nvPr/>
      </p:nvGrpSpPr>
      <p:grpSpPr>
        <a:xfrm>
          <a:off x="0" y="0"/>
          <a:ext cx="0" cy="0"/>
          <a:chOff x="0" y="0"/>
          <a:chExt cx="0" cy="0"/>
        </a:xfrm>
      </p:grpSpPr>
      <p:sp>
        <p:nvSpPr>
          <p:cNvPr id="337" name="Google Shape;337;p70"/>
          <p:cNvSpPr>
            <a:spLocks noGrp="1"/>
          </p:cNvSpPr>
          <p:nvPr>
            <p:ph type="pic" idx="2"/>
          </p:nvPr>
        </p:nvSpPr>
        <p:spPr>
          <a:xfrm>
            <a:off x="2836688" y="990130"/>
            <a:ext cx="9452570" cy="8713141"/>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38" name="Google Shape;338;p70"/>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3269195577"/>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showMasterSp="0" matchingName="Portfolio 14">
  <p:cSld name="Portfolio 14">
    <p:spTree>
      <p:nvGrpSpPr>
        <p:cNvPr id="1" name="Shape 339"/>
        <p:cNvGrpSpPr/>
        <p:nvPr/>
      </p:nvGrpSpPr>
      <p:grpSpPr>
        <a:xfrm>
          <a:off x="0" y="0"/>
          <a:ext cx="0" cy="0"/>
          <a:chOff x="0" y="0"/>
          <a:chExt cx="0" cy="0"/>
        </a:xfrm>
      </p:grpSpPr>
      <p:sp>
        <p:nvSpPr>
          <p:cNvPr id="340" name="Google Shape;340;p71"/>
          <p:cNvSpPr>
            <a:spLocks noGrp="1"/>
          </p:cNvSpPr>
          <p:nvPr>
            <p:ph type="pic" idx="2"/>
          </p:nvPr>
        </p:nvSpPr>
        <p:spPr>
          <a:xfrm>
            <a:off x="2119176" y="1782235"/>
            <a:ext cx="2836566" cy="5347012"/>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41" name="Google Shape;341;p71"/>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342" name="Google Shape;342;p71"/>
          <p:cNvSpPr>
            <a:spLocks noGrp="1"/>
          </p:cNvSpPr>
          <p:nvPr>
            <p:ph type="pic" idx="3"/>
          </p:nvPr>
        </p:nvSpPr>
        <p:spPr>
          <a:xfrm>
            <a:off x="6144651" y="1782233"/>
            <a:ext cx="2836566" cy="5347012"/>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43" name="Google Shape;343;p71"/>
          <p:cNvSpPr>
            <a:spLocks noGrp="1"/>
          </p:cNvSpPr>
          <p:nvPr>
            <p:ph type="pic" idx="4"/>
          </p:nvPr>
        </p:nvSpPr>
        <p:spPr>
          <a:xfrm>
            <a:off x="10164404" y="1782233"/>
            <a:ext cx="2836566" cy="5347012"/>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734732535"/>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showMasterSp="0" matchingName="Portfolio 15">
  <p:cSld name="Portfolio 15">
    <p:spTree>
      <p:nvGrpSpPr>
        <p:cNvPr id="1" name="Shape 344"/>
        <p:cNvGrpSpPr/>
        <p:nvPr/>
      </p:nvGrpSpPr>
      <p:grpSpPr>
        <a:xfrm>
          <a:off x="0" y="0"/>
          <a:ext cx="0" cy="0"/>
          <a:chOff x="0" y="0"/>
          <a:chExt cx="0" cy="0"/>
        </a:xfrm>
      </p:grpSpPr>
      <p:sp>
        <p:nvSpPr>
          <p:cNvPr id="345" name="Google Shape;345;p72"/>
          <p:cNvSpPr>
            <a:spLocks noGrp="1"/>
          </p:cNvSpPr>
          <p:nvPr>
            <p:ph type="pic" idx="2"/>
          </p:nvPr>
        </p:nvSpPr>
        <p:spPr>
          <a:xfrm>
            <a:off x="985" y="5346701"/>
            <a:ext cx="15124707" cy="5347012"/>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46" name="Google Shape;346;p72"/>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783384418"/>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showMasterSp="0" matchingName="Portfolio 16">
  <p:cSld name="Portfolio 16">
    <p:spTree>
      <p:nvGrpSpPr>
        <p:cNvPr id="1" name="Shape 347"/>
        <p:cNvGrpSpPr/>
        <p:nvPr/>
      </p:nvGrpSpPr>
      <p:grpSpPr>
        <a:xfrm>
          <a:off x="0" y="0"/>
          <a:ext cx="0" cy="0"/>
          <a:chOff x="0" y="0"/>
          <a:chExt cx="0" cy="0"/>
        </a:xfrm>
      </p:grpSpPr>
      <p:sp>
        <p:nvSpPr>
          <p:cNvPr id="348" name="Google Shape;348;p73"/>
          <p:cNvSpPr>
            <a:spLocks noGrp="1"/>
          </p:cNvSpPr>
          <p:nvPr>
            <p:ph type="pic" idx="2"/>
          </p:nvPr>
        </p:nvSpPr>
        <p:spPr>
          <a:xfrm>
            <a:off x="1296742" y="4170303"/>
            <a:ext cx="4599246" cy="2970701"/>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49" name="Google Shape;349;p73"/>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350" name="Google Shape;350;p73"/>
          <p:cNvSpPr>
            <a:spLocks noGrp="1"/>
          </p:cNvSpPr>
          <p:nvPr>
            <p:ph type="pic" idx="3"/>
          </p:nvPr>
        </p:nvSpPr>
        <p:spPr>
          <a:xfrm>
            <a:off x="9231355" y="4170303"/>
            <a:ext cx="4599246" cy="2970701"/>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51" name="Google Shape;351;p73"/>
          <p:cNvSpPr>
            <a:spLocks noGrp="1"/>
          </p:cNvSpPr>
          <p:nvPr>
            <p:ph type="pic" idx="4"/>
          </p:nvPr>
        </p:nvSpPr>
        <p:spPr>
          <a:xfrm>
            <a:off x="3131827" y="3675703"/>
            <a:ext cx="8866003" cy="3959895"/>
          </a:xfrm>
          <a:prstGeom prst="parallelogram">
            <a:avLst>
              <a:gd name="adj" fmla="val 100018"/>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218507153"/>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showMasterSp="0" matchingName="Portfolio 17">
  <p:cSld name="Portfolio 17">
    <p:spTree>
      <p:nvGrpSpPr>
        <p:cNvPr id="1" name="Shape 352"/>
        <p:cNvGrpSpPr/>
        <p:nvPr/>
      </p:nvGrpSpPr>
      <p:grpSpPr>
        <a:xfrm>
          <a:off x="0" y="0"/>
          <a:ext cx="0" cy="0"/>
          <a:chOff x="0" y="0"/>
          <a:chExt cx="0" cy="0"/>
        </a:xfrm>
      </p:grpSpPr>
      <p:sp>
        <p:nvSpPr>
          <p:cNvPr id="353" name="Google Shape;353;p74"/>
          <p:cNvSpPr>
            <a:spLocks noGrp="1"/>
          </p:cNvSpPr>
          <p:nvPr>
            <p:ph type="pic" idx="2"/>
          </p:nvPr>
        </p:nvSpPr>
        <p:spPr>
          <a:xfrm>
            <a:off x="12131490" y="2574314"/>
            <a:ext cx="2994373" cy="415885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54" name="Google Shape;354;p74"/>
          <p:cNvSpPr>
            <a:spLocks noGrp="1"/>
          </p:cNvSpPr>
          <p:nvPr>
            <p:ph type="pic" idx="3"/>
          </p:nvPr>
        </p:nvSpPr>
        <p:spPr>
          <a:xfrm>
            <a:off x="3545614" y="2079118"/>
            <a:ext cx="8034287" cy="5148674"/>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55" name="Google Shape;355;p74"/>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356" name="Google Shape;356;p74"/>
          <p:cNvSpPr>
            <a:spLocks noGrp="1"/>
          </p:cNvSpPr>
          <p:nvPr>
            <p:ph type="pic" idx="4"/>
          </p:nvPr>
        </p:nvSpPr>
        <p:spPr>
          <a:xfrm>
            <a:off x="1" y="2574314"/>
            <a:ext cx="2994373" cy="4158856"/>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1769191135"/>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showMasterSp="0" matchingName="Portfolio 18">
  <p:cSld name="Portfolio 18">
    <p:spTree>
      <p:nvGrpSpPr>
        <p:cNvPr id="1" name="Shape 357"/>
        <p:cNvGrpSpPr/>
        <p:nvPr/>
      </p:nvGrpSpPr>
      <p:grpSpPr>
        <a:xfrm>
          <a:off x="0" y="0"/>
          <a:ext cx="0" cy="0"/>
          <a:chOff x="0" y="0"/>
          <a:chExt cx="0" cy="0"/>
        </a:xfrm>
      </p:grpSpPr>
      <p:sp>
        <p:nvSpPr>
          <p:cNvPr id="358" name="Google Shape;358;p75"/>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359" name="Google Shape;359;p75"/>
          <p:cNvSpPr>
            <a:spLocks noGrp="1"/>
          </p:cNvSpPr>
          <p:nvPr>
            <p:ph type="pic" idx="2"/>
          </p:nvPr>
        </p:nvSpPr>
        <p:spPr>
          <a:xfrm>
            <a:off x="3518781" y="5722021"/>
            <a:ext cx="4686586" cy="3000015"/>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60" name="Google Shape;360;p75"/>
          <p:cNvSpPr>
            <a:spLocks noGrp="1"/>
          </p:cNvSpPr>
          <p:nvPr>
            <p:ph type="pic" idx="3"/>
          </p:nvPr>
        </p:nvSpPr>
        <p:spPr>
          <a:xfrm>
            <a:off x="9504526" y="1179182"/>
            <a:ext cx="4686586" cy="3000015"/>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61" name="Google Shape;361;p75"/>
          <p:cNvSpPr>
            <a:spLocks noGrp="1"/>
          </p:cNvSpPr>
          <p:nvPr>
            <p:ph type="pic" idx="4"/>
          </p:nvPr>
        </p:nvSpPr>
        <p:spPr>
          <a:xfrm>
            <a:off x="5310788" y="2679227"/>
            <a:ext cx="7088436" cy="4543058"/>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237016122"/>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showMasterSp="0" matchingName="Portfolio 19">
  <p:cSld name="Portfolio 19">
    <p:spTree>
      <p:nvGrpSpPr>
        <p:cNvPr id="1" name="Shape 362"/>
        <p:cNvGrpSpPr/>
        <p:nvPr/>
      </p:nvGrpSpPr>
      <p:grpSpPr>
        <a:xfrm>
          <a:off x="0" y="0"/>
          <a:ext cx="0" cy="0"/>
          <a:chOff x="0" y="0"/>
          <a:chExt cx="0" cy="0"/>
        </a:xfrm>
      </p:grpSpPr>
      <p:sp>
        <p:nvSpPr>
          <p:cNvPr id="363" name="Google Shape;363;p76"/>
          <p:cNvSpPr>
            <a:spLocks noGrp="1"/>
          </p:cNvSpPr>
          <p:nvPr>
            <p:ph type="pic" idx="2"/>
          </p:nvPr>
        </p:nvSpPr>
        <p:spPr>
          <a:xfrm>
            <a:off x="7562857" y="0"/>
            <a:ext cx="7561857" cy="10693400"/>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64" name="Google Shape;364;p76"/>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4231918367"/>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showMasterSp="0" matchingName="Portfolio 20">
  <p:cSld name="Portfolio 20">
    <p:spTree>
      <p:nvGrpSpPr>
        <p:cNvPr id="1" name="Shape 365"/>
        <p:cNvGrpSpPr/>
        <p:nvPr/>
      </p:nvGrpSpPr>
      <p:grpSpPr>
        <a:xfrm>
          <a:off x="0" y="0"/>
          <a:ext cx="0" cy="0"/>
          <a:chOff x="0" y="0"/>
          <a:chExt cx="0" cy="0"/>
        </a:xfrm>
      </p:grpSpPr>
      <p:sp>
        <p:nvSpPr>
          <p:cNvPr id="366" name="Google Shape;366;p77"/>
          <p:cNvSpPr>
            <a:spLocks noGrp="1"/>
          </p:cNvSpPr>
          <p:nvPr>
            <p:ph type="pic" idx="2"/>
          </p:nvPr>
        </p:nvSpPr>
        <p:spPr>
          <a:xfrm>
            <a:off x="3308410" y="980230"/>
            <a:ext cx="10236646" cy="8712517"/>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67" name="Google Shape;367;p77"/>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2491484476"/>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showMasterSp="0" matchingName="Portfolio 21">
  <p:cSld name="Portfolio 21">
    <p:spTree>
      <p:nvGrpSpPr>
        <p:cNvPr id="1" name="Shape 368"/>
        <p:cNvGrpSpPr/>
        <p:nvPr/>
      </p:nvGrpSpPr>
      <p:grpSpPr>
        <a:xfrm>
          <a:off x="0" y="0"/>
          <a:ext cx="0" cy="0"/>
          <a:chOff x="0" y="0"/>
          <a:chExt cx="0" cy="0"/>
        </a:xfrm>
      </p:grpSpPr>
      <p:sp>
        <p:nvSpPr>
          <p:cNvPr id="369" name="Google Shape;369;p78"/>
          <p:cNvSpPr>
            <a:spLocks noGrp="1"/>
          </p:cNvSpPr>
          <p:nvPr>
            <p:ph type="pic" idx="2"/>
          </p:nvPr>
        </p:nvSpPr>
        <p:spPr>
          <a:xfrm>
            <a:off x="9925943" y="1780686"/>
            <a:ext cx="2835573" cy="6237661"/>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70" name="Google Shape;370;p78"/>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3277460129"/>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371"/>
        <p:cNvGrpSpPr/>
        <p:nvPr/>
      </p:nvGrpSpPr>
      <p:grpSpPr>
        <a:xfrm>
          <a:off x="0" y="0"/>
          <a:ext cx="0" cy="0"/>
          <a:chOff x="0" y="0"/>
          <a:chExt cx="0" cy="0"/>
        </a:xfrm>
      </p:grpSpPr>
      <p:sp>
        <p:nvSpPr>
          <p:cNvPr id="372" name="Google Shape;372;p79"/>
          <p:cNvSpPr txBox="1">
            <a:spLocks noGrp="1"/>
          </p:cNvSpPr>
          <p:nvPr>
            <p:ph type="title"/>
          </p:nvPr>
        </p:nvSpPr>
        <p:spPr>
          <a:xfrm>
            <a:off x="515605" y="925213"/>
            <a:ext cx="14094493" cy="1190650"/>
          </a:xfrm>
          <a:prstGeom prst="rect">
            <a:avLst/>
          </a:prstGeom>
          <a:noFill/>
          <a:ln>
            <a:noFill/>
          </a:ln>
        </p:spPr>
        <p:txBody>
          <a:bodyPr spcFirstLastPara="1" wrap="square" lIns="91425" tIns="91425" rIns="91425" bIns="91425" anchor="ctr" anchorCtr="0"/>
          <a:lstStyle>
            <a:lvl1pPr lvl="0" rtl="0">
              <a:spcBef>
                <a:spcPts val="0"/>
              </a:spcBef>
              <a:spcAft>
                <a:spcPts val="0"/>
              </a:spcAft>
              <a:buSzPts val="1400"/>
              <a:buChar char="●"/>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a:endParaRPr/>
          </a:p>
        </p:txBody>
      </p:sp>
      <p:sp>
        <p:nvSpPr>
          <p:cNvPr id="373" name="Google Shape;373;p79"/>
          <p:cNvSpPr txBox="1">
            <a:spLocks noGrp="1"/>
          </p:cNvSpPr>
          <p:nvPr>
            <p:ph type="body" idx="1"/>
          </p:nvPr>
        </p:nvSpPr>
        <p:spPr>
          <a:xfrm>
            <a:off x="515605" y="2396009"/>
            <a:ext cx="14094493" cy="7102738"/>
          </a:xfrm>
          <a:prstGeom prst="rect">
            <a:avLst/>
          </a:prstGeom>
          <a:noFill/>
          <a:ln>
            <a:noFill/>
          </a:ln>
        </p:spPr>
        <p:txBody>
          <a:bodyPr spcFirstLastPara="1" wrap="square" lIns="91425" tIns="91425" rIns="91425" bIns="91425" anchor="ctr" anchorCtr="0"/>
          <a:lstStyle>
            <a:lvl1pPr marL="756342" lvl="0" indent="-525238" rtl="0">
              <a:spcBef>
                <a:spcPts val="0"/>
              </a:spcBef>
              <a:spcAft>
                <a:spcPts val="0"/>
              </a:spcAft>
              <a:buSzPts val="1400"/>
              <a:buChar char="●"/>
              <a:defRPr/>
            </a:lvl1pPr>
            <a:lvl2pPr marL="1512685" lvl="1" indent="-525238" rtl="0">
              <a:spcBef>
                <a:spcPts val="0"/>
              </a:spcBef>
              <a:spcAft>
                <a:spcPts val="0"/>
              </a:spcAft>
              <a:buSzPts val="1400"/>
              <a:buChar char="○"/>
              <a:defRPr/>
            </a:lvl2pPr>
            <a:lvl3pPr marL="2269028" lvl="2" indent="-525238" rtl="0">
              <a:spcBef>
                <a:spcPts val="0"/>
              </a:spcBef>
              <a:spcAft>
                <a:spcPts val="0"/>
              </a:spcAft>
              <a:buSzPts val="1400"/>
              <a:buChar char="■"/>
              <a:defRPr/>
            </a:lvl3pPr>
            <a:lvl4pPr marL="3025370" lvl="3" indent="-525238" rtl="0">
              <a:spcBef>
                <a:spcPts val="0"/>
              </a:spcBef>
              <a:spcAft>
                <a:spcPts val="0"/>
              </a:spcAft>
              <a:buSzPts val="1400"/>
              <a:buChar char="●"/>
              <a:defRPr/>
            </a:lvl4pPr>
            <a:lvl5pPr marL="3781713" lvl="4" indent="-525238" rtl="0">
              <a:spcBef>
                <a:spcPts val="0"/>
              </a:spcBef>
              <a:spcAft>
                <a:spcPts val="0"/>
              </a:spcAft>
              <a:buSzPts val="1400"/>
              <a:buChar char="○"/>
              <a:defRPr/>
            </a:lvl5pPr>
            <a:lvl6pPr marL="4538055" lvl="5" indent="-525238" rtl="0">
              <a:spcBef>
                <a:spcPts val="0"/>
              </a:spcBef>
              <a:spcAft>
                <a:spcPts val="0"/>
              </a:spcAft>
              <a:buSzPts val="1400"/>
              <a:buChar char="■"/>
              <a:defRPr/>
            </a:lvl6pPr>
            <a:lvl7pPr marL="5294398" lvl="6" indent="-525238" rtl="0">
              <a:spcBef>
                <a:spcPts val="0"/>
              </a:spcBef>
              <a:spcAft>
                <a:spcPts val="0"/>
              </a:spcAft>
              <a:buSzPts val="1400"/>
              <a:buChar char="●"/>
              <a:defRPr/>
            </a:lvl7pPr>
            <a:lvl8pPr marL="6050740" lvl="7" indent="-525238" rtl="0">
              <a:spcBef>
                <a:spcPts val="0"/>
              </a:spcBef>
              <a:spcAft>
                <a:spcPts val="0"/>
              </a:spcAft>
              <a:buSzPts val="1400"/>
              <a:buChar char="○"/>
              <a:defRPr/>
            </a:lvl8pPr>
            <a:lvl9pPr marL="6807083" lvl="8" indent="-525238" rtl="0">
              <a:spcBef>
                <a:spcPts val="0"/>
              </a:spcBef>
              <a:spcAft>
                <a:spcPts val="0"/>
              </a:spcAft>
              <a:buSzPts val="1400"/>
              <a:buChar char="■"/>
              <a:defRPr/>
            </a:lvl9pPr>
          </a:lstStyle>
          <a:p>
            <a:endParaRPr/>
          </a:p>
        </p:txBody>
      </p:sp>
      <p:sp>
        <p:nvSpPr>
          <p:cNvPr id="374" name="Google Shape;374;p79"/>
          <p:cNvSpPr txBox="1">
            <a:spLocks noGrp="1"/>
          </p:cNvSpPr>
          <p:nvPr>
            <p:ph type="sldNum" idx="12"/>
          </p:nvPr>
        </p:nvSpPr>
        <p:spPr>
          <a:xfrm>
            <a:off x="14014858" y="9694886"/>
            <a:ext cx="907641" cy="818299"/>
          </a:xfrm>
          <a:prstGeom prst="rect">
            <a:avLst/>
          </a:prstGeom>
        </p:spPr>
        <p:txBody>
          <a:bodyPr spcFirstLastPara="1" wrap="square" lIns="0" tIns="0" rIns="0" bIns="0" anchor="b"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4224494375"/>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showMasterSp="0" matchingName="Phone 4">
  <p:cSld name="Phone 4">
    <p:spTree>
      <p:nvGrpSpPr>
        <p:cNvPr id="1" name="Shape 209"/>
        <p:cNvGrpSpPr/>
        <p:nvPr/>
      </p:nvGrpSpPr>
      <p:grpSpPr>
        <a:xfrm>
          <a:off x="0" y="0"/>
          <a:ext cx="0" cy="0"/>
          <a:chOff x="0" y="0"/>
          <a:chExt cx="0" cy="0"/>
        </a:xfrm>
      </p:grpSpPr>
      <p:sp>
        <p:nvSpPr>
          <p:cNvPr id="210" name="Google Shape;210;p47"/>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
        <p:nvSpPr>
          <p:cNvPr id="211" name="Google Shape;211;p47"/>
          <p:cNvSpPr>
            <a:spLocks noGrp="1"/>
          </p:cNvSpPr>
          <p:nvPr>
            <p:ph type="pic" idx="2"/>
          </p:nvPr>
        </p:nvSpPr>
        <p:spPr>
          <a:xfrm>
            <a:off x="8343206" y="2304991"/>
            <a:ext cx="4385857" cy="9636222"/>
          </a:xfrm>
          <a:prstGeom prst="rect">
            <a:avLst/>
          </a:prstGeom>
          <a:noFill/>
          <a:ln>
            <a:noFill/>
          </a:ln>
        </p:spPr>
        <p:txBody>
          <a:bodyPr spcFirstLastPara="1" wrap="square" lIns="68575" tIns="34275" rIns="68575" bIns="34275" anchor="t" anchorCtr="0"/>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653999826"/>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matchingName="Title slide" type="title">
  <p:cSld name="Title slide">
    <p:bg>
      <p:bgPr>
        <a:solidFill>
          <a:schemeClr val="lt2"/>
        </a:solidFill>
        <a:effectLst/>
      </p:bgPr>
    </p:bg>
    <p:spTree>
      <p:nvGrpSpPr>
        <p:cNvPr id="1" name="Shape 9"/>
        <p:cNvGrpSpPr/>
        <p:nvPr/>
      </p:nvGrpSpPr>
      <p:grpSpPr>
        <a:xfrm>
          <a:off x="0" y="0"/>
          <a:ext cx="0" cy="0"/>
          <a:chOff x="0" y="0"/>
          <a:chExt cx="0" cy="0"/>
        </a:xfrm>
      </p:grpSpPr>
      <p:sp>
        <p:nvSpPr>
          <p:cNvPr id="10" name="Google Shape;10;p2"/>
          <p:cNvSpPr/>
          <p:nvPr/>
        </p:nvSpPr>
        <p:spPr>
          <a:xfrm>
            <a:off x="0" y="0"/>
            <a:ext cx="15125700" cy="1014142"/>
          </a:xfrm>
          <a:prstGeom prst="rect">
            <a:avLst/>
          </a:prstGeom>
          <a:solidFill>
            <a:schemeClr val="lt1"/>
          </a:solidFill>
          <a:ln>
            <a:noFill/>
          </a:ln>
        </p:spPr>
        <p:txBody>
          <a:bodyPr spcFirstLastPara="1" wrap="square" lIns="151232" tIns="151232" rIns="151232" bIns="151232" anchor="ctr" anchorCtr="0">
            <a:noAutofit/>
          </a:bodyPr>
          <a:lstStyle/>
          <a:p>
            <a:pPr marL="0" lvl="0" indent="0" algn="l" rtl="0">
              <a:spcBef>
                <a:spcPts val="0"/>
              </a:spcBef>
              <a:spcAft>
                <a:spcPts val="0"/>
              </a:spcAft>
              <a:buNone/>
            </a:pPr>
            <a:endParaRPr sz="1489"/>
          </a:p>
        </p:txBody>
      </p:sp>
      <p:grpSp>
        <p:nvGrpSpPr>
          <p:cNvPr id="11" name="Google Shape;11;p2"/>
          <p:cNvGrpSpPr/>
          <p:nvPr/>
        </p:nvGrpSpPr>
        <p:grpSpPr>
          <a:xfrm>
            <a:off x="1373607" y="2476635"/>
            <a:ext cx="1233616" cy="95273"/>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1489"/>
            </a:p>
          </p:txBody>
        </p:sp>
        <p:sp>
          <p:nvSpPr>
            <p:cNvPr id="13" name="Google Shape;13;p2"/>
            <p:cNvSpPr/>
            <p:nvPr/>
          </p:nvSpPr>
          <p:spPr>
            <a:xfrm rot="-5400000">
              <a:off x="4836311" y="2333254"/>
              <a:ext cx="25200" cy="536700"/>
            </a:xfrm>
            <a:prstGeom prst="rect">
              <a:avLst/>
            </a:pr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1489"/>
            </a:p>
          </p:txBody>
        </p:sp>
      </p:grpSp>
      <p:sp>
        <p:nvSpPr>
          <p:cNvPr id="14" name="Google Shape;14;p2"/>
          <p:cNvSpPr txBox="1">
            <a:spLocks noGrp="1"/>
          </p:cNvSpPr>
          <p:nvPr>
            <p:ph type="ctrTitle"/>
          </p:nvPr>
        </p:nvSpPr>
        <p:spPr>
          <a:xfrm>
            <a:off x="1206632" y="2749390"/>
            <a:ext cx="12717399" cy="3460932"/>
          </a:xfrm>
          <a:prstGeom prst="rect">
            <a:avLst/>
          </a:prstGeom>
        </p:spPr>
        <p:txBody>
          <a:bodyPr spcFirstLastPara="1" wrap="square" lIns="182850" tIns="182850" rIns="182850" bIns="182850" anchor="t" anchorCtr="0">
            <a:noAutofit/>
          </a:bodyPr>
          <a:lstStyle>
            <a:lvl1pPr lvl="0">
              <a:spcBef>
                <a:spcPts val="0"/>
              </a:spcBef>
              <a:spcAft>
                <a:spcPts val="0"/>
              </a:spcAft>
              <a:buClr>
                <a:schemeClr val="dk2"/>
              </a:buClr>
              <a:buSzPts val="8400"/>
              <a:buNone/>
              <a:defRPr sz="6948">
                <a:solidFill>
                  <a:schemeClr val="dk2"/>
                </a:solidFill>
              </a:defRPr>
            </a:lvl1pPr>
            <a:lvl2pPr lvl="1">
              <a:spcBef>
                <a:spcPts val="0"/>
              </a:spcBef>
              <a:spcAft>
                <a:spcPts val="0"/>
              </a:spcAft>
              <a:buClr>
                <a:schemeClr val="dk2"/>
              </a:buClr>
              <a:buSzPts val="8400"/>
              <a:buNone/>
              <a:defRPr sz="6948">
                <a:solidFill>
                  <a:schemeClr val="dk2"/>
                </a:solidFill>
              </a:defRPr>
            </a:lvl2pPr>
            <a:lvl3pPr lvl="2">
              <a:spcBef>
                <a:spcPts val="0"/>
              </a:spcBef>
              <a:spcAft>
                <a:spcPts val="0"/>
              </a:spcAft>
              <a:buClr>
                <a:schemeClr val="dk2"/>
              </a:buClr>
              <a:buSzPts val="8400"/>
              <a:buNone/>
              <a:defRPr sz="6948">
                <a:solidFill>
                  <a:schemeClr val="dk2"/>
                </a:solidFill>
              </a:defRPr>
            </a:lvl3pPr>
            <a:lvl4pPr lvl="3">
              <a:spcBef>
                <a:spcPts val="0"/>
              </a:spcBef>
              <a:spcAft>
                <a:spcPts val="0"/>
              </a:spcAft>
              <a:buClr>
                <a:schemeClr val="dk2"/>
              </a:buClr>
              <a:buSzPts val="8400"/>
              <a:buNone/>
              <a:defRPr sz="6948">
                <a:solidFill>
                  <a:schemeClr val="dk2"/>
                </a:solidFill>
              </a:defRPr>
            </a:lvl4pPr>
            <a:lvl5pPr lvl="4">
              <a:spcBef>
                <a:spcPts val="0"/>
              </a:spcBef>
              <a:spcAft>
                <a:spcPts val="0"/>
              </a:spcAft>
              <a:buClr>
                <a:schemeClr val="dk2"/>
              </a:buClr>
              <a:buSzPts val="8400"/>
              <a:buNone/>
              <a:defRPr sz="6948">
                <a:solidFill>
                  <a:schemeClr val="dk2"/>
                </a:solidFill>
              </a:defRPr>
            </a:lvl5pPr>
            <a:lvl6pPr lvl="5">
              <a:spcBef>
                <a:spcPts val="0"/>
              </a:spcBef>
              <a:spcAft>
                <a:spcPts val="0"/>
              </a:spcAft>
              <a:buClr>
                <a:schemeClr val="dk2"/>
              </a:buClr>
              <a:buSzPts val="8400"/>
              <a:buNone/>
              <a:defRPr sz="6948">
                <a:solidFill>
                  <a:schemeClr val="dk2"/>
                </a:solidFill>
              </a:defRPr>
            </a:lvl6pPr>
            <a:lvl7pPr lvl="6">
              <a:spcBef>
                <a:spcPts val="0"/>
              </a:spcBef>
              <a:spcAft>
                <a:spcPts val="0"/>
              </a:spcAft>
              <a:buClr>
                <a:schemeClr val="dk2"/>
              </a:buClr>
              <a:buSzPts val="8400"/>
              <a:buNone/>
              <a:defRPr sz="6948">
                <a:solidFill>
                  <a:schemeClr val="dk2"/>
                </a:solidFill>
              </a:defRPr>
            </a:lvl7pPr>
            <a:lvl8pPr lvl="7">
              <a:spcBef>
                <a:spcPts val="0"/>
              </a:spcBef>
              <a:spcAft>
                <a:spcPts val="0"/>
              </a:spcAft>
              <a:buClr>
                <a:schemeClr val="dk2"/>
              </a:buClr>
              <a:buSzPts val="8400"/>
              <a:buNone/>
              <a:defRPr sz="6948">
                <a:solidFill>
                  <a:schemeClr val="dk2"/>
                </a:solidFill>
              </a:defRPr>
            </a:lvl8pPr>
            <a:lvl9pPr lvl="8">
              <a:spcBef>
                <a:spcPts val="0"/>
              </a:spcBef>
              <a:spcAft>
                <a:spcPts val="0"/>
              </a:spcAft>
              <a:buClr>
                <a:schemeClr val="dk2"/>
              </a:buClr>
              <a:buSzPts val="8400"/>
              <a:buNone/>
              <a:defRPr sz="6948">
                <a:solidFill>
                  <a:schemeClr val="dk2"/>
                </a:solidFill>
              </a:defRPr>
            </a:lvl9pPr>
          </a:lstStyle>
          <a:p>
            <a:endParaRPr/>
          </a:p>
        </p:txBody>
      </p:sp>
      <p:sp>
        <p:nvSpPr>
          <p:cNvPr id="15" name="Google Shape;15;p2"/>
          <p:cNvSpPr txBox="1">
            <a:spLocks noGrp="1"/>
          </p:cNvSpPr>
          <p:nvPr>
            <p:ph type="subTitle" idx="1"/>
          </p:nvPr>
        </p:nvSpPr>
        <p:spPr>
          <a:xfrm>
            <a:off x="1206925" y="6596499"/>
            <a:ext cx="12717399" cy="1125161"/>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3200"/>
              <a:buNone/>
              <a:defRPr sz="2647"/>
            </a:lvl1pPr>
            <a:lvl2pPr lvl="1">
              <a:lnSpc>
                <a:spcPct val="100000"/>
              </a:lnSpc>
              <a:spcBef>
                <a:spcPts val="0"/>
              </a:spcBef>
              <a:spcAft>
                <a:spcPts val="0"/>
              </a:spcAft>
              <a:buSzPts val="3200"/>
              <a:buNone/>
              <a:defRPr sz="2647"/>
            </a:lvl2pPr>
            <a:lvl3pPr lvl="2">
              <a:lnSpc>
                <a:spcPct val="100000"/>
              </a:lnSpc>
              <a:spcBef>
                <a:spcPts val="0"/>
              </a:spcBef>
              <a:spcAft>
                <a:spcPts val="0"/>
              </a:spcAft>
              <a:buSzPts val="3200"/>
              <a:buNone/>
              <a:defRPr sz="2647"/>
            </a:lvl3pPr>
            <a:lvl4pPr lvl="3">
              <a:lnSpc>
                <a:spcPct val="100000"/>
              </a:lnSpc>
              <a:spcBef>
                <a:spcPts val="0"/>
              </a:spcBef>
              <a:spcAft>
                <a:spcPts val="0"/>
              </a:spcAft>
              <a:buSzPts val="3200"/>
              <a:buNone/>
              <a:defRPr sz="2647"/>
            </a:lvl4pPr>
            <a:lvl5pPr lvl="4">
              <a:lnSpc>
                <a:spcPct val="100000"/>
              </a:lnSpc>
              <a:spcBef>
                <a:spcPts val="0"/>
              </a:spcBef>
              <a:spcAft>
                <a:spcPts val="0"/>
              </a:spcAft>
              <a:buSzPts val="3200"/>
              <a:buNone/>
              <a:defRPr sz="2647"/>
            </a:lvl5pPr>
            <a:lvl6pPr lvl="5">
              <a:lnSpc>
                <a:spcPct val="100000"/>
              </a:lnSpc>
              <a:spcBef>
                <a:spcPts val="0"/>
              </a:spcBef>
              <a:spcAft>
                <a:spcPts val="0"/>
              </a:spcAft>
              <a:buSzPts val="3200"/>
              <a:buNone/>
              <a:defRPr sz="2647"/>
            </a:lvl6pPr>
            <a:lvl7pPr lvl="6">
              <a:lnSpc>
                <a:spcPct val="100000"/>
              </a:lnSpc>
              <a:spcBef>
                <a:spcPts val="0"/>
              </a:spcBef>
              <a:spcAft>
                <a:spcPts val="0"/>
              </a:spcAft>
              <a:buSzPts val="3200"/>
              <a:buNone/>
              <a:defRPr sz="2647"/>
            </a:lvl7pPr>
            <a:lvl8pPr lvl="7">
              <a:lnSpc>
                <a:spcPct val="100000"/>
              </a:lnSpc>
              <a:spcBef>
                <a:spcPts val="0"/>
              </a:spcBef>
              <a:spcAft>
                <a:spcPts val="0"/>
              </a:spcAft>
              <a:buSzPts val="3200"/>
              <a:buNone/>
              <a:defRPr sz="2647"/>
            </a:lvl8pPr>
            <a:lvl9pPr lvl="8">
              <a:lnSpc>
                <a:spcPct val="100000"/>
              </a:lnSpc>
              <a:spcBef>
                <a:spcPts val="0"/>
              </a:spcBef>
              <a:spcAft>
                <a:spcPts val="0"/>
              </a:spcAft>
              <a:buSzPts val="3200"/>
              <a:buNone/>
              <a:defRPr sz="2647"/>
            </a:lvl9pPr>
          </a:lstStyle>
          <a:p>
            <a:endParaRPr/>
          </a:p>
        </p:txBody>
      </p:sp>
      <p:sp>
        <p:nvSpPr>
          <p:cNvPr id="16" name="Google Shape;16;p2"/>
          <p:cNvSpPr txBox="1">
            <a:spLocks noGrp="1"/>
          </p:cNvSpPr>
          <p:nvPr>
            <p:ph type="sldNum" idx="12"/>
          </p:nvPr>
        </p:nvSpPr>
        <p:spPr>
          <a:xfrm>
            <a:off x="14120467" y="9874999"/>
            <a:ext cx="907641" cy="818299"/>
          </a:xfrm>
          <a:prstGeom prst="rect">
            <a:avLst/>
          </a:prstGeom>
        </p:spPr>
        <p:txBody>
          <a:bodyPr spcFirstLastPara="1" wrap="square" lIns="182850" tIns="182850" rIns="182850" bIns="1828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2286541044"/>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bg>
      <p:bgPr>
        <a:solidFill>
          <a:schemeClr val="dk1"/>
        </a:solidFill>
        <a:effectLst/>
      </p:bgPr>
    </p:bg>
    <p:spTree>
      <p:nvGrpSpPr>
        <p:cNvPr id="1" name="Shape 17"/>
        <p:cNvGrpSpPr/>
        <p:nvPr/>
      </p:nvGrpSpPr>
      <p:grpSpPr>
        <a:xfrm>
          <a:off x="0" y="0"/>
          <a:ext cx="0" cy="0"/>
          <a:chOff x="0" y="0"/>
          <a:chExt cx="0" cy="0"/>
        </a:xfrm>
      </p:grpSpPr>
      <p:grpSp>
        <p:nvGrpSpPr>
          <p:cNvPr id="18" name="Google Shape;18;p3"/>
          <p:cNvGrpSpPr/>
          <p:nvPr/>
        </p:nvGrpSpPr>
        <p:grpSpPr>
          <a:xfrm>
            <a:off x="1373607" y="2476635"/>
            <a:ext cx="1233616" cy="95273"/>
            <a:chOff x="4580561" y="2589004"/>
            <a:chExt cx="1064464" cy="25200"/>
          </a:xfrm>
        </p:grpSpPr>
        <p:sp>
          <p:nvSpPr>
            <p:cNvPr id="19" name="Google Shape;19;p3"/>
            <p:cNvSpPr/>
            <p:nvPr/>
          </p:nvSpPr>
          <p:spPr>
            <a:xfrm rot="-5400000">
              <a:off x="5366325" y="2335504"/>
              <a:ext cx="25200" cy="532200"/>
            </a:xfrm>
            <a:prstGeom prst="rect">
              <a:avLst/>
            </a:prstGeom>
            <a:solidFill>
              <a:schemeClr val="l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1489"/>
            </a:p>
          </p:txBody>
        </p:sp>
        <p:sp>
          <p:nvSpPr>
            <p:cNvPr id="20" name="Google Shape;20;p3"/>
            <p:cNvSpPr/>
            <p:nvPr/>
          </p:nvSpPr>
          <p:spPr>
            <a:xfrm rot="-5400000">
              <a:off x="4836311" y="2333254"/>
              <a:ext cx="25200" cy="536700"/>
            </a:xfrm>
            <a:prstGeom prst="rect">
              <a:avLst/>
            </a:prstGeom>
            <a:solidFill>
              <a:schemeClr val="l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1489"/>
            </a:p>
          </p:txBody>
        </p:sp>
      </p:grpSp>
      <p:sp>
        <p:nvSpPr>
          <p:cNvPr id="21" name="Google Shape;21;p3"/>
          <p:cNvSpPr txBox="1">
            <a:spLocks noGrp="1"/>
          </p:cNvSpPr>
          <p:nvPr>
            <p:ph type="title"/>
          </p:nvPr>
        </p:nvSpPr>
        <p:spPr>
          <a:xfrm>
            <a:off x="1206632" y="2749390"/>
            <a:ext cx="12717895" cy="3157188"/>
          </a:xfrm>
          <a:prstGeom prst="rect">
            <a:avLst/>
          </a:prstGeom>
        </p:spPr>
        <p:txBody>
          <a:bodyPr spcFirstLastPara="1" wrap="square" lIns="182850" tIns="182850" rIns="182850" bIns="182850" anchor="t" anchorCtr="0">
            <a:noAutofit/>
          </a:bodyPr>
          <a:lstStyle>
            <a:lvl1pPr lvl="0">
              <a:spcBef>
                <a:spcPts val="0"/>
              </a:spcBef>
              <a:spcAft>
                <a:spcPts val="0"/>
              </a:spcAft>
              <a:buClr>
                <a:schemeClr val="lt1"/>
              </a:buClr>
              <a:buSzPts val="7200"/>
              <a:buNone/>
              <a:defRPr sz="5955">
                <a:solidFill>
                  <a:schemeClr val="lt1"/>
                </a:solidFill>
              </a:defRPr>
            </a:lvl1pPr>
            <a:lvl2pPr lvl="1">
              <a:spcBef>
                <a:spcPts val="0"/>
              </a:spcBef>
              <a:spcAft>
                <a:spcPts val="0"/>
              </a:spcAft>
              <a:buClr>
                <a:schemeClr val="lt1"/>
              </a:buClr>
              <a:buSzPts val="7200"/>
              <a:buNone/>
              <a:defRPr sz="5955">
                <a:solidFill>
                  <a:schemeClr val="lt1"/>
                </a:solidFill>
              </a:defRPr>
            </a:lvl2pPr>
            <a:lvl3pPr lvl="2">
              <a:spcBef>
                <a:spcPts val="0"/>
              </a:spcBef>
              <a:spcAft>
                <a:spcPts val="0"/>
              </a:spcAft>
              <a:buClr>
                <a:schemeClr val="lt1"/>
              </a:buClr>
              <a:buSzPts val="7200"/>
              <a:buNone/>
              <a:defRPr sz="5955">
                <a:solidFill>
                  <a:schemeClr val="lt1"/>
                </a:solidFill>
              </a:defRPr>
            </a:lvl3pPr>
            <a:lvl4pPr lvl="3">
              <a:spcBef>
                <a:spcPts val="0"/>
              </a:spcBef>
              <a:spcAft>
                <a:spcPts val="0"/>
              </a:spcAft>
              <a:buClr>
                <a:schemeClr val="lt1"/>
              </a:buClr>
              <a:buSzPts val="7200"/>
              <a:buNone/>
              <a:defRPr sz="5955">
                <a:solidFill>
                  <a:schemeClr val="lt1"/>
                </a:solidFill>
              </a:defRPr>
            </a:lvl4pPr>
            <a:lvl5pPr lvl="4">
              <a:spcBef>
                <a:spcPts val="0"/>
              </a:spcBef>
              <a:spcAft>
                <a:spcPts val="0"/>
              </a:spcAft>
              <a:buClr>
                <a:schemeClr val="lt1"/>
              </a:buClr>
              <a:buSzPts val="7200"/>
              <a:buNone/>
              <a:defRPr sz="5955">
                <a:solidFill>
                  <a:schemeClr val="lt1"/>
                </a:solidFill>
              </a:defRPr>
            </a:lvl5pPr>
            <a:lvl6pPr lvl="5">
              <a:spcBef>
                <a:spcPts val="0"/>
              </a:spcBef>
              <a:spcAft>
                <a:spcPts val="0"/>
              </a:spcAft>
              <a:buClr>
                <a:schemeClr val="lt1"/>
              </a:buClr>
              <a:buSzPts val="7200"/>
              <a:buNone/>
              <a:defRPr sz="5955">
                <a:solidFill>
                  <a:schemeClr val="lt1"/>
                </a:solidFill>
              </a:defRPr>
            </a:lvl6pPr>
            <a:lvl7pPr lvl="6">
              <a:spcBef>
                <a:spcPts val="0"/>
              </a:spcBef>
              <a:spcAft>
                <a:spcPts val="0"/>
              </a:spcAft>
              <a:buClr>
                <a:schemeClr val="lt1"/>
              </a:buClr>
              <a:buSzPts val="7200"/>
              <a:buNone/>
              <a:defRPr sz="5955">
                <a:solidFill>
                  <a:schemeClr val="lt1"/>
                </a:solidFill>
              </a:defRPr>
            </a:lvl7pPr>
            <a:lvl8pPr lvl="7">
              <a:spcBef>
                <a:spcPts val="0"/>
              </a:spcBef>
              <a:spcAft>
                <a:spcPts val="0"/>
              </a:spcAft>
              <a:buClr>
                <a:schemeClr val="lt1"/>
              </a:buClr>
              <a:buSzPts val="7200"/>
              <a:buNone/>
              <a:defRPr sz="5955">
                <a:solidFill>
                  <a:schemeClr val="lt1"/>
                </a:solidFill>
              </a:defRPr>
            </a:lvl8pPr>
            <a:lvl9pPr lvl="8">
              <a:spcBef>
                <a:spcPts val="0"/>
              </a:spcBef>
              <a:spcAft>
                <a:spcPts val="0"/>
              </a:spcAft>
              <a:buClr>
                <a:schemeClr val="lt1"/>
              </a:buClr>
              <a:buSzPts val="7200"/>
              <a:buNone/>
              <a:defRPr sz="5955">
                <a:solidFill>
                  <a:schemeClr val="lt1"/>
                </a:solidFill>
              </a:defRPr>
            </a:lvl9pPr>
          </a:lstStyle>
          <a:p>
            <a:endParaRPr/>
          </a:p>
        </p:txBody>
      </p:sp>
      <p:sp>
        <p:nvSpPr>
          <p:cNvPr id="22" name="Google Shape;22;p3"/>
          <p:cNvSpPr txBox="1">
            <a:spLocks noGrp="1"/>
          </p:cNvSpPr>
          <p:nvPr>
            <p:ph type="sldNum" idx="12"/>
          </p:nvPr>
        </p:nvSpPr>
        <p:spPr>
          <a:xfrm>
            <a:off x="14120467" y="9874999"/>
            <a:ext cx="907641" cy="818299"/>
          </a:xfrm>
          <a:prstGeom prst="rect">
            <a:avLst/>
          </a:prstGeom>
        </p:spPr>
        <p:txBody>
          <a:bodyPr spcFirstLastPara="1" wrap="square" lIns="182850" tIns="182850" rIns="182850" bIns="182850"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2717495042"/>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3"/>
        <p:cNvGrpSpPr/>
        <p:nvPr/>
      </p:nvGrpSpPr>
      <p:grpSpPr>
        <a:xfrm>
          <a:off x="0" y="0"/>
          <a:ext cx="0" cy="0"/>
          <a:chOff x="0" y="0"/>
          <a:chExt cx="0" cy="0"/>
        </a:xfrm>
      </p:grpSpPr>
      <p:sp>
        <p:nvSpPr>
          <p:cNvPr id="24" name="Google Shape;24;p4"/>
          <p:cNvSpPr/>
          <p:nvPr/>
        </p:nvSpPr>
        <p:spPr>
          <a:xfrm>
            <a:off x="0" y="0"/>
            <a:ext cx="15125700" cy="1014142"/>
          </a:xfrm>
          <a:prstGeom prst="rect">
            <a:avLst/>
          </a:prstGeom>
          <a:solidFill>
            <a:schemeClr val="lt2"/>
          </a:solidFill>
          <a:ln>
            <a:noFill/>
          </a:ln>
        </p:spPr>
        <p:txBody>
          <a:bodyPr spcFirstLastPara="1" wrap="square" lIns="151232" tIns="151232" rIns="151232" bIns="151232" anchor="ctr" anchorCtr="0">
            <a:noAutofit/>
          </a:bodyPr>
          <a:lstStyle/>
          <a:p>
            <a:pPr marL="0" lvl="0" indent="0" algn="l" rtl="0">
              <a:spcBef>
                <a:spcPts val="0"/>
              </a:spcBef>
              <a:spcAft>
                <a:spcPts val="0"/>
              </a:spcAft>
              <a:buNone/>
            </a:pPr>
            <a:endParaRPr sz="1489"/>
          </a:p>
        </p:txBody>
      </p:sp>
      <p:grpSp>
        <p:nvGrpSpPr>
          <p:cNvPr id="25" name="Google Shape;25;p4"/>
          <p:cNvGrpSpPr/>
          <p:nvPr/>
        </p:nvGrpSpPr>
        <p:grpSpPr>
          <a:xfrm>
            <a:off x="1373607" y="2476635"/>
            <a:ext cx="1233616" cy="95273"/>
            <a:chOff x="4580561" y="2589004"/>
            <a:chExt cx="1064464" cy="25200"/>
          </a:xfrm>
        </p:grpSpPr>
        <p:sp>
          <p:nvSpPr>
            <p:cNvPr id="26" name="Google Shape;26;p4"/>
            <p:cNvSpPr/>
            <p:nvPr/>
          </p:nvSpPr>
          <p:spPr>
            <a:xfrm rot="-5400000">
              <a:off x="5366325" y="2335504"/>
              <a:ext cx="25200" cy="532200"/>
            </a:xfrm>
            <a:prstGeom prst="rect">
              <a:avLst/>
            </a:prstGeom>
            <a:solidFill>
              <a:schemeClr val="accent3"/>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1489"/>
            </a:p>
          </p:txBody>
        </p:sp>
        <p:sp>
          <p:nvSpPr>
            <p:cNvPr id="27" name="Google Shape;27;p4"/>
            <p:cNvSpPr/>
            <p:nvPr/>
          </p:nvSpPr>
          <p:spPr>
            <a:xfrm rot="-5400000">
              <a:off x="4836311" y="2333254"/>
              <a:ext cx="25200" cy="536700"/>
            </a:xfrm>
            <a:prstGeom prst="rect">
              <a:avLst/>
            </a:pr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1489"/>
            </a:p>
          </p:txBody>
        </p:sp>
      </p:grpSp>
      <p:sp>
        <p:nvSpPr>
          <p:cNvPr id="28" name="Google Shape;28;p4"/>
          <p:cNvSpPr txBox="1">
            <a:spLocks noGrp="1"/>
          </p:cNvSpPr>
          <p:nvPr>
            <p:ph type="title"/>
          </p:nvPr>
        </p:nvSpPr>
        <p:spPr>
          <a:xfrm>
            <a:off x="1206632" y="2741490"/>
            <a:ext cx="12718391" cy="1112687"/>
          </a:xfrm>
          <a:prstGeom prst="rect">
            <a:avLst/>
          </a:prstGeom>
        </p:spPr>
        <p:txBody>
          <a:bodyPr spcFirstLastPara="1" wrap="square" lIns="182850" tIns="182850" rIns="182850" bIns="182850" anchor="t" anchorCtr="0">
            <a:noAutofit/>
          </a:bodyPr>
          <a:lstStyle>
            <a:lvl1pPr lvl="0">
              <a:spcBef>
                <a:spcPts val="0"/>
              </a:spcBef>
              <a:spcAft>
                <a:spcPts val="0"/>
              </a:spcAft>
              <a:buClr>
                <a:schemeClr val="dk2"/>
              </a:buClr>
              <a:buSzPts val="5200"/>
              <a:buNone/>
              <a:defRPr sz="4301">
                <a:solidFill>
                  <a:schemeClr val="dk2"/>
                </a:solidFill>
              </a:defRPr>
            </a:lvl1pPr>
            <a:lvl2pPr lvl="1">
              <a:spcBef>
                <a:spcPts val="0"/>
              </a:spcBef>
              <a:spcAft>
                <a:spcPts val="0"/>
              </a:spcAft>
              <a:buClr>
                <a:schemeClr val="dk2"/>
              </a:buClr>
              <a:buSzPts val="5200"/>
              <a:buNone/>
              <a:defRPr sz="4301">
                <a:solidFill>
                  <a:schemeClr val="dk2"/>
                </a:solidFill>
              </a:defRPr>
            </a:lvl2pPr>
            <a:lvl3pPr lvl="2">
              <a:spcBef>
                <a:spcPts val="0"/>
              </a:spcBef>
              <a:spcAft>
                <a:spcPts val="0"/>
              </a:spcAft>
              <a:buClr>
                <a:schemeClr val="dk2"/>
              </a:buClr>
              <a:buSzPts val="5200"/>
              <a:buNone/>
              <a:defRPr sz="4301">
                <a:solidFill>
                  <a:schemeClr val="dk2"/>
                </a:solidFill>
              </a:defRPr>
            </a:lvl3pPr>
            <a:lvl4pPr lvl="3">
              <a:spcBef>
                <a:spcPts val="0"/>
              </a:spcBef>
              <a:spcAft>
                <a:spcPts val="0"/>
              </a:spcAft>
              <a:buClr>
                <a:schemeClr val="dk2"/>
              </a:buClr>
              <a:buSzPts val="5200"/>
              <a:buNone/>
              <a:defRPr sz="4301">
                <a:solidFill>
                  <a:schemeClr val="dk2"/>
                </a:solidFill>
              </a:defRPr>
            </a:lvl4pPr>
            <a:lvl5pPr lvl="4">
              <a:spcBef>
                <a:spcPts val="0"/>
              </a:spcBef>
              <a:spcAft>
                <a:spcPts val="0"/>
              </a:spcAft>
              <a:buClr>
                <a:schemeClr val="dk2"/>
              </a:buClr>
              <a:buSzPts val="5200"/>
              <a:buNone/>
              <a:defRPr sz="4301">
                <a:solidFill>
                  <a:schemeClr val="dk2"/>
                </a:solidFill>
              </a:defRPr>
            </a:lvl5pPr>
            <a:lvl6pPr lvl="5">
              <a:spcBef>
                <a:spcPts val="0"/>
              </a:spcBef>
              <a:spcAft>
                <a:spcPts val="0"/>
              </a:spcAft>
              <a:buClr>
                <a:schemeClr val="dk2"/>
              </a:buClr>
              <a:buSzPts val="5200"/>
              <a:buNone/>
              <a:defRPr sz="4301">
                <a:solidFill>
                  <a:schemeClr val="dk2"/>
                </a:solidFill>
              </a:defRPr>
            </a:lvl6pPr>
            <a:lvl7pPr lvl="6">
              <a:spcBef>
                <a:spcPts val="0"/>
              </a:spcBef>
              <a:spcAft>
                <a:spcPts val="0"/>
              </a:spcAft>
              <a:buClr>
                <a:schemeClr val="dk2"/>
              </a:buClr>
              <a:buSzPts val="5200"/>
              <a:buNone/>
              <a:defRPr sz="4301">
                <a:solidFill>
                  <a:schemeClr val="dk2"/>
                </a:solidFill>
              </a:defRPr>
            </a:lvl7pPr>
            <a:lvl8pPr lvl="7">
              <a:spcBef>
                <a:spcPts val="0"/>
              </a:spcBef>
              <a:spcAft>
                <a:spcPts val="0"/>
              </a:spcAft>
              <a:buClr>
                <a:schemeClr val="dk2"/>
              </a:buClr>
              <a:buSzPts val="5200"/>
              <a:buNone/>
              <a:defRPr sz="4301">
                <a:solidFill>
                  <a:schemeClr val="dk2"/>
                </a:solidFill>
              </a:defRPr>
            </a:lvl8pPr>
            <a:lvl9pPr lvl="8">
              <a:spcBef>
                <a:spcPts val="0"/>
              </a:spcBef>
              <a:spcAft>
                <a:spcPts val="0"/>
              </a:spcAft>
              <a:buClr>
                <a:schemeClr val="dk2"/>
              </a:buClr>
              <a:buSzPts val="5200"/>
              <a:buNone/>
              <a:defRPr sz="4301">
                <a:solidFill>
                  <a:schemeClr val="dk2"/>
                </a:solidFill>
              </a:defRPr>
            </a:lvl9pPr>
          </a:lstStyle>
          <a:p>
            <a:endParaRPr/>
          </a:p>
        </p:txBody>
      </p:sp>
      <p:sp>
        <p:nvSpPr>
          <p:cNvPr id="29" name="Google Shape;29;p4"/>
          <p:cNvSpPr txBox="1">
            <a:spLocks noGrp="1"/>
          </p:cNvSpPr>
          <p:nvPr>
            <p:ph type="body" idx="1"/>
          </p:nvPr>
        </p:nvSpPr>
        <p:spPr>
          <a:xfrm>
            <a:off x="1206632" y="4322007"/>
            <a:ext cx="12718391" cy="4700855"/>
          </a:xfrm>
          <a:prstGeom prst="rect">
            <a:avLst/>
          </a:prstGeom>
        </p:spPr>
        <p:txBody>
          <a:bodyPr spcFirstLastPara="1" wrap="square" lIns="182850" tIns="182850" rIns="182850" bIns="182850" anchor="t" anchorCtr="0">
            <a:noAutofit/>
          </a:bodyPr>
          <a:lstStyle>
            <a:lvl1pPr marL="378150" lvl="0" indent="-325629">
              <a:spcBef>
                <a:spcPts val="0"/>
              </a:spcBef>
              <a:spcAft>
                <a:spcPts val="0"/>
              </a:spcAft>
              <a:buSzPts val="2600"/>
              <a:buChar char="●"/>
              <a:defRPr/>
            </a:lvl1pPr>
            <a:lvl2pPr marL="756300" lvl="1" indent="-304621">
              <a:spcBef>
                <a:spcPts val="2647"/>
              </a:spcBef>
              <a:spcAft>
                <a:spcPts val="0"/>
              </a:spcAft>
              <a:buSzPts val="2200"/>
              <a:buChar char="○"/>
              <a:defRPr/>
            </a:lvl2pPr>
            <a:lvl3pPr marL="1134450" lvl="2" indent="-304621">
              <a:spcBef>
                <a:spcPts val="2647"/>
              </a:spcBef>
              <a:spcAft>
                <a:spcPts val="0"/>
              </a:spcAft>
              <a:buSzPts val="2200"/>
              <a:buChar char="■"/>
              <a:defRPr/>
            </a:lvl3pPr>
            <a:lvl4pPr marL="1512600" lvl="3" indent="-304621">
              <a:spcBef>
                <a:spcPts val="2647"/>
              </a:spcBef>
              <a:spcAft>
                <a:spcPts val="0"/>
              </a:spcAft>
              <a:buSzPts val="2200"/>
              <a:buChar char="●"/>
              <a:defRPr/>
            </a:lvl4pPr>
            <a:lvl5pPr marL="1890751" lvl="4" indent="-304621">
              <a:spcBef>
                <a:spcPts val="2647"/>
              </a:spcBef>
              <a:spcAft>
                <a:spcPts val="0"/>
              </a:spcAft>
              <a:buSzPts val="2200"/>
              <a:buChar char="○"/>
              <a:defRPr/>
            </a:lvl5pPr>
            <a:lvl6pPr marL="2268901" lvl="5" indent="-304621">
              <a:spcBef>
                <a:spcPts val="2647"/>
              </a:spcBef>
              <a:spcAft>
                <a:spcPts val="0"/>
              </a:spcAft>
              <a:buSzPts val="2200"/>
              <a:buChar char="■"/>
              <a:defRPr/>
            </a:lvl6pPr>
            <a:lvl7pPr marL="2647051" lvl="6" indent="-304621">
              <a:spcBef>
                <a:spcPts val="2647"/>
              </a:spcBef>
              <a:spcAft>
                <a:spcPts val="0"/>
              </a:spcAft>
              <a:buSzPts val="2200"/>
              <a:buChar char="●"/>
              <a:defRPr/>
            </a:lvl7pPr>
            <a:lvl8pPr marL="3025201" lvl="7" indent="-304621">
              <a:spcBef>
                <a:spcPts val="2647"/>
              </a:spcBef>
              <a:spcAft>
                <a:spcPts val="0"/>
              </a:spcAft>
              <a:buSzPts val="2200"/>
              <a:buChar char="○"/>
              <a:defRPr/>
            </a:lvl8pPr>
            <a:lvl9pPr marL="3403351" lvl="8" indent="-304621">
              <a:spcBef>
                <a:spcPts val="2647"/>
              </a:spcBef>
              <a:spcAft>
                <a:spcPts val="2647"/>
              </a:spcAft>
              <a:buSzPts val="2200"/>
              <a:buChar char="■"/>
              <a:defRPr/>
            </a:lvl9pPr>
          </a:lstStyle>
          <a:p>
            <a:endParaRPr/>
          </a:p>
        </p:txBody>
      </p:sp>
      <p:sp>
        <p:nvSpPr>
          <p:cNvPr id="30" name="Google Shape;30;p4"/>
          <p:cNvSpPr txBox="1">
            <a:spLocks noGrp="1"/>
          </p:cNvSpPr>
          <p:nvPr>
            <p:ph type="sldNum" idx="12"/>
          </p:nvPr>
        </p:nvSpPr>
        <p:spPr>
          <a:xfrm>
            <a:off x="14120467" y="9874999"/>
            <a:ext cx="907641" cy="818299"/>
          </a:xfrm>
          <a:prstGeom prst="rect">
            <a:avLst/>
          </a:prstGeom>
        </p:spPr>
        <p:txBody>
          <a:bodyPr spcFirstLastPara="1" wrap="square" lIns="182850" tIns="182850" rIns="182850" bIns="1828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2580686606"/>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31"/>
        <p:cNvGrpSpPr/>
        <p:nvPr/>
      </p:nvGrpSpPr>
      <p:grpSpPr>
        <a:xfrm>
          <a:off x="0" y="0"/>
          <a:ext cx="0" cy="0"/>
          <a:chOff x="0" y="0"/>
          <a:chExt cx="0" cy="0"/>
        </a:xfrm>
      </p:grpSpPr>
      <p:sp>
        <p:nvSpPr>
          <p:cNvPr id="32" name="Google Shape;32;p5"/>
          <p:cNvSpPr/>
          <p:nvPr/>
        </p:nvSpPr>
        <p:spPr>
          <a:xfrm>
            <a:off x="0" y="0"/>
            <a:ext cx="15125700" cy="1014142"/>
          </a:xfrm>
          <a:prstGeom prst="rect">
            <a:avLst/>
          </a:prstGeom>
          <a:solidFill>
            <a:schemeClr val="lt2"/>
          </a:solidFill>
          <a:ln>
            <a:noFill/>
          </a:ln>
        </p:spPr>
        <p:txBody>
          <a:bodyPr spcFirstLastPara="1" wrap="square" lIns="151232" tIns="151232" rIns="151232" bIns="151232" anchor="ctr" anchorCtr="0">
            <a:noAutofit/>
          </a:bodyPr>
          <a:lstStyle/>
          <a:p>
            <a:pPr marL="0" lvl="0" indent="0" algn="l" rtl="0">
              <a:spcBef>
                <a:spcPts val="0"/>
              </a:spcBef>
              <a:spcAft>
                <a:spcPts val="0"/>
              </a:spcAft>
              <a:buNone/>
            </a:pPr>
            <a:endParaRPr sz="1489"/>
          </a:p>
        </p:txBody>
      </p:sp>
      <p:grpSp>
        <p:nvGrpSpPr>
          <p:cNvPr id="33" name="Google Shape;33;p5"/>
          <p:cNvGrpSpPr/>
          <p:nvPr/>
        </p:nvGrpSpPr>
        <p:grpSpPr>
          <a:xfrm>
            <a:off x="1373607" y="2476635"/>
            <a:ext cx="1233616" cy="95273"/>
            <a:chOff x="4580561" y="2589004"/>
            <a:chExt cx="1064464" cy="25200"/>
          </a:xfrm>
        </p:grpSpPr>
        <p:sp>
          <p:nvSpPr>
            <p:cNvPr id="34" name="Google Shape;34;p5"/>
            <p:cNvSpPr/>
            <p:nvPr/>
          </p:nvSpPr>
          <p:spPr>
            <a:xfrm rot="-5400000">
              <a:off x="5366325" y="2335504"/>
              <a:ext cx="25200" cy="532200"/>
            </a:xfrm>
            <a:prstGeom prst="rect">
              <a:avLst/>
            </a:prstGeom>
            <a:solidFill>
              <a:schemeClr val="accent3"/>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1489"/>
            </a:p>
          </p:txBody>
        </p:sp>
        <p:sp>
          <p:nvSpPr>
            <p:cNvPr id="35" name="Google Shape;35;p5"/>
            <p:cNvSpPr/>
            <p:nvPr/>
          </p:nvSpPr>
          <p:spPr>
            <a:xfrm rot="-5400000">
              <a:off x="4836311" y="2333254"/>
              <a:ext cx="25200" cy="536700"/>
            </a:xfrm>
            <a:prstGeom prst="rect">
              <a:avLst/>
            </a:pr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1489"/>
            </a:p>
          </p:txBody>
        </p:sp>
      </p:grpSp>
      <p:sp>
        <p:nvSpPr>
          <p:cNvPr id="36" name="Google Shape;36;p5"/>
          <p:cNvSpPr txBox="1">
            <a:spLocks noGrp="1"/>
          </p:cNvSpPr>
          <p:nvPr>
            <p:ph type="title"/>
          </p:nvPr>
        </p:nvSpPr>
        <p:spPr>
          <a:xfrm>
            <a:off x="1206632" y="2741490"/>
            <a:ext cx="12717895" cy="1112687"/>
          </a:xfrm>
          <a:prstGeom prst="rect">
            <a:avLst/>
          </a:prstGeom>
        </p:spPr>
        <p:txBody>
          <a:bodyPr spcFirstLastPara="1" wrap="square" lIns="182850" tIns="182850" rIns="182850" bIns="182850" anchor="t" anchorCtr="0">
            <a:noAutofit/>
          </a:bodyPr>
          <a:lstStyle>
            <a:lvl1pPr lvl="0">
              <a:spcBef>
                <a:spcPts val="0"/>
              </a:spcBef>
              <a:spcAft>
                <a:spcPts val="0"/>
              </a:spcAft>
              <a:buClr>
                <a:schemeClr val="dk2"/>
              </a:buClr>
              <a:buSzPts val="5200"/>
              <a:buNone/>
              <a:defRPr sz="4301">
                <a:solidFill>
                  <a:schemeClr val="dk2"/>
                </a:solidFill>
              </a:defRPr>
            </a:lvl1pPr>
            <a:lvl2pPr lvl="1">
              <a:spcBef>
                <a:spcPts val="0"/>
              </a:spcBef>
              <a:spcAft>
                <a:spcPts val="0"/>
              </a:spcAft>
              <a:buClr>
                <a:schemeClr val="dk2"/>
              </a:buClr>
              <a:buSzPts val="5200"/>
              <a:buNone/>
              <a:defRPr sz="4301">
                <a:solidFill>
                  <a:schemeClr val="dk2"/>
                </a:solidFill>
              </a:defRPr>
            </a:lvl2pPr>
            <a:lvl3pPr lvl="2">
              <a:spcBef>
                <a:spcPts val="0"/>
              </a:spcBef>
              <a:spcAft>
                <a:spcPts val="0"/>
              </a:spcAft>
              <a:buClr>
                <a:schemeClr val="dk2"/>
              </a:buClr>
              <a:buSzPts val="5200"/>
              <a:buNone/>
              <a:defRPr sz="4301">
                <a:solidFill>
                  <a:schemeClr val="dk2"/>
                </a:solidFill>
              </a:defRPr>
            </a:lvl3pPr>
            <a:lvl4pPr lvl="3">
              <a:spcBef>
                <a:spcPts val="0"/>
              </a:spcBef>
              <a:spcAft>
                <a:spcPts val="0"/>
              </a:spcAft>
              <a:buClr>
                <a:schemeClr val="dk2"/>
              </a:buClr>
              <a:buSzPts val="5200"/>
              <a:buNone/>
              <a:defRPr sz="4301">
                <a:solidFill>
                  <a:schemeClr val="dk2"/>
                </a:solidFill>
              </a:defRPr>
            </a:lvl4pPr>
            <a:lvl5pPr lvl="4">
              <a:spcBef>
                <a:spcPts val="0"/>
              </a:spcBef>
              <a:spcAft>
                <a:spcPts val="0"/>
              </a:spcAft>
              <a:buClr>
                <a:schemeClr val="dk2"/>
              </a:buClr>
              <a:buSzPts val="5200"/>
              <a:buNone/>
              <a:defRPr sz="4301">
                <a:solidFill>
                  <a:schemeClr val="dk2"/>
                </a:solidFill>
              </a:defRPr>
            </a:lvl5pPr>
            <a:lvl6pPr lvl="5">
              <a:spcBef>
                <a:spcPts val="0"/>
              </a:spcBef>
              <a:spcAft>
                <a:spcPts val="0"/>
              </a:spcAft>
              <a:buClr>
                <a:schemeClr val="dk2"/>
              </a:buClr>
              <a:buSzPts val="5200"/>
              <a:buNone/>
              <a:defRPr sz="4301">
                <a:solidFill>
                  <a:schemeClr val="dk2"/>
                </a:solidFill>
              </a:defRPr>
            </a:lvl6pPr>
            <a:lvl7pPr lvl="6">
              <a:spcBef>
                <a:spcPts val="0"/>
              </a:spcBef>
              <a:spcAft>
                <a:spcPts val="0"/>
              </a:spcAft>
              <a:buClr>
                <a:schemeClr val="dk2"/>
              </a:buClr>
              <a:buSzPts val="5200"/>
              <a:buNone/>
              <a:defRPr sz="4301">
                <a:solidFill>
                  <a:schemeClr val="dk2"/>
                </a:solidFill>
              </a:defRPr>
            </a:lvl7pPr>
            <a:lvl8pPr lvl="7">
              <a:spcBef>
                <a:spcPts val="0"/>
              </a:spcBef>
              <a:spcAft>
                <a:spcPts val="0"/>
              </a:spcAft>
              <a:buClr>
                <a:schemeClr val="dk2"/>
              </a:buClr>
              <a:buSzPts val="5200"/>
              <a:buNone/>
              <a:defRPr sz="4301">
                <a:solidFill>
                  <a:schemeClr val="dk2"/>
                </a:solidFill>
              </a:defRPr>
            </a:lvl8pPr>
            <a:lvl9pPr lvl="8">
              <a:spcBef>
                <a:spcPts val="0"/>
              </a:spcBef>
              <a:spcAft>
                <a:spcPts val="0"/>
              </a:spcAft>
              <a:buClr>
                <a:schemeClr val="dk2"/>
              </a:buClr>
              <a:buSzPts val="5200"/>
              <a:buNone/>
              <a:defRPr sz="4301">
                <a:solidFill>
                  <a:schemeClr val="dk2"/>
                </a:solidFill>
              </a:defRPr>
            </a:lvl9pPr>
          </a:lstStyle>
          <a:p>
            <a:endParaRPr/>
          </a:p>
        </p:txBody>
      </p:sp>
      <p:sp>
        <p:nvSpPr>
          <p:cNvPr id="37" name="Google Shape;37;p5"/>
          <p:cNvSpPr txBox="1">
            <a:spLocks noGrp="1"/>
          </p:cNvSpPr>
          <p:nvPr>
            <p:ph type="body" idx="1"/>
          </p:nvPr>
        </p:nvSpPr>
        <p:spPr>
          <a:xfrm>
            <a:off x="1206425" y="4322007"/>
            <a:ext cx="6243321" cy="4700855"/>
          </a:xfrm>
          <a:prstGeom prst="rect">
            <a:avLst/>
          </a:prstGeom>
        </p:spPr>
        <p:txBody>
          <a:bodyPr spcFirstLastPara="1" wrap="square" lIns="182850" tIns="182850" rIns="182850" bIns="182850" anchor="t" anchorCtr="0">
            <a:noAutofit/>
          </a:bodyPr>
          <a:lstStyle>
            <a:lvl1pPr marL="378150" lvl="0" indent="-325629">
              <a:spcBef>
                <a:spcPts val="0"/>
              </a:spcBef>
              <a:spcAft>
                <a:spcPts val="0"/>
              </a:spcAft>
              <a:buSzPts val="2600"/>
              <a:buChar char="●"/>
              <a:defRPr/>
            </a:lvl1pPr>
            <a:lvl2pPr marL="756300" lvl="1" indent="-304621">
              <a:spcBef>
                <a:spcPts val="2647"/>
              </a:spcBef>
              <a:spcAft>
                <a:spcPts val="0"/>
              </a:spcAft>
              <a:buSzPts val="2200"/>
              <a:buChar char="○"/>
              <a:defRPr/>
            </a:lvl2pPr>
            <a:lvl3pPr marL="1134450" lvl="2" indent="-304621">
              <a:spcBef>
                <a:spcPts val="2647"/>
              </a:spcBef>
              <a:spcAft>
                <a:spcPts val="0"/>
              </a:spcAft>
              <a:buSzPts val="2200"/>
              <a:buChar char="■"/>
              <a:defRPr/>
            </a:lvl3pPr>
            <a:lvl4pPr marL="1512600" lvl="3" indent="-304621">
              <a:spcBef>
                <a:spcPts val="2647"/>
              </a:spcBef>
              <a:spcAft>
                <a:spcPts val="0"/>
              </a:spcAft>
              <a:buSzPts val="2200"/>
              <a:buChar char="●"/>
              <a:defRPr/>
            </a:lvl4pPr>
            <a:lvl5pPr marL="1890751" lvl="4" indent="-304621">
              <a:spcBef>
                <a:spcPts val="2647"/>
              </a:spcBef>
              <a:spcAft>
                <a:spcPts val="0"/>
              </a:spcAft>
              <a:buSzPts val="2200"/>
              <a:buChar char="○"/>
              <a:defRPr/>
            </a:lvl5pPr>
            <a:lvl6pPr marL="2268901" lvl="5" indent="-304621">
              <a:spcBef>
                <a:spcPts val="2647"/>
              </a:spcBef>
              <a:spcAft>
                <a:spcPts val="0"/>
              </a:spcAft>
              <a:buSzPts val="2200"/>
              <a:buChar char="■"/>
              <a:defRPr/>
            </a:lvl6pPr>
            <a:lvl7pPr marL="2647051" lvl="6" indent="-304621">
              <a:spcBef>
                <a:spcPts val="2647"/>
              </a:spcBef>
              <a:spcAft>
                <a:spcPts val="0"/>
              </a:spcAft>
              <a:buSzPts val="2200"/>
              <a:buChar char="●"/>
              <a:defRPr/>
            </a:lvl7pPr>
            <a:lvl8pPr marL="3025201" lvl="7" indent="-304621">
              <a:spcBef>
                <a:spcPts val="2647"/>
              </a:spcBef>
              <a:spcAft>
                <a:spcPts val="0"/>
              </a:spcAft>
              <a:buSzPts val="2200"/>
              <a:buChar char="○"/>
              <a:defRPr/>
            </a:lvl8pPr>
            <a:lvl9pPr marL="3403351" lvl="8" indent="-304621">
              <a:spcBef>
                <a:spcPts val="2647"/>
              </a:spcBef>
              <a:spcAft>
                <a:spcPts val="2647"/>
              </a:spcAft>
              <a:buSzPts val="2200"/>
              <a:buChar char="■"/>
              <a:defRPr/>
            </a:lvl9pPr>
          </a:lstStyle>
          <a:p>
            <a:endParaRPr/>
          </a:p>
        </p:txBody>
      </p:sp>
      <p:sp>
        <p:nvSpPr>
          <p:cNvPr id="38" name="Google Shape;38;p5"/>
          <p:cNvSpPr txBox="1">
            <a:spLocks noGrp="1"/>
          </p:cNvSpPr>
          <p:nvPr>
            <p:ph type="body" idx="2"/>
          </p:nvPr>
        </p:nvSpPr>
        <p:spPr>
          <a:xfrm>
            <a:off x="7681294" y="4322007"/>
            <a:ext cx="6243321" cy="4700855"/>
          </a:xfrm>
          <a:prstGeom prst="rect">
            <a:avLst/>
          </a:prstGeom>
        </p:spPr>
        <p:txBody>
          <a:bodyPr spcFirstLastPara="1" wrap="square" lIns="182850" tIns="182850" rIns="182850" bIns="182850" anchor="t" anchorCtr="0">
            <a:noAutofit/>
          </a:bodyPr>
          <a:lstStyle>
            <a:lvl1pPr marL="378150" lvl="0" indent="-325629">
              <a:spcBef>
                <a:spcPts val="0"/>
              </a:spcBef>
              <a:spcAft>
                <a:spcPts val="0"/>
              </a:spcAft>
              <a:buSzPts val="2600"/>
              <a:buChar char="●"/>
              <a:defRPr/>
            </a:lvl1pPr>
            <a:lvl2pPr marL="756300" lvl="1" indent="-304621">
              <a:spcBef>
                <a:spcPts val="2647"/>
              </a:spcBef>
              <a:spcAft>
                <a:spcPts val="0"/>
              </a:spcAft>
              <a:buSzPts val="2200"/>
              <a:buChar char="○"/>
              <a:defRPr/>
            </a:lvl2pPr>
            <a:lvl3pPr marL="1134450" lvl="2" indent="-304621">
              <a:spcBef>
                <a:spcPts val="2647"/>
              </a:spcBef>
              <a:spcAft>
                <a:spcPts val="0"/>
              </a:spcAft>
              <a:buSzPts val="2200"/>
              <a:buChar char="■"/>
              <a:defRPr/>
            </a:lvl3pPr>
            <a:lvl4pPr marL="1512600" lvl="3" indent="-304621">
              <a:spcBef>
                <a:spcPts val="2647"/>
              </a:spcBef>
              <a:spcAft>
                <a:spcPts val="0"/>
              </a:spcAft>
              <a:buSzPts val="2200"/>
              <a:buChar char="●"/>
              <a:defRPr/>
            </a:lvl4pPr>
            <a:lvl5pPr marL="1890751" lvl="4" indent="-304621">
              <a:spcBef>
                <a:spcPts val="2647"/>
              </a:spcBef>
              <a:spcAft>
                <a:spcPts val="0"/>
              </a:spcAft>
              <a:buSzPts val="2200"/>
              <a:buChar char="○"/>
              <a:defRPr/>
            </a:lvl5pPr>
            <a:lvl6pPr marL="2268901" lvl="5" indent="-304621">
              <a:spcBef>
                <a:spcPts val="2647"/>
              </a:spcBef>
              <a:spcAft>
                <a:spcPts val="0"/>
              </a:spcAft>
              <a:buSzPts val="2200"/>
              <a:buChar char="■"/>
              <a:defRPr/>
            </a:lvl6pPr>
            <a:lvl7pPr marL="2647051" lvl="6" indent="-304621">
              <a:spcBef>
                <a:spcPts val="2647"/>
              </a:spcBef>
              <a:spcAft>
                <a:spcPts val="0"/>
              </a:spcAft>
              <a:buSzPts val="2200"/>
              <a:buChar char="●"/>
              <a:defRPr/>
            </a:lvl7pPr>
            <a:lvl8pPr marL="3025201" lvl="7" indent="-304621">
              <a:spcBef>
                <a:spcPts val="2647"/>
              </a:spcBef>
              <a:spcAft>
                <a:spcPts val="0"/>
              </a:spcAft>
              <a:buSzPts val="2200"/>
              <a:buChar char="○"/>
              <a:defRPr/>
            </a:lvl8pPr>
            <a:lvl9pPr marL="3403351" lvl="8" indent="-304621">
              <a:spcBef>
                <a:spcPts val="2647"/>
              </a:spcBef>
              <a:spcAft>
                <a:spcPts val="2647"/>
              </a:spcAft>
              <a:buSzPts val="2200"/>
              <a:buChar char="■"/>
              <a:defRPr/>
            </a:lvl9pPr>
          </a:lstStyle>
          <a:p>
            <a:endParaRPr/>
          </a:p>
        </p:txBody>
      </p:sp>
      <p:sp>
        <p:nvSpPr>
          <p:cNvPr id="39" name="Google Shape;39;p5"/>
          <p:cNvSpPr txBox="1">
            <a:spLocks noGrp="1"/>
          </p:cNvSpPr>
          <p:nvPr>
            <p:ph type="sldNum" idx="12"/>
          </p:nvPr>
        </p:nvSpPr>
        <p:spPr>
          <a:xfrm>
            <a:off x="14120467" y="9874999"/>
            <a:ext cx="907641" cy="818299"/>
          </a:xfrm>
          <a:prstGeom prst="rect">
            <a:avLst/>
          </a:prstGeom>
        </p:spPr>
        <p:txBody>
          <a:bodyPr spcFirstLastPara="1" wrap="square" lIns="182850" tIns="182850" rIns="182850" bIns="1828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267385212"/>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40"/>
        <p:cNvGrpSpPr/>
        <p:nvPr/>
      </p:nvGrpSpPr>
      <p:grpSpPr>
        <a:xfrm>
          <a:off x="0" y="0"/>
          <a:ext cx="0" cy="0"/>
          <a:chOff x="0" y="0"/>
          <a:chExt cx="0" cy="0"/>
        </a:xfrm>
      </p:grpSpPr>
      <p:sp>
        <p:nvSpPr>
          <p:cNvPr id="41" name="Google Shape;41;p6"/>
          <p:cNvSpPr/>
          <p:nvPr/>
        </p:nvSpPr>
        <p:spPr>
          <a:xfrm>
            <a:off x="0" y="0"/>
            <a:ext cx="15125700" cy="1014142"/>
          </a:xfrm>
          <a:prstGeom prst="rect">
            <a:avLst/>
          </a:prstGeom>
          <a:solidFill>
            <a:schemeClr val="lt2"/>
          </a:solidFill>
          <a:ln>
            <a:noFill/>
          </a:ln>
        </p:spPr>
        <p:txBody>
          <a:bodyPr spcFirstLastPara="1" wrap="square" lIns="151232" tIns="151232" rIns="151232" bIns="151232" anchor="ctr" anchorCtr="0">
            <a:noAutofit/>
          </a:bodyPr>
          <a:lstStyle/>
          <a:p>
            <a:pPr marL="0" lvl="0" indent="0" algn="l" rtl="0">
              <a:spcBef>
                <a:spcPts val="0"/>
              </a:spcBef>
              <a:spcAft>
                <a:spcPts val="0"/>
              </a:spcAft>
              <a:buNone/>
            </a:pPr>
            <a:endParaRPr sz="1489"/>
          </a:p>
        </p:txBody>
      </p:sp>
      <p:grpSp>
        <p:nvGrpSpPr>
          <p:cNvPr id="42" name="Google Shape;42;p6"/>
          <p:cNvGrpSpPr/>
          <p:nvPr/>
        </p:nvGrpSpPr>
        <p:grpSpPr>
          <a:xfrm>
            <a:off x="1373607" y="2476635"/>
            <a:ext cx="1233616" cy="95273"/>
            <a:chOff x="4580561" y="2589004"/>
            <a:chExt cx="1064464" cy="25200"/>
          </a:xfrm>
        </p:grpSpPr>
        <p:sp>
          <p:nvSpPr>
            <p:cNvPr id="43" name="Google Shape;43;p6"/>
            <p:cNvSpPr/>
            <p:nvPr/>
          </p:nvSpPr>
          <p:spPr>
            <a:xfrm rot="-5400000">
              <a:off x="5366325" y="2335504"/>
              <a:ext cx="25200" cy="532200"/>
            </a:xfrm>
            <a:prstGeom prst="rect">
              <a:avLst/>
            </a:prstGeom>
            <a:solidFill>
              <a:schemeClr val="accent3"/>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1489"/>
            </a:p>
          </p:txBody>
        </p:sp>
        <p:sp>
          <p:nvSpPr>
            <p:cNvPr id="44" name="Google Shape;44;p6"/>
            <p:cNvSpPr/>
            <p:nvPr/>
          </p:nvSpPr>
          <p:spPr>
            <a:xfrm rot="-5400000">
              <a:off x="4836311" y="2333254"/>
              <a:ext cx="25200" cy="536700"/>
            </a:xfrm>
            <a:prstGeom prst="rect">
              <a:avLst/>
            </a:pr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1489"/>
            </a:p>
          </p:txBody>
        </p:sp>
      </p:grpSp>
      <p:sp>
        <p:nvSpPr>
          <p:cNvPr id="45" name="Google Shape;45;p6"/>
          <p:cNvSpPr txBox="1">
            <a:spLocks noGrp="1"/>
          </p:cNvSpPr>
          <p:nvPr>
            <p:ph type="title"/>
          </p:nvPr>
        </p:nvSpPr>
        <p:spPr>
          <a:xfrm>
            <a:off x="1206632" y="2741490"/>
            <a:ext cx="12717895" cy="1112687"/>
          </a:xfrm>
          <a:prstGeom prst="rect">
            <a:avLst/>
          </a:prstGeom>
        </p:spPr>
        <p:txBody>
          <a:bodyPr spcFirstLastPara="1" wrap="square" lIns="182850" tIns="182850" rIns="182850" bIns="182850" anchor="t" anchorCtr="0">
            <a:noAutofit/>
          </a:bodyPr>
          <a:lstStyle>
            <a:lvl1pPr lvl="0">
              <a:spcBef>
                <a:spcPts val="0"/>
              </a:spcBef>
              <a:spcAft>
                <a:spcPts val="0"/>
              </a:spcAft>
              <a:buClr>
                <a:schemeClr val="dk2"/>
              </a:buClr>
              <a:buSzPts val="5200"/>
              <a:buNone/>
              <a:defRPr sz="4301">
                <a:solidFill>
                  <a:schemeClr val="dk2"/>
                </a:solidFill>
              </a:defRPr>
            </a:lvl1pPr>
            <a:lvl2pPr lvl="1">
              <a:spcBef>
                <a:spcPts val="0"/>
              </a:spcBef>
              <a:spcAft>
                <a:spcPts val="0"/>
              </a:spcAft>
              <a:buClr>
                <a:schemeClr val="dk2"/>
              </a:buClr>
              <a:buSzPts val="5200"/>
              <a:buNone/>
              <a:defRPr sz="4301">
                <a:solidFill>
                  <a:schemeClr val="dk2"/>
                </a:solidFill>
              </a:defRPr>
            </a:lvl2pPr>
            <a:lvl3pPr lvl="2">
              <a:spcBef>
                <a:spcPts val="0"/>
              </a:spcBef>
              <a:spcAft>
                <a:spcPts val="0"/>
              </a:spcAft>
              <a:buClr>
                <a:schemeClr val="dk2"/>
              </a:buClr>
              <a:buSzPts val="5200"/>
              <a:buNone/>
              <a:defRPr sz="4301">
                <a:solidFill>
                  <a:schemeClr val="dk2"/>
                </a:solidFill>
              </a:defRPr>
            </a:lvl3pPr>
            <a:lvl4pPr lvl="3">
              <a:spcBef>
                <a:spcPts val="0"/>
              </a:spcBef>
              <a:spcAft>
                <a:spcPts val="0"/>
              </a:spcAft>
              <a:buClr>
                <a:schemeClr val="dk2"/>
              </a:buClr>
              <a:buSzPts val="5200"/>
              <a:buNone/>
              <a:defRPr sz="4301">
                <a:solidFill>
                  <a:schemeClr val="dk2"/>
                </a:solidFill>
              </a:defRPr>
            </a:lvl4pPr>
            <a:lvl5pPr lvl="4">
              <a:spcBef>
                <a:spcPts val="0"/>
              </a:spcBef>
              <a:spcAft>
                <a:spcPts val="0"/>
              </a:spcAft>
              <a:buClr>
                <a:schemeClr val="dk2"/>
              </a:buClr>
              <a:buSzPts val="5200"/>
              <a:buNone/>
              <a:defRPr sz="4301">
                <a:solidFill>
                  <a:schemeClr val="dk2"/>
                </a:solidFill>
              </a:defRPr>
            </a:lvl5pPr>
            <a:lvl6pPr lvl="5">
              <a:spcBef>
                <a:spcPts val="0"/>
              </a:spcBef>
              <a:spcAft>
                <a:spcPts val="0"/>
              </a:spcAft>
              <a:buClr>
                <a:schemeClr val="dk2"/>
              </a:buClr>
              <a:buSzPts val="5200"/>
              <a:buNone/>
              <a:defRPr sz="4301">
                <a:solidFill>
                  <a:schemeClr val="dk2"/>
                </a:solidFill>
              </a:defRPr>
            </a:lvl6pPr>
            <a:lvl7pPr lvl="6">
              <a:spcBef>
                <a:spcPts val="0"/>
              </a:spcBef>
              <a:spcAft>
                <a:spcPts val="0"/>
              </a:spcAft>
              <a:buClr>
                <a:schemeClr val="dk2"/>
              </a:buClr>
              <a:buSzPts val="5200"/>
              <a:buNone/>
              <a:defRPr sz="4301">
                <a:solidFill>
                  <a:schemeClr val="dk2"/>
                </a:solidFill>
              </a:defRPr>
            </a:lvl7pPr>
            <a:lvl8pPr lvl="7">
              <a:spcBef>
                <a:spcPts val="0"/>
              </a:spcBef>
              <a:spcAft>
                <a:spcPts val="0"/>
              </a:spcAft>
              <a:buClr>
                <a:schemeClr val="dk2"/>
              </a:buClr>
              <a:buSzPts val="5200"/>
              <a:buNone/>
              <a:defRPr sz="4301">
                <a:solidFill>
                  <a:schemeClr val="dk2"/>
                </a:solidFill>
              </a:defRPr>
            </a:lvl8pPr>
            <a:lvl9pPr lvl="8">
              <a:spcBef>
                <a:spcPts val="0"/>
              </a:spcBef>
              <a:spcAft>
                <a:spcPts val="0"/>
              </a:spcAft>
              <a:buClr>
                <a:schemeClr val="dk2"/>
              </a:buClr>
              <a:buSzPts val="5200"/>
              <a:buNone/>
              <a:defRPr sz="4301">
                <a:solidFill>
                  <a:schemeClr val="dk2"/>
                </a:solidFill>
              </a:defRPr>
            </a:lvl9pPr>
          </a:lstStyle>
          <a:p>
            <a:endParaRPr/>
          </a:p>
        </p:txBody>
      </p:sp>
      <p:sp>
        <p:nvSpPr>
          <p:cNvPr id="46" name="Google Shape;46;p6"/>
          <p:cNvSpPr txBox="1">
            <a:spLocks noGrp="1"/>
          </p:cNvSpPr>
          <p:nvPr>
            <p:ph type="sldNum" idx="12"/>
          </p:nvPr>
        </p:nvSpPr>
        <p:spPr>
          <a:xfrm>
            <a:off x="14120467" y="9874999"/>
            <a:ext cx="907641" cy="818299"/>
          </a:xfrm>
          <a:prstGeom prst="rect">
            <a:avLst/>
          </a:prstGeom>
        </p:spPr>
        <p:txBody>
          <a:bodyPr spcFirstLastPara="1" wrap="square" lIns="182850" tIns="182850" rIns="182850" bIns="1828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473190467"/>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47"/>
        <p:cNvGrpSpPr/>
        <p:nvPr/>
      </p:nvGrpSpPr>
      <p:grpSpPr>
        <a:xfrm>
          <a:off x="0" y="0"/>
          <a:ext cx="0" cy="0"/>
          <a:chOff x="0" y="0"/>
          <a:chExt cx="0" cy="0"/>
        </a:xfrm>
      </p:grpSpPr>
      <p:sp>
        <p:nvSpPr>
          <p:cNvPr id="48" name="Google Shape;48;p7"/>
          <p:cNvSpPr/>
          <p:nvPr/>
        </p:nvSpPr>
        <p:spPr>
          <a:xfrm>
            <a:off x="0" y="0"/>
            <a:ext cx="15125700" cy="1014142"/>
          </a:xfrm>
          <a:prstGeom prst="rect">
            <a:avLst/>
          </a:prstGeom>
          <a:solidFill>
            <a:schemeClr val="lt2"/>
          </a:solidFill>
          <a:ln>
            <a:noFill/>
          </a:ln>
        </p:spPr>
        <p:txBody>
          <a:bodyPr spcFirstLastPara="1" wrap="square" lIns="151232" tIns="151232" rIns="151232" bIns="151232" anchor="ctr" anchorCtr="0">
            <a:noAutofit/>
          </a:bodyPr>
          <a:lstStyle/>
          <a:p>
            <a:pPr marL="0" lvl="0" indent="0" algn="l" rtl="0">
              <a:spcBef>
                <a:spcPts val="0"/>
              </a:spcBef>
              <a:spcAft>
                <a:spcPts val="0"/>
              </a:spcAft>
              <a:buNone/>
            </a:pPr>
            <a:endParaRPr sz="1489"/>
          </a:p>
        </p:txBody>
      </p:sp>
      <p:grpSp>
        <p:nvGrpSpPr>
          <p:cNvPr id="49" name="Google Shape;49;p7"/>
          <p:cNvGrpSpPr/>
          <p:nvPr/>
        </p:nvGrpSpPr>
        <p:grpSpPr>
          <a:xfrm>
            <a:off x="1373607" y="2476635"/>
            <a:ext cx="1233616" cy="95273"/>
            <a:chOff x="4580561" y="2589004"/>
            <a:chExt cx="1064464" cy="25200"/>
          </a:xfrm>
        </p:grpSpPr>
        <p:sp>
          <p:nvSpPr>
            <p:cNvPr id="50" name="Google Shape;50;p7"/>
            <p:cNvSpPr/>
            <p:nvPr/>
          </p:nvSpPr>
          <p:spPr>
            <a:xfrm rot="-5400000">
              <a:off x="5366325" y="2335504"/>
              <a:ext cx="25200" cy="532200"/>
            </a:xfrm>
            <a:prstGeom prst="rect">
              <a:avLst/>
            </a:prstGeom>
            <a:solidFill>
              <a:schemeClr val="accent3"/>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1489"/>
            </a:p>
          </p:txBody>
        </p:sp>
        <p:sp>
          <p:nvSpPr>
            <p:cNvPr id="51" name="Google Shape;51;p7"/>
            <p:cNvSpPr/>
            <p:nvPr/>
          </p:nvSpPr>
          <p:spPr>
            <a:xfrm rot="-5400000">
              <a:off x="4836311" y="2333254"/>
              <a:ext cx="25200" cy="536700"/>
            </a:xfrm>
            <a:prstGeom prst="rect">
              <a:avLst/>
            </a:pr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1489"/>
            </a:p>
          </p:txBody>
        </p:sp>
      </p:grpSp>
      <p:sp>
        <p:nvSpPr>
          <p:cNvPr id="52" name="Google Shape;52;p7"/>
          <p:cNvSpPr txBox="1">
            <a:spLocks noGrp="1"/>
          </p:cNvSpPr>
          <p:nvPr>
            <p:ph type="title"/>
          </p:nvPr>
        </p:nvSpPr>
        <p:spPr>
          <a:xfrm>
            <a:off x="1207542" y="2741489"/>
            <a:ext cx="5460239" cy="2872156"/>
          </a:xfrm>
          <a:prstGeom prst="rect">
            <a:avLst/>
          </a:prstGeom>
        </p:spPr>
        <p:txBody>
          <a:bodyPr spcFirstLastPara="1" wrap="square" lIns="182850" tIns="182850" rIns="182850" bIns="182850" anchor="t" anchorCtr="0">
            <a:noAutofit/>
          </a:bodyPr>
          <a:lstStyle>
            <a:lvl1pPr lvl="0">
              <a:spcBef>
                <a:spcPts val="0"/>
              </a:spcBef>
              <a:spcAft>
                <a:spcPts val="0"/>
              </a:spcAft>
              <a:buClr>
                <a:schemeClr val="dk2"/>
              </a:buClr>
              <a:buSzPts val="5200"/>
              <a:buNone/>
              <a:defRPr sz="4301">
                <a:solidFill>
                  <a:schemeClr val="dk2"/>
                </a:solidFill>
              </a:defRPr>
            </a:lvl1pPr>
            <a:lvl2pPr lvl="1">
              <a:spcBef>
                <a:spcPts val="0"/>
              </a:spcBef>
              <a:spcAft>
                <a:spcPts val="0"/>
              </a:spcAft>
              <a:buClr>
                <a:schemeClr val="dk2"/>
              </a:buClr>
              <a:buSzPts val="5200"/>
              <a:buNone/>
              <a:defRPr sz="4301">
                <a:solidFill>
                  <a:schemeClr val="dk2"/>
                </a:solidFill>
              </a:defRPr>
            </a:lvl2pPr>
            <a:lvl3pPr lvl="2">
              <a:spcBef>
                <a:spcPts val="0"/>
              </a:spcBef>
              <a:spcAft>
                <a:spcPts val="0"/>
              </a:spcAft>
              <a:buClr>
                <a:schemeClr val="dk2"/>
              </a:buClr>
              <a:buSzPts val="5200"/>
              <a:buNone/>
              <a:defRPr sz="4301">
                <a:solidFill>
                  <a:schemeClr val="dk2"/>
                </a:solidFill>
              </a:defRPr>
            </a:lvl3pPr>
            <a:lvl4pPr lvl="3">
              <a:spcBef>
                <a:spcPts val="0"/>
              </a:spcBef>
              <a:spcAft>
                <a:spcPts val="0"/>
              </a:spcAft>
              <a:buClr>
                <a:schemeClr val="dk2"/>
              </a:buClr>
              <a:buSzPts val="5200"/>
              <a:buNone/>
              <a:defRPr sz="4301">
                <a:solidFill>
                  <a:schemeClr val="dk2"/>
                </a:solidFill>
              </a:defRPr>
            </a:lvl4pPr>
            <a:lvl5pPr lvl="4">
              <a:spcBef>
                <a:spcPts val="0"/>
              </a:spcBef>
              <a:spcAft>
                <a:spcPts val="0"/>
              </a:spcAft>
              <a:buClr>
                <a:schemeClr val="dk2"/>
              </a:buClr>
              <a:buSzPts val="5200"/>
              <a:buNone/>
              <a:defRPr sz="4301">
                <a:solidFill>
                  <a:schemeClr val="dk2"/>
                </a:solidFill>
              </a:defRPr>
            </a:lvl5pPr>
            <a:lvl6pPr lvl="5">
              <a:spcBef>
                <a:spcPts val="0"/>
              </a:spcBef>
              <a:spcAft>
                <a:spcPts val="0"/>
              </a:spcAft>
              <a:buClr>
                <a:schemeClr val="dk2"/>
              </a:buClr>
              <a:buSzPts val="5200"/>
              <a:buNone/>
              <a:defRPr sz="4301">
                <a:solidFill>
                  <a:schemeClr val="dk2"/>
                </a:solidFill>
              </a:defRPr>
            </a:lvl6pPr>
            <a:lvl7pPr lvl="6">
              <a:spcBef>
                <a:spcPts val="0"/>
              </a:spcBef>
              <a:spcAft>
                <a:spcPts val="0"/>
              </a:spcAft>
              <a:buClr>
                <a:schemeClr val="dk2"/>
              </a:buClr>
              <a:buSzPts val="5200"/>
              <a:buNone/>
              <a:defRPr sz="4301">
                <a:solidFill>
                  <a:schemeClr val="dk2"/>
                </a:solidFill>
              </a:defRPr>
            </a:lvl7pPr>
            <a:lvl8pPr lvl="7">
              <a:spcBef>
                <a:spcPts val="0"/>
              </a:spcBef>
              <a:spcAft>
                <a:spcPts val="0"/>
              </a:spcAft>
              <a:buClr>
                <a:schemeClr val="dk2"/>
              </a:buClr>
              <a:buSzPts val="5200"/>
              <a:buNone/>
              <a:defRPr sz="4301">
                <a:solidFill>
                  <a:schemeClr val="dk2"/>
                </a:solidFill>
              </a:defRPr>
            </a:lvl8pPr>
            <a:lvl9pPr lvl="8">
              <a:spcBef>
                <a:spcPts val="0"/>
              </a:spcBef>
              <a:spcAft>
                <a:spcPts val="0"/>
              </a:spcAft>
              <a:buClr>
                <a:schemeClr val="dk2"/>
              </a:buClr>
              <a:buSzPts val="5200"/>
              <a:buNone/>
              <a:defRPr sz="4301">
                <a:solidFill>
                  <a:schemeClr val="dk2"/>
                </a:solidFill>
              </a:defRPr>
            </a:lvl9pPr>
          </a:lstStyle>
          <a:p>
            <a:endParaRPr/>
          </a:p>
        </p:txBody>
      </p:sp>
      <p:sp>
        <p:nvSpPr>
          <p:cNvPr id="53" name="Google Shape;53;p7"/>
          <p:cNvSpPr txBox="1">
            <a:spLocks noGrp="1"/>
          </p:cNvSpPr>
          <p:nvPr>
            <p:ph type="body" idx="1"/>
          </p:nvPr>
        </p:nvSpPr>
        <p:spPr>
          <a:xfrm>
            <a:off x="1193026" y="5783241"/>
            <a:ext cx="5460239" cy="3321222"/>
          </a:xfrm>
          <a:prstGeom prst="rect">
            <a:avLst/>
          </a:prstGeom>
        </p:spPr>
        <p:txBody>
          <a:bodyPr spcFirstLastPara="1" wrap="square" lIns="182850" tIns="182850" rIns="182850" bIns="182850" anchor="t" anchorCtr="0">
            <a:noAutofit/>
          </a:bodyPr>
          <a:lstStyle>
            <a:lvl1pPr marL="378150" lvl="0" indent="-325629">
              <a:spcBef>
                <a:spcPts val="0"/>
              </a:spcBef>
              <a:spcAft>
                <a:spcPts val="0"/>
              </a:spcAft>
              <a:buSzPts val="2600"/>
              <a:buChar char="●"/>
              <a:defRPr/>
            </a:lvl1pPr>
            <a:lvl2pPr marL="756300" lvl="1" indent="-304621">
              <a:spcBef>
                <a:spcPts val="2647"/>
              </a:spcBef>
              <a:spcAft>
                <a:spcPts val="0"/>
              </a:spcAft>
              <a:buSzPts val="2200"/>
              <a:buChar char="○"/>
              <a:defRPr/>
            </a:lvl2pPr>
            <a:lvl3pPr marL="1134450" lvl="2" indent="-304621">
              <a:spcBef>
                <a:spcPts val="2647"/>
              </a:spcBef>
              <a:spcAft>
                <a:spcPts val="0"/>
              </a:spcAft>
              <a:buSzPts val="2200"/>
              <a:buChar char="■"/>
              <a:defRPr/>
            </a:lvl3pPr>
            <a:lvl4pPr marL="1512600" lvl="3" indent="-304621">
              <a:spcBef>
                <a:spcPts val="2647"/>
              </a:spcBef>
              <a:spcAft>
                <a:spcPts val="0"/>
              </a:spcAft>
              <a:buSzPts val="2200"/>
              <a:buChar char="●"/>
              <a:defRPr/>
            </a:lvl4pPr>
            <a:lvl5pPr marL="1890751" lvl="4" indent="-304621">
              <a:spcBef>
                <a:spcPts val="2647"/>
              </a:spcBef>
              <a:spcAft>
                <a:spcPts val="0"/>
              </a:spcAft>
              <a:buSzPts val="2200"/>
              <a:buChar char="○"/>
              <a:defRPr/>
            </a:lvl5pPr>
            <a:lvl6pPr marL="2268901" lvl="5" indent="-304621">
              <a:spcBef>
                <a:spcPts val="2647"/>
              </a:spcBef>
              <a:spcAft>
                <a:spcPts val="0"/>
              </a:spcAft>
              <a:buSzPts val="2200"/>
              <a:buChar char="■"/>
              <a:defRPr/>
            </a:lvl6pPr>
            <a:lvl7pPr marL="2647051" lvl="6" indent="-304621">
              <a:spcBef>
                <a:spcPts val="2647"/>
              </a:spcBef>
              <a:spcAft>
                <a:spcPts val="0"/>
              </a:spcAft>
              <a:buSzPts val="2200"/>
              <a:buChar char="●"/>
              <a:defRPr/>
            </a:lvl7pPr>
            <a:lvl8pPr marL="3025201" lvl="7" indent="-304621">
              <a:spcBef>
                <a:spcPts val="2647"/>
              </a:spcBef>
              <a:spcAft>
                <a:spcPts val="0"/>
              </a:spcAft>
              <a:buSzPts val="2200"/>
              <a:buChar char="○"/>
              <a:defRPr/>
            </a:lvl8pPr>
            <a:lvl9pPr marL="3403351" lvl="8" indent="-304621">
              <a:spcBef>
                <a:spcPts val="2647"/>
              </a:spcBef>
              <a:spcAft>
                <a:spcPts val="2647"/>
              </a:spcAft>
              <a:buSzPts val="2200"/>
              <a:buChar char="■"/>
              <a:defRPr/>
            </a:lvl9pPr>
          </a:lstStyle>
          <a:p>
            <a:endParaRPr/>
          </a:p>
        </p:txBody>
      </p:sp>
      <p:sp>
        <p:nvSpPr>
          <p:cNvPr id="54" name="Google Shape;54;p7"/>
          <p:cNvSpPr txBox="1">
            <a:spLocks noGrp="1"/>
          </p:cNvSpPr>
          <p:nvPr>
            <p:ph type="sldNum" idx="12"/>
          </p:nvPr>
        </p:nvSpPr>
        <p:spPr>
          <a:xfrm>
            <a:off x="14120467" y="9874999"/>
            <a:ext cx="907641" cy="818299"/>
          </a:xfrm>
          <a:prstGeom prst="rect">
            <a:avLst/>
          </a:prstGeom>
        </p:spPr>
        <p:txBody>
          <a:bodyPr spcFirstLastPara="1" wrap="square" lIns="182850" tIns="182850" rIns="182850" bIns="1828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822085948"/>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matchingName="Main point">
  <p:cSld name="Main point">
    <p:bg>
      <p:bgPr>
        <a:solidFill>
          <a:schemeClr val="accent3"/>
        </a:solidFill>
        <a:effectLst/>
      </p:bgPr>
    </p:bg>
    <p:spTree>
      <p:nvGrpSpPr>
        <p:cNvPr id="1" name="Shape 55"/>
        <p:cNvGrpSpPr/>
        <p:nvPr/>
      </p:nvGrpSpPr>
      <p:grpSpPr>
        <a:xfrm>
          <a:off x="0" y="0"/>
          <a:ext cx="0" cy="0"/>
          <a:chOff x="0" y="0"/>
          <a:chExt cx="0" cy="0"/>
        </a:xfrm>
      </p:grpSpPr>
      <p:grpSp>
        <p:nvGrpSpPr>
          <p:cNvPr id="56" name="Google Shape;56;p8"/>
          <p:cNvGrpSpPr/>
          <p:nvPr/>
        </p:nvGrpSpPr>
        <p:grpSpPr>
          <a:xfrm>
            <a:off x="1373607" y="8667673"/>
            <a:ext cx="1233616" cy="95273"/>
            <a:chOff x="4580561" y="2589004"/>
            <a:chExt cx="1064464" cy="25200"/>
          </a:xfrm>
        </p:grpSpPr>
        <p:sp>
          <p:nvSpPr>
            <p:cNvPr id="57" name="Google Shape;57;p8"/>
            <p:cNvSpPr/>
            <p:nvPr/>
          </p:nvSpPr>
          <p:spPr>
            <a:xfrm rot="-5400000">
              <a:off x="5366325" y="2335504"/>
              <a:ext cx="25200" cy="532200"/>
            </a:xfrm>
            <a:prstGeom prst="rect">
              <a:avLst/>
            </a:prstGeom>
            <a:solidFill>
              <a:schemeClr val="l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1489"/>
            </a:p>
          </p:txBody>
        </p:sp>
        <p:sp>
          <p:nvSpPr>
            <p:cNvPr id="58" name="Google Shape;58;p8"/>
            <p:cNvSpPr/>
            <p:nvPr/>
          </p:nvSpPr>
          <p:spPr>
            <a:xfrm rot="-5400000">
              <a:off x="4836311" y="2333254"/>
              <a:ext cx="25200" cy="536700"/>
            </a:xfrm>
            <a:prstGeom prst="rect">
              <a:avLst/>
            </a:prstGeom>
            <a:solidFill>
              <a:schemeClr val="l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1489"/>
            </a:p>
          </p:txBody>
        </p:sp>
      </p:grpSp>
      <p:sp>
        <p:nvSpPr>
          <p:cNvPr id="59" name="Google Shape;59;p8"/>
          <p:cNvSpPr txBox="1">
            <a:spLocks noGrp="1"/>
          </p:cNvSpPr>
          <p:nvPr>
            <p:ph type="title"/>
          </p:nvPr>
        </p:nvSpPr>
        <p:spPr>
          <a:xfrm>
            <a:off x="1206632" y="1796890"/>
            <a:ext cx="11614235" cy="6205852"/>
          </a:xfrm>
          <a:prstGeom prst="rect">
            <a:avLst/>
          </a:prstGeom>
        </p:spPr>
        <p:txBody>
          <a:bodyPr spcFirstLastPara="1" wrap="square" lIns="182850" tIns="182850" rIns="182850" bIns="182850" anchor="ctr" anchorCtr="0">
            <a:noAutofit/>
          </a:bodyPr>
          <a:lstStyle>
            <a:lvl1pPr lvl="0">
              <a:spcBef>
                <a:spcPts val="0"/>
              </a:spcBef>
              <a:spcAft>
                <a:spcPts val="0"/>
              </a:spcAft>
              <a:buClr>
                <a:schemeClr val="lt1"/>
              </a:buClr>
              <a:buSzPts val="7200"/>
              <a:buNone/>
              <a:defRPr sz="5955">
                <a:solidFill>
                  <a:schemeClr val="lt1"/>
                </a:solidFill>
              </a:defRPr>
            </a:lvl1pPr>
            <a:lvl2pPr lvl="1">
              <a:spcBef>
                <a:spcPts val="0"/>
              </a:spcBef>
              <a:spcAft>
                <a:spcPts val="0"/>
              </a:spcAft>
              <a:buClr>
                <a:schemeClr val="lt1"/>
              </a:buClr>
              <a:buSzPts val="7200"/>
              <a:buNone/>
              <a:defRPr sz="5955">
                <a:solidFill>
                  <a:schemeClr val="lt1"/>
                </a:solidFill>
              </a:defRPr>
            </a:lvl2pPr>
            <a:lvl3pPr lvl="2">
              <a:spcBef>
                <a:spcPts val="0"/>
              </a:spcBef>
              <a:spcAft>
                <a:spcPts val="0"/>
              </a:spcAft>
              <a:buClr>
                <a:schemeClr val="lt1"/>
              </a:buClr>
              <a:buSzPts val="7200"/>
              <a:buNone/>
              <a:defRPr sz="5955">
                <a:solidFill>
                  <a:schemeClr val="lt1"/>
                </a:solidFill>
              </a:defRPr>
            </a:lvl3pPr>
            <a:lvl4pPr lvl="3">
              <a:spcBef>
                <a:spcPts val="0"/>
              </a:spcBef>
              <a:spcAft>
                <a:spcPts val="0"/>
              </a:spcAft>
              <a:buClr>
                <a:schemeClr val="lt1"/>
              </a:buClr>
              <a:buSzPts val="7200"/>
              <a:buNone/>
              <a:defRPr sz="5955">
                <a:solidFill>
                  <a:schemeClr val="lt1"/>
                </a:solidFill>
              </a:defRPr>
            </a:lvl4pPr>
            <a:lvl5pPr lvl="4">
              <a:spcBef>
                <a:spcPts val="0"/>
              </a:spcBef>
              <a:spcAft>
                <a:spcPts val="0"/>
              </a:spcAft>
              <a:buClr>
                <a:schemeClr val="lt1"/>
              </a:buClr>
              <a:buSzPts val="7200"/>
              <a:buNone/>
              <a:defRPr sz="5955">
                <a:solidFill>
                  <a:schemeClr val="lt1"/>
                </a:solidFill>
              </a:defRPr>
            </a:lvl5pPr>
            <a:lvl6pPr lvl="5">
              <a:spcBef>
                <a:spcPts val="0"/>
              </a:spcBef>
              <a:spcAft>
                <a:spcPts val="0"/>
              </a:spcAft>
              <a:buClr>
                <a:schemeClr val="lt1"/>
              </a:buClr>
              <a:buSzPts val="7200"/>
              <a:buNone/>
              <a:defRPr sz="5955">
                <a:solidFill>
                  <a:schemeClr val="lt1"/>
                </a:solidFill>
              </a:defRPr>
            </a:lvl6pPr>
            <a:lvl7pPr lvl="6">
              <a:spcBef>
                <a:spcPts val="0"/>
              </a:spcBef>
              <a:spcAft>
                <a:spcPts val="0"/>
              </a:spcAft>
              <a:buClr>
                <a:schemeClr val="lt1"/>
              </a:buClr>
              <a:buSzPts val="7200"/>
              <a:buNone/>
              <a:defRPr sz="5955">
                <a:solidFill>
                  <a:schemeClr val="lt1"/>
                </a:solidFill>
              </a:defRPr>
            </a:lvl7pPr>
            <a:lvl8pPr lvl="7">
              <a:spcBef>
                <a:spcPts val="0"/>
              </a:spcBef>
              <a:spcAft>
                <a:spcPts val="0"/>
              </a:spcAft>
              <a:buClr>
                <a:schemeClr val="lt1"/>
              </a:buClr>
              <a:buSzPts val="7200"/>
              <a:buNone/>
              <a:defRPr sz="5955">
                <a:solidFill>
                  <a:schemeClr val="lt1"/>
                </a:solidFill>
              </a:defRPr>
            </a:lvl8pPr>
            <a:lvl9pPr lvl="8">
              <a:spcBef>
                <a:spcPts val="0"/>
              </a:spcBef>
              <a:spcAft>
                <a:spcPts val="0"/>
              </a:spcAft>
              <a:buClr>
                <a:schemeClr val="lt1"/>
              </a:buClr>
              <a:buSzPts val="7200"/>
              <a:buNone/>
              <a:defRPr sz="5955">
                <a:solidFill>
                  <a:schemeClr val="lt1"/>
                </a:solidFill>
              </a:defRPr>
            </a:lvl9pPr>
          </a:lstStyle>
          <a:p>
            <a:endParaRPr/>
          </a:p>
        </p:txBody>
      </p:sp>
      <p:sp>
        <p:nvSpPr>
          <p:cNvPr id="60" name="Google Shape;60;p8"/>
          <p:cNvSpPr txBox="1">
            <a:spLocks noGrp="1"/>
          </p:cNvSpPr>
          <p:nvPr>
            <p:ph type="sldNum" idx="12"/>
          </p:nvPr>
        </p:nvSpPr>
        <p:spPr>
          <a:xfrm>
            <a:off x="14120467" y="9874999"/>
            <a:ext cx="907641" cy="818299"/>
          </a:xfrm>
          <a:prstGeom prst="rect">
            <a:avLst/>
          </a:prstGeom>
        </p:spPr>
        <p:txBody>
          <a:bodyPr spcFirstLastPara="1" wrap="square" lIns="182850" tIns="182850" rIns="182850" bIns="182850"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3172514982"/>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61"/>
        <p:cNvGrpSpPr/>
        <p:nvPr/>
      </p:nvGrpSpPr>
      <p:grpSpPr>
        <a:xfrm>
          <a:off x="0" y="0"/>
          <a:ext cx="0" cy="0"/>
          <a:chOff x="0" y="0"/>
          <a:chExt cx="0" cy="0"/>
        </a:xfrm>
      </p:grpSpPr>
      <p:sp>
        <p:nvSpPr>
          <p:cNvPr id="62" name="Google Shape;62;p9"/>
          <p:cNvSpPr/>
          <p:nvPr/>
        </p:nvSpPr>
        <p:spPr>
          <a:xfrm>
            <a:off x="0" y="0"/>
            <a:ext cx="7562850" cy="10693400"/>
          </a:xfrm>
          <a:prstGeom prst="rect">
            <a:avLst/>
          </a:prstGeom>
          <a:solidFill>
            <a:schemeClr val="lt2"/>
          </a:solidFill>
          <a:ln>
            <a:noFill/>
          </a:ln>
        </p:spPr>
        <p:txBody>
          <a:bodyPr spcFirstLastPara="1" wrap="square" lIns="151232" tIns="151232" rIns="151232" bIns="151232" anchor="ctr" anchorCtr="0">
            <a:noAutofit/>
          </a:bodyPr>
          <a:lstStyle/>
          <a:p>
            <a:pPr marL="0" lvl="0" indent="0" algn="l" rtl="0">
              <a:spcBef>
                <a:spcPts val="0"/>
              </a:spcBef>
              <a:spcAft>
                <a:spcPts val="0"/>
              </a:spcAft>
              <a:buNone/>
            </a:pPr>
            <a:endParaRPr sz="1489"/>
          </a:p>
        </p:txBody>
      </p:sp>
      <p:grpSp>
        <p:nvGrpSpPr>
          <p:cNvPr id="63" name="Google Shape;63;p9"/>
          <p:cNvGrpSpPr/>
          <p:nvPr/>
        </p:nvGrpSpPr>
        <p:grpSpPr>
          <a:xfrm>
            <a:off x="1373607" y="2476635"/>
            <a:ext cx="1233616" cy="95273"/>
            <a:chOff x="4580561" y="2589004"/>
            <a:chExt cx="1064464" cy="25200"/>
          </a:xfrm>
        </p:grpSpPr>
        <p:sp>
          <p:nvSpPr>
            <p:cNvPr id="64" name="Google Shape;64;p9"/>
            <p:cNvSpPr/>
            <p:nvPr/>
          </p:nvSpPr>
          <p:spPr>
            <a:xfrm rot="-5400000">
              <a:off x="5366325" y="2335504"/>
              <a:ext cx="25200" cy="532200"/>
            </a:xfrm>
            <a:prstGeom prst="rect">
              <a:avLst/>
            </a:prstGeom>
            <a:solidFill>
              <a:schemeClr val="accent3"/>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1489"/>
            </a:p>
          </p:txBody>
        </p:sp>
        <p:sp>
          <p:nvSpPr>
            <p:cNvPr id="65" name="Google Shape;65;p9"/>
            <p:cNvSpPr/>
            <p:nvPr/>
          </p:nvSpPr>
          <p:spPr>
            <a:xfrm rot="-5400000">
              <a:off x="4836311" y="2333254"/>
              <a:ext cx="25200" cy="536700"/>
            </a:xfrm>
            <a:prstGeom prst="rect">
              <a:avLst/>
            </a:pr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1489"/>
            </a:p>
          </p:txBody>
        </p:sp>
      </p:grpSp>
      <p:sp>
        <p:nvSpPr>
          <p:cNvPr id="66" name="Google Shape;66;p9"/>
          <p:cNvSpPr txBox="1">
            <a:spLocks noGrp="1"/>
          </p:cNvSpPr>
          <p:nvPr>
            <p:ph type="title"/>
          </p:nvPr>
        </p:nvSpPr>
        <p:spPr>
          <a:xfrm>
            <a:off x="1207542" y="2741489"/>
            <a:ext cx="5460239" cy="3507710"/>
          </a:xfrm>
          <a:prstGeom prst="rect">
            <a:avLst/>
          </a:prstGeom>
        </p:spPr>
        <p:txBody>
          <a:bodyPr spcFirstLastPara="1" wrap="square" lIns="182850" tIns="182850" rIns="182850" bIns="182850" anchor="t" anchorCtr="0">
            <a:noAutofit/>
          </a:bodyPr>
          <a:lstStyle>
            <a:lvl1pPr lvl="0">
              <a:spcBef>
                <a:spcPts val="0"/>
              </a:spcBef>
              <a:spcAft>
                <a:spcPts val="0"/>
              </a:spcAft>
              <a:buClr>
                <a:schemeClr val="dk2"/>
              </a:buClr>
              <a:buSzPts val="5200"/>
              <a:buNone/>
              <a:defRPr sz="4301">
                <a:solidFill>
                  <a:schemeClr val="dk2"/>
                </a:solidFill>
              </a:defRPr>
            </a:lvl1pPr>
            <a:lvl2pPr lvl="1">
              <a:spcBef>
                <a:spcPts val="0"/>
              </a:spcBef>
              <a:spcAft>
                <a:spcPts val="0"/>
              </a:spcAft>
              <a:buClr>
                <a:schemeClr val="dk2"/>
              </a:buClr>
              <a:buSzPts val="5200"/>
              <a:buNone/>
              <a:defRPr sz="4301">
                <a:solidFill>
                  <a:schemeClr val="dk2"/>
                </a:solidFill>
              </a:defRPr>
            </a:lvl2pPr>
            <a:lvl3pPr lvl="2">
              <a:spcBef>
                <a:spcPts val="0"/>
              </a:spcBef>
              <a:spcAft>
                <a:spcPts val="0"/>
              </a:spcAft>
              <a:buClr>
                <a:schemeClr val="dk2"/>
              </a:buClr>
              <a:buSzPts val="5200"/>
              <a:buNone/>
              <a:defRPr sz="4301">
                <a:solidFill>
                  <a:schemeClr val="dk2"/>
                </a:solidFill>
              </a:defRPr>
            </a:lvl3pPr>
            <a:lvl4pPr lvl="3">
              <a:spcBef>
                <a:spcPts val="0"/>
              </a:spcBef>
              <a:spcAft>
                <a:spcPts val="0"/>
              </a:spcAft>
              <a:buClr>
                <a:schemeClr val="dk2"/>
              </a:buClr>
              <a:buSzPts val="5200"/>
              <a:buNone/>
              <a:defRPr sz="4301">
                <a:solidFill>
                  <a:schemeClr val="dk2"/>
                </a:solidFill>
              </a:defRPr>
            </a:lvl4pPr>
            <a:lvl5pPr lvl="4">
              <a:spcBef>
                <a:spcPts val="0"/>
              </a:spcBef>
              <a:spcAft>
                <a:spcPts val="0"/>
              </a:spcAft>
              <a:buClr>
                <a:schemeClr val="dk2"/>
              </a:buClr>
              <a:buSzPts val="5200"/>
              <a:buNone/>
              <a:defRPr sz="4301">
                <a:solidFill>
                  <a:schemeClr val="dk2"/>
                </a:solidFill>
              </a:defRPr>
            </a:lvl5pPr>
            <a:lvl6pPr lvl="5">
              <a:spcBef>
                <a:spcPts val="0"/>
              </a:spcBef>
              <a:spcAft>
                <a:spcPts val="0"/>
              </a:spcAft>
              <a:buClr>
                <a:schemeClr val="dk2"/>
              </a:buClr>
              <a:buSzPts val="5200"/>
              <a:buNone/>
              <a:defRPr sz="4301">
                <a:solidFill>
                  <a:schemeClr val="dk2"/>
                </a:solidFill>
              </a:defRPr>
            </a:lvl6pPr>
            <a:lvl7pPr lvl="6">
              <a:spcBef>
                <a:spcPts val="0"/>
              </a:spcBef>
              <a:spcAft>
                <a:spcPts val="0"/>
              </a:spcAft>
              <a:buClr>
                <a:schemeClr val="dk2"/>
              </a:buClr>
              <a:buSzPts val="5200"/>
              <a:buNone/>
              <a:defRPr sz="4301">
                <a:solidFill>
                  <a:schemeClr val="dk2"/>
                </a:solidFill>
              </a:defRPr>
            </a:lvl7pPr>
            <a:lvl8pPr lvl="7">
              <a:spcBef>
                <a:spcPts val="0"/>
              </a:spcBef>
              <a:spcAft>
                <a:spcPts val="0"/>
              </a:spcAft>
              <a:buClr>
                <a:schemeClr val="dk2"/>
              </a:buClr>
              <a:buSzPts val="5200"/>
              <a:buNone/>
              <a:defRPr sz="4301">
                <a:solidFill>
                  <a:schemeClr val="dk2"/>
                </a:solidFill>
              </a:defRPr>
            </a:lvl8pPr>
            <a:lvl9pPr lvl="8">
              <a:spcBef>
                <a:spcPts val="0"/>
              </a:spcBef>
              <a:spcAft>
                <a:spcPts val="0"/>
              </a:spcAft>
              <a:buClr>
                <a:schemeClr val="dk2"/>
              </a:buClr>
              <a:buSzPts val="5200"/>
              <a:buNone/>
              <a:defRPr sz="4301">
                <a:solidFill>
                  <a:schemeClr val="dk2"/>
                </a:solidFill>
              </a:defRPr>
            </a:lvl9pPr>
          </a:lstStyle>
          <a:p>
            <a:endParaRPr/>
          </a:p>
        </p:txBody>
      </p:sp>
      <p:sp>
        <p:nvSpPr>
          <p:cNvPr id="67" name="Google Shape;67;p9"/>
          <p:cNvSpPr txBox="1">
            <a:spLocks noGrp="1"/>
          </p:cNvSpPr>
          <p:nvPr>
            <p:ph type="subTitle" idx="1"/>
          </p:nvPr>
        </p:nvSpPr>
        <p:spPr>
          <a:xfrm>
            <a:off x="1199188" y="6572850"/>
            <a:ext cx="5460239" cy="157797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3200"/>
              <a:buNone/>
              <a:defRPr sz="2647"/>
            </a:lvl1pPr>
            <a:lvl2pPr lvl="1">
              <a:lnSpc>
                <a:spcPct val="100000"/>
              </a:lnSpc>
              <a:spcBef>
                <a:spcPts val="0"/>
              </a:spcBef>
              <a:spcAft>
                <a:spcPts val="0"/>
              </a:spcAft>
              <a:buSzPts val="3200"/>
              <a:buNone/>
              <a:defRPr sz="2647"/>
            </a:lvl2pPr>
            <a:lvl3pPr lvl="2">
              <a:lnSpc>
                <a:spcPct val="100000"/>
              </a:lnSpc>
              <a:spcBef>
                <a:spcPts val="0"/>
              </a:spcBef>
              <a:spcAft>
                <a:spcPts val="0"/>
              </a:spcAft>
              <a:buSzPts val="3200"/>
              <a:buNone/>
              <a:defRPr sz="2647"/>
            </a:lvl3pPr>
            <a:lvl4pPr lvl="3">
              <a:lnSpc>
                <a:spcPct val="100000"/>
              </a:lnSpc>
              <a:spcBef>
                <a:spcPts val="0"/>
              </a:spcBef>
              <a:spcAft>
                <a:spcPts val="0"/>
              </a:spcAft>
              <a:buSzPts val="3200"/>
              <a:buNone/>
              <a:defRPr sz="2647"/>
            </a:lvl4pPr>
            <a:lvl5pPr lvl="4">
              <a:lnSpc>
                <a:spcPct val="100000"/>
              </a:lnSpc>
              <a:spcBef>
                <a:spcPts val="0"/>
              </a:spcBef>
              <a:spcAft>
                <a:spcPts val="0"/>
              </a:spcAft>
              <a:buSzPts val="3200"/>
              <a:buNone/>
              <a:defRPr sz="2647"/>
            </a:lvl5pPr>
            <a:lvl6pPr lvl="5">
              <a:lnSpc>
                <a:spcPct val="100000"/>
              </a:lnSpc>
              <a:spcBef>
                <a:spcPts val="0"/>
              </a:spcBef>
              <a:spcAft>
                <a:spcPts val="0"/>
              </a:spcAft>
              <a:buSzPts val="3200"/>
              <a:buNone/>
              <a:defRPr sz="2647"/>
            </a:lvl6pPr>
            <a:lvl7pPr lvl="6">
              <a:lnSpc>
                <a:spcPct val="100000"/>
              </a:lnSpc>
              <a:spcBef>
                <a:spcPts val="0"/>
              </a:spcBef>
              <a:spcAft>
                <a:spcPts val="0"/>
              </a:spcAft>
              <a:buSzPts val="3200"/>
              <a:buNone/>
              <a:defRPr sz="2647"/>
            </a:lvl7pPr>
            <a:lvl8pPr lvl="7">
              <a:lnSpc>
                <a:spcPct val="100000"/>
              </a:lnSpc>
              <a:spcBef>
                <a:spcPts val="0"/>
              </a:spcBef>
              <a:spcAft>
                <a:spcPts val="0"/>
              </a:spcAft>
              <a:buSzPts val="3200"/>
              <a:buNone/>
              <a:defRPr sz="2647"/>
            </a:lvl8pPr>
            <a:lvl9pPr lvl="8">
              <a:lnSpc>
                <a:spcPct val="100000"/>
              </a:lnSpc>
              <a:spcBef>
                <a:spcPts val="0"/>
              </a:spcBef>
              <a:spcAft>
                <a:spcPts val="0"/>
              </a:spcAft>
              <a:buSzPts val="3200"/>
              <a:buNone/>
              <a:defRPr sz="2647"/>
            </a:lvl9pPr>
          </a:lstStyle>
          <a:p>
            <a:endParaRPr/>
          </a:p>
        </p:txBody>
      </p:sp>
      <p:sp>
        <p:nvSpPr>
          <p:cNvPr id="68" name="Google Shape;68;p9"/>
          <p:cNvSpPr txBox="1">
            <a:spLocks noGrp="1"/>
          </p:cNvSpPr>
          <p:nvPr>
            <p:ph type="body" idx="2"/>
          </p:nvPr>
        </p:nvSpPr>
        <p:spPr>
          <a:xfrm>
            <a:off x="8559031" y="2812124"/>
            <a:ext cx="5581820" cy="6290052"/>
          </a:xfrm>
          <a:prstGeom prst="rect">
            <a:avLst/>
          </a:prstGeom>
        </p:spPr>
        <p:txBody>
          <a:bodyPr spcFirstLastPara="1" wrap="square" lIns="182850" tIns="182850" rIns="182850" bIns="182850" anchor="t" anchorCtr="0">
            <a:noAutofit/>
          </a:bodyPr>
          <a:lstStyle>
            <a:lvl1pPr marL="378150" lvl="0" indent="-325629">
              <a:spcBef>
                <a:spcPts val="0"/>
              </a:spcBef>
              <a:spcAft>
                <a:spcPts val="0"/>
              </a:spcAft>
              <a:buSzPts val="2600"/>
              <a:buChar char="●"/>
              <a:defRPr/>
            </a:lvl1pPr>
            <a:lvl2pPr marL="756300" lvl="1" indent="-304621">
              <a:spcBef>
                <a:spcPts val="2647"/>
              </a:spcBef>
              <a:spcAft>
                <a:spcPts val="0"/>
              </a:spcAft>
              <a:buSzPts val="2200"/>
              <a:buChar char="○"/>
              <a:defRPr/>
            </a:lvl2pPr>
            <a:lvl3pPr marL="1134450" lvl="2" indent="-304621">
              <a:spcBef>
                <a:spcPts val="2647"/>
              </a:spcBef>
              <a:spcAft>
                <a:spcPts val="0"/>
              </a:spcAft>
              <a:buSzPts val="2200"/>
              <a:buChar char="■"/>
              <a:defRPr/>
            </a:lvl3pPr>
            <a:lvl4pPr marL="1512600" lvl="3" indent="-304621">
              <a:spcBef>
                <a:spcPts val="2647"/>
              </a:spcBef>
              <a:spcAft>
                <a:spcPts val="0"/>
              </a:spcAft>
              <a:buSzPts val="2200"/>
              <a:buChar char="●"/>
              <a:defRPr/>
            </a:lvl4pPr>
            <a:lvl5pPr marL="1890751" lvl="4" indent="-304621">
              <a:spcBef>
                <a:spcPts val="2647"/>
              </a:spcBef>
              <a:spcAft>
                <a:spcPts val="0"/>
              </a:spcAft>
              <a:buSzPts val="2200"/>
              <a:buChar char="○"/>
              <a:defRPr/>
            </a:lvl5pPr>
            <a:lvl6pPr marL="2268901" lvl="5" indent="-304621">
              <a:spcBef>
                <a:spcPts val="2647"/>
              </a:spcBef>
              <a:spcAft>
                <a:spcPts val="0"/>
              </a:spcAft>
              <a:buSzPts val="2200"/>
              <a:buChar char="■"/>
              <a:defRPr/>
            </a:lvl6pPr>
            <a:lvl7pPr marL="2647051" lvl="6" indent="-304621">
              <a:spcBef>
                <a:spcPts val="2647"/>
              </a:spcBef>
              <a:spcAft>
                <a:spcPts val="0"/>
              </a:spcAft>
              <a:buSzPts val="2200"/>
              <a:buChar char="●"/>
              <a:defRPr/>
            </a:lvl7pPr>
            <a:lvl8pPr marL="3025201" lvl="7" indent="-304621">
              <a:spcBef>
                <a:spcPts val="2647"/>
              </a:spcBef>
              <a:spcAft>
                <a:spcPts val="0"/>
              </a:spcAft>
              <a:buSzPts val="2200"/>
              <a:buChar char="○"/>
              <a:defRPr/>
            </a:lvl8pPr>
            <a:lvl9pPr marL="3403351" lvl="8" indent="-304621">
              <a:spcBef>
                <a:spcPts val="2647"/>
              </a:spcBef>
              <a:spcAft>
                <a:spcPts val="2647"/>
              </a:spcAft>
              <a:buSzPts val="2200"/>
              <a:buChar char="■"/>
              <a:defRPr/>
            </a:lvl9pPr>
          </a:lstStyle>
          <a:p>
            <a:endParaRPr/>
          </a:p>
        </p:txBody>
      </p:sp>
      <p:sp>
        <p:nvSpPr>
          <p:cNvPr id="69" name="Google Shape;69;p9"/>
          <p:cNvSpPr txBox="1">
            <a:spLocks noGrp="1"/>
          </p:cNvSpPr>
          <p:nvPr>
            <p:ph type="sldNum" idx="12"/>
          </p:nvPr>
        </p:nvSpPr>
        <p:spPr>
          <a:xfrm>
            <a:off x="14120467" y="9874999"/>
            <a:ext cx="907641" cy="818299"/>
          </a:xfrm>
          <a:prstGeom prst="rect">
            <a:avLst/>
          </a:prstGeom>
        </p:spPr>
        <p:txBody>
          <a:bodyPr spcFirstLastPara="1" wrap="square" lIns="182850" tIns="182850" rIns="182850" bIns="1828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2390408569"/>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70"/>
        <p:cNvGrpSpPr/>
        <p:nvPr/>
      </p:nvGrpSpPr>
      <p:grpSpPr>
        <a:xfrm>
          <a:off x="0" y="0"/>
          <a:ext cx="0" cy="0"/>
          <a:chOff x="0" y="0"/>
          <a:chExt cx="0" cy="0"/>
        </a:xfrm>
      </p:grpSpPr>
      <p:sp>
        <p:nvSpPr>
          <p:cNvPr id="71" name="Google Shape;71;p10"/>
          <p:cNvSpPr txBox="1">
            <a:spLocks noGrp="1"/>
          </p:cNvSpPr>
          <p:nvPr>
            <p:ph type="body" idx="1"/>
          </p:nvPr>
        </p:nvSpPr>
        <p:spPr>
          <a:xfrm>
            <a:off x="1199188" y="9090588"/>
            <a:ext cx="12732783" cy="957385"/>
          </a:xfrm>
          <a:prstGeom prst="rect">
            <a:avLst/>
          </a:prstGeom>
        </p:spPr>
        <p:txBody>
          <a:bodyPr spcFirstLastPara="1" wrap="square" lIns="182850" tIns="182850" rIns="182850" bIns="182850" anchor="ctr" anchorCtr="0">
            <a:noAutofit/>
          </a:bodyPr>
          <a:lstStyle>
            <a:lvl1pPr marL="378150" lvl="0" indent="-189075">
              <a:lnSpc>
                <a:spcPct val="100000"/>
              </a:lnSpc>
              <a:spcBef>
                <a:spcPts val="0"/>
              </a:spcBef>
              <a:spcAft>
                <a:spcPts val="0"/>
              </a:spcAft>
              <a:buSzPts val="2600"/>
              <a:buNone/>
              <a:defRPr/>
            </a:lvl1pPr>
          </a:lstStyle>
          <a:p>
            <a:endParaRPr/>
          </a:p>
        </p:txBody>
      </p:sp>
      <p:sp>
        <p:nvSpPr>
          <p:cNvPr id="72" name="Google Shape;72;p10"/>
          <p:cNvSpPr txBox="1">
            <a:spLocks noGrp="1"/>
          </p:cNvSpPr>
          <p:nvPr>
            <p:ph type="sldNum" idx="12"/>
          </p:nvPr>
        </p:nvSpPr>
        <p:spPr>
          <a:xfrm>
            <a:off x="14120467" y="9874999"/>
            <a:ext cx="907641" cy="818299"/>
          </a:xfrm>
          <a:prstGeom prst="rect">
            <a:avLst/>
          </a:prstGeom>
        </p:spPr>
        <p:txBody>
          <a:bodyPr spcFirstLastPara="1" wrap="square" lIns="182850" tIns="182850" rIns="182850" bIns="1828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711501545"/>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matchingName="Big number">
  <p:cSld name="Big number">
    <p:bg>
      <p:bgPr>
        <a:solidFill>
          <a:schemeClr val="dk1"/>
        </a:solidFill>
        <a:effectLst/>
      </p:bgPr>
    </p:bg>
    <p:spTree>
      <p:nvGrpSpPr>
        <p:cNvPr id="1" name="Shape 73"/>
        <p:cNvGrpSpPr/>
        <p:nvPr/>
      </p:nvGrpSpPr>
      <p:grpSpPr>
        <a:xfrm>
          <a:off x="0" y="0"/>
          <a:ext cx="0" cy="0"/>
          <a:chOff x="0" y="0"/>
          <a:chExt cx="0" cy="0"/>
        </a:xfrm>
      </p:grpSpPr>
      <p:grpSp>
        <p:nvGrpSpPr>
          <p:cNvPr id="74" name="Google Shape;74;p11"/>
          <p:cNvGrpSpPr/>
          <p:nvPr/>
        </p:nvGrpSpPr>
        <p:grpSpPr>
          <a:xfrm>
            <a:off x="1373607" y="8667673"/>
            <a:ext cx="1233616" cy="95273"/>
            <a:chOff x="4580561" y="2589004"/>
            <a:chExt cx="1064464" cy="25200"/>
          </a:xfrm>
        </p:grpSpPr>
        <p:sp>
          <p:nvSpPr>
            <p:cNvPr id="75" name="Google Shape;75;p11"/>
            <p:cNvSpPr/>
            <p:nvPr/>
          </p:nvSpPr>
          <p:spPr>
            <a:xfrm rot="-5400000">
              <a:off x="5366325" y="2335504"/>
              <a:ext cx="25200" cy="532200"/>
            </a:xfrm>
            <a:prstGeom prst="rect">
              <a:avLst/>
            </a:prstGeom>
            <a:solidFill>
              <a:schemeClr val="l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1489"/>
            </a:p>
          </p:txBody>
        </p:sp>
        <p:sp>
          <p:nvSpPr>
            <p:cNvPr id="76" name="Google Shape;76;p11"/>
            <p:cNvSpPr/>
            <p:nvPr/>
          </p:nvSpPr>
          <p:spPr>
            <a:xfrm rot="-5400000">
              <a:off x="4836311" y="2333254"/>
              <a:ext cx="25200" cy="536700"/>
            </a:xfrm>
            <a:prstGeom prst="rect">
              <a:avLst/>
            </a:prstGeom>
            <a:solidFill>
              <a:schemeClr val="l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sz="1489"/>
            </a:p>
          </p:txBody>
        </p:sp>
      </p:grpSp>
      <p:sp>
        <p:nvSpPr>
          <p:cNvPr id="77" name="Google Shape;77;p11"/>
          <p:cNvSpPr txBox="1">
            <a:spLocks noGrp="1"/>
          </p:cNvSpPr>
          <p:nvPr>
            <p:ph type="title" hasCustomPrompt="1"/>
          </p:nvPr>
        </p:nvSpPr>
        <p:spPr>
          <a:xfrm>
            <a:off x="1206632" y="1525891"/>
            <a:ext cx="12717895" cy="2587747"/>
          </a:xfrm>
          <a:prstGeom prst="rect">
            <a:avLst/>
          </a:prstGeom>
        </p:spPr>
        <p:txBody>
          <a:bodyPr spcFirstLastPara="1" wrap="square" lIns="182850" tIns="182850" rIns="182850" bIns="182850" anchor="t" anchorCtr="0">
            <a:noAutofit/>
          </a:bodyPr>
          <a:lstStyle>
            <a:lvl1pPr lvl="0">
              <a:spcBef>
                <a:spcPts val="0"/>
              </a:spcBef>
              <a:spcAft>
                <a:spcPts val="0"/>
              </a:spcAft>
              <a:buClr>
                <a:schemeClr val="lt1"/>
              </a:buClr>
              <a:buSzPts val="16000"/>
              <a:buNone/>
              <a:defRPr sz="13234">
                <a:solidFill>
                  <a:schemeClr val="lt1"/>
                </a:solidFill>
              </a:defRPr>
            </a:lvl1pPr>
            <a:lvl2pPr lvl="1">
              <a:spcBef>
                <a:spcPts val="0"/>
              </a:spcBef>
              <a:spcAft>
                <a:spcPts val="0"/>
              </a:spcAft>
              <a:buClr>
                <a:schemeClr val="lt1"/>
              </a:buClr>
              <a:buSzPts val="16000"/>
              <a:buNone/>
              <a:defRPr sz="13234">
                <a:solidFill>
                  <a:schemeClr val="lt1"/>
                </a:solidFill>
              </a:defRPr>
            </a:lvl2pPr>
            <a:lvl3pPr lvl="2">
              <a:spcBef>
                <a:spcPts val="0"/>
              </a:spcBef>
              <a:spcAft>
                <a:spcPts val="0"/>
              </a:spcAft>
              <a:buClr>
                <a:schemeClr val="lt1"/>
              </a:buClr>
              <a:buSzPts val="16000"/>
              <a:buNone/>
              <a:defRPr sz="13234">
                <a:solidFill>
                  <a:schemeClr val="lt1"/>
                </a:solidFill>
              </a:defRPr>
            </a:lvl3pPr>
            <a:lvl4pPr lvl="3">
              <a:spcBef>
                <a:spcPts val="0"/>
              </a:spcBef>
              <a:spcAft>
                <a:spcPts val="0"/>
              </a:spcAft>
              <a:buClr>
                <a:schemeClr val="lt1"/>
              </a:buClr>
              <a:buSzPts val="16000"/>
              <a:buNone/>
              <a:defRPr sz="13234">
                <a:solidFill>
                  <a:schemeClr val="lt1"/>
                </a:solidFill>
              </a:defRPr>
            </a:lvl4pPr>
            <a:lvl5pPr lvl="4">
              <a:spcBef>
                <a:spcPts val="0"/>
              </a:spcBef>
              <a:spcAft>
                <a:spcPts val="0"/>
              </a:spcAft>
              <a:buClr>
                <a:schemeClr val="lt1"/>
              </a:buClr>
              <a:buSzPts val="16000"/>
              <a:buNone/>
              <a:defRPr sz="13234">
                <a:solidFill>
                  <a:schemeClr val="lt1"/>
                </a:solidFill>
              </a:defRPr>
            </a:lvl5pPr>
            <a:lvl6pPr lvl="5">
              <a:spcBef>
                <a:spcPts val="0"/>
              </a:spcBef>
              <a:spcAft>
                <a:spcPts val="0"/>
              </a:spcAft>
              <a:buClr>
                <a:schemeClr val="lt1"/>
              </a:buClr>
              <a:buSzPts val="16000"/>
              <a:buNone/>
              <a:defRPr sz="13234">
                <a:solidFill>
                  <a:schemeClr val="lt1"/>
                </a:solidFill>
              </a:defRPr>
            </a:lvl6pPr>
            <a:lvl7pPr lvl="6">
              <a:spcBef>
                <a:spcPts val="0"/>
              </a:spcBef>
              <a:spcAft>
                <a:spcPts val="0"/>
              </a:spcAft>
              <a:buClr>
                <a:schemeClr val="lt1"/>
              </a:buClr>
              <a:buSzPts val="16000"/>
              <a:buNone/>
              <a:defRPr sz="13234">
                <a:solidFill>
                  <a:schemeClr val="lt1"/>
                </a:solidFill>
              </a:defRPr>
            </a:lvl7pPr>
            <a:lvl8pPr lvl="7">
              <a:spcBef>
                <a:spcPts val="0"/>
              </a:spcBef>
              <a:spcAft>
                <a:spcPts val="0"/>
              </a:spcAft>
              <a:buClr>
                <a:schemeClr val="lt1"/>
              </a:buClr>
              <a:buSzPts val="16000"/>
              <a:buNone/>
              <a:defRPr sz="13234">
                <a:solidFill>
                  <a:schemeClr val="lt1"/>
                </a:solidFill>
              </a:defRPr>
            </a:lvl8pPr>
            <a:lvl9pPr lvl="8">
              <a:spcBef>
                <a:spcPts val="0"/>
              </a:spcBef>
              <a:spcAft>
                <a:spcPts val="0"/>
              </a:spcAft>
              <a:buClr>
                <a:schemeClr val="lt1"/>
              </a:buClr>
              <a:buSzPts val="16000"/>
              <a:buNone/>
              <a:defRPr sz="13234">
                <a:solidFill>
                  <a:schemeClr val="lt1"/>
                </a:solidFill>
              </a:defRPr>
            </a:lvl9pPr>
          </a:lstStyle>
          <a:p>
            <a:r>
              <a:t>xx%</a:t>
            </a:r>
          </a:p>
        </p:txBody>
      </p:sp>
      <p:sp>
        <p:nvSpPr>
          <p:cNvPr id="78" name="Google Shape;78;p11"/>
          <p:cNvSpPr txBox="1">
            <a:spLocks noGrp="1"/>
          </p:cNvSpPr>
          <p:nvPr>
            <p:ph type="body" idx="1"/>
          </p:nvPr>
        </p:nvSpPr>
        <p:spPr>
          <a:xfrm>
            <a:off x="1206632" y="4725362"/>
            <a:ext cx="12717895" cy="3285671"/>
          </a:xfrm>
          <a:prstGeom prst="rect">
            <a:avLst/>
          </a:prstGeom>
        </p:spPr>
        <p:txBody>
          <a:bodyPr spcFirstLastPara="1" wrap="square" lIns="182850" tIns="182850" rIns="182850" bIns="182850" anchor="t" anchorCtr="0">
            <a:noAutofit/>
          </a:bodyPr>
          <a:lstStyle>
            <a:lvl1pPr marL="378150" lvl="0" indent="-325629">
              <a:spcBef>
                <a:spcPts val="0"/>
              </a:spcBef>
              <a:spcAft>
                <a:spcPts val="0"/>
              </a:spcAft>
              <a:buClr>
                <a:schemeClr val="lt1"/>
              </a:buClr>
              <a:buSzPts val="2600"/>
              <a:buChar char="●"/>
              <a:defRPr>
                <a:solidFill>
                  <a:schemeClr val="lt1"/>
                </a:solidFill>
              </a:defRPr>
            </a:lvl1pPr>
            <a:lvl2pPr marL="756300" lvl="1" indent="-304621">
              <a:spcBef>
                <a:spcPts val="2647"/>
              </a:spcBef>
              <a:spcAft>
                <a:spcPts val="0"/>
              </a:spcAft>
              <a:buClr>
                <a:schemeClr val="lt1"/>
              </a:buClr>
              <a:buSzPts val="2200"/>
              <a:buChar char="○"/>
              <a:defRPr>
                <a:solidFill>
                  <a:schemeClr val="lt1"/>
                </a:solidFill>
              </a:defRPr>
            </a:lvl2pPr>
            <a:lvl3pPr marL="1134450" lvl="2" indent="-304621">
              <a:spcBef>
                <a:spcPts val="2647"/>
              </a:spcBef>
              <a:spcAft>
                <a:spcPts val="0"/>
              </a:spcAft>
              <a:buClr>
                <a:schemeClr val="lt1"/>
              </a:buClr>
              <a:buSzPts val="2200"/>
              <a:buChar char="■"/>
              <a:defRPr>
                <a:solidFill>
                  <a:schemeClr val="lt1"/>
                </a:solidFill>
              </a:defRPr>
            </a:lvl3pPr>
            <a:lvl4pPr marL="1512600" lvl="3" indent="-304621">
              <a:spcBef>
                <a:spcPts val="2647"/>
              </a:spcBef>
              <a:spcAft>
                <a:spcPts val="0"/>
              </a:spcAft>
              <a:buClr>
                <a:schemeClr val="lt1"/>
              </a:buClr>
              <a:buSzPts val="2200"/>
              <a:buChar char="●"/>
              <a:defRPr>
                <a:solidFill>
                  <a:schemeClr val="lt1"/>
                </a:solidFill>
              </a:defRPr>
            </a:lvl4pPr>
            <a:lvl5pPr marL="1890751" lvl="4" indent="-304621">
              <a:spcBef>
                <a:spcPts val="2647"/>
              </a:spcBef>
              <a:spcAft>
                <a:spcPts val="0"/>
              </a:spcAft>
              <a:buClr>
                <a:schemeClr val="lt1"/>
              </a:buClr>
              <a:buSzPts val="2200"/>
              <a:buChar char="○"/>
              <a:defRPr>
                <a:solidFill>
                  <a:schemeClr val="lt1"/>
                </a:solidFill>
              </a:defRPr>
            </a:lvl5pPr>
            <a:lvl6pPr marL="2268901" lvl="5" indent="-304621">
              <a:spcBef>
                <a:spcPts val="2647"/>
              </a:spcBef>
              <a:spcAft>
                <a:spcPts val="0"/>
              </a:spcAft>
              <a:buClr>
                <a:schemeClr val="lt1"/>
              </a:buClr>
              <a:buSzPts val="2200"/>
              <a:buChar char="■"/>
              <a:defRPr>
                <a:solidFill>
                  <a:schemeClr val="lt1"/>
                </a:solidFill>
              </a:defRPr>
            </a:lvl6pPr>
            <a:lvl7pPr marL="2647051" lvl="6" indent="-304621">
              <a:spcBef>
                <a:spcPts val="2647"/>
              </a:spcBef>
              <a:spcAft>
                <a:spcPts val="0"/>
              </a:spcAft>
              <a:buClr>
                <a:schemeClr val="lt1"/>
              </a:buClr>
              <a:buSzPts val="2200"/>
              <a:buChar char="●"/>
              <a:defRPr>
                <a:solidFill>
                  <a:schemeClr val="lt1"/>
                </a:solidFill>
              </a:defRPr>
            </a:lvl7pPr>
            <a:lvl8pPr marL="3025201" lvl="7" indent="-304621">
              <a:spcBef>
                <a:spcPts val="2647"/>
              </a:spcBef>
              <a:spcAft>
                <a:spcPts val="0"/>
              </a:spcAft>
              <a:buClr>
                <a:schemeClr val="lt1"/>
              </a:buClr>
              <a:buSzPts val="2200"/>
              <a:buChar char="○"/>
              <a:defRPr>
                <a:solidFill>
                  <a:schemeClr val="lt1"/>
                </a:solidFill>
              </a:defRPr>
            </a:lvl8pPr>
            <a:lvl9pPr marL="3403351" lvl="8" indent="-304621">
              <a:spcBef>
                <a:spcPts val="2647"/>
              </a:spcBef>
              <a:spcAft>
                <a:spcPts val="2647"/>
              </a:spcAft>
              <a:buClr>
                <a:schemeClr val="lt1"/>
              </a:buClr>
              <a:buSzPts val="2200"/>
              <a:buChar char="■"/>
              <a:defRPr>
                <a:solidFill>
                  <a:schemeClr val="lt1"/>
                </a:solidFill>
              </a:defRPr>
            </a:lvl9pPr>
          </a:lstStyle>
          <a:p>
            <a:endParaRPr/>
          </a:p>
        </p:txBody>
      </p:sp>
      <p:sp>
        <p:nvSpPr>
          <p:cNvPr id="79" name="Google Shape;79;p11"/>
          <p:cNvSpPr txBox="1">
            <a:spLocks noGrp="1"/>
          </p:cNvSpPr>
          <p:nvPr>
            <p:ph type="sldNum" idx="12"/>
          </p:nvPr>
        </p:nvSpPr>
        <p:spPr>
          <a:xfrm>
            <a:off x="14120467" y="9874999"/>
            <a:ext cx="907641" cy="818299"/>
          </a:xfrm>
          <a:prstGeom prst="rect">
            <a:avLst/>
          </a:prstGeom>
        </p:spPr>
        <p:txBody>
          <a:bodyPr spcFirstLastPara="1" wrap="square" lIns="182850" tIns="182850" rIns="182850" bIns="182850"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055565780"/>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0"/>
        <p:cNvGrpSpPr/>
        <p:nvPr/>
      </p:nvGrpSpPr>
      <p:grpSpPr>
        <a:xfrm>
          <a:off x="0" y="0"/>
          <a:ext cx="0" cy="0"/>
          <a:chOff x="0" y="0"/>
          <a:chExt cx="0" cy="0"/>
        </a:xfrm>
      </p:grpSpPr>
      <p:sp>
        <p:nvSpPr>
          <p:cNvPr id="81" name="Google Shape;81;p12"/>
          <p:cNvSpPr txBox="1">
            <a:spLocks noGrp="1"/>
          </p:cNvSpPr>
          <p:nvPr>
            <p:ph type="sldNum" idx="12"/>
          </p:nvPr>
        </p:nvSpPr>
        <p:spPr>
          <a:xfrm>
            <a:off x="14120467" y="9874999"/>
            <a:ext cx="907641" cy="818299"/>
          </a:xfrm>
          <a:prstGeom prst="rect">
            <a:avLst/>
          </a:prstGeom>
        </p:spPr>
        <p:txBody>
          <a:bodyPr spcFirstLastPara="1" wrap="square" lIns="182850" tIns="182850" rIns="182850" bIns="1828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382755784"/>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showMasterSp="0" matchingName="1_Пользовательский макет">
  <p:cSld name="1_Пользовательский макет">
    <p:spTree>
      <p:nvGrpSpPr>
        <p:cNvPr id="1" name="Shape 82"/>
        <p:cNvGrpSpPr/>
        <p:nvPr/>
      </p:nvGrpSpPr>
      <p:grpSpPr>
        <a:xfrm>
          <a:off x="0" y="0"/>
          <a:ext cx="0" cy="0"/>
          <a:chOff x="0" y="0"/>
          <a:chExt cx="0" cy="0"/>
        </a:xfrm>
      </p:grpSpPr>
      <p:sp>
        <p:nvSpPr>
          <p:cNvPr id="83" name="Google Shape;83;p13"/>
          <p:cNvSpPr>
            <a:spLocks noGrp="1"/>
          </p:cNvSpPr>
          <p:nvPr>
            <p:ph type="pic" idx="2"/>
          </p:nvPr>
        </p:nvSpPr>
        <p:spPr>
          <a:xfrm>
            <a:off x="0" y="0"/>
            <a:ext cx="15125700" cy="10693400"/>
          </a:xfrm>
          <a:prstGeom prst="rect">
            <a:avLst/>
          </a:prstGeom>
          <a:noFill/>
          <a:ln>
            <a:noFill/>
          </a:ln>
        </p:spPr>
        <p:txBody>
          <a:bodyPr spcFirstLastPara="1" wrap="square" lIns="182850" tIns="91400" rIns="182850" bIns="91400" anchor="t" anchorCtr="0">
            <a:noAutofit/>
          </a:bodyPr>
          <a:lstStyle>
            <a:lvl1pPr marR="0" lvl="0" algn="l" rtl="0">
              <a:lnSpc>
                <a:spcPct val="100000"/>
              </a:lnSpc>
              <a:spcBef>
                <a:spcPts val="0"/>
              </a:spcBef>
              <a:spcAft>
                <a:spcPts val="0"/>
              </a:spcAft>
              <a:buClr>
                <a:srgbClr val="000000"/>
              </a:buClr>
              <a:buSzPts val="2800"/>
              <a:buFont typeface="Arial"/>
              <a:buNone/>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2800"/>
              <a:buFont typeface="Arial"/>
              <a:buNone/>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2800"/>
              <a:buFont typeface="Arial"/>
              <a:buNone/>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2800"/>
              <a:buFont typeface="Arial"/>
              <a:buNone/>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2800"/>
              <a:buFont typeface="Arial"/>
              <a:buNone/>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2800"/>
              <a:buFont typeface="Arial"/>
              <a:buNone/>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2800"/>
              <a:buFont typeface="Arial"/>
              <a:buNone/>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2800"/>
              <a:buFont typeface="Arial"/>
              <a:buNone/>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2800"/>
              <a:buFont typeface="Arial"/>
              <a:buNone/>
              <a:defRPr sz="2316" b="0" i="0" u="none" strike="noStrike" cap="none">
                <a:solidFill>
                  <a:srgbClr val="000000"/>
                </a:solidFill>
                <a:latin typeface="Arial"/>
                <a:ea typeface="Arial"/>
                <a:cs typeface="Arial"/>
                <a:sym typeface="Arial"/>
              </a:defRPr>
            </a:lvl9pPr>
          </a:lstStyle>
          <a:p>
            <a:endParaRPr/>
          </a:p>
        </p:txBody>
      </p:sp>
    </p:spTree>
    <p:extLst>
      <p:ext uri="{BB962C8B-B14F-4D97-AF65-F5344CB8AC3E}">
        <p14:creationId xmlns:p14="http://schemas.microsoft.com/office/powerpoint/2010/main" val="2865282095"/>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84"/>
        <p:cNvGrpSpPr/>
        <p:nvPr/>
      </p:nvGrpSpPr>
      <p:grpSpPr>
        <a:xfrm>
          <a:off x="0" y="0"/>
          <a:ext cx="0" cy="0"/>
          <a:chOff x="0" y="0"/>
          <a:chExt cx="0" cy="0"/>
        </a:xfrm>
      </p:grpSpPr>
      <p:sp>
        <p:nvSpPr>
          <p:cNvPr id="85" name="Google Shape;85;p14"/>
          <p:cNvSpPr txBox="1">
            <a:spLocks noGrp="1"/>
          </p:cNvSpPr>
          <p:nvPr>
            <p:ph type="title"/>
          </p:nvPr>
        </p:nvSpPr>
        <p:spPr>
          <a:xfrm>
            <a:off x="1039892" y="569325"/>
            <a:ext cx="13045916" cy="2067266"/>
          </a:xfrm>
          <a:prstGeom prst="rect">
            <a:avLst/>
          </a:prstGeom>
          <a:noFill/>
          <a:ln>
            <a:noFill/>
          </a:ln>
        </p:spPr>
        <p:txBody>
          <a:bodyPr spcFirstLastPara="1" wrap="square" lIns="137150" tIns="68550" rIns="137150" bIns="68550" anchor="ctr" anchorCtr="0">
            <a:noAutofit/>
          </a:bodyPr>
          <a:lstStyle>
            <a:lvl1pPr lvl="0" algn="l" rtl="0">
              <a:lnSpc>
                <a:spcPct val="90000"/>
              </a:lnSpc>
              <a:spcBef>
                <a:spcPts val="0"/>
              </a:spcBef>
              <a:spcAft>
                <a:spcPts val="0"/>
              </a:spcAft>
              <a:buClr>
                <a:schemeClr val="dk1"/>
              </a:buClr>
              <a:buSzPts val="2700"/>
              <a:buNone/>
              <a:defRPr/>
            </a:lvl1pPr>
            <a:lvl2pPr lvl="1" rtl="0">
              <a:spcBef>
                <a:spcPts val="0"/>
              </a:spcBef>
              <a:spcAft>
                <a:spcPts val="0"/>
              </a:spcAft>
              <a:buSzPts val="5600"/>
              <a:buNone/>
              <a:defRPr/>
            </a:lvl2pPr>
            <a:lvl3pPr lvl="2" rtl="0">
              <a:spcBef>
                <a:spcPts val="0"/>
              </a:spcBef>
              <a:spcAft>
                <a:spcPts val="0"/>
              </a:spcAft>
              <a:buSzPts val="5600"/>
              <a:buNone/>
              <a:defRPr/>
            </a:lvl3pPr>
            <a:lvl4pPr lvl="3" rtl="0">
              <a:spcBef>
                <a:spcPts val="0"/>
              </a:spcBef>
              <a:spcAft>
                <a:spcPts val="0"/>
              </a:spcAft>
              <a:buSzPts val="5600"/>
              <a:buNone/>
              <a:defRPr/>
            </a:lvl4pPr>
            <a:lvl5pPr lvl="4" rtl="0">
              <a:spcBef>
                <a:spcPts val="0"/>
              </a:spcBef>
              <a:spcAft>
                <a:spcPts val="0"/>
              </a:spcAft>
              <a:buSzPts val="5600"/>
              <a:buNone/>
              <a:defRPr/>
            </a:lvl5pPr>
            <a:lvl6pPr lvl="5" rtl="0">
              <a:spcBef>
                <a:spcPts val="0"/>
              </a:spcBef>
              <a:spcAft>
                <a:spcPts val="0"/>
              </a:spcAft>
              <a:buSzPts val="5600"/>
              <a:buNone/>
              <a:defRPr/>
            </a:lvl6pPr>
            <a:lvl7pPr lvl="6" rtl="0">
              <a:spcBef>
                <a:spcPts val="0"/>
              </a:spcBef>
              <a:spcAft>
                <a:spcPts val="0"/>
              </a:spcAft>
              <a:buSzPts val="5600"/>
              <a:buNone/>
              <a:defRPr/>
            </a:lvl7pPr>
            <a:lvl8pPr lvl="7" rtl="0">
              <a:spcBef>
                <a:spcPts val="0"/>
              </a:spcBef>
              <a:spcAft>
                <a:spcPts val="0"/>
              </a:spcAft>
              <a:buSzPts val="5600"/>
              <a:buNone/>
              <a:defRPr/>
            </a:lvl8pPr>
            <a:lvl9pPr lvl="8" rtl="0">
              <a:spcBef>
                <a:spcPts val="0"/>
              </a:spcBef>
              <a:spcAft>
                <a:spcPts val="0"/>
              </a:spcAft>
              <a:buSzPts val="5600"/>
              <a:buNone/>
              <a:defRPr/>
            </a:lvl9pPr>
          </a:lstStyle>
          <a:p>
            <a:endParaRPr/>
          </a:p>
        </p:txBody>
      </p:sp>
      <p:sp>
        <p:nvSpPr>
          <p:cNvPr id="86" name="Google Shape;86;p14"/>
          <p:cNvSpPr txBox="1">
            <a:spLocks noGrp="1"/>
          </p:cNvSpPr>
          <p:nvPr>
            <p:ph type="body" idx="1"/>
          </p:nvPr>
        </p:nvSpPr>
        <p:spPr>
          <a:xfrm>
            <a:off x="1039892" y="2846623"/>
            <a:ext cx="13045916" cy="6784649"/>
          </a:xfrm>
          <a:prstGeom prst="rect">
            <a:avLst/>
          </a:prstGeom>
          <a:noFill/>
          <a:ln>
            <a:noFill/>
          </a:ln>
        </p:spPr>
        <p:txBody>
          <a:bodyPr spcFirstLastPara="1" wrap="square" lIns="137150" tIns="68550" rIns="137150" bIns="68550" anchor="t" anchorCtr="0">
            <a:noAutofit/>
          </a:bodyPr>
          <a:lstStyle>
            <a:lvl1pPr marL="378150" lvl="0" indent="-330881" algn="l" rtl="0">
              <a:lnSpc>
                <a:spcPct val="90000"/>
              </a:lnSpc>
              <a:spcBef>
                <a:spcPts val="1241"/>
              </a:spcBef>
              <a:spcAft>
                <a:spcPts val="0"/>
              </a:spcAft>
              <a:buClr>
                <a:schemeClr val="dk1"/>
              </a:buClr>
              <a:buSzPts val="2700"/>
              <a:buChar char="●"/>
              <a:defRPr/>
            </a:lvl1pPr>
            <a:lvl2pPr marL="756300" lvl="1" indent="-330881" algn="l" rtl="0">
              <a:lnSpc>
                <a:spcPct val="90000"/>
              </a:lnSpc>
              <a:spcBef>
                <a:spcPts val="2647"/>
              </a:spcBef>
              <a:spcAft>
                <a:spcPts val="0"/>
              </a:spcAft>
              <a:buClr>
                <a:schemeClr val="dk1"/>
              </a:buClr>
              <a:buSzPts val="2700"/>
              <a:buChar char="○"/>
              <a:defRPr/>
            </a:lvl2pPr>
            <a:lvl3pPr marL="1134450" lvl="2" indent="-330881" algn="l" rtl="0">
              <a:lnSpc>
                <a:spcPct val="90000"/>
              </a:lnSpc>
              <a:spcBef>
                <a:spcPts val="2647"/>
              </a:spcBef>
              <a:spcAft>
                <a:spcPts val="0"/>
              </a:spcAft>
              <a:buClr>
                <a:schemeClr val="dk1"/>
              </a:buClr>
              <a:buSzPts val="2700"/>
              <a:buChar char="■"/>
              <a:defRPr/>
            </a:lvl3pPr>
            <a:lvl4pPr marL="1512600" lvl="3" indent="-330881" algn="l" rtl="0">
              <a:lnSpc>
                <a:spcPct val="90000"/>
              </a:lnSpc>
              <a:spcBef>
                <a:spcPts val="2647"/>
              </a:spcBef>
              <a:spcAft>
                <a:spcPts val="0"/>
              </a:spcAft>
              <a:buClr>
                <a:schemeClr val="dk1"/>
              </a:buClr>
              <a:buSzPts val="2700"/>
              <a:buChar char="●"/>
              <a:defRPr/>
            </a:lvl4pPr>
            <a:lvl5pPr marL="1890751" lvl="4" indent="-330881" algn="l" rtl="0">
              <a:lnSpc>
                <a:spcPct val="90000"/>
              </a:lnSpc>
              <a:spcBef>
                <a:spcPts val="2647"/>
              </a:spcBef>
              <a:spcAft>
                <a:spcPts val="0"/>
              </a:spcAft>
              <a:buClr>
                <a:schemeClr val="dk1"/>
              </a:buClr>
              <a:buSzPts val="2700"/>
              <a:buChar char="○"/>
              <a:defRPr/>
            </a:lvl5pPr>
            <a:lvl6pPr marL="2268901" lvl="5" indent="-330881" algn="l" rtl="0">
              <a:lnSpc>
                <a:spcPct val="90000"/>
              </a:lnSpc>
              <a:spcBef>
                <a:spcPts val="2647"/>
              </a:spcBef>
              <a:spcAft>
                <a:spcPts val="0"/>
              </a:spcAft>
              <a:buClr>
                <a:schemeClr val="dk1"/>
              </a:buClr>
              <a:buSzPts val="2700"/>
              <a:buChar char="■"/>
              <a:defRPr/>
            </a:lvl6pPr>
            <a:lvl7pPr marL="2647051" lvl="6" indent="-330881" algn="l" rtl="0">
              <a:lnSpc>
                <a:spcPct val="90000"/>
              </a:lnSpc>
              <a:spcBef>
                <a:spcPts val="2647"/>
              </a:spcBef>
              <a:spcAft>
                <a:spcPts val="0"/>
              </a:spcAft>
              <a:buClr>
                <a:schemeClr val="dk1"/>
              </a:buClr>
              <a:buSzPts val="2700"/>
              <a:buChar char="●"/>
              <a:defRPr/>
            </a:lvl7pPr>
            <a:lvl8pPr marL="3025201" lvl="7" indent="-330881" algn="l" rtl="0">
              <a:lnSpc>
                <a:spcPct val="90000"/>
              </a:lnSpc>
              <a:spcBef>
                <a:spcPts val="2647"/>
              </a:spcBef>
              <a:spcAft>
                <a:spcPts val="0"/>
              </a:spcAft>
              <a:buClr>
                <a:schemeClr val="dk1"/>
              </a:buClr>
              <a:buSzPts val="2700"/>
              <a:buChar char="○"/>
              <a:defRPr/>
            </a:lvl8pPr>
            <a:lvl9pPr marL="3403351" lvl="8" indent="-330881" algn="l" rtl="0">
              <a:lnSpc>
                <a:spcPct val="90000"/>
              </a:lnSpc>
              <a:spcBef>
                <a:spcPts val="2647"/>
              </a:spcBef>
              <a:spcAft>
                <a:spcPts val="2647"/>
              </a:spcAft>
              <a:buClr>
                <a:schemeClr val="dk1"/>
              </a:buClr>
              <a:buSzPts val="2700"/>
              <a:buChar char="■"/>
              <a:defRPr/>
            </a:lvl9pPr>
          </a:lstStyle>
          <a:p>
            <a:endParaRPr/>
          </a:p>
        </p:txBody>
      </p:sp>
      <p:sp>
        <p:nvSpPr>
          <p:cNvPr id="87" name="Google Shape;87;p14"/>
          <p:cNvSpPr txBox="1">
            <a:spLocks noGrp="1"/>
          </p:cNvSpPr>
          <p:nvPr>
            <p:ph type="dt" idx="10"/>
          </p:nvPr>
        </p:nvSpPr>
        <p:spPr>
          <a:xfrm>
            <a:off x="1039892" y="9911197"/>
            <a:ext cx="3403283" cy="569130"/>
          </a:xfrm>
          <a:prstGeom prst="rect">
            <a:avLst/>
          </a:prstGeom>
          <a:noFill/>
          <a:ln>
            <a:noFill/>
          </a:ln>
        </p:spPr>
        <p:txBody>
          <a:bodyPr spcFirstLastPara="1" wrap="square" lIns="137150" tIns="68550" rIns="137150" bIns="68550" anchor="ctr" anchorCtr="0">
            <a:noAutofit/>
          </a:bodyPr>
          <a:lstStyle>
            <a:lvl1pPr lvl="0" algn="l" rtl="0">
              <a:spcBef>
                <a:spcPts val="0"/>
              </a:spcBef>
              <a:spcAft>
                <a:spcPts val="0"/>
              </a:spcAft>
              <a:buSzPts val="2100"/>
              <a:buNone/>
              <a:defRPr sz="1737"/>
            </a:lvl1pPr>
            <a:lvl2pPr lvl="1" algn="l" rtl="0">
              <a:spcBef>
                <a:spcPts val="0"/>
              </a:spcBef>
              <a:spcAft>
                <a:spcPts val="0"/>
              </a:spcAft>
              <a:buSzPts val="2100"/>
              <a:buNone/>
              <a:defRPr sz="1737"/>
            </a:lvl2pPr>
            <a:lvl3pPr lvl="2" algn="l" rtl="0">
              <a:spcBef>
                <a:spcPts val="0"/>
              </a:spcBef>
              <a:spcAft>
                <a:spcPts val="0"/>
              </a:spcAft>
              <a:buSzPts val="2100"/>
              <a:buNone/>
              <a:defRPr sz="1737"/>
            </a:lvl3pPr>
            <a:lvl4pPr lvl="3" algn="l" rtl="0">
              <a:spcBef>
                <a:spcPts val="0"/>
              </a:spcBef>
              <a:spcAft>
                <a:spcPts val="0"/>
              </a:spcAft>
              <a:buSzPts val="2100"/>
              <a:buNone/>
              <a:defRPr sz="1737"/>
            </a:lvl4pPr>
            <a:lvl5pPr lvl="4" algn="l" rtl="0">
              <a:spcBef>
                <a:spcPts val="0"/>
              </a:spcBef>
              <a:spcAft>
                <a:spcPts val="0"/>
              </a:spcAft>
              <a:buSzPts val="2100"/>
              <a:buNone/>
              <a:defRPr sz="1737"/>
            </a:lvl5pPr>
            <a:lvl6pPr lvl="5" algn="l" rtl="0">
              <a:spcBef>
                <a:spcPts val="0"/>
              </a:spcBef>
              <a:spcAft>
                <a:spcPts val="0"/>
              </a:spcAft>
              <a:buSzPts val="2100"/>
              <a:buNone/>
              <a:defRPr sz="1737"/>
            </a:lvl6pPr>
            <a:lvl7pPr lvl="6" algn="l" rtl="0">
              <a:spcBef>
                <a:spcPts val="0"/>
              </a:spcBef>
              <a:spcAft>
                <a:spcPts val="0"/>
              </a:spcAft>
              <a:buSzPts val="2100"/>
              <a:buNone/>
              <a:defRPr sz="1737"/>
            </a:lvl7pPr>
            <a:lvl8pPr lvl="7" algn="l" rtl="0">
              <a:spcBef>
                <a:spcPts val="0"/>
              </a:spcBef>
              <a:spcAft>
                <a:spcPts val="0"/>
              </a:spcAft>
              <a:buSzPts val="2100"/>
              <a:buNone/>
              <a:defRPr sz="1737"/>
            </a:lvl8pPr>
            <a:lvl9pPr lvl="8" algn="l" rtl="0">
              <a:spcBef>
                <a:spcPts val="0"/>
              </a:spcBef>
              <a:spcAft>
                <a:spcPts val="0"/>
              </a:spcAft>
              <a:buSzPts val="2100"/>
              <a:buNone/>
              <a:defRPr sz="1737"/>
            </a:lvl9pPr>
          </a:lstStyle>
          <a:p>
            <a:endParaRPr/>
          </a:p>
        </p:txBody>
      </p:sp>
      <p:sp>
        <p:nvSpPr>
          <p:cNvPr id="88" name="Google Shape;88;p14"/>
          <p:cNvSpPr txBox="1">
            <a:spLocks noGrp="1"/>
          </p:cNvSpPr>
          <p:nvPr>
            <p:ph type="ftr" idx="11"/>
          </p:nvPr>
        </p:nvSpPr>
        <p:spPr>
          <a:xfrm>
            <a:off x="5010388" y="9911197"/>
            <a:ext cx="5104924" cy="569130"/>
          </a:xfrm>
          <a:prstGeom prst="rect">
            <a:avLst/>
          </a:prstGeom>
          <a:noFill/>
          <a:ln>
            <a:noFill/>
          </a:ln>
        </p:spPr>
        <p:txBody>
          <a:bodyPr spcFirstLastPara="1" wrap="square" lIns="137150" tIns="68550" rIns="137150" bIns="68550" anchor="ctr" anchorCtr="0">
            <a:noAutofit/>
          </a:bodyPr>
          <a:lstStyle>
            <a:lvl1pPr lvl="0" algn="ctr" rtl="0">
              <a:spcBef>
                <a:spcPts val="0"/>
              </a:spcBef>
              <a:spcAft>
                <a:spcPts val="0"/>
              </a:spcAft>
              <a:buSzPts val="2100"/>
              <a:buNone/>
              <a:defRPr sz="1737"/>
            </a:lvl1pPr>
            <a:lvl2pPr lvl="1" algn="l" rtl="0">
              <a:spcBef>
                <a:spcPts val="0"/>
              </a:spcBef>
              <a:spcAft>
                <a:spcPts val="0"/>
              </a:spcAft>
              <a:buSzPts val="2100"/>
              <a:buNone/>
              <a:defRPr sz="1737"/>
            </a:lvl2pPr>
            <a:lvl3pPr lvl="2" algn="l" rtl="0">
              <a:spcBef>
                <a:spcPts val="0"/>
              </a:spcBef>
              <a:spcAft>
                <a:spcPts val="0"/>
              </a:spcAft>
              <a:buSzPts val="2100"/>
              <a:buNone/>
              <a:defRPr sz="1737"/>
            </a:lvl3pPr>
            <a:lvl4pPr lvl="3" algn="l" rtl="0">
              <a:spcBef>
                <a:spcPts val="0"/>
              </a:spcBef>
              <a:spcAft>
                <a:spcPts val="0"/>
              </a:spcAft>
              <a:buSzPts val="2100"/>
              <a:buNone/>
              <a:defRPr sz="1737"/>
            </a:lvl4pPr>
            <a:lvl5pPr lvl="4" algn="l" rtl="0">
              <a:spcBef>
                <a:spcPts val="0"/>
              </a:spcBef>
              <a:spcAft>
                <a:spcPts val="0"/>
              </a:spcAft>
              <a:buSzPts val="2100"/>
              <a:buNone/>
              <a:defRPr sz="1737"/>
            </a:lvl5pPr>
            <a:lvl6pPr lvl="5" algn="l" rtl="0">
              <a:spcBef>
                <a:spcPts val="0"/>
              </a:spcBef>
              <a:spcAft>
                <a:spcPts val="0"/>
              </a:spcAft>
              <a:buSzPts val="2100"/>
              <a:buNone/>
              <a:defRPr sz="1737"/>
            </a:lvl6pPr>
            <a:lvl7pPr lvl="6" algn="l" rtl="0">
              <a:spcBef>
                <a:spcPts val="0"/>
              </a:spcBef>
              <a:spcAft>
                <a:spcPts val="0"/>
              </a:spcAft>
              <a:buSzPts val="2100"/>
              <a:buNone/>
              <a:defRPr sz="1737"/>
            </a:lvl7pPr>
            <a:lvl8pPr lvl="7" algn="l" rtl="0">
              <a:spcBef>
                <a:spcPts val="0"/>
              </a:spcBef>
              <a:spcAft>
                <a:spcPts val="0"/>
              </a:spcAft>
              <a:buSzPts val="2100"/>
              <a:buNone/>
              <a:defRPr sz="1737"/>
            </a:lvl8pPr>
            <a:lvl9pPr lvl="8" algn="l" rtl="0">
              <a:spcBef>
                <a:spcPts val="0"/>
              </a:spcBef>
              <a:spcAft>
                <a:spcPts val="0"/>
              </a:spcAft>
              <a:buSzPts val="2100"/>
              <a:buNone/>
              <a:defRPr sz="1737"/>
            </a:lvl9pPr>
          </a:lstStyle>
          <a:p>
            <a:endParaRPr/>
          </a:p>
        </p:txBody>
      </p:sp>
      <p:sp>
        <p:nvSpPr>
          <p:cNvPr id="89" name="Google Shape;89;p14"/>
          <p:cNvSpPr txBox="1">
            <a:spLocks noGrp="1"/>
          </p:cNvSpPr>
          <p:nvPr>
            <p:ph type="sldNum" idx="12"/>
          </p:nvPr>
        </p:nvSpPr>
        <p:spPr>
          <a:xfrm>
            <a:off x="10682525" y="9911197"/>
            <a:ext cx="3403283" cy="569130"/>
          </a:xfrm>
          <a:prstGeom prst="rect">
            <a:avLst/>
          </a:prstGeom>
          <a:noFill/>
          <a:ln>
            <a:noFill/>
          </a:ln>
        </p:spPr>
        <p:txBody>
          <a:bodyPr spcFirstLastPara="1" wrap="square" lIns="137150" tIns="68550" rIns="137150" bIns="68550" anchor="ctr" anchorCtr="0">
            <a:no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211563187"/>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matchingName="Пользовательский макет">
  <p:cSld name="Пользовательский макет">
    <p:spTree>
      <p:nvGrpSpPr>
        <p:cNvPr id="1" name="Shape 90"/>
        <p:cNvGrpSpPr/>
        <p:nvPr/>
      </p:nvGrpSpPr>
      <p:grpSpPr>
        <a:xfrm>
          <a:off x="0" y="0"/>
          <a:ext cx="0" cy="0"/>
          <a:chOff x="0" y="0"/>
          <a:chExt cx="0" cy="0"/>
        </a:xfrm>
      </p:grpSpPr>
      <p:sp>
        <p:nvSpPr>
          <p:cNvPr id="91" name="Google Shape;91;p15"/>
          <p:cNvSpPr txBox="1">
            <a:spLocks noGrp="1"/>
          </p:cNvSpPr>
          <p:nvPr>
            <p:ph type="title"/>
          </p:nvPr>
        </p:nvSpPr>
        <p:spPr>
          <a:xfrm>
            <a:off x="714269" y="269538"/>
            <a:ext cx="12851386" cy="447819"/>
          </a:xfrm>
          <a:prstGeom prst="rect">
            <a:avLst/>
          </a:prstGeom>
          <a:noFill/>
          <a:ln>
            <a:noFill/>
          </a:ln>
        </p:spPr>
        <p:txBody>
          <a:bodyPr spcFirstLastPara="1" wrap="square" lIns="0" tIns="0" rIns="0" bIns="0" anchor="t" anchorCtr="0">
            <a:noAutofit/>
          </a:bodyPr>
          <a:lstStyle>
            <a:lvl1pPr lvl="0" algn="l" rtl="0">
              <a:lnSpc>
                <a:spcPct val="100000"/>
              </a:lnSpc>
              <a:spcBef>
                <a:spcPts val="0"/>
              </a:spcBef>
              <a:spcAft>
                <a:spcPts val="0"/>
              </a:spcAft>
              <a:buSzPts val="2800"/>
              <a:buNone/>
              <a:defRPr/>
            </a:lvl1pPr>
            <a:lvl2pPr lvl="1" algn="l" rtl="0">
              <a:lnSpc>
                <a:spcPct val="100000"/>
              </a:lnSpc>
              <a:spcBef>
                <a:spcPts val="0"/>
              </a:spcBef>
              <a:spcAft>
                <a:spcPts val="0"/>
              </a:spcAft>
              <a:buSzPts val="2800"/>
              <a:buNone/>
              <a:defRPr/>
            </a:lvl2pPr>
            <a:lvl3pPr lvl="2" algn="l" rtl="0">
              <a:lnSpc>
                <a:spcPct val="100000"/>
              </a:lnSpc>
              <a:spcBef>
                <a:spcPts val="0"/>
              </a:spcBef>
              <a:spcAft>
                <a:spcPts val="0"/>
              </a:spcAft>
              <a:buSzPts val="2800"/>
              <a:buNone/>
              <a:defRPr/>
            </a:lvl3pPr>
            <a:lvl4pPr lvl="3" algn="l" rtl="0">
              <a:lnSpc>
                <a:spcPct val="100000"/>
              </a:lnSpc>
              <a:spcBef>
                <a:spcPts val="0"/>
              </a:spcBef>
              <a:spcAft>
                <a:spcPts val="0"/>
              </a:spcAft>
              <a:buSzPts val="2800"/>
              <a:buNone/>
              <a:defRPr/>
            </a:lvl4pPr>
            <a:lvl5pPr lvl="4" algn="l" rtl="0">
              <a:lnSpc>
                <a:spcPct val="100000"/>
              </a:lnSpc>
              <a:spcBef>
                <a:spcPts val="0"/>
              </a:spcBef>
              <a:spcAft>
                <a:spcPts val="0"/>
              </a:spcAft>
              <a:buSzPts val="2800"/>
              <a:buNone/>
              <a:defRPr/>
            </a:lvl5pPr>
            <a:lvl6pPr lvl="5" algn="l" rtl="0">
              <a:lnSpc>
                <a:spcPct val="100000"/>
              </a:lnSpc>
              <a:spcBef>
                <a:spcPts val="0"/>
              </a:spcBef>
              <a:spcAft>
                <a:spcPts val="0"/>
              </a:spcAft>
              <a:buSzPts val="2800"/>
              <a:buNone/>
              <a:defRPr/>
            </a:lvl6pPr>
            <a:lvl7pPr lvl="6" algn="l" rtl="0">
              <a:lnSpc>
                <a:spcPct val="100000"/>
              </a:lnSpc>
              <a:spcBef>
                <a:spcPts val="0"/>
              </a:spcBef>
              <a:spcAft>
                <a:spcPts val="0"/>
              </a:spcAft>
              <a:buSzPts val="2800"/>
              <a:buNone/>
              <a:defRPr/>
            </a:lvl7pPr>
            <a:lvl8pPr lvl="7" algn="l" rtl="0">
              <a:lnSpc>
                <a:spcPct val="100000"/>
              </a:lnSpc>
              <a:spcBef>
                <a:spcPts val="0"/>
              </a:spcBef>
              <a:spcAft>
                <a:spcPts val="0"/>
              </a:spcAft>
              <a:buSzPts val="2800"/>
              <a:buNone/>
              <a:defRPr/>
            </a:lvl8pPr>
            <a:lvl9pPr lvl="8" algn="l" rtl="0">
              <a:lnSpc>
                <a:spcPct val="100000"/>
              </a:lnSpc>
              <a:spcBef>
                <a:spcPts val="0"/>
              </a:spcBef>
              <a:spcAft>
                <a:spcPts val="0"/>
              </a:spcAft>
              <a:buSzPts val="2800"/>
              <a:buNone/>
              <a:defRPr/>
            </a:lvl9pPr>
          </a:lstStyle>
          <a:p>
            <a:endParaRPr/>
          </a:p>
        </p:txBody>
      </p:sp>
      <p:sp>
        <p:nvSpPr>
          <p:cNvPr id="92" name="Google Shape;92;p15"/>
          <p:cNvSpPr txBox="1">
            <a:spLocks noGrp="1"/>
          </p:cNvSpPr>
          <p:nvPr>
            <p:ph type="sldNum" idx="12"/>
          </p:nvPr>
        </p:nvSpPr>
        <p:spPr>
          <a:xfrm>
            <a:off x="13855199" y="330881"/>
            <a:ext cx="556296" cy="32495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2000"/>
              <a:buFont typeface="Arial"/>
              <a:buNone/>
              <a:defRPr sz="1654" b="0" i="0" u="none" strike="noStrike" cap="none">
                <a:solidFill>
                  <a:schemeClr val="lt2"/>
                </a:solidFill>
                <a:latin typeface="Roboto Light"/>
                <a:ea typeface="Roboto Light"/>
                <a:cs typeface="Roboto Light"/>
                <a:sym typeface="Roboto Light"/>
              </a:defRPr>
            </a:lvl1pPr>
            <a:lvl2pPr marL="0" marR="0" lvl="1" indent="0" algn="r" rtl="0">
              <a:lnSpc>
                <a:spcPct val="100000"/>
              </a:lnSpc>
              <a:spcBef>
                <a:spcPts val="0"/>
              </a:spcBef>
              <a:spcAft>
                <a:spcPts val="0"/>
              </a:spcAft>
              <a:buClr>
                <a:srgbClr val="000000"/>
              </a:buClr>
              <a:buSzPts val="2000"/>
              <a:buFont typeface="Arial"/>
              <a:buNone/>
              <a:defRPr sz="1654" b="0" i="0" u="none" strike="noStrike" cap="none">
                <a:solidFill>
                  <a:schemeClr val="lt2"/>
                </a:solidFill>
                <a:latin typeface="Roboto Light"/>
                <a:ea typeface="Roboto Light"/>
                <a:cs typeface="Roboto Light"/>
                <a:sym typeface="Roboto Light"/>
              </a:defRPr>
            </a:lvl2pPr>
            <a:lvl3pPr marL="0" marR="0" lvl="2" indent="0" algn="r" rtl="0">
              <a:lnSpc>
                <a:spcPct val="100000"/>
              </a:lnSpc>
              <a:spcBef>
                <a:spcPts val="0"/>
              </a:spcBef>
              <a:spcAft>
                <a:spcPts val="0"/>
              </a:spcAft>
              <a:buClr>
                <a:srgbClr val="000000"/>
              </a:buClr>
              <a:buSzPts val="2000"/>
              <a:buFont typeface="Arial"/>
              <a:buNone/>
              <a:defRPr sz="1654" b="0" i="0" u="none" strike="noStrike" cap="none">
                <a:solidFill>
                  <a:schemeClr val="lt2"/>
                </a:solidFill>
                <a:latin typeface="Roboto Light"/>
                <a:ea typeface="Roboto Light"/>
                <a:cs typeface="Roboto Light"/>
                <a:sym typeface="Roboto Light"/>
              </a:defRPr>
            </a:lvl3pPr>
            <a:lvl4pPr marL="0" marR="0" lvl="3" indent="0" algn="r" rtl="0">
              <a:lnSpc>
                <a:spcPct val="100000"/>
              </a:lnSpc>
              <a:spcBef>
                <a:spcPts val="0"/>
              </a:spcBef>
              <a:spcAft>
                <a:spcPts val="0"/>
              </a:spcAft>
              <a:buClr>
                <a:srgbClr val="000000"/>
              </a:buClr>
              <a:buSzPts val="2000"/>
              <a:buFont typeface="Arial"/>
              <a:buNone/>
              <a:defRPr sz="1654" b="0" i="0" u="none" strike="noStrike" cap="none">
                <a:solidFill>
                  <a:schemeClr val="lt2"/>
                </a:solidFill>
                <a:latin typeface="Roboto Light"/>
                <a:ea typeface="Roboto Light"/>
                <a:cs typeface="Roboto Light"/>
                <a:sym typeface="Roboto Light"/>
              </a:defRPr>
            </a:lvl4pPr>
            <a:lvl5pPr marL="0" marR="0" lvl="4" indent="0" algn="r" rtl="0">
              <a:lnSpc>
                <a:spcPct val="100000"/>
              </a:lnSpc>
              <a:spcBef>
                <a:spcPts val="0"/>
              </a:spcBef>
              <a:spcAft>
                <a:spcPts val="0"/>
              </a:spcAft>
              <a:buClr>
                <a:srgbClr val="000000"/>
              </a:buClr>
              <a:buSzPts val="2000"/>
              <a:buFont typeface="Arial"/>
              <a:buNone/>
              <a:defRPr sz="1654" b="0" i="0" u="none" strike="noStrike" cap="none">
                <a:solidFill>
                  <a:schemeClr val="lt2"/>
                </a:solidFill>
                <a:latin typeface="Roboto Light"/>
                <a:ea typeface="Roboto Light"/>
                <a:cs typeface="Roboto Light"/>
                <a:sym typeface="Roboto Light"/>
              </a:defRPr>
            </a:lvl5pPr>
            <a:lvl6pPr marL="0" marR="0" lvl="5" indent="0" algn="r" rtl="0">
              <a:lnSpc>
                <a:spcPct val="100000"/>
              </a:lnSpc>
              <a:spcBef>
                <a:spcPts val="0"/>
              </a:spcBef>
              <a:spcAft>
                <a:spcPts val="0"/>
              </a:spcAft>
              <a:buClr>
                <a:srgbClr val="000000"/>
              </a:buClr>
              <a:buSzPts val="2000"/>
              <a:buFont typeface="Arial"/>
              <a:buNone/>
              <a:defRPr sz="1654" b="0" i="0" u="none" strike="noStrike" cap="none">
                <a:solidFill>
                  <a:schemeClr val="lt2"/>
                </a:solidFill>
                <a:latin typeface="Roboto Light"/>
                <a:ea typeface="Roboto Light"/>
                <a:cs typeface="Roboto Light"/>
                <a:sym typeface="Roboto Light"/>
              </a:defRPr>
            </a:lvl6pPr>
            <a:lvl7pPr marL="0" marR="0" lvl="6" indent="0" algn="r" rtl="0">
              <a:lnSpc>
                <a:spcPct val="100000"/>
              </a:lnSpc>
              <a:spcBef>
                <a:spcPts val="0"/>
              </a:spcBef>
              <a:spcAft>
                <a:spcPts val="0"/>
              </a:spcAft>
              <a:buClr>
                <a:srgbClr val="000000"/>
              </a:buClr>
              <a:buSzPts val="2000"/>
              <a:buFont typeface="Arial"/>
              <a:buNone/>
              <a:defRPr sz="1654" b="0" i="0" u="none" strike="noStrike" cap="none">
                <a:solidFill>
                  <a:schemeClr val="lt2"/>
                </a:solidFill>
                <a:latin typeface="Roboto Light"/>
                <a:ea typeface="Roboto Light"/>
                <a:cs typeface="Roboto Light"/>
                <a:sym typeface="Roboto Light"/>
              </a:defRPr>
            </a:lvl7pPr>
            <a:lvl8pPr marL="0" marR="0" lvl="7" indent="0" algn="r" rtl="0">
              <a:lnSpc>
                <a:spcPct val="100000"/>
              </a:lnSpc>
              <a:spcBef>
                <a:spcPts val="0"/>
              </a:spcBef>
              <a:spcAft>
                <a:spcPts val="0"/>
              </a:spcAft>
              <a:buClr>
                <a:srgbClr val="000000"/>
              </a:buClr>
              <a:buSzPts val="2000"/>
              <a:buFont typeface="Arial"/>
              <a:buNone/>
              <a:defRPr sz="1654" b="0" i="0" u="none" strike="noStrike" cap="none">
                <a:solidFill>
                  <a:schemeClr val="lt2"/>
                </a:solidFill>
                <a:latin typeface="Roboto Light"/>
                <a:ea typeface="Roboto Light"/>
                <a:cs typeface="Roboto Light"/>
                <a:sym typeface="Roboto Light"/>
              </a:defRPr>
            </a:lvl8pPr>
            <a:lvl9pPr marL="0" marR="0" lvl="8" indent="0" algn="r" rtl="0">
              <a:lnSpc>
                <a:spcPct val="100000"/>
              </a:lnSpc>
              <a:spcBef>
                <a:spcPts val="0"/>
              </a:spcBef>
              <a:spcAft>
                <a:spcPts val="0"/>
              </a:spcAft>
              <a:buClr>
                <a:srgbClr val="000000"/>
              </a:buClr>
              <a:buSzPts val="2000"/>
              <a:buFont typeface="Arial"/>
              <a:buNone/>
              <a:defRPr sz="1654" b="0" i="0" u="none" strike="noStrike" cap="none">
                <a:solidFill>
                  <a:schemeClr val="lt2"/>
                </a:solidFill>
                <a:latin typeface="Roboto Light"/>
                <a:ea typeface="Roboto Light"/>
                <a:cs typeface="Roboto Light"/>
                <a:sym typeface="Roboto Light"/>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3857472514"/>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matchingName="Заголовок и объект" type="obj">
  <p:cSld name="Заголовок и объект">
    <p:spTree>
      <p:nvGrpSpPr>
        <p:cNvPr id="1" name="Shape 321"/>
        <p:cNvGrpSpPr/>
        <p:nvPr/>
      </p:nvGrpSpPr>
      <p:grpSpPr>
        <a:xfrm>
          <a:off x="0" y="0"/>
          <a:ext cx="0" cy="0"/>
          <a:chOff x="0" y="0"/>
          <a:chExt cx="0" cy="0"/>
        </a:xfrm>
      </p:grpSpPr>
      <p:sp>
        <p:nvSpPr>
          <p:cNvPr id="322" name="Google Shape;322;p68"/>
          <p:cNvSpPr txBox="1">
            <a:spLocks noGrp="1"/>
          </p:cNvSpPr>
          <p:nvPr>
            <p:ph type="title"/>
          </p:nvPr>
        </p:nvSpPr>
        <p:spPr>
          <a:xfrm>
            <a:off x="1039892" y="569325"/>
            <a:ext cx="13045966" cy="2067110"/>
          </a:xfrm>
          <a:prstGeom prst="rect">
            <a:avLst/>
          </a:prstGeom>
          <a:noFill/>
          <a:ln>
            <a:noFill/>
          </a:ln>
        </p:spPr>
        <p:txBody>
          <a:bodyPr spcFirstLastPara="1" wrap="square" lIns="91425" tIns="45700" rIns="91425" bIns="45700" anchor="ctr" anchorCtr="0"/>
          <a:lstStyle>
            <a:lvl1pPr marR="0" lvl="0" algn="l" rtl="0">
              <a:lnSpc>
                <a:spcPct val="90000"/>
              </a:lnSpc>
              <a:spcBef>
                <a:spcPts val="0"/>
              </a:spcBef>
              <a:spcAft>
                <a:spcPts val="0"/>
              </a:spcAft>
              <a:buClr>
                <a:schemeClr val="dk1"/>
              </a:buClr>
              <a:buSzPts val="4400"/>
              <a:buFont typeface="Calibri"/>
              <a:buNone/>
              <a:defRPr sz="6162" b="0" i="0" u="none" strike="noStrike" cap="none">
                <a:solidFill>
                  <a:schemeClr val="dk1"/>
                </a:solidFill>
                <a:latin typeface="Calibri"/>
                <a:ea typeface="Calibri"/>
                <a:cs typeface="Calibri"/>
                <a:sym typeface="Calibri"/>
              </a:defRPr>
            </a:lvl1pPr>
            <a:lvl2pPr lvl="1" algn="l" rtl="0">
              <a:lnSpc>
                <a:spcPct val="100000"/>
              </a:lnSpc>
              <a:spcBef>
                <a:spcPts val="0"/>
              </a:spcBef>
              <a:spcAft>
                <a:spcPts val="0"/>
              </a:spcAft>
              <a:buSzPts val="1400"/>
              <a:buNone/>
              <a:defRPr sz="2521"/>
            </a:lvl2pPr>
            <a:lvl3pPr lvl="2" algn="l" rtl="0">
              <a:lnSpc>
                <a:spcPct val="100000"/>
              </a:lnSpc>
              <a:spcBef>
                <a:spcPts val="0"/>
              </a:spcBef>
              <a:spcAft>
                <a:spcPts val="0"/>
              </a:spcAft>
              <a:buSzPts val="1400"/>
              <a:buNone/>
              <a:defRPr sz="2521"/>
            </a:lvl3pPr>
            <a:lvl4pPr lvl="3" algn="l" rtl="0">
              <a:lnSpc>
                <a:spcPct val="100000"/>
              </a:lnSpc>
              <a:spcBef>
                <a:spcPts val="0"/>
              </a:spcBef>
              <a:spcAft>
                <a:spcPts val="0"/>
              </a:spcAft>
              <a:buSzPts val="1400"/>
              <a:buNone/>
              <a:defRPr sz="2521"/>
            </a:lvl4pPr>
            <a:lvl5pPr lvl="4" algn="l" rtl="0">
              <a:lnSpc>
                <a:spcPct val="100000"/>
              </a:lnSpc>
              <a:spcBef>
                <a:spcPts val="0"/>
              </a:spcBef>
              <a:spcAft>
                <a:spcPts val="0"/>
              </a:spcAft>
              <a:buSzPts val="1400"/>
              <a:buNone/>
              <a:defRPr sz="2521"/>
            </a:lvl5pPr>
            <a:lvl6pPr lvl="5" algn="l" rtl="0">
              <a:lnSpc>
                <a:spcPct val="100000"/>
              </a:lnSpc>
              <a:spcBef>
                <a:spcPts val="0"/>
              </a:spcBef>
              <a:spcAft>
                <a:spcPts val="0"/>
              </a:spcAft>
              <a:buSzPts val="1400"/>
              <a:buNone/>
              <a:defRPr sz="2521"/>
            </a:lvl6pPr>
            <a:lvl7pPr lvl="6" algn="l" rtl="0">
              <a:lnSpc>
                <a:spcPct val="100000"/>
              </a:lnSpc>
              <a:spcBef>
                <a:spcPts val="0"/>
              </a:spcBef>
              <a:spcAft>
                <a:spcPts val="0"/>
              </a:spcAft>
              <a:buSzPts val="1400"/>
              <a:buNone/>
              <a:defRPr sz="2521"/>
            </a:lvl7pPr>
            <a:lvl8pPr lvl="7" algn="l" rtl="0">
              <a:lnSpc>
                <a:spcPct val="100000"/>
              </a:lnSpc>
              <a:spcBef>
                <a:spcPts val="0"/>
              </a:spcBef>
              <a:spcAft>
                <a:spcPts val="0"/>
              </a:spcAft>
              <a:buSzPts val="1400"/>
              <a:buNone/>
              <a:defRPr sz="2521"/>
            </a:lvl8pPr>
            <a:lvl9pPr lvl="8" algn="l" rtl="0">
              <a:lnSpc>
                <a:spcPct val="100000"/>
              </a:lnSpc>
              <a:spcBef>
                <a:spcPts val="0"/>
              </a:spcBef>
              <a:spcAft>
                <a:spcPts val="0"/>
              </a:spcAft>
              <a:buSzPts val="1400"/>
              <a:buNone/>
              <a:defRPr sz="2521"/>
            </a:lvl9pPr>
          </a:lstStyle>
          <a:p>
            <a:endParaRPr/>
          </a:p>
        </p:txBody>
      </p:sp>
      <p:sp>
        <p:nvSpPr>
          <p:cNvPr id="323" name="Google Shape;323;p68"/>
          <p:cNvSpPr txBox="1">
            <a:spLocks noGrp="1"/>
          </p:cNvSpPr>
          <p:nvPr>
            <p:ph type="body" idx="1"/>
          </p:nvPr>
        </p:nvSpPr>
        <p:spPr>
          <a:xfrm>
            <a:off x="1039892" y="2846623"/>
            <a:ext cx="13045966" cy="6784649"/>
          </a:xfrm>
          <a:prstGeom prst="rect">
            <a:avLst/>
          </a:prstGeom>
          <a:noFill/>
          <a:ln>
            <a:noFill/>
          </a:ln>
        </p:spPr>
        <p:txBody>
          <a:bodyPr spcFirstLastPara="1" wrap="square" lIns="91425" tIns="45700" rIns="91425" bIns="45700" anchor="t" anchorCtr="0"/>
          <a:lstStyle>
            <a:lvl1pPr marL="640263" marR="0" lvl="0" indent="-569123" algn="l" rtl="0">
              <a:lnSpc>
                <a:spcPct val="90000"/>
              </a:lnSpc>
              <a:spcBef>
                <a:spcPts val="1400"/>
              </a:spcBef>
              <a:spcAft>
                <a:spcPts val="0"/>
              </a:spcAft>
              <a:buClr>
                <a:schemeClr val="dk1"/>
              </a:buClr>
              <a:buSzPts val="2800"/>
              <a:buFont typeface="Arial"/>
              <a:buChar char="•"/>
              <a:defRPr sz="3921" b="0" i="0" u="none" strike="noStrike" cap="none">
                <a:solidFill>
                  <a:schemeClr val="dk1"/>
                </a:solidFill>
                <a:latin typeface="Calibri"/>
                <a:ea typeface="Calibri"/>
                <a:cs typeface="Calibri"/>
                <a:sym typeface="Calibri"/>
              </a:defRPr>
            </a:lvl1pPr>
            <a:lvl2pPr marL="1280526" marR="0" lvl="1" indent="-533552" algn="l" rtl="0">
              <a:lnSpc>
                <a:spcPct val="90000"/>
              </a:lnSpc>
              <a:spcBef>
                <a:spcPts val="700"/>
              </a:spcBef>
              <a:spcAft>
                <a:spcPts val="0"/>
              </a:spcAft>
              <a:buClr>
                <a:schemeClr val="dk1"/>
              </a:buClr>
              <a:buSzPts val="2400"/>
              <a:buFont typeface="Arial"/>
              <a:buChar char="•"/>
              <a:defRPr sz="3361" b="0" i="0" u="none" strike="noStrike" cap="none">
                <a:solidFill>
                  <a:schemeClr val="dk1"/>
                </a:solidFill>
                <a:latin typeface="Calibri"/>
                <a:ea typeface="Calibri"/>
                <a:cs typeface="Calibri"/>
                <a:sym typeface="Calibri"/>
              </a:defRPr>
            </a:lvl2pPr>
            <a:lvl3pPr marL="1920789" marR="0" lvl="2" indent="-497982" algn="l" rtl="0">
              <a:lnSpc>
                <a:spcPct val="90000"/>
              </a:lnSpc>
              <a:spcBef>
                <a:spcPts val="700"/>
              </a:spcBef>
              <a:spcAft>
                <a:spcPts val="0"/>
              </a:spcAft>
              <a:buClr>
                <a:schemeClr val="dk1"/>
              </a:buClr>
              <a:buSzPts val="2000"/>
              <a:buFont typeface="Arial"/>
              <a:buChar char="•"/>
              <a:defRPr sz="2801" b="0" i="0" u="none" strike="noStrike" cap="none">
                <a:solidFill>
                  <a:schemeClr val="dk1"/>
                </a:solidFill>
                <a:latin typeface="Calibri"/>
                <a:ea typeface="Calibri"/>
                <a:cs typeface="Calibri"/>
                <a:sym typeface="Calibri"/>
              </a:defRPr>
            </a:lvl3pPr>
            <a:lvl4pPr marL="2561052" marR="0" lvl="3" indent="-480197" algn="l" rtl="0">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4pPr>
            <a:lvl5pPr marL="3201314" marR="0" lvl="4" indent="-480197" algn="l" rtl="0">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5pPr>
            <a:lvl6pPr marL="3841577" marR="0" lvl="5" indent="-480197" algn="l" rtl="0">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6pPr>
            <a:lvl7pPr marL="4481840" marR="0" lvl="6" indent="-480197" algn="l" rtl="0">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7pPr>
            <a:lvl8pPr marL="5122103" marR="0" lvl="7" indent="-480197" algn="l" rtl="0">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8pPr>
            <a:lvl9pPr marL="5762366" marR="0" lvl="8" indent="-480197" algn="l" rtl="0">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9pPr>
          </a:lstStyle>
          <a:p>
            <a:endParaRPr/>
          </a:p>
        </p:txBody>
      </p:sp>
      <p:sp>
        <p:nvSpPr>
          <p:cNvPr id="324" name="Google Shape;324;p68"/>
          <p:cNvSpPr txBox="1">
            <a:spLocks noGrp="1"/>
          </p:cNvSpPr>
          <p:nvPr>
            <p:ph type="dt" idx="10"/>
          </p:nvPr>
        </p:nvSpPr>
        <p:spPr>
          <a:xfrm>
            <a:off x="1039892" y="9911197"/>
            <a:ext cx="3403277" cy="569286"/>
          </a:xfrm>
          <a:prstGeom prst="rect">
            <a:avLst/>
          </a:prstGeom>
          <a:noFill/>
          <a:ln>
            <a:noFill/>
          </a:ln>
        </p:spPr>
        <p:txBody>
          <a:bodyPr spcFirstLastPara="1" wrap="square" lIns="91425" tIns="45700" rIns="91425" bIns="45700" anchor="ctr" anchorCtr="0"/>
          <a:lstStyle>
            <a:lvl1pPr marR="0" lvl="0" algn="l" rtl="0">
              <a:lnSpc>
                <a:spcPct val="100000"/>
              </a:lnSpc>
              <a:spcBef>
                <a:spcPts val="0"/>
              </a:spcBef>
              <a:spcAft>
                <a:spcPts val="0"/>
              </a:spcAft>
              <a:buSzPts val="1400"/>
              <a:buNone/>
              <a:defRPr sz="168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325" name="Google Shape;325;p68"/>
          <p:cNvSpPr txBox="1">
            <a:spLocks noGrp="1"/>
          </p:cNvSpPr>
          <p:nvPr>
            <p:ph type="ftr" idx="11"/>
          </p:nvPr>
        </p:nvSpPr>
        <p:spPr>
          <a:xfrm>
            <a:off x="5010388" y="9911197"/>
            <a:ext cx="5105126" cy="569286"/>
          </a:xfrm>
          <a:prstGeom prst="rect">
            <a:avLst/>
          </a:prstGeom>
          <a:noFill/>
          <a:ln>
            <a:noFill/>
          </a:ln>
        </p:spPr>
        <p:txBody>
          <a:bodyPr spcFirstLastPara="1" wrap="square" lIns="91425" tIns="45700" rIns="91425" bIns="45700" anchor="ctr" anchorCtr="0"/>
          <a:lstStyle>
            <a:lvl1pPr marR="0" lvl="0" algn="ctr" rtl="0">
              <a:lnSpc>
                <a:spcPct val="100000"/>
              </a:lnSpc>
              <a:spcBef>
                <a:spcPts val="0"/>
              </a:spcBef>
              <a:spcAft>
                <a:spcPts val="0"/>
              </a:spcAft>
              <a:buSzPts val="1400"/>
              <a:buNone/>
              <a:defRPr sz="168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326" name="Google Shape;326;p68"/>
          <p:cNvSpPr txBox="1">
            <a:spLocks noGrp="1"/>
          </p:cNvSpPr>
          <p:nvPr>
            <p:ph type="sldNum" idx="12"/>
          </p:nvPr>
        </p:nvSpPr>
        <p:spPr>
          <a:xfrm>
            <a:off x="10682525" y="9911197"/>
            <a:ext cx="3403277" cy="569286"/>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008736657"/>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matchingName="Пустой слайд" type="blank">
  <p:cSld name="Пустой слайд">
    <p:spTree>
      <p:nvGrpSpPr>
        <p:cNvPr id="1" name="Shape 327"/>
        <p:cNvGrpSpPr/>
        <p:nvPr/>
      </p:nvGrpSpPr>
      <p:grpSpPr>
        <a:xfrm>
          <a:off x="0" y="0"/>
          <a:ext cx="0" cy="0"/>
          <a:chOff x="0" y="0"/>
          <a:chExt cx="0" cy="0"/>
        </a:xfrm>
      </p:grpSpPr>
      <p:sp>
        <p:nvSpPr>
          <p:cNvPr id="328" name="Google Shape;328;p69"/>
          <p:cNvSpPr txBox="1">
            <a:spLocks noGrp="1"/>
          </p:cNvSpPr>
          <p:nvPr>
            <p:ph type="dt" idx="10"/>
          </p:nvPr>
        </p:nvSpPr>
        <p:spPr>
          <a:xfrm>
            <a:off x="1039892" y="9911197"/>
            <a:ext cx="3403277" cy="569286"/>
          </a:xfrm>
          <a:prstGeom prst="rect">
            <a:avLst/>
          </a:prstGeom>
          <a:noFill/>
          <a:ln>
            <a:noFill/>
          </a:ln>
        </p:spPr>
        <p:txBody>
          <a:bodyPr spcFirstLastPara="1" wrap="square" lIns="91425" tIns="45700" rIns="91425" bIns="45700" anchor="ctr" anchorCtr="0"/>
          <a:lstStyle>
            <a:lvl1pPr marR="0" lvl="0" algn="l" rtl="0">
              <a:lnSpc>
                <a:spcPct val="100000"/>
              </a:lnSpc>
              <a:spcBef>
                <a:spcPts val="0"/>
              </a:spcBef>
              <a:spcAft>
                <a:spcPts val="0"/>
              </a:spcAft>
              <a:buSzPts val="1400"/>
              <a:buNone/>
              <a:defRPr sz="1680">
                <a:solidFill>
                  <a:srgbClr val="888888"/>
                </a:solidFill>
                <a:latin typeface="Calibri"/>
                <a:ea typeface="Calibri"/>
                <a:cs typeface="Calibri"/>
                <a:sym typeface="Calibri"/>
              </a:defRPr>
            </a:lvl1pPr>
            <a:lvl2pPr marR="0" lvl="1"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329" name="Google Shape;329;p69"/>
          <p:cNvSpPr txBox="1">
            <a:spLocks noGrp="1"/>
          </p:cNvSpPr>
          <p:nvPr>
            <p:ph type="ftr" idx="11"/>
          </p:nvPr>
        </p:nvSpPr>
        <p:spPr>
          <a:xfrm>
            <a:off x="5010388" y="9911197"/>
            <a:ext cx="5105126" cy="569286"/>
          </a:xfrm>
          <a:prstGeom prst="rect">
            <a:avLst/>
          </a:prstGeom>
          <a:noFill/>
          <a:ln>
            <a:noFill/>
          </a:ln>
        </p:spPr>
        <p:txBody>
          <a:bodyPr spcFirstLastPara="1" wrap="square" lIns="91425" tIns="45700" rIns="91425" bIns="45700" anchor="ctr" anchorCtr="0"/>
          <a:lstStyle>
            <a:lvl1pPr marR="0" lvl="0" algn="ctr" rtl="0">
              <a:lnSpc>
                <a:spcPct val="100000"/>
              </a:lnSpc>
              <a:spcBef>
                <a:spcPts val="0"/>
              </a:spcBef>
              <a:spcAft>
                <a:spcPts val="0"/>
              </a:spcAft>
              <a:buSzPts val="1400"/>
              <a:buNone/>
              <a:defRPr sz="1680">
                <a:solidFill>
                  <a:srgbClr val="888888"/>
                </a:solidFill>
                <a:latin typeface="Calibri"/>
                <a:ea typeface="Calibri"/>
                <a:cs typeface="Calibri"/>
                <a:sym typeface="Calibri"/>
              </a:defRPr>
            </a:lvl1pPr>
            <a:lvl2pPr marR="0" lvl="1"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330" name="Google Shape;330;p69"/>
          <p:cNvSpPr txBox="1">
            <a:spLocks noGrp="1"/>
          </p:cNvSpPr>
          <p:nvPr>
            <p:ph type="sldNum" idx="12"/>
          </p:nvPr>
        </p:nvSpPr>
        <p:spPr>
          <a:xfrm>
            <a:off x="10682525" y="9911197"/>
            <a:ext cx="3403277" cy="569286"/>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365613919"/>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matchingName="Объект с подписью" type="objTx">
  <p:cSld name="Объект с подписью">
    <p:spTree>
      <p:nvGrpSpPr>
        <p:cNvPr id="1" name="Shape 331"/>
        <p:cNvGrpSpPr/>
        <p:nvPr/>
      </p:nvGrpSpPr>
      <p:grpSpPr>
        <a:xfrm>
          <a:off x="0" y="0"/>
          <a:ext cx="0" cy="0"/>
          <a:chOff x="0" y="0"/>
          <a:chExt cx="0" cy="0"/>
        </a:xfrm>
      </p:grpSpPr>
      <p:sp>
        <p:nvSpPr>
          <p:cNvPr id="332" name="Google Shape;332;p70"/>
          <p:cNvSpPr txBox="1">
            <a:spLocks noGrp="1"/>
          </p:cNvSpPr>
          <p:nvPr>
            <p:ph type="title"/>
          </p:nvPr>
        </p:nvSpPr>
        <p:spPr>
          <a:xfrm>
            <a:off x="1041862" y="712893"/>
            <a:ext cx="4878269" cy="2495127"/>
          </a:xfrm>
          <a:prstGeom prst="rect">
            <a:avLst/>
          </a:prstGeom>
          <a:noFill/>
          <a:ln>
            <a:noFill/>
          </a:ln>
        </p:spPr>
        <p:txBody>
          <a:bodyPr spcFirstLastPara="1" wrap="square" lIns="91425" tIns="45700" rIns="91425" bIns="45700" anchor="b" anchorCtr="0"/>
          <a:lstStyle>
            <a:lvl1pPr marR="0" lvl="0" algn="l" rtl="0">
              <a:lnSpc>
                <a:spcPct val="90000"/>
              </a:lnSpc>
              <a:spcBef>
                <a:spcPts val="0"/>
              </a:spcBef>
              <a:spcAft>
                <a:spcPts val="0"/>
              </a:spcAft>
              <a:buClr>
                <a:schemeClr val="dk1"/>
              </a:buClr>
              <a:buSzPts val="3200"/>
              <a:buFont typeface="Calibri"/>
              <a:buNone/>
              <a:defRPr sz="4481" b="0" i="0" u="none" strike="noStrike" cap="none">
                <a:solidFill>
                  <a:schemeClr val="dk1"/>
                </a:solidFill>
                <a:latin typeface="Calibri"/>
                <a:ea typeface="Calibri"/>
                <a:cs typeface="Calibri"/>
                <a:sym typeface="Calibri"/>
              </a:defRPr>
            </a:lvl1pPr>
            <a:lvl2pPr lvl="1" algn="l" rtl="0">
              <a:lnSpc>
                <a:spcPct val="100000"/>
              </a:lnSpc>
              <a:spcBef>
                <a:spcPts val="0"/>
              </a:spcBef>
              <a:spcAft>
                <a:spcPts val="0"/>
              </a:spcAft>
              <a:buSzPts val="1400"/>
              <a:buNone/>
              <a:defRPr sz="2521"/>
            </a:lvl2pPr>
            <a:lvl3pPr lvl="2" algn="l" rtl="0">
              <a:lnSpc>
                <a:spcPct val="100000"/>
              </a:lnSpc>
              <a:spcBef>
                <a:spcPts val="0"/>
              </a:spcBef>
              <a:spcAft>
                <a:spcPts val="0"/>
              </a:spcAft>
              <a:buSzPts val="1400"/>
              <a:buNone/>
              <a:defRPr sz="2521"/>
            </a:lvl3pPr>
            <a:lvl4pPr lvl="3" algn="l" rtl="0">
              <a:lnSpc>
                <a:spcPct val="100000"/>
              </a:lnSpc>
              <a:spcBef>
                <a:spcPts val="0"/>
              </a:spcBef>
              <a:spcAft>
                <a:spcPts val="0"/>
              </a:spcAft>
              <a:buSzPts val="1400"/>
              <a:buNone/>
              <a:defRPr sz="2521"/>
            </a:lvl4pPr>
            <a:lvl5pPr lvl="4" algn="l" rtl="0">
              <a:lnSpc>
                <a:spcPct val="100000"/>
              </a:lnSpc>
              <a:spcBef>
                <a:spcPts val="0"/>
              </a:spcBef>
              <a:spcAft>
                <a:spcPts val="0"/>
              </a:spcAft>
              <a:buSzPts val="1400"/>
              <a:buNone/>
              <a:defRPr sz="2521"/>
            </a:lvl5pPr>
            <a:lvl6pPr lvl="5" algn="l" rtl="0">
              <a:lnSpc>
                <a:spcPct val="100000"/>
              </a:lnSpc>
              <a:spcBef>
                <a:spcPts val="0"/>
              </a:spcBef>
              <a:spcAft>
                <a:spcPts val="0"/>
              </a:spcAft>
              <a:buSzPts val="1400"/>
              <a:buNone/>
              <a:defRPr sz="2521"/>
            </a:lvl6pPr>
            <a:lvl7pPr lvl="6" algn="l" rtl="0">
              <a:lnSpc>
                <a:spcPct val="100000"/>
              </a:lnSpc>
              <a:spcBef>
                <a:spcPts val="0"/>
              </a:spcBef>
              <a:spcAft>
                <a:spcPts val="0"/>
              </a:spcAft>
              <a:buSzPts val="1400"/>
              <a:buNone/>
              <a:defRPr sz="2521"/>
            </a:lvl7pPr>
            <a:lvl8pPr lvl="7" algn="l" rtl="0">
              <a:lnSpc>
                <a:spcPct val="100000"/>
              </a:lnSpc>
              <a:spcBef>
                <a:spcPts val="0"/>
              </a:spcBef>
              <a:spcAft>
                <a:spcPts val="0"/>
              </a:spcAft>
              <a:buSzPts val="1400"/>
              <a:buNone/>
              <a:defRPr sz="2521"/>
            </a:lvl8pPr>
            <a:lvl9pPr lvl="8" algn="l" rtl="0">
              <a:lnSpc>
                <a:spcPct val="100000"/>
              </a:lnSpc>
              <a:spcBef>
                <a:spcPts val="0"/>
              </a:spcBef>
              <a:spcAft>
                <a:spcPts val="0"/>
              </a:spcAft>
              <a:buSzPts val="1400"/>
              <a:buNone/>
              <a:defRPr sz="2521"/>
            </a:lvl9pPr>
          </a:lstStyle>
          <a:p>
            <a:endParaRPr/>
          </a:p>
        </p:txBody>
      </p:sp>
      <p:sp>
        <p:nvSpPr>
          <p:cNvPr id="333" name="Google Shape;333;p70"/>
          <p:cNvSpPr txBox="1">
            <a:spLocks noGrp="1"/>
          </p:cNvSpPr>
          <p:nvPr>
            <p:ph type="body" idx="1"/>
          </p:nvPr>
        </p:nvSpPr>
        <p:spPr>
          <a:xfrm>
            <a:off x="6430393" y="1539652"/>
            <a:ext cx="7657269" cy="7599050"/>
          </a:xfrm>
          <a:prstGeom prst="rect">
            <a:avLst/>
          </a:prstGeom>
          <a:noFill/>
          <a:ln>
            <a:noFill/>
          </a:ln>
        </p:spPr>
        <p:txBody>
          <a:bodyPr spcFirstLastPara="1" wrap="square" lIns="91425" tIns="45700" rIns="91425" bIns="45700" anchor="t" anchorCtr="0"/>
          <a:lstStyle>
            <a:lvl1pPr marL="640263" marR="0" lvl="0" indent="-604693" algn="l" rtl="0">
              <a:lnSpc>
                <a:spcPct val="90000"/>
              </a:lnSpc>
              <a:spcBef>
                <a:spcPts val="1400"/>
              </a:spcBef>
              <a:spcAft>
                <a:spcPts val="0"/>
              </a:spcAft>
              <a:buClr>
                <a:schemeClr val="dk1"/>
              </a:buClr>
              <a:buSzPts val="3200"/>
              <a:buFont typeface="Arial"/>
              <a:buChar char="•"/>
              <a:defRPr sz="4481" b="0" i="0" u="none" strike="noStrike" cap="none">
                <a:solidFill>
                  <a:schemeClr val="dk1"/>
                </a:solidFill>
                <a:latin typeface="Calibri"/>
                <a:ea typeface="Calibri"/>
                <a:cs typeface="Calibri"/>
                <a:sym typeface="Calibri"/>
              </a:defRPr>
            </a:lvl1pPr>
            <a:lvl2pPr marL="1280526" marR="0" lvl="1" indent="-569123" algn="l" rtl="0">
              <a:lnSpc>
                <a:spcPct val="90000"/>
              </a:lnSpc>
              <a:spcBef>
                <a:spcPts val="700"/>
              </a:spcBef>
              <a:spcAft>
                <a:spcPts val="0"/>
              </a:spcAft>
              <a:buClr>
                <a:schemeClr val="dk1"/>
              </a:buClr>
              <a:buSzPts val="2800"/>
              <a:buFont typeface="Arial"/>
              <a:buChar char="•"/>
              <a:defRPr sz="3921" b="0" i="0" u="none" strike="noStrike" cap="none">
                <a:solidFill>
                  <a:schemeClr val="dk1"/>
                </a:solidFill>
                <a:latin typeface="Calibri"/>
                <a:ea typeface="Calibri"/>
                <a:cs typeface="Calibri"/>
                <a:sym typeface="Calibri"/>
              </a:defRPr>
            </a:lvl2pPr>
            <a:lvl3pPr marL="1920789" marR="0" lvl="2" indent="-533552" algn="l" rtl="0">
              <a:lnSpc>
                <a:spcPct val="90000"/>
              </a:lnSpc>
              <a:spcBef>
                <a:spcPts val="700"/>
              </a:spcBef>
              <a:spcAft>
                <a:spcPts val="0"/>
              </a:spcAft>
              <a:buClr>
                <a:schemeClr val="dk1"/>
              </a:buClr>
              <a:buSzPts val="2400"/>
              <a:buFont typeface="Arial"/>
              <a:buChar char="•"/>
              <a:defRPr sz="3361" b="0" i="0" u="none" strike="noStrike" cap="none">
                <a:solidFill>
                  <a:schemeClr val="dk1"/>
                </a:solidFill>
                <a:latin typeface="Calibri"/>
                <a:ea typeface="Calibri"/>
                <a:cs typeface="Calibri"/>
                <a:sym typeface="Calibri"/>
              </a:defRPr>
            </a:lvl3pPr>
            <a:lvl4pPr marL="2561052" marR="0" lvl="3" indent="-497982" algn="l" rtl="0">
              <a:lnSpc>
                <a:spcPct val="90000"/>
              </a:lnSpc>
              <a:spcBef>
                <a:spcPts val="700"/>
              </a:spcBef>
              <a:spcAft>
                <a:spcPts val="0"/>
              </a:spcAft>
              <a:buClr>
                <a:schemeClr val="dk1"/>
              </a:buClr>
              <a:buSzPts val="2000"/>
              <a:buFont typeface="Arial"/>
              <a:buChar char="•"/>
              <a:defRPr sz="2801" b="0" i="0" u="none" strike="noStrike" cap="none">
                <a:solidFill>
                  <a:schemeClr val="dk1"/>
                </a:solidFill>
                <a:latin typeface="Calibri"/>
                <a:ea typeface="Calibri"/>
                <a:cs typeface="Calibri"/>
                <a:sym typeface="Calibri"/>
              </a:defRPr>
            </a:lvl4pPr>
            <a:lvl5pPr marL="3201314" marR="0" lvl="4" indent="-497982" algn="l" rtl="0">
              <a:lnSpc>
                <a:spcPct val="90000"/>
              </a:lnSpc>
              <a:spcBef>
                <a:spcPts val="700"/>
              </a:spcBef>
              <a:spcAft>
                <a:spcPts val="0"/>
              </a:spcAft>
              <a:buClr>
                <a:schemeClr val="dk1"/>
              </a:buClr>
              <a:buSzPts val="2000"/>
              <a:buFont typeface="Arial"/>
              <a:buChar char="•"/>
              <a:defRPr sz="2801" b="0" i="0" u="none" strike="noStrike" cap="none">
                <a:solidFill>
                  <a:schemeClr val="dk1"/>
                </a:solidFill>
                <a:latin typeface="Calibri"/>
                <a:ea typeface="Calibri"/>
                <a:cs typeface="Calibri"/>
                <a:sym typeface="Calibri"/>
              </a:defRPr>
            </a:lvl5pPr>
            <a:lvl6pPr marL="3841577" marR="0" lvl="5" indent="-497982" algn="l" rtl="0">
              <a:lnSpc>
                <a:spcPct val="90000"/>
              </a:lnSpc>
              <a:spcBef>
                <a:spcPts val="700"/>
              </a:spcBef>
              <a:spcAft>
                <a:spcPts val="0"/>
              </a:spcAft>
              <a:buClr>
                <a:schemeClr val="dk1"/>
              </a:buClr>
              <a:buSzPts val="2000"/>
              <a:buFont typeface="Arial"/>
              <a:buChar char="•"/>
              <a:defRPr sz="2801" b="0" i="0" u="none" strike="noStrike" cap="none">
                <a:solidFill>
                  <a:schemeClr val="dk1"/>
                </a:solidFill>
                <a:latin typeface="Calibri"/>
                <a:ea typeface="Calibri"/>
                <a:cs typeface="Calibri"/>
                <a:sym typeface="Calibri"/>
              </a:defRPr>
            </a:lvl6pPr>
            <a:lvl7pPr marL="4481840" marR="0" lvl="6" indent="-497982" algn="l" rtl="0">
              <a:lnSpc>
                <a:spcPct val="90000"/>
              </a:lnSpc>
              <a:spcBef>
                <a:spcPts val="700"/>
              </a:spcBef>
              <a:spcAft>
                <a:spcPts val="0"/>
              </a:spcAft>
              <a:buClr>
                <a:schemeClr val="dk1"/>
              </a:buClr>
              <a:buSzPts val="2000"/>
              <a:buFont typeface="Arial"/>
              <a:buChar char="•"/>
              <a:defRPr sz="2801" b="0" i="0" u="none" strike="noStrike" cap="none">
                <a:solidFill>
                  <a:schemeClr val="dk1"/>
                </a:solidFill>
                <a:latin typeface="Calibri"/>
                <a:ea typeface="Calibri"/>
                <a:cs typeface="Calibri"/>
                <a:sym typeface="Calibri"/>
              </a:defRPr>
            </a:lvl7pPr>
            <a:lvl8pPr marL="5122103" marR="0" lvl="7" indent="-497982" algn="l" rtl="0">
              <a:lnSpc>
                <a:spcPct val="90000"/>
              </a:lnSpc>
              <a:spcBef>
                <a:spcPts val="700"/>
              </a:spcBef>
              <a:spcAft>
                <a:spcPts val="0"/>
              </a:spcAft>
              <a:buClr>
                <a:schemeClr val="dk1"/>
              </a:buClr>
              <a:buSzPts val="2000"/>
              <a:buFont typeface="Arial"/>
              <a:buChar char="•"/>
              <a:defRPr sz="2801" b="0" i="0" u="none" strike="noStrike" cap="none">
                <a:solidFill>
                  <a:schemeClr val="dk1"/>
                </a:solidFill>
                <a:latin typeface="Calibri"/>
                <a:ea typeface="Calibri"/>
                <a:cs typeface="Calibri"/>
                <a:sym typeface="Calibri"/>
              </a:defRPr>
            </a:lvl8pPr>
            <a:lvl9pPr marL="5762366" marR="0" lvl="8" indent="-497982" algn="l" rtl="0">
              <a:lnSpc>
                <a:spcPct val="90000"/>
              </a:lnSpc>
              <a:spcBef>
                <a:spcPts val="700"/>
              </a:spcBef>
              <a:spcAft>
                <a:spcPts val="0"/>
              </a:spcAft>
              <a:buClr>
                <a:schemeClr val="dk1"/>
              </a:buClr>
              <a:buSzPts val="2000"/>
              <a:buFont typeface="Arial"/>
              <a:buChar char="•"/>
              <a:defRPr sz="2801" b="0" i="0" u="none" strike="noStrike" cap="none">
                <a:solidFill>
                  <a:schemeClr val="dk1"/>
                </a:solidFill>
                <a:latin typeface="Calibri"/>
                <a:ea typeface="Calibri"/>
                <a:cs typeface="Calibri"/>
                <a:sym typeface="Calibri"/>
              </a:defRPr>
            </a:lvl9pPr>
          </a:lstStyle>
          <a:p>
            <a:endParaRPr/>
          </a:p>
        </p:txBody>
      </p:sp>
      <p:sp>
        <p:nvSpPr>
          <p:cNvPr id="334" name="Google Shape;334;p70"/>
          <p:cNvSpPr txBox="1">
            <a:spLocks noGrp="1"/>
          </p:cNvSpPr>
          <p:nvPr>
            <p:ph type="body" idx="2"/>
          </p:nvPr>
        </p:nvSpPr>
        <p:spPr>
          <a:xfrm>
            <a:off x="1041862" y="3208020"/>
            <a:ext cx="4878269" cy="5943117"/>
          </a:xfrm>
          <a:prstGeom prst="rect">
            <a:avLst/>
          </a:prstGeom>
          <a:noFill/>
          <a:ln>
            <a:noFill/>
          </a:ln>
        </p:spPr>
        <p:txBody>
          <a:bodyPr spcFirstLastPara="1" wrap="square" lIns="91425" tIns="45700" rIns="91425" bIns="45700" anchor="t" anchorCtr="0"/>
          <a:lstStyle>
            <a:lvl1pPr marL="640263" marR="0" lvl="0" indent="-320131" algn="l" rtl="0">
              <a:lnSpc>
                <a:spcPct val="90000"/>
              </a:lnSpc>
              <a:spcBef>
                <a:spcPts val="1400"/>
              </a:spcBef>
              <a:spcAft>
                <a:spcPts val="0"/>
              </a:spcAft>
              <a:buClr>
                <a:schemeClr val="dk1"/>
              </a:buClr>
              <a:buSzPts val="1600"/>
              <a:buFont typeface="Arial"/>
              <a:buNone/>
              <a:defRPr sz="2241" b="0" i="0" u="none" strike="noStrike" cap="none">
                <a:solidFill>
                  <a:schemeClr val="dk1"/>
                </a:solidFill>
                <a:latin typeface="Calibri"/>
                <a:ea typeface="Calibri"/>
                <a:cs typeface="Calibri"/>
                <a:sym typeface="Calibri"/>
              </a:defRPr>
            </a:lvl1pPr>
            <a:lvl2pPr marL="1280526" marR="0" lvl="1" indent="-320131" algn="l" rtl="0">
              <a:lnSpc>
                <a:spcPct val="90000"/>
              </a:lnSpc>
              <a:spcBef>
                <a:spcPts val="700"/>
              </a:spcBef>
              <a:spcAft>
                <a:spcPts val="0"/>
              </a:spcAft>
              <a:buClr>
                <a:schemeClr val="dk1"/>
              </a:buClr>
              <a:buSzPts val="1400"/>
              <a:buFont typeface="Arial"/>
              <a:buNone/>
              <a:defRPr sz="1961" b="0" i="0" u="none" strike="noStrike" cap="none">
                <a:solidFill>
                  <a:schemeClr val="dk1"/>
                </a:solidFill>
                <a:latin typeface="Calibri"/>
                <a:ea typeface="Calibri"/>
                <a:cs typeface="Calibri"/>
                <a:sym typeface="Calibri"/>
              </a:defRPr>
            </a:lvl2pPr>
            <a:lvl3pPr marL="1920789" marR="0" lvl="2" indent="-320131" algn="l" rtl="0">
              <a:lnSpc>
                <a:spcPct val="90000"/>
              </a:lnSpc>
              <a:spcBef>
                <a:spcPts val="700"/>
              </a:spcBef>
              <a:spcAft>
                <a:spcPts val="0"/>
              </a:spcAft>
              <a:buClr>
                <a:schemeClr val="dk1"/>
              </a:buClr>
              <a:buSzPts val="1200"/>
              <a:buFont typeface="Arial"/>
              <a:buNone/>
              <a:defRPr sz="1680" b="0" i="0" u="none" strike="noStrike" cap="none">
                <a:solidFill>
                  <a:schemeClr val="dk1"/>
                </a:solidFill>
                <a:latin typeface="Calibri"/>
                <a:ea typeface="Calibri"/>
                <a:cs typeface="Calibri"/>
                <a:sym typeface="Calibri"/>
              </a:defRPr>
            </a:lvl3pPr>
            <a:lvl4pPr marL="2561052" marR="0" lvl="3" indent="-320131" algn="l" rtl="0">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4pPr>
            <a:lvl5pPr marL="3201314" marR="0" lvl="4" indent="-320131" algn="l" rtl="0">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5pPr>
            <a:lvl6pPr marL="3841577" marR="0" lvl="5" indent="-320131" algn="l" rtl="0">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6pPr>
            <a:lvl7pPr marL="4481840" marR="0" lvl="6" indent="-320131" algn="l" rtl="0">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7pPr>
            <a:lvl8pPr marL="5122103" marR="0" lvl="7" indent="-320131" algn="l" rtl="0">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8pPr>
            <a:lvl9pPr marL="5762366" marR="0" lvl="8" indent="-320131" algn="l" rtl="0">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9pPr>
          </a:lstStyle>
          <a:p>
            <a:endParaRPr/>
          </a:p>
        </p:txBody>
      </p:sp>
      <p:sp>
        <p:nvSpPr>
          <p:cNvPr id="335" name="Google Shape;335;p70"/>
          <p:cNvSpPr txBox="1">
            <a:spLocks noGrp="1"/>
          </p:cNvSpPr>
          <p:nvPr>
            <p:ph type="dt" idx="10"/>
          </p:nvPr>
        </p:nvSpPr>
        <p:spPr>
          <a:xfrm>
            <a:off x="1039892" y="9911197"/>
            <a:ext cx="3403277" cy="569286"/>
          </a:xfrm>
          <a:prstGeom prst="rect">
            <a:avLst/>
          </a:prstGeom>
          <a:noFill/>
          <a:ln>
            <a:noFill/>
          </a:ln>
        </p:spPr>
        <p:txBody>
          <a:bodyPr spcFirstLastPara="1" wrap="square" lIns="91425" tIns="45700" rIns="91425" bIns="45700" anchor="ctr" anchorCtr="0"/>
          <a:lstStyle>
            <a:lvl1pPr marR="0" lvl="0" algn="l" rtl="0">
              <a:lnSpc>
                <a:spcPct val="100000"/>
              </a:lnSpc>
              <a:spcBef>
                <a:spcPts val="0"/>
              </a:spcBef>
              <a:spcAft>
                <a:spcPts val="0"/>
              </a:spcAft>
              <a:buSzPts val="1400"/>
              <a:buNone/>
              <a:defRPr sz="1680">
                <a:solidFill>
                  <a:srgbClr val="888888"/>
                </a:solidFill>
                <a:latin typeface="Calibri"/>
                <a:ea typeface="Calibri"/>
                <a:cs typeface="Calibri"/>
                <a:sym typeface="Calibri"/>
              </a:defRPr>
            </a:lvl1pPr>
            <a:lvl2pPr marR="0" lvl="1"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336" name="Google Shape;336;p70"/>
          <p:cNvSpPr txBox="1">
            <a:spLocks noGrp="1"/>
          </p:cNvSpPr>
          <p:nvPr>
            <p:ph type="ftr" idx="11"/>
          </p:nvPr>
        </p:nvSpPr>
        <p:spPr>
          <a:xfrm>
            <a:off x="5010388" y="9911197"/>
            <a:ext cx="5105126" cy="569286"/>
          </a:xfrm>
          <a:prstGeom prst="rect">
            <a:avLst/>
          </a:prstGeom>
          <a:noFill/>
          <a:ln>
            <a:noFill/>
          </a:ln>
        </p:spPr>
        <p:txBody>
          <a:bodyPr spcFirstLastPara="1" wrap="square" lIns="91425" tIns="45700" rIns="91425" bIns="45700" anchor="ctr" anchorCtr="0"/>
          <a:lstStyle>
            <a:lvl1pPr marR="0" lvl="0" algn="ctr" rtl="0">
              <a:lnSpc>
                <a:spcPct val="100000"/>
              </a:lnSpc>
              <a:spcBef>
                <a:spcPts val="0"/>
              </a:spcBef>
              <a:spcAft>
                <a:spcPts val="0"/>
              </a:spcAft>
              <a:buSzPts val="1400"/>
              <a:buNone/>
              <a:defRPr sz="1680">
                <a:solidFill>
                  <a:srgbClr val="888888"/>
                </a:solidFill>
                <a:latin typeface="Calibri"/>
                <a:ea typeface="Calibri"/>
                <a:cs typeface="Calibri"/>
                <a:sym typeface="Calibri"/>
              </a:defRPr>
            </a:lvl1pPr>
            <a:lvl2pPr marR="0" lvl="1"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337" name="Google Shape;337;p70"/>
          <p:cNvSpPr txBox="1">
            <a:spLocks noGrp="1"/>
          </p:cNvSpPr>
          <p:nvPr>
            <p:ph type="sldNum" idx="12"/>
          </p:nvPr>
        </p:nvSpPr>
        <p:spPr>
          <a:xfrm>
            <a:off x="10682525" y="9911197"/>
            <a:ext cx="3403277" cy="569286"/>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890764317"/>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matchingName="Рисунок с подписью" type="picTx">
  <p:cSld name="Рисунок с подписью">
    <p:spTree>
      <p:nvGrpSpPr>
        <p:cNvPr id="1" name="Shape 338"/>
        <p:cNvGrpSpPr/>
        <p:nvPr/>
      </p:nvGrpSpPr>
      <p:grpSpPr>
        <a:xfrm>
          <a:off x="0" y="0"/>
          <a:ext cx="0" cy="0"/>
          <a:chOff x="0" y="0"/>
          <a:chExt cx="0" cy="0"/>
        </a:xfrm>
      </p:grpSpPr>
      <p:sp>
        <p:nvSpPr>
          <p:cNvPr id="339" name="Google Shape;339;p71"/>
          <p:cNvSpPr txBox="1">
            <a:spLocks noGrp="1"/>
          </p:cNvSpPr>
          <p:nvPr>
            <p:ph type="title"/>
          </p:nvPr>
        </p:nvSpPr>
        <p:spPr>
          <a:xfrm>
            <a:off x="1041862" y="712893"/>
            <a:ext cx="4878269" cy="2495127"/>
          </a:xfrm>
          <a:prstGeom prst="rect">
            <a:avLst/>
          </a:prstGeom>
          <a:noFill/>
          <a:ln>
            <a:noFill/>
          </a:ln>
        </p:spPr>
        <p:txBody>
          <a:bodyPr spcFirstLastPara="1" wrap="square" lIns="91425" tIns="45700" rIns="91425" bIns="45700" anchor="b" anchorCtr="0"/>
          <a:lstStyle>
            <a:lvl1pPr marR="0" lvl="0" algn="l" rtl="0">
              <a:lnSpc>
                <a:spcPct val="90000"/>
              </a:lnSpc>
              <a:spcBef>
                <a:spcPts val="0"/>
              </a:spcBef>
              <a:spcAft>
                <a:spcPts val="0"/>
              </a:spcAft>
              <a:buClr>
                <a:schemeClr val="dk1"/>
              </a:buClr>
              <a:buSzPts val="3200"/>
              <a:buFont typeface="Calibri"/>
              <a:buNone/>
              <a:defRPr sz="4481" b="0" i="0" u="none" strike="noStrike" cap="none">
                <a:solidFill>
                  <a:schemeClr val="dk1"/>
                </a:solidFill>
                <a:latin typeface="Calibri"/>
                <a:ea typeface="Calibri"/>
                <a:cs typeface="Calibri"/>
                <a:sym typeface="Calibri"/>
              </a:defRPr>
            </a:lvl1pPr>
            <a:lvl2pPr lvl="1" algn="l" rtl="0">
              <a:lnSpc>
                <a:spcPct val="100000"/>
              </a:lnSpc>
              <a:spcBef>
                <a:spcPts val="0"/>
              </a:spcBef>
              <a:spcAft>
                <a:spcPts val="0"/>
              </a:spcAft>
              <a:buSzPts val="1400"/>
              <a:buNone/>
              <a:defRPr sz="2521"/>
            </a:lvl2pPr>
            <a:lvl3pPr lvl="2" algn="l" rtl="0">
              <a:lnSpc>
                <a:spcPct val="100000"/>
              </a:lnSpc>
              <a:spcBef>
                <a:spcPts val="0"/>
              </a:spcBef>
              <a:spcAft>
                <a:spcPts val="0"/>
              </a:spcAft>
              <a:buSzPts val="1400"/>
              <a:buNone/>
              <a:defRPr sz="2521"/>
            </a:lvl3pPr>
            <a:lvl4pPr lvl="3" algn="l" rtl="0">
              <a:lnSpc>
                <a:spcPct val="100000"/>
              </a:lnSpc>
              <a:spcBef>
                <a:spcPts val="0"/>
              </a:spcBef>
              <a:spcAft>
                <a:spcPts val="0"/>
              </a:spcAft>
              <a:buSzPts val="1400"/>
              <a:buNone/>
              <a:defRPr sz="2521"/>
            </a:lvl4pPr>
            <a:lvl5pPr lvl="4" algn="l" rtl="0">
              <a:lnSpc>
                <a:spcPct val="100000"/>
              </a:lnSpc>
              <a:spcBef>
                <a:spcPts val="0"/>
              </a:spcBef>
              <a:spcAft>
                <a:spcPts val="0"/>
              </a:spcAft>
              <a:buSzPts val="1400"/>
              <a:buNone/>
              <a:defRPr sz="2521"/>
            </a:lvl5pPr>
            <a:lvl6pPr lvl="5" algn="l" rtl="0">
              <a:lnSpc>
                <a:spcPct val="100000"/>
              </a:lnSpc>
              <a:spcBef>
                <a:spcPts val="0"/>
              </a:spcBef>
              <a:spcAft>
                <a:spcPts val="0"/>
              </a:spcAft>
              <a:buSzPts val="1400"/>
              <a:buNone/>
              <a:defRPr sz="2521"/>
            </a:lvl6pPr>
            <a:lvl7pPr lvl="6" algn="l" rtl="0">
              <a:lnSpc>
                <a:spcPct val="100000"/>
              </a:lnSpc>
              <a:spcBef>
                <a:spcPts val="0"/>
              </a:spcBef>
              <a:spcAft>
                <a:spcPts val="0"/>
              </a:spcAft>
              <a:buSzPts val="1400"/>
              <a:buNone/>
              <a:defRPr sz="2521"/>
            </a:lvl7pPr>
            <a:lvl8pPr lvl="7" algn="l" rtl="0">
              <a:lnSpc>
                <a:spcPct val="100000"/>
              </a:lnSpc>
              <a:spcBef>
                <a:spcPts val="0"/>
              </a:spcBef>
              <a:spcAft>
                <a:spcPts val="0"/>
              </a:spcAft>
              <a:buSzPts val="1400"/>
              <a:buNone/>
              <a:defRPr sz="2521"/>
            </a:lvl8pPr>
            <a:lvl9pPr lvl="8" algn="l" rtl="0">
              <a:lnSpc>
                <a:spcPct val="100000"/>
              </a:lnSpc>
              <a:spcBef>
                <a:spcPts val="0"/>
              </a:spcBef>
              <a:spcAft>
                <a:spcPts val="0"/>
              </a:spcAft>
              <a:buSzPts val="1400"/>
              <a:buNone/>
              <a:defRPr sz="2521"/>
            </a:lvl9pPr>
          </a:lstStyle>
          <a:p>
            <a:endParaRPr/>
          </a:p>
        </p:txBody>
      </p:sp>
      <p:sp>
        <p:nvSpPr>
          <p:cNvPr id="340" name="Google Shape;340;p71"/>
          <p:cNvSpPr>
            <a:spLocks noGrp="1"/>
          </p:cNvSpPr>
          <p:nvPr>
            <p:ph type="pic" idx="2"/>
          </p:nvPr>
        </p:nvSpPr>
        <p:spPr>
          <a:xfrm>
            <a:off x="6430393" y="1539652"/>
            <a:ext cx="7657269" cy="7599050"/>
          </a:xfrm>
          <a:prstGeom prst="rect">
            <a:avLst/>
          </a:prstGeom>
          <a:noFill/>
          <a:ln>
            <a:noFill/>
          </a:ln>
        </p:spPr>
        <p:txBody>
          <a:bodyPr spcFirstLastPara="1" wrap="square" lIns="91425" tIns="45700" rIns="91425" bIns="45700" anchor="t" anchorCtr="0"/>
          <a:lstStyle>
            <a:lvl1pPr marR="0" lvl="0" algn="l" rtl="0">
              <a:lnSpc>
                <a:spcPct val="90000"/>
              </a:lnSpc>
              <a:spcBef>
                <a:spcPts val="1400"/>
              </a:spcBef>
              <a:spcAft>
                <a:spcPts val="0"/>
              </a:spcAft>
              <a:buClr>
                <a:schemeClr val="dk1"/>
              </a:buClr>
              <a:buSzPts val="3200"/>
              <a:buFont typeface="Arial"/>
              <a:buNone/>
              <a:defRPr sz="4481" b="0" i="0" u="none" strike="noStrike" cap="none">
                <a:solidFill>
                  <a:schemeClr val="dk1"/>
                </a:solidFill>
                <a:latin typeface="Calibri"/>
                <a:ea typeface="Calibri"/>
                <a:cs typeface="Calibri"/>
                <a:sym typeface="Calibri"/>
              </a:defRPr>
            </a:lvl1pPr>
            <a:lvl2pPr marR="0" lvl="1" algn="l" rtl="0">
              <a:lnSpc>
                <a:spcPct val="90000"/>
              </a:lnSpc>
              <a:spcBef>
                <a:spcPts val="700"/>
              </a:spcBef>
              <a:spcAft>
                <a:spcPts val="0"/>
              </a:spcAft>
              <a:buClr>
                <a:schemeClr val="dk1"/>
              </a:buClr>
              <a:buSzPts val="2800"/>
              <a:buFont typeface="Arial"/>
              <a:buNone/>
              <a:defRPr sz="3921" b="0" i="0" u="none" strike="noStrike" cap="none">
                <a:solidFill>
                  <a:schemeClr val="dk1"/>
                </a:solidFill>
                <a:latin typeface="Calibri"/>
                <a:ea typeface="Calibri"/>
                <a:cs typeface="Calibri"/>
                <a:sym typeface="Calibri"/>
              </a:defRPr>
            </a:lvl2pPr>
            <a:lvl3pPr marR="0" lvl="2" algn="l" rtl="0">
              <a:lnSpc>
                <a:spcPct val="90000"/>
              </a:lnSpc>
              <a:spcBef>
                <a:spcPts val="700"/>
              </a:spcBef>
              <a:spcAft>
                <a:spcPts val="0"/>
              </a:spcAft>
              <a:buClr>
                <a:schemeClr val="dk1"/>
              </a:buClr>
              <a:buSzPts val="2400"/>
              <a:buFont typeface="Arial"/>
              <a:buNone/>
              <a:defRPr sz="3361" b="0" i="0" u="none" strike="noStrike" cap="none">
                <a:solidFill>
                  <a:schemeClr val="dk1"/>
                </a:solidFill>
                <a:latin typeface="Calibri"/>
                <a:ea typeface="Calibri"/>
                <a:cs typeface="Calibri"/>
                <a:sym typeface="Calibri"/>
              </a:defRPr>
            </a:lvl3pPr>
            <a:lvl4pPr marR="0" lvl="3"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4pPr>
            <a:lvl5pPr marR="0" lvl="4"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5pPr>
            <a:lvl6pPr marR="0" lvl="5"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6pPr>
            <a:lvl7pPr marR="0" lvl="6"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7pPr>
            <a:lvl8pPr marR="0" lvl="7"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8pPr>
            <a:lvl9pPr marR="0" lvl="8"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9pPr>
          </a:lstStyle>
          <a:p>
            <a:endParaRPr/>
          </a:p>
        </p:txBody>
      </p:sp>
      <p:sp>
        <p:nvSpPr>
          <p:cNvPr id="341" name="Google Shape;341;p71"/>
          <p:cNvSpPr txBox="1">
            <a:spLocks noGrp="1"/>
          </p:cNvSpPr>
          <p:nvPr>
            <p:ph type="body" idx="1"/>
          </p:nvPr>
        </p:nvSpPr>
        <p:spPr>
          <a:xfrm>
            <a:off x="1041862" y="3208020"/>
            <a:ext cx="4878269" cy="5943117"/>
          </a:xfrm>
          <a:prstGeom prst="rect">
            <a:avLst/>
          </a:prstGeom>
          <a:noFill/>
          <a:ln>
            <a:noFill/>
          </a:ln>
        </p:spPr>
        <p:txBody>
          <a:bodyPr spcFirstLastPara="1" wrap="square" lIns="91425" tIns="45700" rIns="91425" bIns="45700" anchor="t" anchorCtr="0"/>
          <a:lstStyle>
            <a:lvl1pPr marL="640263" marR="0" lvl="0" indent="-320131" algn="l" rtl="0">
              <a:lnSpc>
                <a:spcPct val="90000"/>
              </a:lnSpc>
              <a:spcBef>
                <a:spcPts val="1400"/>
              </a:spcBef>
              <a:spcAft>
                <a:spcPts val="0"/>
              </a:spcAft>
              <a:buClr>
                <a:schemeClr val="dk1"/>
              </a:buClr>
              <a:buSzPts val="1600"/>
              <a:buFont typeface="Arial"/>
              <a:buNone/>
              <a:defRPr sz="2241" b="0" i="0" u="none" strike="noStrike" cap="none">
                <a:solidFill>
                  <a:schemeClr val="dk1"/>
                </a:solidFill>
                <a:latin typeface="Calibri"/>
                <a:ea typeface="Calibri"/>
                <a:cs typeface="Calibri"/>
                <a:sym typeface="Calibri"/>
              </a:defRPr>
            </a:lvl1pPr>
            <a:lvl2pPr marL="1280526" marR="0" lvl="1" indent="-320131" algn="l" rtl="0">
              <a:lnSpc>
                <a:spcPct val="90000"/>
              </a:lnSpc>
              <a:spcBef>
                <a:spcPts val="700"/>
              </a:spcBef>
              <a:spcAft>
                <a:spcPts val="0"/>
              </a:spcAft>
              <a:buClr>
                <a:schemeClr val="dk1"/>
              </a:buClr>
              <a:buSzPts val="1400"/>
              <a:buFont typeface="Arial"/>
              <a:buNone/>
              <a:defRPr sz="1961" b="0" i="0" u="none" strike="noStrike" cap="none">
                <a:solidFill>
                  <a:schemeClr val="dk1"/>
                </a:solidFill>
                <a:latin typeface="Calibri"/>
                <a:ea typeface="Calibri"/>
                <a:cs typeface="Calibri"/>
                <a:sym typeface="Calibri"/>
              </a:defRPr>
            </a:lvl2pPr>
            <a:lvl3pPr marL="1920789" marR="0" lvl="2" indent="-320131" algn="l" rtl="0">
              <a:lnSpc>
                <a:spcPct val="90000"/>
              </a:lnSpc>
              <a:spcBef>
                <a:spcPts val="700"/>
              </a:spcBef>
              <a:spcAft>
                <a:spcPts val="0"/>
              </a:spcAft>
              <a:buClr>
                <a:schemeClr val="dk1"/>
              </a:buClr>
              <a:buSzPts val="1200"/>
              <a:buFont typeface="Arial"/>
              <a:buNone/>
              <a:defRPr sz="1680" b="0" i="0" u="none" strike="noStrike" cap="none">
                <a:solidFill>
                  <a:schemeClr val="dk1"/>
                </a:solidFill>
                <a:latin typeface="Calibri"/>
                <a:ea typeface="Calibri"/>
                <a:cs typeface="Calibri"/>
                <a:sym typeface="Calibri"/>
              </a:defRPr>
            </a:lvl3pPr>
            <a:lvl4pPr marL="2561052" marR="0" lvl="3" indent="-320131" algn="l" rtl="0">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4pPr>
            <a:lvl5pPr marL="3201314" marR="0" lvl="4" indent="-320131" algn="l" rtl="0">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5pPr>
            <a:lvl6pPr marL="3841577" marR="0" lvl="5" indent="-320131" algn="l" rtl="0">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6pPr>
            <a:lvl7pPr marL="4481840" marR="0" lvl="6" indent="-320131" algn="l" rtl="0">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7pPr>
            <a:lvl8pPr marL="5122103" marR="0" lvl="7" indent="-320131" algn="l" rtl="0">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8pPr>
            <a:lvl9pPr marL="5762366" marR="0" lvl="8" indent="-320131" algn="l" rtl="0">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9pPr>
          </a:lstStyle>
          <a:p>
            <a:endParaRPr/>
          </a:p>
        </p:txBody>
      </p:sp>
      <p:sp>
        <p:nvSpPr>
          <p:cNvPr id="342" name="Google Shape;342;p71"/>
          <p:cNvSpPr txBox="1">
            <a:spLocks noGrp="1"/>
          </p:cNvSpPr>
          <p:nvPr>
            <p:ph type="dt" idx="10"/>
          </p:nvPr>
        </p:nvSpPr>
        <p:spPr>
          <a:xfrm>
            <a:off x="1039892" y="9911197"/>
            <a:ext cx="3403277" cy="569286"/>
          </a:xfrm>
          <a:prstGeom prst="rect">
            <a:avLst/>
          </a:prstGeom>
          <a:noFill/>
          <a:ln>
            <a:noFill/>
          </a:ln>
        </p:spPr>
        <p:txBody>
          <a:bodyPr spcFirstLastPara="1" wrap="square" lIns="91425" tIns="45700" rIns="91425" bIns="45700" anchor="ctr" anchorCtr="0"/>
          <a:lstStyle>
            <a:lvl1pPr marR="0" lvl="0" algn="l" rtl="0">
              <a:lnSpc>
                <a:spcPct val="100000"/>
              </a:lnSpc>
              <a:spcBef>
                <a:spcPts val="0"/>
              </a:spcBef>
              <a:spcAft>
                <a:spcPts val="0"/>
              </a:spcAft>
              <a:buSzPts val="1400"/>
              <a:buNone/>
              <a:defRPr sz="1680">
                <a:solidFill>
                  <a:srgbClr val="888888"/>
                </a:solidFill>
                <a:latin typeface="Calibri"/>
                <a:ea typeface="Calibri"/>
                <a:cs typeface="Calibri"/>
                <a:sym typeface="Calibri"/>
              </a:defRPr>
            </a:lvl1pPr>
            <a:lvl2pPr marR="0" lvl="1"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343" name="Google Shape;343;p71"/>
          <p:cNvSpPr txBox="1">
            <a:spLocks noGrp="1"/>
          </p:cNvSpPr>
          <p:nvPr>
            <p:ph type="ftr" idx="11"/>
          </p:nvPr>
        </p:nvSpPr>
        <p:spPr>
          <a:xfrm>
            <a:off x="5010388" y="9911197"/>
            <a:ext cx="5105126" cy="569286"/>
          </a:xfrm>
          <a:prstGeom prst="rect">
            <a:avLst/>
          </a:prstGeom>
          <a:noFill/>
          <a:ln>
            <a:noFill/>
          </a:ln>
        </p:spPr>
        <p:txBody>
          <a:bodyPr spcFirstLastPara="1" wrap="square" lIns="91425" tIns="45700" rIns="91425" bIns="45700" anchor="ctr" anchorCtr="0"/>
          <a:lstStyle>
            <a:lvl1pPr marR="0" lvl="0" algn="ctr" rtl="0">
              <a:lnSpc>
                <a:spcPct val="100000"/>
              </a:lnSpc>
              <a:spcBef>
                <a:spcPts val="0"/>
              </a:spcBef>
              <a:spcAft>
                <a:spcPts val="0"/>
              </a:spcAft>
              <a:buSzPts val="1400"/>
              <a:buNone/>
              <a:defRPr sz="1680">
                <a:solidFill>
                  <a:srgbClr val="888888"/>
                </a:solidFill>
                <a:latin typeface="Calibri"/>
                <a:ea typeface="Calibri"/>
                <a:cs typeface="Calibri"/>
                <a:sym typeface="Calibri"/>
              </a:defRPr>
            </a:lvl1pPr>
            <a:lvl2pPr marR="0" lvl="1"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344" name="Google Shape;344;p71"/>
          <p:cNvSpPr txBox="1">
            <a:spLocks noGrp="1"/>
          </p:cNvSpPr>
          <p:nvPr>
            <p:ph type="sldNum" idx="12"/>
          </p:nvPr>
        </p:nvSpPr>
        <p:spPr>
          <a:xfrm>
            <a:off x="10682525" y="9911197"/>
            <a:ext cx="3403277" cy="569286"/>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91648016"/>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matchingName="Заголовок и вертикальный текст" type="vertTx">
  <p:cSld name="Заголовок и вертикальный текст">
    <p:spTree>
      <p:nvGrpSpPr>
        <p:cNvPr id="1" name="Shape 345"/>
        <p:cNvGrpSpPr/>
        <p:nvPr/>
      </p:nvGrpSpPr>
      <p:grpSpPr>
        <a:xfrm>
          <a:off x="0" y="0"/>
          <a:ext cx="0" cy="0"/>
          <a:chOff x="0" y="0"/>
          <a:chExt cx="0" cy="0"/>
        </a:xfrm>
      </p:grpSpPr>
      <p:sp>
        <p:nvSpPr>
          <p:cNvPr id="346" name="Google Shape;346;p72"/>
          <p:cNvSpPr txBox="1">
            <a:spLocks noGrp="1"/>
          </p:cNvSpPr>
          <p:nvPr>
            <p:ph type="title"/>
          </p:nvPr>
        </p:nvSpPr>
        <p:spPr>
          <a:xfrm>
            <a:off x="1039892" y="569325"/>
            <a:ext cx="13045966" cy="2067110"/>
          </a:xfrm>
          <a:prstGeom prst="rect">
            <a:avLst/>
          </a:prstGeom>
          <a:noFill/>
          <a:ln>
            <a:noFill/>
          </a:ln>
        </p:spPr>
        <p:txBody>
          <a:bodyPr spcFirstLastPara="1" wrap="square" lIns="91425" tIns="45700" rIns="91425" bIns="45700" anchor="ctr" anchorCtr="0"/>
          <a:lstStyle>
            <a:lvl1pPr marR="0" lvl="0" algn="l" rtl="0">
              <a:lnSpc>
                <a:spcPct val="90000"/>
              </a:lnSpc>
              <a:spcBef>
                <a:spcPts val="0"/>
              </a:spcBef>
              <a:spcAft>
                <a:spcPts val="0"/>
              </a:spcAft>
              <a:buClr>
                <a:schemeClr val="dk1"/>
              </a:buClr>
              <a:buSzPts val="4400"/>
              <a:buFont typeface="Calibri"/>
              <a:buNone/>
              <a:defRPr sz="6162" b="0" i="0" u="none" strike="noStrike" cap="none">
                <a:solidFill>
                  <a:schemeClr val="dk1"/>
                </a:solidFill>
                <a:latin typeface="Calibri"/>
                <a:ea typeface="Calibri"/>
                <a:cs typeface="Calibri"/>
                <a:sym typeface="Calibri"/>
              </a:defRPr>
            </a:lvl1pPr>
            <a:lvl2pPr lvl="1" algn="l" rtl="0">
              <a:lnSpc>
                <a:spcPct val="100000"/>
              </a:lnSpc>
              <a:spcBef>
                <a:spcPts val="0"/>
              </a:spcBef>
              <a:spcAft>
                <a:spcPts val="0"/>
              </a:spcAft>
              <a:buSzPts val="1400"/>
              <a:buNone/>
              <a:defRPr sz="2521"/>
            </a:lvl2pPr>
            <a:lvl3pPr lvl="2" algn="l" rtl="0">
              <a:lnSpc>
                <a:spcPct val="100000"/>
              </a:lnSpc>
              <a:spcBef>
                <a:spcPts val="0"/>
              </a:spcBef>
              <a:spcAft>
                <a:spcPts val="0"/>
              </a:spcAft>
              <a:buSzPts val="1400"/>
              <a:buNone/>
              <a:defRPr sz="2521"/>
            </a:lvl3pPr>
            <a:lvl4pPr lvl="3" algn="l" rtl="0">
              <a:lnSpc>
                <a:spcPct val="100000"/>
              </a:lnSpc>
              <a:spcBef>
                <a:spcPts val="0"/>
              </a:spcBef>
              <a:spcAft>
                <a:spcPts val="0"/>
              </a:spcAft>
              <a:buSzPts val="1400"/>
              <a:buNone/>
              <a:defRPr sz="2521"/>
            </a:lvl4pPr>
            <a:lvl5pPr lvl="4" algn="l" rtl="0">
              <a:lnSpc>
                <a:spcPct val="100000"/>
              </a:lnSpc>
              <a:spcBef>
                <a:spcPts val="0"/>
              </a:spcBef>
              <a:spcAft>
                <a:spcPts val="0"/>
              </a:spcAft>
              <a:buSzPts val="1400"/>
              <a:buNone/>
              <a:defRPr sz="2521"/>
            </a:lvl5pPr>
            <a:lvl6pPr lvl="5" algn="l" rtl="0">
              <a:lnSpc>
                <a:spcPct val="100000"/>
              </a:lnSpc>
              <a:spcBef>
                <a:spcPts val="0"/>
              </a:spcBef>
              <a:spcAft>
                <a:spcPts val="0"/>
              </a:spcAft>
              <a:buSzPts val="1400"/>
              <a:buNone/>
              <a:defRPr sz="2521"/>
            </a:lvl6pPr>
            <a:lvl7pPr lvl="6" algn="l" rtl="0">
              <a:lnSpc>
                <a:spcPct val="100000"/>
              </a:lnSpc>
              <a:spcBef>
                <a:spcPts val="0"/>
              </a:spcBef>
              <a:spcAft>
                <a:spcPts val="0"/>
              </a:spcAft>
              <a:buSzPts val="1400"/>
              <a:buNone/>
              <a:defRPr sz="2521"/>
            </a:lvl7pPr>
            <a:lvl8pPr lvl="7" algn="l" rtl="0">
              <a:lnSpc>
                <a:spcPct val="100000"/>
              </a:lnSpc>
              <a:spcBef>
                <a:spcPts val="0"/>
              </a:spcBef>
              <a:spcAft>
                <a:spcPts val="0"/>
              </a:spcAft>
              <a:buSzPts val="1400"/>
              <a:buNone/>
              <a:defRPr sz="2521"/>
            </a:lvl8pPr>
            <a:lvl9pPr lvl="8" algn="l" rtl="0">
              <a:lnSpc>
                <a:spcPct val="100000"/>
              </a:lnSpc>
              <a:spcBef>
                <a:spcPts val="0"/>
              </a:spcBef>
              <a:spcAft>
                <a:spcPts val="0"/>
              </a:spcAft>
              <a:buSzPts val="1400"/>
              <a:buNone/>
              <a:defRPr sz="2521"/>
            </a:lvl9pPr>
          </a:lstStyle>
          <a:p>
            <a:endParaRPr/>
          </a:p>
        </p:txBody>
      </p:sp>
      <p:sp>
        <p:nvSpPr>
          <p:cNvPr id="347" name="Google Shape;347;p72"/>
          <p:cNvSpPr txBox="1">
            <a:spLocks noGrp="1"/>
          </p:cNvSpPr>
          <p:nvPr>
            <p:ph type="body" idx="1"/>
          </p:nvPr>
        </p:nvSpPr>
        <p:spPr>
          <a:xfrm rot="5400000">
            <a:off x="4170500" y="-284036"/>
            <a:ext cx="6784649" cy="13045966"/>
          </a:xfrm>
          <a:prstGeom prst="rect">
            <a:avLst/>
          </a:prstGeom>
          <a:noFill/>
          <a:ln>
            <a:noFill/>
          </a:ln>
        </p:spPr>
        <p:txBody>
          <a:bodyPr spcFirstLastPara="1" wrap="square" lIns="91425" tIns="45700" rIns="91425" bIns="45700" anchor="t" anchorCtr="0"/>
          <a:lstStyle>
            <a:lvl1pPr marL="640263" marR="0" lvl="0" indent="-569123" algn="l" rtl="0">
              <a:lnSpc>
                <a:spcPct val="90000"/>
              </a:lnSpc>
              <a:spcBef>
                <a:spcPts val="1400"/>
              </a:spcBef>
              <a:spcAft>
                <a:spcPts val="0"/>
              </a:spcAft>
              <a:buClr>
                <a:schemeClr val="dk1"/>
              </a:buClr>
              <a:buSzPts val="2800"/>
              <a:buFont typeface="Arial"/>
              <a:buChar char="•"/>
              <a:defRPr sz="3921" b="0" i="0" u="none" strike="noStrike" cap="none">
                <a:solidFill>
                  <a:schemeClr val="dk1"/>
                </a:solidFill>
                <a:latin typeface="Calibri"/>
                <a:ea typeface="Calibri"/>
                <a:cs typeface="Calibri"/>
                <a:sym typeface="Calibri"/>
              </a:defRPr>
            </a:lvl1pPr>
            <a:lvl2pPr marL="1280526" marR="0" lvl="1" indent="-533552" algn="l" rtl="0">
              <a:lnSpc>
                <a:spcPct val="90000"/>
              </a:lnSpc>
              <a:spcBef>
                <a:spcPts val="700"/>
              </a:spcBef>
              <a:spcAft>
                <a:spcPts val="0"/>
              </a:spcAft>
              <a:buClr>
                <a:schemeClr val="dk1"/>
              </a:buClr>
              <a:buSzPts val="2400"/>
              <a:buFont typeface="Arial"/>
              <a:buChar char="•"/>
              <a:defRPr sz="3361" b="0" i="0" u="none" strike="noStrike" cap="none">
                <a:solidFill>
                  <a:schemeClr val="dk1"/>
                </a:solidFill>
                <a:latin typeface="Calibri"/>
                <a:ea typeface="Calibri"/>
                <a:cs typeface="Calibri"/>
                <a:sym typeface="Calibri"/>
              </a:defRPr>
            </a:lvl2pPr>
            <a:lvl3pPr marL="1920789" marR="0" lvl="2" indent="-497982" algn="l" rtl="0">
              <a:lnSpc>
                <a:spcPct val="90000"/>
              </a:lnSpc>
              <a:spcBef>
                <a:spcPts val="700"/>
              </a:spcBef>
              <a:spcAft>
                <a:spcPts val="0"/>
              </a:spcAft>
              <a:buClr>
                <a:schemeClr val="dk1"/>
              </a:buClr>
              <a:buSzPts val="2000"/>
              <a:buFont typeface="Arial"/>
              <a:buChar char="•"/>
              <a:defRPr sz="2801" b="0" i="0" u="none" strike="noStrike" cap="none">
                <a:solidFill>
                  <a:schemeClr val="dk1"/>
                </a:solidFill>
                <a:latin typeface="Calibri"/>
                <a:ea typeface="Calibri"/>
                <a:cs typeface="Calibri"/>
                <a:sym typeface="Calibri"/>
              </a:defRPr>
            </a:lvl3pPr>
            <a:lvl4pPr marL="2561052" marR="0" lvl="3" indent="-480197" algn="l" rtl="0">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4pPr>
            <a:lvl5pPr marL="3201314" marR="0" lvl="4" indent="-480197" algn="l" rtl="0">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5pPr>
            <a:lvl6pPr marL="3841577" marR="0" lvl="5" indent="-480197" algn="l" rtl="0">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6pPr>
            <a:lvl7pPr marL="4481840" marR="0" lvl="6" indent="-480197" algn="l" rtl="0">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7pPr>
            <a:lvl8pPr marL="5122103" marR="0" lvl="7" indent="-480197" algn="l" rtl="0">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8pPr>
            <a:lvl9pPr marL="5762366" marR="0" lvl="8" indent="-480197" algn="l" rtl="0">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9pPr>
          </a:lstStyle>
          <a:p>
            <a:endParaRPr/>
          </a:p>
        </p:txBody>
      </p:sp>
      <p:sp>
        <p:nvSpPr>
          <p:cNvPr id="348" name="Google Shape;348;p72"/>
          <p:cNvSpPr txBox="1">
            <a:spLocks noGrp="1"/>
          </p:cNvSpPr>
          <p:nvPr>
            <p:ph type="dt" idx="10"/>
          </p:nvPr>
        </p:nvSpPr>
        <p:spPr>
          <a:xfrm>
            <a:off x="1039892" y="9911197"/>
            <a:ext cx="3403277" cy="569286"/>
          </a:xfrm>
          <a:prstGeom prst="rect">
            <a:avLst/>
          </a:prstGeom>
          <a:noFill/>
          <a:ln>
            <a:noFill/>
          </a:ln>
        </p:spPr>
        <p:txBody>
          <a:bodyPr spcFirstLastPara="1" wrap="square" lIns="91425" tIns="45700" rIns="91425" bIns="45700" anchor="ctr" anchorCtr="0"/>
          <a:lstStyle>
            <a:lvl1pPr marR="0" lvl="0" algn="l" rtl="0">
              <a:lnSpc>
                <a:spcPct val="100000"/>
              </a:lnSpc>
              <a:spcBef>
                <a:spcPts val="0"/>
              </a:spcBef>
              <a:spcAft>
                <a:spcPts val="0"/>
              </a:spcAft>
              <a:buSzPts val="1400"/>
              <a:buNone/>
              <a:defRPr sz="1680">
                <a:solidFill>
                  <a:srgbClr val="888888"/>
                </a:solidFill>
                <a:latin typeface="Calibri"/>
                <a:ea typeface="Calibri"/>
                <a:cs typeface="Calibri"/>
                <a:sym typeface="Calibri"/>
              </a:defRPr>
            </a:lvl1pPr>
            <a:lvl2pPr marR="0" lvl="1"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349" name="Google Shape;349;p72"/>
          <p:cNvSpPr txBox="1">
            <a:spLocks noGrp="1"/>
          </p:cNvSpPr>
          <p:nvPr>
            <p:ph type="ftr" idx="11"/>
          </p:nvPr>
        </p:nvSpPr>
        <p:spPr>
          <a:xfrm>
            <a:off x="5010388" y="9911197"/>
            <a:ext cx="5105126" cy="569286"/>
          </a:xfrm>
          <a:prstGeom prst="rect">
            <a:avLst/>
          </a:prstGeom>
          <a:noFill/>
          <a:ln>
            <a:noFill/>
          </a:ln>
        </p:spPr>
        <p:txBody>
          <a:bodyPr spcFirstLastPara="1" wrap="square" lIns="91425" tIns="45700" rIns="91425" bIns="45700" anchor="ctr" anchorCtr="0"/>
          <a:lstStyle>
            <a:lvl1pPr marR="0" lvl="0" algn="ctr" rtl="0">
              <a:lnSpc>
                <a:spcPct val="100000"/>
              </a:lnSpc>
              <a:spcBef>
                <a:spcPts val="0"/>
              </a:spcBef>
              <a:spcAft>
                <a:spcPts val="0"/>
              </a:spcAft>
              <a:buSzPts val="1400"/>
              <a:buNone/>
              <a:defRPr sz="1680">
                <a:solidFill>
                  <a:srgbClr val="888888"/>
                </a:solidFill>
                <a:latin typeface="Calibri"/>
                <a:ea typeface="Calibri"/>
                <a:cs typeface="Calibri"/>
                <a:sym typeface="Calibri"/>
              </a:defRPr>
            </a:lvl1pPr>
            <a:lvl2pPr marR="0" lvl="1"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350" name="Google Shape;350;p72"/>
          <p:cNvSpPr txBox="1">
            <a:spLocks noGrp="1"/>
          </p:cNvSpPr>
          <p:nvPr>
            <p:ph type="sldNum" idx="12"/>
          </p:nvPr>
        </p:nvSpPr>
        <p:spPr>
          <a:xfrm>
            <a:off x="10682525" y="9911197"/>
            <a:ext cx="3403277" cy="569286"/>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927077587"/>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matchingName="Вертикальный заголовок и текст" type="vertTitleAndTx">
  <p:cSld name="Вертикальный заголовок и текст">
    <p:spTree>
      <p:nvGrpSpPr>
        <p:cNvPr id="1" name="Shape 351"/>
        <p:cNvGrpSpPr/>
        <p:nvPr/>
      </p:nvGrpSpPr>
      <p:grpSpPr>
        <a:xfrm>
          <a:off x="0" y="0"/>
          <a:ext cx="0" cy="0"/>
          <a:chOff x="0" y="0"/>
          <a:chExt cx="0" cy="0"/>
        </a:xfrm>
      </p:grpSpPr>
      <p:sp>
        <p:nvSpPr>
          <p:cNvPr id="352" name="Google Shape;352;p73"/>
          <p:cNvSpPr txBox="1">
            <a:spLocks noGrp="1"/>
          </p:cNvSpPr>
          <p:nvPr>
            <p:ph type="title"/>
          </p:nvPr>
        </p:nvSpPr>
        <p:spPr>
          <a:xfrm rot="5400000">
            <a:off x="7924038" y="3469813"/>
            <a:ext cx="9062259" cy="3261281"/>
          </a:xfrm>
          <a:prstGeom prst="rect">
            <a:avLst/>
          </a:prstGeom>
          <a:noFill/>
          <a:ln>
            <a:noFill/>
          </a:ln>
        </p:spPr>
        <p:txBody>
          <a:bodyPr spcFirstLastPara="1" wrap="square" lIns="91425" tIns="45700" rIns="91425" bIns="45700" anchor="ctr" anchorCtr="0"/>
          <a:lstStyle>
            <a:lvl1pPr marR="0" lvl="0" algn="l" rtl="0">
              <a:lnSpc>
                <a:spcPct val="90000"/>
              </a:lnSpc>
              <a:spcBef>
                <a:spcPts val="0"/>
              </a:spcBef>
              <a:spcAft>
                <a:spcPts val="0"/>
              </a:spcAft>
              <a:buClr>
                <a:schemeClr val="dk1"/>
              </a:buClr>
              <a:buSzPts val="4400"/>
              <a:buFont typeface="Calibri"/>
              <a:buNone/>
              <a:defRPr sz="6162" b="0" i="0" u="none" strike="noStrike" cap="none">
                <a:solidFill>
                  <a:schemeClr val="dk1"/>
                </a:solidFill>
                <a:latin typeface="Calibri"/>
                <a:ea typeface="Calibri"/>
                <a:cs typeface="Calibri"/>
                <a:sym typeface="Calibri"/>
              </a:defRPr>
            </a:lvl1pPr>
            <a:lvl2pPr lvl="1" algn="l" rtl="0">
              <a:lnSpc>
                <a:spcPct val="100000"/>
              </a:lnSpc>
              <a:spcBef>
                <a:spcPts val="0"/>
              </a:spcBef>
              <a:spcAft>
                <a:spcPts val="0"/>
              </a:spcAft>
              <a:buSzPts val="1400"/>
              <a:buNone/>
              <a:defRPr sz="2521"/>
            </a:lvl2pPr>
            <a:lvl3pPr lvl="2" algn="l" rtl="0">
              <a:lnSpc>
                <a:spcPct val="100000"/>
              </a:lnSpc>
              <a:spcBef>
                <a:spcPts val="0"/>
              </a:spcBef>
              <a:spcAft>
                <a:spcPts val="0"/>
              </a:spcAft>
              <a:buSzPts val="1400"/>
              <a:buNone/>
              <a:defRPr sz="2521"/>
            </a:lvl3pPr>
            <a:lvl4pPr lvl="3" algn="l" rtl="0">
              <a:lnSpc>
                <a:spcPct val="100000"/>
              </a:lnSpc>
              <a:spcBef>
                <a:spcPts val="0"/>
              </a:spcBef>
              <a:spcAft>
                <a:spcPts val="0"/>
              </a:spcAft>
              <a:buSzPts val="1400"/>
              <a:buNone/>
              <a:defRPr sz="2521"/>
            </a:lvl4pPr>
            <a:lvl5pPr lvl="4" algn="l" rtl="0">
              <a:lnSpc>
                <a:spcPct val="100000"/>
              </a:lnSpc>
              <a:spcBef>
                <a:spcPts val="0"/>
              </a:spcBef>
              <a:spcAft>
                <a:spcPts val="0"/>
              </a:spcAft>
              <a:buSzPts val="1400"/>
              <a:buNone/>
              <a:defRPr sz="2521"/>
            </a:lvl5pPr>
            <a:lvl6pPr lvl="5" algn="l" rtl="0">
              <a:lnSpc>
                <a:spcPct val="100000"/>
              </a:lnSpc>
              <a:spcBef>
                <a:spcPts val="0"/>
              </a:spcBef>
              <a:spcAft>
                <a:spcPts val="0"/>
              </a:spcAft>
              <a:buSzPts val="1400"/>
              <a:buNone/>
              <a:defRPr sz="2521"/>
            </a:lvl6pPr>
            <a:lvl7pPr lvl="6" algn="l" rtl="0">
              <a:lnSpc>
                <a:spcPct val="100000"/>
              </a:lnSpc>
              <a:spcBef>
                <a:spcPts val="0"/>
              </a:spcBef>
              <a:spcAft>
                <a:spcPts val="0"/>
              </a:spcAft>
              <a:buSzPts val="1400"/>
              <a:buNone/>
              <a:defRPr sz="2521"/>
            </a:lvl7pPr>
            <a:lvl8pPr lvl="7" algn="l" rtl="0">
              <a:lnSpc>
                <a:spcPct val="100000"/>
              </a:lnSpc>
              <a:spcBef>
                <a:spcPts val="0"/>
              </a:spcBef>
              <a:spcAft>
                <a:spcPts val="0"/>
              </a:spcAft>
              <a:buSzPts val="1400"/>
              <a:buNone/>
              <a:defRPr sz="2521"/>
            </a:lvl8pPr>
            <a:lvl9pPr lvl="8" algn="l" rtl="0">
              <a:lnSpc>
                <a:spcPct val="100000"/>
              </a:lnSpc>
              <a:spcBef>
                <a:spcPts val="0"/>
              </a:spcBef>
              <a:spcAft>
                <a:spcPts val="0"/>
              </a:spcAft>
              <a:buSzPts val="1400"/>
              <a:buNone/>
              <a:defRPr sz="2521"/>
            </a:lvl9pPr>
          </a:lstStyle>
          <a:p>
            <a:endParaRPr/>
          </a:p>
        </p:txBody>
      </p:sp>
      <p:sp>
        <p:nvSpPr>
          <p:cNvPr id="353" name="Google Shape;353;p73"/>
          <p:cNvSpPr txBox="1">
            <a:spLocks noGrp="1"/>
          </p:cNvSpPr>
          <p:nvPr>
            <p:ph type="body" idx="1"/>
          </p:nvPr>
        </p:nvSpPr>
        <p:spPr>
          <a:xfrm rot="5400000">
            <a:off x="1306520" y="302845"/>
            <a:ext cx="9062259" cy="9595217"/>
          </a:xfrm>
          <a:prstGeom prst="rect">
            <a:avLst/>
          </a:prstGeom>
          <a:noFill/>
          <a:ln>
            <a:noFill/>
          </a:ln>
        </p:spPr>
        <p:txBody>
          <a:bodyPr spcFirstLastPara="1" wrap="square" lIns="91425" tIns="45700" rIns="91425" bIns="45700" anchor="t" anchorCtr="0"/>
          <a:lstStyle>
            <a:lvl1pPr marL="640263" marR="0" lvl="0" indent="-569123" algn="l" rtl="0">
              <a:lnSpc>
                <a:spcPct val="90000"/>
              </a:lnSpc>
              <a:spcBef>
                <a:spcPts val="1400"/>
              </a:spcBef>
              <a:spcAft>
                <a:spcPts val="0"/>
              </a:spcAft>
              <a:buClr>
                <a:schemeClr val="dk1"/>
              </a:buClr>
              <a:buSzPts val="2800"/>
              <a:buFont typeface="Arial"/>
              <a:buChar char="•"/>
              <a:defRPr sz="3921" b="0" i="0" u="none" strike="noStrike" cap="none">
                <a:solidFill>
                  <a:schemeClr val="dk1"/>
                </a:solidFill>
                <a:latin typeface="Calibri"/>
                <a:ea typeface="Calibri"/>
                <a:cs typeface="Calibri"/>
                <a:sym typeface="Calibri"/>
              </a:defRPr>
            </a:lvl1pPr>
            <a:lvl2pPr marL="1280526" marR="0" lvl="1" indent="-533552" algn="l" rtl="0">
              <a:lnSpc>
                <a:spcPct val="90000"/>
              </a:lnSpc>
              <a:spcBef>
                <a:spcPts val="700"/>
              </a:spcBef>
              <a:spcAft>
                <a:spcPts val="0"/>
              </a:spcAft>
              <a:buClr>
                <a:schemeClr val="dk1"/>
              </a:buClr>
              <a:buSzPts val="2400"/>
              <a:buFont typeface="Arial"/>
              <a:buChar char="•"/>
              <a:defRPr sz="3361" b="0" i="0" u="none" strike="noStrike" cap="none">
                <a:solidFill>
                  <a:schemeClr val="dk1"/>
                </a:solidFill>
                <a:latin typeface="Calibri"/>
                <a:ea typeface="Calibri"/>
                <a:cs typeface="Calibri"/>
                <a:sym typeface="Calibri"/>
              </a:defRPr>
            </a:lvl2pPr>
            <a:lvl3pPr marL="1920789" marR="0" lvl="2" indent="-497982" algn="l" rtl="0">
              <a:lnSpc>
                <a:spcPct val="90000"/>
              </a:lnSpc>
              <a:spcBef>
                <a:spcPts val="700"/>
              </a:spcBef>
              <a:spcAft>
                <a:spcPts val="0"/>
              </a:spcAft>
              <a:buClr>
                <a:schemeClr val="dk1"/>
              </a:buClr>
              <a:buSzPts val="2000"/>
              <a:buFont typeface="Arial"/>
              <a:buChar char="•"/>
              <a:defRPr sz="2801" b="0" i="0" u="none" strike="noStrike" cap="none">
                <a:solidFill>
                  <a:schemeClr val="dk1"/>
                </a:solidFill>
                <a:latin typeface="Calibri"/>
                <a:ea typeface="Calibri"/>
                <a:cs typeface="Calibri"/>
                <a:sym typeface="Calibri"/>
              </a:defRPr>
            </a:lvl3pPr>
            <a:lvl4pPr marL="2561052" marR="0" lvl="3" indent="-480197" algn="l" rtl="0">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4pPr>
            <a:lvl5pPr marL="3201314" marR="0" lvl="4" indent="-480197" algn="l" rtl="0">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5pPr>
            <a:lvl6pPr marL="3841577" marR="0" lvl="5" indent="-480197" algn="l" rtl="0">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6pPr>
            <a:lvl7pPr marL="4481840" marR="0" lvl="6" indent="-480197" algn="l" rtl="0">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7pPr>
            <a:lvl8pPr marL="5122103" marR="0" lvl="7" indent="-480197" algn="l" rtl="0">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8pPr>
            <a:lvl9pPr marL="5762366" marR="0" lvl="8" indent="-480197" algn="l" rtl="0">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9pPr>
          </a:lstStyle>
          <a:p>
            <a:endParaRPr/>
          </a:p>
        </p:txBody>
      </p:sp>
      <p:sp>
        <p:nvSpPr>
          <p:cNvPr id="354" name="Google Shape;354;p73"/>
          <p:cNvSpPr txBox="1">
            <a:spLocks noGrp="1"/>
          </p:cNvSpPr>
          <p:nvPr>
            <p:ph type="dt" idx="10"/>
          </p:nvPr>
        </p:nvSpPr>
        <p:spPr>
          <a:xfrm>
            <a:off x="1039892" y="9911197"/>
            <a:ext cx="3403277" cy="569286"/>
          </a:xfrm>
          <a:prstGeom prst="rect">
            <a:avLst/>
          </a:prstGeom>
          <a:noFill/>
          <a:ln>
            <a:noFill/>
          </a:ln>
        </p:spPr>
        <p:txBody>
          <a:bodyPr spcFirstLastPara="1" wrap="square" lIns="91425" tIns="45700" rIns="91425" bIns="45700" anchor="ctr" anchorCtr="0"/>
          <a:lstStyle>
            <a:lvl1pPr marR="0" lvl="0" algn="l" rtl="0">
              <a:lnSpc>
                <a:spcPct val="100000"/>
              </a:lnSpc>
              <a:spcBef>
                <a:spcPts val="0"/>
              </a:spcBef>
              <a:spcAft>
                <a:spcPts val="0"/>
              </a:spcAft>
              <a:buSzPts val="1400"/>
              <a:buNone/>
              <a:defRPr sz="1680">
                <a:solidFill>
                  <a:srgbClr val="888888"/>
                </a:solidFill>
                <a:latin typeface="Calibri"/>
                <a:ea typeface="Calibri"/>
                <a:cs typeface="Calibri"/>
                <a:sym typeface="Calibri"/>
              </a:defRPr>
            </a:lvl1pPr>
            <a:lvl2pPr marR="0" lvl="1"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355" name="Google Shape;355;p73"/>
          <p:cNvSpPr txBox="1">
            <a:spLocks noGrp="1"/>
          </p:cNvSpPr>
          <p:nvPr>
            <p:ph type="ftr" idx="11"/>
          </p:nvPr>
        </p:nvSpPr>
        <p:spPr>
          <a:xfrm>
            <a:off x="5010388" y="9911197"/>
            <a:ext cx="5105126" cy="569286"/>
          </a:xfrm>
          <a:prstGeom prst="rect">
            <a:avLst/>
          </a:prstGeom>
          <a:noFill/>
          <a:ln>
            <a:noFill/>
          </a:ln>
        </p:spPr>
        <p:txBody>
          <a:bodyPr spcFirstLastPara="1" wrap="square" lIns="91425" tIns="45700" rIns="91425" bIns="45700" anchor="ctr" anchorCtr="0"/>
          <a:lstStyle>
            <a:lvl1pPr marR="0" lvl="0" algn="ctr" rtl="0">
              <a:lnSpc>
                <a:spcPct val="100000"/>
              </a:lnSpc>
              <a:spcBef>
                <a:spcPts val="0"/>
              </a:spcBef>
              <a:spcAft>
                <a:spcPts val="0"/>
              </a:spcAft>
              <a:buSzPts val="1400"/>
              <a:buNone/>
              <a:defRPr sz="1680">
                <a:solidFill>
                  <a:srgbClr val="888888"/>
                </a:solidFill>
                <a:latin typeface="Calibri"/>
                <a:ea typeface="Calibri"/>
                <a:cs typeface="Calibri"/>
                <a:sym typeface="Calibri"/>
              </a:defRPr>
            </a:lvl1pPr>
            <a:lvl2pPr marR="0" lvl="1"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356" name="Google Shape;356;p73"/>
          <p:cNvSpPr txBox="1">
            <a:spLocks noGrp="1"/>
          </p:cNvSpPr>
          <p:nvPr>
            <p:ph type="sldNum" idx="12"/>
          </p:nvPr>
        </p:nvSpPr>
        <p:spPr>
          <a:xfrm>
            <a:off x="10682525" y="9911197"/>
            <a:ext cx="3403277" cy="569286"/>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641341183"/>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134429" y="3314958"/>
            <a:ext cx="12856845" cy="538609"/>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2268859" y="5988307"/>
            <a:ext cx="10587989" cy="307777"/>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18656948"/>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545227" y="539994"/>
            <a:ext cx="14035250" cy="507697"/>
          </a:xfrm>
        </p:spPr>
        <p:txBody>
          <a:bodyPr lIns="0" tIns="0" rIns="0" bIns="0"/>
          <a:lstStyle>
            <a:lvl1pPr>
              <a:defRPr sz="3299" b="1" i="0">
                <a:solidFill>
                  <a:schemeClr val="bg1"/>
                </a:solidFill>
                <a:latin typeface="Trebuchet MS"/>
                <a:cs typeface="Trebuchet MS"/>
              </a:defRPr>
            </a:lvl1pPr>
          </a:lstStyle>
          <a:p>
            <a:endParaRPr/>
          </a:p>
        </p:txBody>
      </p:sp>
      <p:sp>
        <p:nvSpPr>
          <p:cNvPr id="3" name="Holder 3"/>
          <p:cNvSpPr>
            <a:spLocks noGrp="1"/>
          </p:cNvSpPr>
          <p:nvPr>
            <p:ph type="body" idx="1"/>
          </p:nvPr>
        </p:nvSpPr>
        <p:spPr>
          <a:xfrm>
            <a:off x="659554" y="2537599"/>
            <a:ext cx="13806594" cy="290142"/>
          </a:xfrm>
        </p:spPr>
        <p:txBody>
          <a:bodyPr lIns="0" tIns="0" rIns="0" bIns="0"/>
          <a:lstStyle>
            <a:lvl1pPr>
              <a:defRPr sz="1885" b="1" i="1">
                <a:solidFill>
                  <a:srgbClr val="231F20"/>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669833095"/>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3" y="3086606"/>
            <a:ext cx="27306" cy="28575"/>
          </a:xfrm>
          <a:custGeom>
            <a:avLst/>
            <a:gdLst/>
            <a:ahLst/>
            <a:cxnLst/>
            <a:rect l="l" t="t" r="r" b="b"/>
            <a:pathLst>
              <a:path w="27305" h="28575">
                <a:moveTo>
                  <a:pt x="0" y="28315"/>
                </a:moveTo>
                <a:lnTo>
                  <a:pt x="12801" y="26908"/>
                </a:lnTo>
                <a:lnTo>
                  <a:pt x="22250" y="23144"/>
                </a:lnTo>
                <a:lnTo>
                  <a:pt x="27167" y="18016"/>
                </a:lnTo>
                <a:lnTo>
                  <a:pt x="23398" y="12252"/>
                </a:lnTo>
                <a:lnTo>
                  <a:pt x="13288" y="5889"/>
                </a:lnTo>
                <a:lnTo>
                  <a:pt x="0" y="0"/>
                </a:lnTo>
                <a:lnTo>
                  <a:pt x="0" y="28315"/>
                </a:lnTo>
              </a:path>
            </a:pathLst>
          </a:custGeom>
          <a:solidFill>
            <a:srgbClr val="474541"/>
          </a:solidFill>
        </p:spPr>
        <p:txBody>
          <a:bodyPr wrap="square" lIns="0" tIns="0" rIns="0" bIns="0" rtlCol="0"/>
          <a:lstStyle/>
          <a:p>
            <a:endParaRPr sz="1696"/>
          </a:p>
        </p:txBody>
      </p:sp>
      <p:sp>
        <p:nvSpPr>
          <p:cNvPr id="17" name="bk object 17"/>
          <p:cNvSpPr/>
          <p:nvPr/>
        </p:nvSpPr>
        <p:spPr>
          <a:xfrm>
            <a:off x="2" y="2"/>
            <a:ext cx="15119983" cy="10691964"/>
          </a:xfrm>
          <a:prstGeom prst="rect">
            <a:avLst/>
          </a:prstGeom>
          <a:blipFill>
            <a:blip r:embed="rId2" cstate="print"/>
            <a:stretch>
              <a:fillRect/>
            </a:stretch>
          </a:blipFill>
        </p:spPr>
        <p:txBody>
          <a:bodyPr wrap="square" lIns="0" tIns="0" rIns="0" bIns="0" rtlCol="0"/>
          <a:lstStyle/>
          <a:p>
            <a:endParaRPr sz="1696"/>
          </a:p>
        </p:txBody>
      </p:sp>
      <p:sp>
        <p:nvSpPr>
          <p:cNvPr id="18" name="bk object 18"/>
          <p:cNvSpPr/>
          <p:nvPr/>
        </p:nvSpPr>
        <p:spPr>
          <a:xfrm>
            <a:off x="6143122" y="0"/>
            <a:ext cx="6449695" cy="10692130"/>
          </a:xfrm>
          <a:custGeom>
            <a:avLst/>
            <a:gdLst/>
            <a:ahLst/>
            <a:cxnLst/>
            <a:rect l="l" t="t" r="r" b="b"/>
            <a:pathLst>
              <a:path w="6449695" h="10692130">
                <a:moveTo>
                  <a:pt x="0" y="10691740"/>
                </a:moveTo>
                <a:lnTo>
                  <a:pt x="1138923" y="10692509"/>
                </a:lnTo>
                <a:lnTo>
                  <a:pt x="1878631" y="10692509"/>
                </a:lnTo>
                <a:lnTo>
                  <a:pt x="6449186" y="1267"/>
                </a:lnTo>
                <a:lnTo>
                  <a:pt x="5320909" y="506"/>
                </a:lnTo>
                <a:lnTo>
                  <a:pt x="4570551" y="506"/>
                </a:lnTo>
                <a:lnTo>
                  <a:pt x="0" y="10691740"/>
                </a:lnTo>
              </a:path>
            </a:pathLst>
          </a:custGeom>
          <a:solidFill>
            <a:srgbClr val="2EA549"/>
          </a:solidFill>
        </p:spPr>
        <p:txBody>
          <a:bodyPr wrap="square" lIns="0" tIns="0" rIns="0" bIns="0" rtlCol="0"/>
          <a:lstStyle/>
          <a:p>
            <a:endParaRPr sz="1696"/>
          </a:p>
        </p:txBody>
      </p:sp>
      <p:sp>
        <p:nvSpPr>
          <p:cNvPr id="19" name="bk object 19"/>
          <p:cNvSpPr/>
          <p:nvPr/>
        </p:nvSpPr>
        <p:spPr>
          <a:xfrm>
            <a:off x="4960504" y="5974423"/>
            <a:ext cx="5531486" cy="4718051"/>
          </a:xfrm>
          <a:custGeom>
            <a:avLst/>
            <a:gdLst/>
            <a:ahLst/>
            <a:cxnLst/>
            <a:rect l="l" t="t" r="r" b="b"/>
            <a:pathLst>
              <a:path w="5531484" h="4718050">
                <a:moveTo>
                  <a:pt x="2016205" y="0"/>
                </a:moveTo>
                <a:lnTo>
                  <a:pt x="5531361" y="2371"/>
                </a:lnTo>
                <a:lnTo>
                  <a:pt x="3515588" y="4717578"/>
                </a:lnTo>
                <a:lnTo>
                  <a:pt x="2015773" y="4717578"/>
                </a:lnTo>
                <a:lnTo>
                  <a:pt x="0" y="4716218"/>
                </a:lnTo>
                <a:lnTo>
                  <a:pt x="2016205" y="0"/>
                </a:lnTo>
              </a:path>
            </a:pathLst>
          </a:custGeom>
          <a:solidFill>
            <a:srgbClr val="ABCFA5"/>
          </a:solidFill>
        </p:spPr>
        <p:txBody>
          <a:bodyPr wrap="square" lIns="0" tIns="0" rIns="0" bIns="0" rtlCol="0"/>
          <a:lstStyle/>
          <a:p>
            <a:endParaRPr sz="1696"/>
          </a:p>
        </p:txBody>
      </p:sp>
      <p:sp>
        <p:nvSpPr>
          <p:cNvPr id="20" name="bk object 20"/>
          <p:cNvSpPr/>
          <p:nvPr/>
        </p:nvSpPr>
        <p:spPr>
          <a:xfrm>
            <a:off x="8476092" y="4571715"/>
            <a:ext cx="4495164" cy="6120764"/>
          </a:xfrm>
          <a:custGeom>
            <a:avLst/>
            <a:gdLst/>
            <a:ahLst/>
            <a:cxnLst/>
            <a:rect l="l" t="t" r="r" b="b"/>
            <a:pathLst>
              <a:path w="4495165" h="6120765">
                <a:moveTo>
                  <a:pt x="0" y="6119534"/>
                </a:moveTo>
                <a:lnTo>
                  <a:pt x="1121546" y="6120291"/>
                </a:lnTo>
                <a:lnTo>
                  <a:pt x="1878636" y="6120291"/>
                </a:lnTo>
                <a:lnTo>
                  <a:pt x="4494547" y="1267"/>
                </a:lnTo>
                <a:lnTo>
                  <a:pt x="2616129" y="0"/>
                </a:lnTo>
                <a:lnTo>
                  <a:pt x="0" y="6119534"/>
                </a:lnTo>
              </a:path>
            </a:pathLst>
          </a:custGeom>
          <a:solidFill>
            <a:srgbClr val="2EA549"/>
          </a:solidFill>
        </p:spPr>
        <p:txBody>
          <a:bodyPr wrap="square" lIns="0" tIns="0" rIns="0" bIns="0" rtlCol="0"/>
          <a:lstStyle/>
          <a:p>
            <a:endParaRPr sz="1696"/>
          </a:p>
        </p:txBody>
      </p:sp>
      <p:sp>
        <p:nvSpPr>
          <p:cNvPr id="21" name="bk object 21"/>
          <p:cNvSpPr/>
          <p:nvPr/>
        </p:nvSpPr>
        <p:spPr>
          <a:xfrm>
            <a:off x="9689445" y="8063150"/>
            <a:ext cx="3002280" cy="2628901"/>
          </a:xfrm>
          <a:custGeom>
            <a:avLst/>
            <a:gdLst/>
            <a:ahLst/>
            <a:cxnLst/>
            <a:rect l="l" t="t" r="r" b="b"/>
            <a:pathLst>
              <a:path w="3002279" h="2628900">
                <a:moveTo>
                  <a:pt x="0" y="2628091"/>
                </a:moveTo>
                <a:lnTo>
                  <a:pt x="1131879" y="2628855"/>
                </a:lnTo>
                <a:lnTo>
                  <a:pt x="1878633" y="2628855"/>
                </a:lnTo>
                <a:lnTo>
                  <a:pt x="3001939" y="1267"/>
                </a:lnTo>
                <a:lnTo>
                  <a:pt x="1123521" y="0"/>
                </a:lnTo>
                <a:lnTo>
                  <a:pt x="0" y="2628091"/>
                </a:lnTo>
              </a:path>
            </a:pathLst>
          </a:custGeom>
          <a:solidFill>
            <a:srgbClr val="C3DCBD"/>
          </a:solidFill>
        </p:spPr>
        <p:txBody>
          <a:bodyPr wrap="square" lIns="0" tIns="0" rIns="0" bIns="0" rtlCol="0"/>
          <a:lstStyle/>
          <a:p>
            <a:endParaRPr sz="1696"/>
          </a:p>
        </p:txBody>
      </p:sp>
      <p:sp>
        <p:nvSpPr>
          <p:cNvPr id="22" name="bk object 22"/>
          <p:cNvSpPr/>
          <p:nvPr/>
        </p:nvSpPr>
        <p:spPr>
          <a:xfrm>
            <a:off x="1865821" y="4725686"/>
            <a:ext cx="4277360" cy="3842385"/>
          </a:xfrm>
          <a:custGeom>
            <a:avLst/>
            <a:gdLst/>
            <a:ahLst/>
            <a:cxnLst/>
            <a:rect l="l" t="t" r="r" b="b"/>
            <a:pathLst>
              <a:path w="4277360" h="3842384">
                <a:moveTo>
                  <a:pt x="0" y="3842296"/>
                </a:moveTo>
                <a:lnTo>
                  <a:pt x="4277296" y="3842296"/>
                </a:lnTo>
                <a:lnTo>
                  <a:pt x="4277296" y="0"/>
                </a:lnTo>
                <a:lnTo>
                  <a:pt x="0" y="0"/>
                </a:lnTo>
                <a:lnTo>
                  <a:pt x="0" y="3842296"/>
                </a:lnTo>
                <a:close/>
              </a:path>
            </a:pathLst>
          </a:custGeom>
          <a:solidFill>
            <a:srgbClr val="2EA549"/>
          </a:solidFill>
        </p:spPr>
        <p:txBody>
          <a:bodyPr wrap="square" lIns="0" tIns="0" rIns="0" bIns="0" rtlCol="0"/>
          <a:lstStyle/>
          <a:p>
            <a:endParaRPr sz="1696"/>
          </a:p>
        </p:txBody>
      </p:sp>
      <p:sp>
        <p:nvSpPr>
          <p:cNvPr id="2" name="Holder 2"/>
          <p:cNvSpPr>
            <a:spLocks noGrp="1"/>
          </p:cNvSpPr>
          <p:nvPr>
            <p:ph type="title"/>
          </p:nvPr>
        </p:nvSpPr>
        <p:spPr>
          <a:xfrm>
            <a:off x="545227" y="539994"/>
            <a:ext cx="14035250" cy="507697"/>
          </a:xfrm>
        </p:spPr>
        <p:txBody>
          <a:bodyPr lIns="0" tIns="0" rIns="0" bIns="0"/>
          <a:lstStyle>
            <a:lvl1pPr>
              <a:defRPr sz="3299" b="1" i="0">
                <a:solidFill>
                  <a:schemeClr val="bg1"/>
                </a:solidFill>
                <a:latin typeface="Trebuchet MS"/>
                <a:cs typeface="Trebuchet MS"/>
              </a:defRPr>
            </a:lvl1pPr>
          </a:lstStyle>
          <a:p>
            <a:endParaRPr/>
          </a:p>
        </p:txBody>
      </p:sp>
      <p:sp>
        <p:nvSpPr>
          <p:cNvPr id="3" name="Holder 3"/>
          <p:cNvSpPr>
            <a:spLocks noGrp="1"/>
          </p:cNvSpPr>
          <p:nvPr>
            <p:ph sz="half" idx="2"/>
          </p:nvPr>
        </p:nvSpPr>
        <p:spPr>
          <a:xfrm>
            <a:off x="756285" y="2459485"/>
            <a:ext cx="6579680" cy="307777"/>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7789735" y="2459485"/>
            <a:ext cx="6579680" cy="307777"/>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9962089"/>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2" y="26"/>
            <a:ext cx="15119983" cy="10662437"/>
          </a:xfrm>
          <a:prstGeom prst="rect">
            <a:avLst/>
          </a:prstGeom>
          <a:blipFill>
            <a:blip r:embed="rId2" cstate="print"/>
            <a:stretch>
              <a:fillRect/>
            </a:stretch>
          </a:blipFill>
        </p:spPr>
        <p:txBody>
          <a:bodyPr wrap="square" lIns="0" tIns="0" rIns="0" bIns="0" rtlCol="0"/>
          <a:lstStyle/>
          <a:p>
            <a:endParaRPr sz="1696"/>
          </a:p>
        </p:txBody>
      </p:sp>
      <p:sp>
        <p:nvSpPr>
          <p:cNvPr id="17" name="bk object 17"/>
          <p:cNvSpPr/>
          <p:nvPr/>
        </p:nvSpPr>
        <p:spPr>
          <a:xfrm>
            <a:off x="1159455" y="3681102"/>
            <a:ext cx="13341094" cy="6470903"/>
          </a:xfrm>
          <a:prstGeom prst="rect">
            <a:avLst/>
          </a:prstGeom>
          <a:blipFill>
            <a:blip r:embed="rId3" cstate="print"/>
            <a:stretch>
              <a:fillRect/>
            </a:stretch>
          </a:blipFill>
        </p:spPr>
        <p:txBody>
          <a:bodyPr wrap="square" lIns="0" tIns="0" rIns="0" bIns="0" rtlCol="0"/>
          <a:lstStyle/>
          <a:p>
            <a:endParaRPr sz="1696"/>
          </a:p>
        </p:txBody>
      </p:sp>
      <p:sp>
        <p:nvSpPr>
          <p:cNvPr id="2" name="Holder 2"/>
          <p:cNvSpPr>
            <a:spLocks noGrp="1"/>
          </p:cNvSpPr>
          <p:nvPr>
            <p:ph type="title"/>
          </p:nvPr>
        </p:nvSpPr>
        <p:spPr>
          <a:xfrm>
            <a:off x="545227" y="539994"/>
            <a:ext cx="14035250" cy="507697"/>
          </a:xfrm>
        </p:spPr>
        <p:txBody>
          <a:bodyPr lIns="0" tIns="0" rIns="0" bIns="0"/>
          <a:lstStyle>
            <a:lvl1pPr>
              <a:defRPr sz="3299" b="1" i="0">
                <a:solidFill>
                  <a:schemeClr val="bg1"/>
                </a:solidFill>
                <a:latin typeface="Trebuchet MS"/>
                <a:cs typeface="Trebuchet MS"/>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312824769"/>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745750605"/>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showMasterSp="0" type="title" preserve="1">
  <p:cSld name="Титульный слайд">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Прямоугольник 9">
            <a:extLst>
              <a:ext uri="{FF2B5EF4-FFF2-40B4-BE49-F238E27FC236}">
                <a16:creationId xmlns:a16="http://schemas.microsoft.com/office/drawing/2014/main" id="{C08B926A-BAED-4480-8E5E-CBB6B66BE55C}"/>
              </a:ext>
            </a:extLst>
          </p:cNvPr>
          <p:cNvSpPr/>
          <p:nvPr/>
        </p:nvSpPr>
        <p:spPr>
          <a:xfrm>
            <a:off x="0" y="0"/>
            <a:ext cx="15125700" cy="106934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2592"/>
          </a:p>
        </p:txBody>
      </p:sp>
      <p:sp useBgFill="1">
        <p:nvSpPr>
          <p:cNvPr id="5" name="Скругленный прямоугольник 10">
            <a:extLst>
              <a:ext uri="{FF2B5EF4-FFF2-40B4-BE49-F238E27FC236}">
                <a16:creationId xmlns:a16="http://schemas.microsoft.com/office/drawing/2014/main" id="{E5E59D7B-DDAD-4604-BD54-0C1601AD9B5A}"/>
              </a:ext>
            </a:extLst>
          </p:cNvPr>
          <p:cNvSpPr/>
          <p:nvPr/>
        </p:nvSpPr>
        <p:spPr>
          <a:xfrm>
            <a:off x="107669" y="108918"/>
            <a:ext cx="14910369" cy="10433492"/>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fontAlgn="auto">
              <a:spcBef>
                <a:spcPts val="0"/>
              </a:spcBef>
              <a:spcAft>
                <a:spcPts val="0"/>
              </a:spcAft>
              <a:defRPr/>
            </a:pPr>
            <a:endParaRPr lang="en-US" sz="2592"/>
          </a:p>
        </p:txBody>
      </p:sp>
      <p:sp>
        <p:nvSpPr>
          <p:cNvPr id="6" name="Прямоугольник 11">
            <a:extLst>
              <a:ext uri="{FF2B5EF4-FFF2-40B4-BE49-F238E27FC236}">
                <a16:creationId xmlns:a16="http://schemas.microsoft.com/office/drawing/2014/main" id="{2D03BF3B-5ACA-46E6-AD76-0D7E74C0BABD}"/>
              </a:ext>
            </a:extLst>
          </p:cNvPr>
          <p:cNvSpPr/>
          <p:nvPr/>
        </p:nvSpPr>
        <p:spPr>
          <a:xfrm>
            <a:off x="105041" y="2259974"/>
            <a:ext cx="14920872" cy="2381262"/>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2592"/>
          </a:p>
        </p:txBody>
      </p:sp>
      <p:sp>
        <p:nvSpPr>
          <p:cNvPr id="7" name="Прямоугольник 14">
            <a:extLst>
              <a:ext uri="{FF2B5EF4-FFF2-40B4-BE49-F238E27FC236}">
                <a16:creationId xmlns:a16="http://schemas.microsoft.com/office/drawing/2014/main" id="{24AD1977-5EC5-459D-8E14-C74841E50094}"/>
              </a:ext>
            </a:extLst>
          </p:cNvPr>
          <p:cNvSpPr/>
          <p:nvPr/>
        </p:nvSpPr>
        <p:spPr>
          <a:xfrm>
            <a:off x="105041" y="2178286"/>
            <a:ext cx="14920872" cy="188125"/>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2592"/>
          </a:p>
        </p:txBody>
      </p:sp>
      <p:sp>
        <p:nvSpPr>
          <p:cNvPr id="10" name="Прямоугольник 15">
            <a:extLst>
              <a:ext uri="{FF2B5EF4-FFF2-40B4-BE49-F238E27FC236}">
                <a16:creationId xmlns:a16="http://schemas.microsoft.com/office/drawing/2014/main" id="{7CED7B5D-BA92-4E9E-8F84-E409768177D6}"/>
              </a:ext>
            </a:extLst>
          </p:cNvPr>
          <p:cNvSpPr/>
          <p:nvPr/>
        </p:nvSpPr>
        <p:spPr>
          <a:xfrm>
            <a:off x="105041" y="4641238"/>
            <a:ext cx="14920872" cy="17327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2592"/>
          </a:p>
        </p:txBody>
      </p:sp>
      <p:sp>
        <p:nvSpPr>
          <p:cNvPr id="9" name="Подзаголовок 8"/>
          <p:cNvSpPr>
            <a:spLocks noGrp="1"/>
          </p:cNvSpPr>
          <p:nvPr>
            <p:ph type="subTitle" idx="1"/>
          </p:nvPr>
        </p:nvSpPr>
        <p:spPr>
          <a:xfrm>
            <a:off x="2142808" y="4990253"/>
            <a:ext cx="10587990" cy="2495127"/>
          </a:xfrm>
        </p:spPr>
        <p:txBody>
          <a:bodyPr/>
          <a:lstStyle>
            <a:lvl1pPr marL="0" indent="0" algn="ctr">
              <a:buNone/>
              <a:defRPr sz="3742">
                <a:solidFill>
                  <a:schemeClr val="tx2"/>
                </a:solidFill>
              </a:defRPr>
            </a:lvl1pPr>
            <a:lvl2pPr marL="658075" indent="0" algn="ctr">
              <a:buNone/>
            </a:lvl2pPr>
            <a:lvl3pPr marL="1316150" indent="0" algn="ctr">
              <a:buNone/>
            </a:lvl3pPr>
            <a:lvl4pPr marL="1974225" indent="0" algn="ctr">
              <a:buNone/>
            </a:lvl4pPr>
            <a:lvl5pPr marL="2632301" indent="0" algn="ctr">
              <a:buNone/>
            </a:lvl5pPr>
            <a:lvl6pPr marL="3290375" indent="0" algn="ctr">
              <a:buNone/>
            </a:lvl6pPr>
            <a:lvl7pPr marL="3948452" indent="0" algn="ctr">
              <a:buNone/>
            </a:lvl7pPr>
            <a:lvl8pPr marL="4606527" indent="0" algn="ctr">
              <a:buNone/>
            </a:lvl8pPr>
            <a:lvl9pPr marL="5264603" indent="0" algn="ctr">
              <a:buNone/>
            </a:lvl9pPr>
          </a:lstStyle>
          <a:p>
            <a:r>
              <a:rPr lang="ru-RU"/>
              <a:t>Образец подзаголовка</a:t>
            </a:r>
            <a:endParaRPr lang="en-US"/>
          </a:p>
        </p:txBody>
      </p:sp>
      <p:sp>
        <p:nvSpPr>
          <p:cNvPr id="8" name="Заголовок 7"/>
          <p:cNvSpPr>
            <a:spLocks noGrp="1"/>
          </p:cNvSpPr>
          <p:nvPr>
            <p:ph type="ctrTitle"/>
          </p:nvPr>
        </p:nvSpPr>
        <p:spPr>
          <a:xfrm>
            <a:off x="756285" y="2348137"/>
            <a:ext cx="13613130" cy="2292150"/>
          </a:xfrm>
        </p:spPr>
        <p:txBody>
          <a:bodyPr anchor="ctr"/>
          <a:lstStyle>
            <a:lvl1pPr algn="ctr">
              <a:defRPr lang="en-US" dirty="0">
                <a:solidFill>
                  <a:srgbClr val="FFFFFF"/>
                </a:solidFill>
              </a:defRPr>
            </a:lvl1pPr>
          </a:lstStyle>
          <a:p>
            <a:r>
              <a:rPr lang="ru-RU"/>
              <a:t>Образец заголовка</a:t>
            </a:r>
            <a:endParaRPr lang="en-US"/>
          </a:p>
        </p:txBody>
      </p:sp>
      <p:sp>
        <p:nvSpPr>
          <p:cNvPr id="11" name="Дата 27">
            <a:extLst>
              <a:ext uri="{FF2B5EF4-FFF2-40B4-BE49-F238E27FC236}">
                <a16:creationId xmlns:a16="http://schemas.microsoft.com/office/drawing/2014/main" id="{819513F4-D794-4B47-B7FE-2151C1170AC9}"/>
              </a:ext>
            </a:extLst>
          </p:cNvPr>
          <p:cNvSpPr>
            <a:spLocks noGrp="1"/>
          </p:cNvSpPr>
          <p:nvPr>
            <p:ph type="dt" sz="half" idx="10"/>
          </p:nvPr>
        </p:nvSpPr>
        <p:spPr/>
        <p:txBody>
          <a:bodyPr/>
          <a:lstStyle>
            <a:lvl1pPr>
              <a:defRPr/>
            </a:lvl1pPr>
          </a:lstStyle>
          <a:p>
            <a:pPr>
              <a:defRPr/>
            </a:pPr>
            <a:fld id="{B5C92130-0195-4D3A-9E26-85D3BCA1B314}" type="datetime1">
              <a:rPr lang="ru-RU"/>
              <a:pPr>
                <a:defRPr/>
              </a:pPr>
              <a:t>06.11.2019</a:t>
            </a:fld>
            <a:endParaRPr lang="ru-RU"/>
          </a:p>
        </p:txBody>
      </p:sp>
      <p:sp>
        <p:nvSpPr>
          <p:cNvPr id="12" name="Нижний колонтитул 16">
            <a:extLst>
              <a:ext uri="{FF2B5EF4-FFF2-40B4-BE49-F238E27FC236}">
                <a16:creationId xmlns:a16="http://schemas.microsoft.com/office/drawing/2014/main" id="{80EE44D3-9618-4C67-944F-68E80AC5415F}"/>
              </a:ext>
            </a:extLst>
          </p:cNvPr>
          <p:cNvSpPr>
            <a:spLocks noGrp="1"/>
          </p:cNvSpPr>
          <p:nvPr>
            <p:ph type="ftr" sz="quarter" idx="11"/>
          </p:nvPr>
        </p:nvSpPr>
        <p:spPr/>
        <p:txBody>
          <a:bodyPr/>
          <a:lstStyle>
            <a:lvl1pPr>
              <a:defRPr/>
            </a:lvl1pPr>
          </a:lstStyle>
          <a:p>
            <a:pPr>
              <a:defRPr/>
            </a:pPr>
            <a:endParaRPr lang="ru-RU"/>
          </a:p>
        </p:txBody>
      </p:sp>
      <p:sp>
        <p:nvSpPr>
          <p:cNvPr id="13" name="Номер слайда 28">
            <a:extLst>
              <a:ext uri="{FF2B5EF4-FFF2-40B4-BE49-F238E27FC236}">
                <a16:creationId xmlns:a16="http://schemas.microsoft.com/office/drawing/2014/main" id="{75AA0D10-D2FA-44A9-AF6C-72C7744CB066}"/>
              </a:ext>
            </a:extLst>
          </p:cNvPr>
          <p:cNvSpPr>
            <a:spLocks noGrp="1"/>
          </p:cNvSpPr>
          <p:nvPr>
            <p:ph type="sldNum" sz="quarter" idx="12"/>
          </p:nvPr>
        </p:nvSpPr>
        <p:spPr/>
        <p:txBody>
          <a:bodyPr/>
          <a:lstStyle>
            <a:lvl1pPr>
              <a:defRPr/>
            </a:lvl1pPr>
          </a:lstStyle>
          <a:p>
            <a:fld id="{C2A3D4A7-991F-4E8E-85DF-0FE568F221C7}" type="slidenum">
              <a:rPr lang="ru-RU" altLang="en-US"/>
              <a:pPr/>
              <a:t>‹#›</a:t>
            </a:fld>
            <a:endParaRPr lang="ru-RU" altLang="en-US"/>
          </a:p>
        </p:txBody>
      </p:sp>
    </p:spTree>
    <p:extLst>
      <p:ext uri="{BB962C8B-B14F-4D97-AF65-F5344CB8AC3E}">
        <p14:creationId xmlns:p14="http://schemas.microsoft.com/office/powerpoint/2010/main" val="88350874"/>
      </p:ext>
    </p:extLst>
  </p:cSld>
  <p:clrMapOvr>
    <a:overrideClrMapping bg1="lt1" tx1="dk1" bg2="lt2" tx2="dk2" accent1="accent1" accent2="accent2" accent3="accent3" accent4="accent4" accent5="accent5" accent6="accent6" hlink="hlink" folHlink="folHlink"/>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endParaRPr lang="en-US"/>
          </a:p>
        </p:txBody>
      </p:sp>
      <p:sp>
        <p:nvSpPr>
          <p:cNvPr id="8" name="Содержимое 7"/>
          <p:cNvSpPr>
            <a:spLocks noGrp="1"/>
          </p:cNvSpPr>
          <p:nvPr>
            <p:ph sz="quarter" idx="1"/>
          </p:nvPr>
        </p:nvSpPr>
        <p:spPr>
          <a:xfrm>
            <a:off x="1512570" y="2257495"/>
            <a:ext cx="12856845" cy="7128933"/>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a:p>
        </p:txBody>
      </p:sp>
      <p:sp>
        <p:nvSpPr>
          <p:cNvPr id="4" name="Дата 13">
            <a:extLst>
              <a:ext uri="{FF2B5EF4-FFF2-40B4-BE49-F238E27FC236}">
                <a16:creationId xmlns:a16="http://schemas.microsoft.com/office/drawing/2014/main" id="{CA629408-C0D4-42AE-A768-4D632A9A8222}"/>
              </a:ext>
            </a:extLst>
          </p:cNvPr>
          <p:cNvSpPr>
            <a:spLocks noGrp="1"/>
          </p:cNvSpPr>
          <p:nvPr>
            <p:ph type="dt" sz="half" idx="10"/>
          </p:nvPr>
        </p:nvSpPr>
        <p:spPr/>
        <p:txBody>
          <a:bodyPr/>
          <a:lstStyle>
            <a:lvl1pPr>
              <a:defRPr/>
            </a:lvl1pPr>
          </a:lstStyle>
          <a:p>
            <a:pPr>
              <a:defRPr/>
            </a:pPr>
            <a:fld id="{6352A74E-4F93-42E4-A1FC-2571B4B877DE}" type="datetime1">
              <a:rPr lang="ru-RU"/>
              <a:pPr>
                <a:defRPr/>
              </a:pPr>
              <a:t>06.11.2019</a:t>
            </a:fld>
            <a:endParaRPr lang="ru-RU"/>
          </a:p>
        </p:txBody>
      </p:sp>
      <p:sp>
        <p:nvSpPr>
          <p:cNvPr id="5" name="Нижний колонтитул 2">
            <a:extLst>
              <a:ext uri="{FF2B5EF4-FFF2-40B4-BE49-F238E27FC236}">
                <a16:creationId xmlns:a16="http://schemas.microsoft.com/office/drawing/2014/main" id="{402DE263-4D25-4830-B5A8-B3E9BD504780}"/>
              </a:ext>
            </a:extLst>
          </p:cNvPr>
          <p:cNvSpPr>
            <a:spLocks noGrp="1"/>
          </p:cNvSpPr>
          <p:nvPr>
            <p:ph type="ftr" sz="quarter" idx="11"/>
          </p:nvPr>
        </p:nvSpPr>
        <p:spPr/>
        <p:txBody>
          <a:bodyPr/>
          <a:lstStyle>
            <a:lvl1pPr>
              <a:defRPr/>
            </a:lvl1pPr>
          </a:lstStyle>
          <a:p>
            <a:pPr>
              <a:defRPr/>
            </a:pPr>
            <a:endParaRPr lang="ru-RU"/>
          </a:p>
        </p:txBody>
      </p:sp>
      <p:sp>
        <p:nvSpPr>
          <p:cNvPr id="6" name="Номер слайда 22">
            <a:extLst>
              <a:ext uri="{FF2B5EF4-FFF2-40B4-BE49-F238E27FC236}">
                <a16:creationId xmlns:a16="http://schemas.microsoft.com/office/drawing/2014/main" id="{92426144-3495-4D3C-8434-43090CC4B6A2}"/>
              </a:ext>
            </a:extLst>
          </p:cNvPr>
          <p:cNvSpPr>
            <a:spLocks noGrp="1"/>
          </p:cNvSpPr>
          <p:nvPr>
            <p:ph type="sldNum" sz="quarter" idx="12"/>
          </p:nvPr>
        </p:nvSpPr>
        <p:spPr/>
        <p:txBody>
          <a:bodyPr/>
          <a:lstStyle>
            <a:lvl1pPr>
              <a:defRPr/>
            </a:lvl1pPr>
          </a:lstStyle>
          <a:p>
            <a:fld id="{F89654B9-86AA-4D69-B0F9-802BE7E5370E}" type="slidenum">
              <a:rPr lang="ru-RU" altLang="en-US"/>
              <a:pPr/>
              <a:t>‹#›</a:t>
            </a:fld>
            <a:endParaRPr lang="ru-RU" altLang="en-US"/>
          </a:p>
        </p:txBody>
      </p:sp>
    </p:spTree>
    <p:extLst>
      <p:ext uri="{BB962C8B-B14F-4D97-AF65-F5344CB8AC3E}">
        <p14:creationId xmlns:p14="http://schemas.microsoft.com/office/powerpoint/2010/main" val="669956882"/>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showMasterSp="0" type="secHead" preserve="1">
  <p:cSld name="Заголовок раздела">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Прямоугольник 9">
            <a:extLst>
              <a:ext uri="{FF2B5EF4-FFF2-40B4-BE49-F238E27FC236}">
                <a16:creationId xmlns:a16="http://schemas.microsoft.com/office/drawing/2014/main" id="{5ABDC1AE-3B15-44A7-94D1-99D05B014DE0}"/>
              </a:ext>
            </a:extLst>
          </p:cNvPr>
          <p:cNvSpPr/>
          <p:nvPr/>
        </p:nvSpPr>
        <p:spPr>
          <a:xfrm>
            <a:off x="0" y="0"/>
            <a:ext cx="15125700" cy="106934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2592"/>
          </a:p>
        </p:txBody>
      </p:sp>
      <p:sp useBgFill="1">
        <p:nvSpPr>
          <p:cNvPr id="5" name="Скругленный прямоугольник 10">
            <a:extLst>
              <a:ext uri="{FF2B5EF4-FFF2-40B4-BE49-F238E27FC236}">
                <a16:creationId xmlns:a16="http://schemas.microsoft.com/office/drawing/2014/main" id="{57B2BEAC-21EE-4B3D-B3C2-C12473E11015}"/>
              </a:ext>
            </a:extLst>
          </p:cNvPr>
          <p:cNvSpPr/>
          <p:nvPr/>
        </p:nvSpPr>
        <p:spPr>
          <a:xfrm>
            <a:off x="108041" y="108769"/>
            <a:ext cx="14909621" cy="10434876"/>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fontAlgn="auto">
              <a:spcBef>
                <a:spcPts val="0"/>
              </a:spcBef>
              <a:spcAft>
                <a:spcPts val="0"/>
              </a:spcAft>
              <a:defRPr/>
            </a:pPr>
            <a:endParaRPr lang="en-US" sz="2592"/>
          </a:p>
        </p:txBody>
      </p:sp>
      <p:sp>
        <p:nvSpPr>
          <p:cNvPr id="6" name="Прямоугольник 11">
            <a:extLst>
              <a:ext uri="{FF2B5EF4-FFF2-40B4-BE49-F238E27FC236}">
                <a16:creationId xmlns:a16="http://schemas.microsoft.com/office/drawing/2014/main" id="{2B5B8AD7-992E-4DAF-9BAF-4DB127E4D7A0}"/>
              </a:ext>
            </a:extLst>
          </p:cNvPr>
          <p:cNvSpPr/>
          <p:nvPr/>
        </p:nvSpPr>
        <p:spPr>
          <a:xfrm flipV="1">
            <a:off x="115548" y="3705566"/>
            <a:ext cx="14910369" cy="14356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2592"/>
          </a:p>
        </p:txBody>
      </p:sp>
      <p:sp>
        <p:nvSpPr>
          <p:cNvPr id="7" name="Прямоугольник 14">
            <a:extLst>
              <a:ext uri="{FF2B5EF4-FFF2-40B4-BE49-F238E27FC236}">
                <a16:creationId xmlns:a16="http://schemas.microsoft.com/office/drawing/2014/main" id="{3A758DDD-9290-4D96-93CC-AD747A5FE49B}"/>
              </a:ext>
            </a:extLst>
          </p:cNvPr>
          <p:cNvSpPr/>
          <p:nvPr/>
        </p:nvSpPr>
        <p:spPr>
          <a:xfrm>
            <a:off x="115548" y="3651106"/>
            <a:ext cx="14910369" cy="71784"/>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2592"/>
          </a:p>
        </p:txBody>
      </p:sp>
      <p:sp>
        <p:nvSpPr>
          <p:cNvPr id="8" name="Прямоугольник 15">
            <a:extLst>
              <a:ext uri="{FF2B5EF4-FFF2-40B4-BE49-F238E27FC236}">
                <a16:creationId xmlns:a16="http://schemas.microsoft.com/office/drawing/2014/main" id="{A9A84E45-AA33-4F60-A6D1-D5F6CFAF5488}"/>
              </a:ext>
            </a:extLst>
          </p:cNvPr>
          <p:cNvSpPr/>
          <p:nvPr/>
        </p:nvSpPr>
        <p:spPr>
          <a:xfrm>
            <a:off x="112917" y="3849132"/>
            <a:ext cx="14912994" cy="71784"/>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2592"/>
          </a:p>
        </p:txBody>
      </p:sp>
      <p:sp>
        <p:nvSpPr>
          <p:cNvPr id="2" name="Заголовок 1"/>
          <p:cNvSpPr>
            <a:spLocks noGrp="1"/>
          </p:cNvSpPr>
          <p:nvPr>
            <p:ph type="title"/>
          </p:nvPr>
        </p:nvSpPr>
        <p:spPr>
          <a:xfrm>
            <a:off x="1194827" y="1485197"/>
            <a:ext cx="12856845" cy="2123828"/>
          </a:xfrm>
        </p:spPr>
        <p:txBody>
          <a:bodyPr/>
          <a:lstStyle>
            <a:lvl1pPr algn="l">
              <a:buNone/>
              <a:defRPr sz="5757" b="0" cap="none"/>
            </a:lvl1pPr>
          </a:lstStyle>
          <a:p>
            <a:r>
              <a:rPr lang="ru-RU"/>
              <a:t>Образец заголовка</a:t>
            </a:r>
            <a:endParaRPr lang="en-US"/>
          </a:p>
        </p:txBody>
      </p:sp>
      <p:sp>
        <p:nvSpPr>
          <p:cNvPr id="3" name="Текст 2"/>
          <p:cNvSpPr>
            <a:spLocks noGrp="1"/>
          </p:cNvSpPr>
          <p:nvPr>
            <p:ph type="body" idx="1"/>
          </p:nvPr>
        </p:nvSpPr>
        <p:spPr>
          <a:xfrm>
            <a:off x="1194827" y="3972896"/>
            <a:ext cx="12856845" cy="2086697"/>
          </a:xfrm>
        </p:spPr>
        <p:txBody>
          <a:bodyPr/>
          <a:lstStyle>
            <a:lvl1pPr marL="0" indent="0">
              <a:buNone/>
              <a:defRPr sz="3454">
                <a:solidFill>
                  <a:schemeClr val="tx1">
                    <a:tint val="75000"/>
                  </a:schemeClr>
                </a:solidFill>
              </a:defRPr>
            </a:lvl1pPr>
            <a:lvl2pPr>
              <a:buNone/>
              <a:defRPr sz="2592">
                <a:solidFill>
                  <a:schemeClr val="tx1">
                    <a:tint val="75000"/>
                  </a:schemeClr>
                </a:solidFill>
              </a:defRPr>
            </a:lvl2pPr>
            <a:lvl3pPr>
              <a:buNone/>
              <a:defRPr sz="2304">
                <a:solidFill>
                  <a:schemeClr val="tx1">
                    <a:tint val="75000"/>
                  </a:schemeClr>
                </a:solidFill>
              </a:defRPr>
            </a:lvl3pPr>
            <a:lvl4pPr>
              <a:buNone/>
              <a:defRPr sz="2014">
                <a:solidFill>
                  <a:schemeClr val="tx1">
                    <a:tint val="75000"/>
                  </a:schemeClr>
                </a:solidFill>
              </a:defRPr>
            </a:lvl4pPr>
            <a:lvl5pPr>
              <a:buNone/>
              <a:defRPr sz="2014">
                <a:solidFill>
                  <a:schemeClr val="tx1">
                    <a:tint val="75000"/>
                  </a:schemeClr>
                </a:solidFill>
              </a:defRPr>
            </a:lvl5pPr>
          </a:lstStyle>
          <a:p>
            <a:pPr lvl="0"/>
            <a:r>
              <a:rPr lang="ru-RU"/>
              <a:t>Образец текста</a:t>
            </a:r>
          </a:p>
        </p:txBody>
      </p:sp>
      <p:sp>
        <p:nvSpPr>
          <p:cNvPr id="9" name="Дата 3">
            <a:extLst>
              <a:ext uri="{FF2B5EF4-FFF2-40B4-BE49-F238E27FC236}">
                <a16:creationId xmlns:a16="http://schemas.microsoft.com/office/drawing/2014/main" id="{0DD886AC-0A8E-49C8-8F60-58D0CBDE44D0}"/>
              </a:ext>
            </a:extLst>
          </p:cNvPr>
          <p:cNvSpPr>
            <a:spLocks noGrp="1"/>
          </p:cNvSpPr>
          <p:nvPr>
            <p:ph type="dt" sz="half" idx="10"/>
          </p:nvPr>
        </p:nvSpPr>
        <p:spPr/>
        <p:txBody>
          <a:bodyPr/>
          <a:lstStyle>
            <a:lvl1pPr>
              <a:defRPr/>
            </a:lvl1pPr>
          </a:lstStyle>
          <a:p>
            <a:pPr>
              <a:defRPr/>
            </a:pPr>
            <a:fld id="{DC440E6A-2595-450D-8C92-71B0CDE533E1}" type="datetime1">
              <a:rPr lang="ru-RU"/>
              <a:pPr>
                <a:defRPr/>
              </a:pPr>
              <a:t>06.11.2019</a:t>
            </a:fld>
            <a:endParaRPr lang="ru-RU"/>
          </a:p>
        </p:txBody>
      </p:sp>
      <p:sp>
        <p:nvSpPr>
          <p:cNvPr id="10" name="Нижний колонтитул 4">
            <a:extLst>
              <a:ext uri="{FF2B5EF4-FFF2-40B4-BE49-F238E27FC236}">
                <a16:creationId xmlns:a16="http://schemas.microsoft.com/office/drawing/2014/main" id="{0DB9CE00-E9C7-4452-B41A-5A59CA35D38B}"/>
              </a:ext>
            </a:extLst>
          </p:cNvPr>
          <p:cNvSpPr>
            <a:spLocks noGrp="1"/>
          </p:cNvSpPr>
          <p:nvPr>
            <p:ph type="ftr" sz="quarter" idx="11"/>
          </p:nvPr>
        </p:nvSpPr>
        <p:spPr>
          <a:xfrm>
            <a:off x="1323499" y="9624060"/>
            <a:ext cx="6617494" cy="712893"/>
          </a:xfrm>
        </p:spPr>
        <p:txBody>
          <a:bodyPr/>
          <a:lstStyle>
            <a:lvl1pPr>
              <a:defRPr/>
            </a:lvl1pPr>
          </a:lstStyle>
          <a:p>
            <a:pPr>
              <a:defRPr/>
            </a:pPr>
            <a:endParaRPr lang="ru-RU"/>
          </a:p>
        </p:txBody>
      </p:sp>
      <p:sp>
        <p:nvSpPr>
          <p:cNvPr id="11" name="Номер слайда 5">
            <a:extLst>
              <a:ext uri="{FF2B5EF4-FFF2-40B4-BE49-F238E27FC236}">
                <a16:creationId xmlns:a16="http://schemas.microsoft.com/office/drawing/2014/main" id="{12BA7790-851B-4D51-8479-00A9027D7B9C}"/>
              </a:ext>
            </a:extLst>
          </p:cNvPr>
          <p:cNvSpPr>
            <a:spLocks noGrp="1"/>
          </p:cNvSpPr>
          <p:nvPr>
            <p:ph type="sldNum" sz="quarter" idx="12"/>
          </p:nvPr>
        </p:nvSpPr>
        <p:spPr>
          <a:xfrm>
            <a:off x="241592" y="9680994"/>
            <a:ext cx="756285" cy="712893"/>
          </a:xfrm>
        </p:spPr>
        <p:txBody>
          <a:bodyPr/>
          <a:lstStyle>
            <a:lvl1pPr>
              <a:defRPr/>
            </a:lvl1pPr>
          </a:lstStyle>
          <a:p>
            <a:fld id="{D465AF41-1429-4352-A166-6F5DCE6EE78D}" type="slidenum">
              <a:rPr lang="ru-RU" altLang="en-US"/>
              <a:pPr/>
              <a:t>‹#›</a:t>
            </a:fld>
            <a:endParaRPr lang="ru-RU" altLang="en-US"/>
          </a:p>
        </p:txBody>
      </p:sp>
    </p:spTree>
    <p:extLst>
      <p:ext uri="{BB962C8B-B14F-4D97-AF65-F5344CB8AC3E}">
        <p14:creationId xmlns:p14="http://schemas.microsoft.com/office/powerpoint/2010/main" val="1578615343"/>
      </p:ext>
    </p:extLst>
  </p:cSld>
  <p:clrMapOvr>
    <a:overrideClrMapping bg1="lt1" tx1="dk1" bg2="lt2" tx2="dk2" accent1="accent1" accent2="accent2" accent3="accent3" accent4="accent4" accent5="accent5" accent6="accent6" hlink="hlink" folHlink="folHlink"/>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endParaRPr lang="en-US"/>
          </a:p>
        </p:txBody>
      </p:sp>
      <p:sp>
        <p:nvSpPr>
          <p:cNvPr id="9" name="Содержимое 8"/>
          <p:cNvSpPr>
            <a:spLocks noGrp="1"/>
          </p:cNvSpPr>
          <p:nvPr>
            <p:ph sz="quarter" idx="1"/>
          </p:nvPr>
        </p:nvSpPr>
        <p:spPr>
          <a:xfrm>
            <a:off x="1512570" y="2257495"/>
            <a:ext cx="6201537" cy="7128933"/>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a:p>
        </p:txBody>
      </p:sp>
      <p:sp>
        <p:nvSpPr>
          <p:cNvPr id="11" name="Содержимое 10"/>
          <p:cNvSpPr>
            <a:spLocks noGrp="1"/>
          </p:cNvSpPr>
          <p:nvPr>
            <p:ph sz="quarter" idx="2"/>
          </p:nvPr>
        </p:nvSpPr>
        <p:spPr>
          <a:xfrm>
            <a:off x="8161575" y="2257495"/>
            <a:ext cx="6201537" cy="7128933"/>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a:p>
        </p:txBody>
      </p:sp>
      <p:sp>
        <p:nvSpPr>
          <p:cNvPr id="5" name="Дата 13">
            <a:extLst>
              <a:ext uri="{FF2B5EF4-FFF2-40B4-BE49-F238E27FC236}">
                <a16:creationId xmlns:a16="http://schemas.microsoft.com/office/drawing/2014/main" id="{3468B4FA-10EB-4BA3-A164-91436CDC3BB3}"/>
              </a:ext>
            </a:extLst>
          </p:cNvPr>
          <p:cNvSpPr>
            <a:spLocks noGrp="1"/>
          </p:cNvSpPr>
          <p:nvPr>
            <p:ph type="dt" sz="half" idx="10"/>
          </p:nvPr>
        </p:nvSpPr>
        <p:spPr/>
        <p:txBody>
          <a:bodyPr/>
          <a:lstStyle>
            <a:lvl1pPr>
              <a:defRPr/>
            </a:lvl1pPr>
          </a:lstStyle>
          <a:p>
            <a:pPr>
              <a:defRPr/>
            </a:pPr>
            <a:fld id="{C7BBA8CF-31B8-46C1-9A2F-B4F4DEE7F0F4}" type="datetime1">
              <a:rPr lang="ru-RU"/>
              <a:pPr>
                <a:defRPr/>
              </a:pPr>
              <a:t>06.11.2019</a:t>
            </a:fld>
            <a:endParaRPr lang="ru-RU"/>
          </a:p>
        </p:txBody>
      </p:sp>
      <p:sp>
        <p:nvSpPr>
          <p:cNvPr id="6" name="Нижний колонтитул 2">
            <a:extLst>
              <a:ext uri="{FF2B5EF4-FFF2-40B4-BE49-F238E27FC236}">
                <a16:creationId xmlns:a16="http://schemas.microsoft.com/office/drawing/2014/main" id="{94C811EB-DA67-4161-8908-F476352E52EC}"/>
              </a:ext>
            </a:extLst>
          </p:cNvPr>
          <p:cNvSpPr>
            <a:spLocks noGrp="1"/>
          </p:cNvSpPr>
          <p:nvPr>
            <p:ph type="ftr" sz="quarter" idx="11"/>
          </p:nvPr>
        </p:nvSpPr>
        <p:spPr/>
        <p:txBody>
          <a:bodyPr/>
          <a:lstStyle>
            <a:lvl1pPr>
              <a:defRPr/>
            </a:lvl1pPr>
          </a:lstStyle>
          <a:p>
            <a:pPr>
              <a:defRPr/>
            </a:pPr>
            <a:endParaRPr lang="ru-RU"/>
          </a:p>
        </p:txBody>
      </p:sp>
      <p:sp>
        <p:nvSpPr>
          <p:cNvPr id="7" name="Номер слайда 22">
            <a:extLst>
              <a:ext uri="{FF2B5EF4-FFF2-40B4-BE49-F238E27FC236}">
                <a16:creationId xmlns:a16="http://schemas.microsoft.com/office/drawing/2014/main" id="{E1577968-2763-41C0-AB34-66257999C1E1}"/>
              </a:ext>
            </a:extLst>
          </p:cNvPr>
          <p:cNvSpPr>
            <a:spLocks noGrp="1"/>
          </p:cNvSpPr>
          <p:nvPr>
            <p:ph type="sldNum" sz="quarter" idx="12"/>
          </p:nvPr>
        </p:nvSpPr>
        <p:spPr/>
        <p:txBody>
          <a:bodyPr/>
          <a:lstStyle>
            <a:lvl1pPr>
              <a:defRPr/>
            </a:lvl1pPr>
          </a:lstStyle>
          <a:p>
            <a:fld id="{88C1DF88-8D27-45FE-9D88-4C510BDBD54E}" type="slidenum">
              <a:rPr lang="ru-RU" altLang="en-US"/>
              <a:pPr/>
              <a:t>‹#›</a:t>
            </a:fld>
            <a:endParaRPr lang="ru-RU" altLang="en-US"/>
          </a:p>
        </p:txBody>
      </p:sp>
    </p:spTree>
    <p:extLst>
      <p:ext uri="{BB962C8B-B14F-4D97-AF65-F5344CB8AC3E}">
        <p14:creationId xmlns:p14="http://schemas.microsoft.com/office/powerpoint/2010/main" val="2984628353"/>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512570" y="425756"/>
            <a:ext cx="12856845" cy="1782233"/>
          </a:xfrm>
        </p:spPr>
        <p:txBody>
          <a:bodyPr/>
          <a:lstStyle>
            <a:lvl1pPr>
              <a:defRPr/>
            </a:lvl1pPr>
          </a:lstStyle>
          <a:p>
            <a:r>
              <a:rPr lang="ru-RU"/>
              <a:t>Образец заголовка</a:t>
            </a:r>
            <a:endParaRPr lang="en-US"/>
          </a:p>
        </p:txBody>
      </p:sp>
      <p:sp>
        <p:nvSpPr>
          <p:cNvPr id="3" name="Текст 2"/>
          <p:cNvSpPr>
            <a:spLocks noGrp="1"/>
          </p:cNvSpPr>
          <p:nvPr>
            <p:ph type="body" idx="1"/>
          </p:nvPr>
        </p:nvSpPr>
        <p:spPr>
          <a:xfrm>
            <a:off x="1512571" y="2257497"/>
            <a:ext cx="6176327" cy="1188155"/>
          </a:xfrm>
          <a:noFill/>
          <a:ln w="12700" cap="sq" cmpd="sng" algn="ctr">
            <a:noFill/>
            <a:prstDash val="solid"/>
          </a:ln>
        </p:spPr>
        <p:txBody>
          <a:bodyPr anchor="b">
            <a:noAutofit/>
          </a:bodyPr>
          <a:lstStyle>
            <a:lvl1pPr marL="0" indent="0">
              <a:buNone/>
              <a:defRPr sz="3454" b="1">
                <a:solidFill>
                  <a:schemeClr val="accent1"/>
                </a:solidFill>
                <a:latin typeface="+mj-lt"/>
                <a:ea typeface="+mj-ea"/>
                <a:cs typeface="+mj-cs"/>
              </a:defRPr>
            </a:lvl1pPr>
            <a:lvl2pPr>
              <a:buNone/>
              <a:defRPr sz="2878" b="1"/>
            </a:lvl2pPr>
            <a:lvl3pPr>
              <a:buNone/>
              <a:defRPr sz="2592" b="1"/>
            </a:lvl3pPr>
            <a:lvl4pPr>
              <a:buNone/>
              <a:defRPr sz="2304" b="1"/>
            </a:lvl4pPr>
            <a:lvl5pPr>
              <a:buNone/>
              <a:defRPr sz="2304" b="1"/>
            </a:lvl5pPr>
          </a:lstStyle>
          <a:p>
            <a:pPr lvl="0"/>
            <a:r>
              <a:rPr lang="ru-RU"/>
              <a:t>Образец текста</a:t>
            </a:r>
          </a:p>
        </p:txBody>
      </p:sp>
      <p:sp>
        <p:nvSpPr>
          <p:cNvPr id="4" name="Текст 3"/>
          <p:cNvSpPr>
            <a:spLocks noGrp="1"/>
          </p:cNvSpPr>
          <p:nvPr>
            <p:ph type="body" sz="half" idx="3"/>
          </p:nvPr>
        </p:nvSpPr>
        <p:spPr>
          <a:xfrm>
            <a:off x="8193089" y="2257497"/>
            <a:ext cx="6176327" cy="1188155"/>
          </a:xfrm>
          <a:noFill/>
          <a:ln w="12700" cap="sq" cmpd="sng" algn="ctr">
            <a:noFill/>
            <a:prstDash val="solid"/>
          </a:ln>
        </p:spPr>
        <p:txBody>
          <a:bodyPr anchor="b">
            <a:noAutofit/>
          </a:bodyPr>
          <a:lstStyle>
            <a:lvl1pPr marL="0" indent="0">
              <a:buNone/>
              <a:defRPr sz="3454" b="1">
                <a:solidFill>
                  <a:schemeClr val="accent1"/>
                </a:solidFill>
                <a:latin typeface="+mj-lt"/>
                <a:ea typeface="+mj-ea"/>
                <a:cs typeface="+mj-cs"/>
              </a:defRPr>
            </a:lvl1pPr>
            <a:lvl2pPr>
              <a:buNone/>
              <a:defRPr sz="2878" b="1"/>
            </a:lvl2pPr>
            <a:lvl3pPr>
              <a:buNone/>
              <a:defRPr sz="2592" b="1"/>
            </a:lvl3pPr>
            <a:lvl4pPr>
              <a:buNone/>
              <a:defRPr sz="2304" b="1"/>
            </a:lvl4pPr>
            <a:lvl5pPr>
              <a:buNone/>
              <a:defRPr sz="2304" b="1"/>
            </a:lvl5pPr>
          </a:lstStyle>
          <a:p>
            <a:pPr lvl="0"/>
            <a:r>
              <a:rPr lang="ru-RU"/>
              <a:t>Образец текста</a:t>
            </a:r>
          </a:p>
        </p:txBody>
      </p:sp>
      <p:sp>
        <p:nvSpPr>
          <p:cNvPr id="11" name="Содержимое 10"/>
          <p:cNvSpPr>
            <a:spLocks noGrp="1"/>
          </p:cNvSpPr>
          <p:nvPr>
            <p:ph sz="half" idx="2"/>
          </p:nvPr>
        </p:nvSpPr>
        <p:spPr>
          <a:xfrm>
            <a:off x="1512571" y="3505059"/>
            <a:ext cx="6176327" cy="6059593"/>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a:p>
        </p:txBody>
      </p:sp>
      <p:sp>
        <p:nvSpPr>
          <p:cNvPr id="13" name="Содержимое 12"/>
          <p:cNvSpPr>
            <a:spLocks noGrp="1"/>
          </p:cNvSpPr>
          <p:nvPr>
            <p:ph sz="half" idx="4"/>
          </p:nvPr>
        </p:nvSpPr>
        <p:spPr>
          <a:xfrm>
            <a:off x="8193089" y="3505059"/>
            <a:ext cx="6176327" cy="6059593"/>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a:p>
        </p:txBody>
      </p:sp>
      <p:sp>
        <p:nvSpPr>
          <p:cNvPr id="7" name="Дата 13">
            <a:extLst>
              <a:ext uri="{FF2B5EF4-FFF2-40B4-BE49-F238E27FC236}">
                <a16:creationId xmlns:a16="http://schemas.microsoft.com/office/drawing/2014/main" id="{0042E4AF-FF33-4BCB-B31C-26CD31ECE8DA}"/>
              </a:ext>
            </a:extLst>
          </p:cNvPr>
          <p:cNvSpPr>
            <a:spLocks noGrp="1"/>
          </p:cNvSpPr>
          <p:nvPr>
            <p:ph type="dt" sz="half" idx="10"/>
          </p:nvPr>
        </p:nvSpPr>
        <p:spPr/>
        <p:txBody>
          <a:bodyPr/>
          <a:lstStyle>
            <a:lvl1pPr>
              <a:defRPr/>
            </a:lvl1pPr>
          </a:lstStyle>
          <a:p>
            <a:pPr>
              <a:defRPr/>
            </a:pPr>
            <a:fld id="{D22CBAE5-4DE7-44A6-9952-CCE6843F2377}" type="datetime1">
              <a:rPr lang="ru-RU"/>
              <a:pPr>
                <a:defRPr/>
              </a:pPr>
              <a:t>06.11.2019</a:t>
            </a:fld>
            <a:endParaRPr lang="ru-RU"/>
          </a:p>
        </p:txBody>
      </p:sp>
      <p:sp>
        <p:nvSpPr>
          <p:cNvPr id="8" name="Нижний колонтитул 2">
            <a:extLst>
              <a:ext uri="{FF2B5EF4-FFF2-40B4-BE49-F238E27FC236}">
                <a16:creationId xmlns:a16="http://schemas.microsoft.com/office/drawing/2014/main" id="{80B36BA1-22CD-4492-AD53-B0C848098584}"/>
              </a:ext>
            </a:extLst>
          </p:cNvPr>
          <p:cNvSpPr>
            <a:spLocks noGrp="1"/>
          </p:cNvSpPr>
          <p:nvPr>
            <p:ph type="ftr" sz="quarter" idx="11"/>
          </p:nvPr>
        </p:nvSpPr>
        <p:spPr/>
        <p:txBody>
          <a:bodyPr/>
          <a:lstStyle>
            <a:lvl1pPr>
              <a:defRPr/>
            </a:lvl1pPr>
          </a:lstStyle>
          <a:p>
            <a:pPr>
              <a:defRPr/>
            </a:pPr>
            <a:endParaRPr lang="ru-RU"/>
          </a:p>
        </p:txBody>
      </p:sp>
      <p:sp>
        <p:nvSpPr>
          <p:cNvPr id="9" name="Номер слайда 22">
            <a:extLst>
              <a:ext uri="{FF2B5EF4-FFF2-40B4-BE49-F238E27FC236}">
                <a16:creationId xmlns:a16="http://schemas.microsoft.com/office/drawing/2014/main" id="{235DF29C-3702-480F-9094-B40D4DD56548}"/>
              </a:ext>
            </a:extLst>
          </p:cNvPr>
          <p:cNvSpPr>
            <a:spLocks noGrp="1"/>
          </p:cNvSpPr>
          <p:nvPr>
            <p:ph type="sldNum" sz="quarter" idx="12"/>
          </p:nvPr>
        </p:nvSpPr>
        <p:spPr/>
        <p:txBody>
          <a:bodyPr/>
          <a:lstStyle>
            <a:lvl1pPr>
              <a:defRPr/>
            </a:lvl1pPr>
          </a:lstStyle>
          <a:p>
            <a:fld id="{921472FB-4B0C-4906-82EC-7BD87A200812}" type="slidenum">
              <a:rPr lang="ru-RU" altLang="en-US"/>
              <a:pPr/>
              <a:t>‹#›</a:t>
            </a:fld>
            <a:endParaRPr lang="ru-RU" altLang="en-US"/>
          </a:p>
        </p:txBody>
      </p:sp>
    </p:spTree>
    <p:extLst>
      <p:ext uri="{BB962C8B-B14F-4D97-AF65-F5344CB8AC3E}">
        <p14:creationId xmlns:p14="http://schemas.microsoft.com/office/powerpoint/2010/main" val="3864302809"/>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endParaRPr lang="en-US"/>
          </a:p>
        </p:txBody>
      </p:sp>
      <p:sp>
        <p:nvSpPr>
          <p:cNvPr id="3" name="Дата 13">
            <a:extLst>
              <a:ext uri="{FF2B5EF4-FFF2-40B4-BE49-F238E27FC236}">
                <a16:creationId xmlns:a16="http://schemas.microsoft.com/office/drawing/2014/main" id="{0674F73F-1367-4A39-9AF5-8FB517DE5075}"/>
              </a:ext>
            </a:extLst>
          </p:cNvPr>
          <p:cNvSpPr>
            <a:spLocks noGrp="1"/>
          </p:cNvSpPr>
          <p:nvPr>
            <p:ph type="dt" sz="half" idx="10"/>
          </p:nvPr>
        </p:nvSpPr>
        <p:spPr/>
        <p:txBody>
          <a:bodyPr/>
          <a:lstStyle>
            <a:lvl1pPr>
              <a:defRPr/>
            </a:lvl1pPr>
          </a:lstStyle>
          <a:p>
            <a:pPr>
              <a:defRPr/>
            </a:pPr>
            <a:fld id="{698206EC-61CD-4B4C-92DF-E245EB430CEF}" type="datetime1">
              <a:rPr lang="ru-RU"/>
              <a:pPr>
                <a:defRPr/>
              </a:pPr>
              <a:t>06.11.2019</a:t>
            </a:fld>
            <a:endParaRPr lang="ru-RU"/>
          </a:p>
        </p:txBody>
      </p:sp>
      <p:sp>
        <p:nvSpPr>
          <p:cNvPr id="4" name="Нижний колонтитул 2">
            <a:extLst>
              <a:ext uri="{FF2B5EF4-FFF2-40B4-BE49-F238E27FC236}">
                <a16:creationId xmlns:a16="http://schemas.microsoft.com/office/drawing/2014/main" id="{EA58ADAA-23E1-41AC-BF20-4B26EF280633}"/>
              </a:ext>
            </a:extLst>
          </p:cNvPr>
          <p:cNvSpPr>
            <a:spLocks noGrp="1"/>
          </p:cNvSpPr>
          <p:nvPr>
            <p:ph type="ftr" sz="quarter" idx="11"/>
          </p:nvPr>
        </p:nvSpPr>
        <p:spPr/>
        <p:txBody>
          <a:bodyPr/>
          <a:lstStyle>
            <a:lvl1pPr>
              <a:defRPr/>
            </a:lvl1pPr>
          </a:lstStyle>
          <a:p>
            <a:pPr>
              <a:defRPr/>
            </a:pPr>
            <a:endParaRPr lang="ru-RU"/>
          </a:p>
        </p:txBody>
      </p:sp>
      <p:sp>
        <p:nvSpPr>
          <p:cNvPr id="5" name="Номер слайда 22">
            <a:extLst>
              <a:ext uri="{FF2B5EF4-FFF2-40B4-BE49-F238E27FC236}">
                <a16:creationId xmlns:a16="http://schemas.microsoft.com/office/drawing/2014/main" id="{E4E3D0C5-83C5-4DC7-9F43-4CAA8FFE8FB9}"/>
              </a:ext>
            </a:extLst>
          </p:cNvPr>
          <p:cNvSpPr>
            <a:spLocks noGrp="1"/>
          </p:cNvSpPr>
          <p:nvPr>
            <p:ph type="sldNum" sz="quarter" idx="12"/>
          </p:nvPr>
        </p:nvSpPr>
        <p:spPr/>
        <p:txBody>
          <a:bodyPr/>
          <a:lstStyle>
            <a:lvl1pPr>
              <a:defRPr/>
            </a:lvl1pPr>
          </a:lstStyle>
          <a:p>
            <a:fld id="{CD9613A6-790B-478E-BC53-2D23184D2A8F}" type="slidenum">
              <a:rPr lang="ru-RU" altLang="en-US"/>
              <a:pPr/>
              <a:t>‹#›</a:t>
            </a:fld>
            <a:endParaRPr lang="ru-RU" altLang="en-US"/>
          </a:p>
        </p:txBody>
      </p:sp>
    </p:spTree>
    <p:extLst>
      <p:ext uri="{BB962C8B-B14F-4D97-AF65-F5344CB8AC3E}">
        <p14:creationId xmlns:p14="http://schemas.microsoft.com/office/powerpoint/2010/main" val="1763883708"/>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Дата 13">
            <a:extLst>
              <a:ext uri="{FF2B5EF4-FFF2-40B4-BE49-F238E27FC236}">
                <a16:creationId xmlns:a16="http://schemas.microsoft.com/office/drawing/2014/main" id="{3555CA87-755C-44FF-9932-A17209BAA3A7}"/>
              </a:ext>
            </a:extLst>
          </p:cNvPr>
          <p:cNvSpPr>
            <a:spLocks noGrp="1"/>
          </p:cNvSpPr>
          <p:nvPr>
            <p:ph type="dt" sz="half" idx="10"/>
          </p:nvPr>
        </p:nvSpPr>
        <p:spPr/>
        <p:txBody>
          <a:bodyPr/>
          <a:lstStyle>
            <a:lvl1pPr>
              <a:defRPr/>
            </a:lvl1pPr>
          </a:lstStyle>
          <a:p>
            <a:pPr>
              <a:defRPr/>
            </a:pPr>
            <a:fld id="{89A42C28-B41E-49E4-B701-2F47013DECA7}" type="datetime1">
              <a:rPr lang="ru-RU"/>
              <a:pPr>
                <a:defRPr/>
              </a:pPr>
              <a:t>06.11.2019</a:t>
            </a:fld>
            <a:endParaRPr lang="ru-RU"/>
          </a:p>
        </p:txBody>
      </p:sp>
      <p:sp>
        <p:nvSpPr>
          <p:cNvPr id="3" name="Нижний колонтитул 2">
            <a:extLst>
              <a:ext uri="{FF2B5EF4-FFF2-40B4-BE49-F238E27FC236}">
                <a16:creationId xmlns:a16="http://schemas.microsoft.com/office/drawing/2014/main" id="{B116E9E9-61F3-4E20-A645-2973F32E6AD8}"/>
              </a:ext>
            </a:extLst>
          </p:cNvPr>
          <p:cNvSpPr>
            <a:spLocks noGrp="1"/>
          </p:cNvSpPr>
          <p:nvPr>
            <p:ph type="ftr" sz="quarter" idx="11"/>
          </p:nvPr>
        </p:nvSpPr>
        <p:spPr/>
        <p:txBody>
          <a:bodyPr/>
          <a:lstStyle>
            <a:lvl1pPr>
              <a:defRPr/>
            </a:lvl1pPr>
          </a:lstStyle>
          <a:p>
            <a:pPr>
              <a:defRPr/>
            </a:pPr>
            <a:endParaRPr lang="ru-RU"/>
          </a:p>
        </p:txBody>
      </p:sp>
      <p:sp>
        <p:nvSpPr>
          <p:cNvPr id="4" name="Номер слайда 22">
            <a:extLst>
              <a:ext uri="{FF2B5EF4-FFF2-40B4-BE49-F238E27FC236}">
                <a16:creationId xmlns:a16="http://schemas.microsoft.com/office/drawing/2014/main" id="{642AB8EE-AF19-44B8-80D1-F1A7FDD5B173}"/>
              </a:ext>
            </a:extLst>
          </p:cNvPr>
          <p:cNvSpPr>
            <a:spLocks noGrp="1"/>
          </p:cNvSpPr>
          <p:nvPr>
            <p:ph type="sldNum" sz="quarter" idx="12"/>
          </p:nvPr>
        </p:nvSpPr>
        <p:spPr/>
        <p:txBody>
          <a:bodyPr/>
          <a:lstStyle>
            <a:lvl1pPr>
              <a:defRPr/>
            </a:lvl1pPr>
          </a:lstStyle>
          <a:p>
            <a:fld id="{CA689CEA-30E4-4F68-B9FA-3DCC5B68F825}" type="slidenum">
              <a:rPr lang="ru-RU" altLang="en-US"/>
              <a:pPr/>
              <a:t>‹#›</a:t>
            </a:fld>
            <a:endParaRPr lang="ru-RU" altLang="en-US"/>
          </a:p>
        </p:txBody>
      </p:sp>
    </p:spTree>
    <p:extLst>
      <p:ext uri="{BB962C8B-B14F-4D97-AF65-F5344CB8AC3E}">
        <p14:creationId xmlns:p14="http://schemas.microsoft.com/office/powerpoint/2010/main" val="4192458011"/>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5" name="Прямоугольник 9">
            <a:extLst>
              <a:ext uri="{FF2B5EF4-FFF2-40B4-BE49-F238E27FC236}">
                <a16:creationId xmlns:a16="http://schemas.microsoft.com/office/drawing/2014/main" id="{989CE664-6D52-4F47-A40B-CD38CF4CC16C}"/>
              </a:ext>
            </a:extLst>
          </p:cNvPr>
          <p:cNvSpPr/>
          <p:nvPr/>
        </p:nvSpPr>
        <p:spPr>
          <a:xfrm>
            <a:off x="0" y="0"/>
            <a:ext cx="15125700" cy="106934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2592"/>
          </a:p>
        </p:txBody>
      </p:sp>
      <p:sp useBgFill="1">
        <p:nvSpPr>
          <p:cNvPr id="6" name="Скругленный прямоугольник 10">
            <a:extLst>
              <a:ext uri="{FF2B5EF4-FFF2-40B4-BE49-F238E27FC236}">
                <a16:creationId xmlns:a16="http://schemas.microsoft.com/office/drawing/2014/main" id="{21127F70-407B-4E8B-AB22-FE9D80078E9D}"/>
              </a:ext>
            </a:extLst>
          </p:cNvPr>
          <p:cNvSpPr/>
          <p:nvPr/>
        </p:nvSpPr>
        <p:spPr>
          <a:xfrm>
            <a:off x="105042" y="108915"/>
            <a:ext cx="14910369" cy="10435966"/>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fontAlgn="auto">
              <a:spcBef>
                <a:spcPts val="0"/>
              </a:spcBef>
              <a:spcAft>
                <a:spcPts val="0"/>
              </a:spcAft>
              <a:defRPr/>
            </a:pPr>
            <a:endParaRPr lang="en-US" sz="2592"/>
          </a:p>
        </p:txBody>
      </p:sp>
      <p:sp>
        <p:nvSpPr>
          <p:cNvPr id="2" name="Заголовок 1"/>
          <p:cNvSpPr>
            <a:spLocks noGrp="1"/>
          </p:cNvSpPr>
          <p:nvPr>
            <p:ph type="title"/>
          </p:nvPr>
        </p:nvSpPr>
        <p:spPr>
          <a:xfrm>
            <a:off x="1512570" y="425756"/>
            <a:ext cx="12856845" cy="1782233"/>
          </a:xfrm>
        </p:spPr>
        <p:txBody>
          <a:bodyPr/>
          <a:lstStyle>
            <a:lvl1pPr algn="l">
              <a:buNone/>
              <a:defRPr sz="5757" b="0"/>
            </a:lvl1pPr>
          </a:lstStyle>
          <a:p>
            <a:r>
              <a:rPr lang="ru-RU"/>
              <a:t>Образец заголовка</a:t>
            </a:r>
            <a:endParaRPr lang="en-US"/>
          </a:p>
        </p:txBody>
      </p:sp>
      <p:sp>
        <p:nvSpPr>
          <p:cNvPr id="3" name="Текст 2"/>
          <p:cNvSpPr>
            <a:spLocks noGrp="1"/>
          </p:cNvSpPr>
          <p:nvPr>
            <p:ph type="body" idx="2"/>
          </p:nvPr>
        </p:nvSpPr>
        <p:spPr>
          <a:xfrm>
            <a:off x="1512571" y="2495127"/>
            <a:ext cx="3151187" cy="7010118"/>
          </a:xfrm>
        </p:spPr>
        <p:txBody>
          <a:bodyPr/>
          <a:lstStyle>
            <a:lvl1pPr marL="0" indent="0">
              <a:buNone/>
              <a:defRPr sz="2592"/>
            </a:lvl1pPr>
            <a:lvl2pPr>
              <a:buNone/>
              <a:defRPr sz="1728"/>
            </a:lvl2pPr>
            <a:lvl3pPr>
              <a:buNone/>
              <a:defRPr sz="1440"/>
            </a:lvl3pPr>
            <a:lvl4pPr>
              <a:buNone/>
              <a:defRPr sz="1296"/>
            </a:lvl4pPr>
            <a:lvl5pPr>
              <a:buNone/>
              <a:defRPr sz="1296"/>
            </a:lvl5pPr>
          </a:lstStyle>
          <a:p>
            <a:pPr lvl="0"/>
            <a:r>
              <a:rPr lang="ru-RU"/>
              <a:t>Образец текста</a:t>
            </a:r>
          </a:p>
        </p:txBody>
      </p:sp>
      <p:sp>
        <p:nvSpPr>
          <p:cNvPr id="11" name="Содержимое 10"/>
          <p:cNvSpPr>
            <a:spLocks noGrp="1"/>
          </p:cNvSpPr>
          <p:nvPr>
            <p:ph sz="quarter" idx="1"/>
          </p:nvPr>
        </p:nvSpPr>
        <p:spPr>
          <a:xfrm>
            <a:off x="4915852" y="2495127"/>
            <a:ext cx="9453563" cy="701011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a:p>
        </p:txBody>
      </p:sp>
      <p:sp>
        <p:nvSpPr>
          <p:cNvPr id="7" name="Дата 4">
            <a:extLst>
              <a:ext uri="{FF2B5EF4-FFF2-40B4-BE49-F238E27FC236}">
                <a16:creationId xmlns:a16="http://schemas.microsoft.com/office/drawing/2014/main" id="{53B3D0E4-8039-44C9-B6AC-A4AEA2929ABB}"/>
              </a:ext>
            </a:extLst>
          </p:cNvPr>
          <p:cNvSpPr>
            <a:spLocks noGrp="1"/>
          </p:cNvSpPr>
          <p:nvPr>
            <p:ph type="dt" sz="half" idx="10"/>
          </p:nvPr>
        </p:nvSpPr>
        <p:spPr/>
        <p:txBody>
          <a:bodyPr/>
          <a:lstStyle>
            <a:lvl1pPr>
              <a:defRPr/>
            </a:lvl1pPr>
          </a:lstStyle>
          <a:p>
            <a:pPr>
              <a:defRPr/>
            </a:pPr>
            <a:fld id="{9B95120D-4FBB-4A87-8ADE-EB04DFC4DA29}" type="datetime1">
              <a:rPr lang="ru-RU"/>
              <a:pPr>
                <a:defRPr/>
              </a:pPr>
              <a:t>06.11.2019</a:t>
            </a:fld>
            <a:endParaRPr lang="ru-RU"/>
          </a:p>
        </p:txBody>
      </p:sp>
      <p:sp>
        <p:nvSpPr>
          <p:cNvPr id="8" name="Нижний колонтитул 5">
            <a:extLst>
              <a:ext uri="{FF2B5EF4-FFF2-40B4-BE49-F238E27FC236}">
                <a16:creationId xmlns:a16="http://schemas.microsoft.com/office/drawing/2014/main" id="{7CF83C0B-272E-44C8-97E5-ED30B9649B08}"/>
              </a:ext>
            </a:extLst>
          </p:cNvPr>
          <p:cNvSpPr>
            <a:spLocks noGrp="1"/>
          </p:cNvSpPr>
          <p:nvPr>
            <p:ph type="ftr" sz="quarter" idx="11"/>
          </p:nvPr>
        </p:nvSpPr>
        <p:spPr/>
        <p:txBody>
          <a:bodyPr/>
          <a:lstStyle>
            <a:lvl1pPr>
              <a:defRPr/>
            </a:lvl1pPr>
          </a:lstStyle>
          <a:p>
            <a:pPr>
              <a:defRPr/>
            </a:pPr>
            <a:endParaRPr lang="ru-RU"/>
          </a:p>
        </p:txBody>
      </p:sp>
      <p:sp>
        <p:nvSpPr>
          <p:cNvPr id="9" name="Номер слайда 6">
            <a:extLst>
              <a:ext uri="{FF2B5EF4-FFF2-40B4-BE49-F238E27FC236}">
                <a16:creationId xmlns:a16="http://schemas.microsoft.com/office/drawing/2014/main" id="{C4F279B2-B08C-422C-94B4-A2DABA811147}"/>
              </a:ext>
            </a:extLst>
          </p:cNvPr>
          <p:cNvSpPr>
            <a:spLocks noGrp="1"/>
          </p:cNvSpPr>
          <p:nvPr>
            <p:ph type="sldNum" sz="quarter" idx="12"/>
          </p:nvPr>
        </p:nvSpPr>
        <p:spPr/>
        <p:txBody>
          <a:bodyPr/>
          <a:lstStyle>
            <a:lvl1pPr>
              <a:defRPr/>
            </a:lvl1pPr>
          </a:lstStyle>
          <a:p>
            <a:fld id="{CD067230-5F72-45FF-A330-D2F2F5F0764D}" type="slidenum">
              <a:rPr lang="ru-RU" altLang="en-US"/>
              <a:pPr/>
              <a:t>‹#›</a:t>
            </a:fld>
            <a:endParaRPr lang="ru-RU" altLang="en-US"/>
          </a:p>
        </p:txBody>
      </p:sp>
    </p:spTree>
    <p:extLst>
      <p:ext uri="{BB962C8B-B14F-4D97-AF65-F5344CB8AC3E}">
        <p14:creationId xmlns:p14="http://schemas.microsoft.com/office/powerpoint/2010/main" val="3327750283"/>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5" name="Прямоугольник 9">
            <a:extLst>
              <a:ext uri="{FF2B5EF4-FFF2-40B4-BE49-F238E27FC236}">
                <a16:creationId xmlns:a16="http://schemas.microsoft.com/office/drawing/2014/main" id="{49FBBEB2-5849-4810-95CD-A844B4797FA8}"/>
              </a:ext>
            </a:extLst>
          </p:cNvPr>
          <p:cNvSpPr/>
          <p:nvPr/>
        </p:nvSpPr>
        <p:spPr>
          <a:xfrm flipV="1">
            <a:off x="112920" y="7302210"/>
            <a:ext cx="14899865" cy="14356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2592"/>
          </a:p>
        </p:txBody>
      </p:sp>
      <p:sp>
        <p:nvSpPr>
          <p:cNvPr id="6" name="Прямоугольник 10">
            <a:extLst>
              <a:ext uri="{FF2B5EF4-FFF2-40B4-BE49-F238E27FC236}">
                <a16:creationId xmlns:a16="http://schemas.microsoft.com/office/drawing/2014/main" id="{AA792CD0-F195-4F73-A643-03020037866F}"/>
              </a:ext>
            </a:extLst>
          </p:cNvPr>
          <p:cNvSpPr/>
          <p:nvPr/>
        </p:nvSpPr>
        <p:spPr>
          <a:xfrm>
            <a:off x="112920" y="7250229"/>
            <a:ext cx="14899865" cy="71784"/>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2592"/>
          </a:p>
        </p:txBody>
      </p:sp>
      <p:sp>
        <p:nvSpPr>
          <p:cNvPr id="7" name="Прямоугольник 11">
            <a:extLst>
              <a:ext uri="{FF2B5EF4-FFF2-40B4-BE49-F238E27FC236}">
                <a16:creationId xmlns:a16="http://schemas.microsoft.com/office/drawing/2014/main" id="{0FFBD533-CB86-49A0-BCA2-C41885A8CE1B}"/>
              </a:ext>
            </a:extLst>
          </p:cNvPr>
          <p:cNvSpPr/>
          <p:nvPr/>
        </p:nvSpPr>
        <p:spPr>
          <a:xfrm>
            <a:off x="112920" y="7443305"/>
            <a:ext cx="14899865" cy="74259"/>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2592"/>
          </a:p>
        </p:txBody>
      </p:sp>
      <p:sp>
        <p:nvSpPr>
          <p:cNvPr id="2" name="Заголовок 1"/>
          <p:cNvSpPr>
            <a:spLocks noGrp="1"/>
          </p:cNvSpPr>
          <p:nvPr>
            <p:ph type="title"/>
          </p:nvPr>
        </p:nvSpPr>
        <p:spPr>
          <a:xfrm>
            <a:off x="1512570" y="7641228"/>
            <a:ext cx="12100560" cy="814383"/>
          </a:xfrm>
        </p:spPr>
        <p:txBody>
          <a:bodyPr anchor="ctr">
            <a:noAutofit/>
          </a:bodyPr>
          <a:lstStyle>
            <a:lvl1pPr algn="l">
              <a:buNone/>
              <a:defRPr sz="4030" b="0"/>
            </a:lvl1pPr>
          </a:lstStyle>
          <a:p>
            <a:r>
              <a:rPr lang="ru-RU"/>
              <a:t>Образец заголовка</a:t>
            </a:r>
            <a:endParaRPr lang="en-US"/>
          </a:p>
        </p:txBody>
      </p:sp>
      <p:sp>
        <p:nvSpPr>
          <p:cNvPr id="4" name="Текст 3"/>
          <p:cNvSpPr>
            <a:spLocks noGrp="1"/>
          </p:cNvSpPr>
          <p:nvPr>
            <p:ph type="body" sz="half" idx="2"/>
          </p:nvPr>
        </p:nvSpPr>
        <p:spPr>
          <a:xfrm>
            <a:off x="1512570" y="8491453"/>
            <a:ext cx="12100560" cy="1069340"/>
          </a:xfrm>
        </p:spPr>
        <p:txBody>
          <a:bodyPr/>
          <a:lstStyle>
            <a:lvl1pPr marL="0" indent="0">
              <a:buFontTx/>
              <a:buNone/>
              <a:defRPr sz="2304"/>
            </a:lvl1pPr>
            <a:lvl2pPr>
              <a:defRPr sz="1728"/>
            </a:lvl2pPr>
            <a:lvl3pPr>
              <a:defRPr sz="1440"/>
            </a:lvl3pPr>
            <a:lvl4pPr>
              <a:defRPr sz="1296"/>
            </a:lvl4pPr>
            <a:lvl5pPr>
              <a:defRPr sz="1296"/>
            </a:lvl5pPr>
          </a:lstStyle>
          <a:p>
            <a:pPr lvl="0"/>
            <a:r>
              <a:rPr lang="ru-RU"/>
              <a:t>Образец текста</a:t>
            </a:r>
          </a:p>
        </p:txBody>
      </p:sp>
      <p:sp>
        <p:nvSpPr>
          <p:cNvPr id="3" name="Рисунок 2"/>
          <p:cNvSpPr>
            <a:spLocks noGrp="1"/>
          </p:cNvSpPr>
          <p:nvPr>
            <p:ph type="pic" idx="1"/>
          </p:nvPr>
        </p:nvSpPr>
        <p:spPr>
          <a:xfrm>
            <a:off x="112995" y="103968"/>
            <a:ext cx="14890598" cy="7143786"/>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4606"/>
            </a:lvl1pPr>
          </a:lstStyle>
          <a:p>
            <a:pPr lvl="0"/>
            <a:r>
              <a:rPr lang="ru-RU" noProof="0"/>
              <a:t>Вставка рисунка</a:t>
            </a:r>
            <a:endParaRPr lang="en-US" noProof="0" dirty="0"/>
          </a:p>
        </p:txBody>
      </p:sp>
      <p:sp>
        <p:nvSpPr>
          <p:cNvPr id="8" name="Дата 4">
            <a:extLst>
              <a:ext uri="{FF2B5EF4-FFF2-40B4-BE49-F238E27FC236}">
                <a16:creationId xmlns:a16="http://schemas.microsoft.com/office/drawing/2014/main" id="{5B340631-6366-44BE-82E1-0D1D47AFF088}"/>
              </a:ext>
            </a:extLst>
          </p:cNvPr>
          <p:cNvSpPr>
            <a:spLocks noGrp="1"/>
          </p:cNvSpPr>
          <p:nvPr>
            <p:ph type="dt" sz="half" idx="10"/>
          </p:nvPr>
        </p:nvSpPr>
        <p:spPr/>
        <p:txBody>
          <a:bodyPr/>
          <a:lstStyle>
            <a:lvl1pPr>
              <a:defRPr/>
            </a:lvl1pPr>
          </a:lstStyle>
          <a:p>
            <a:pPr>
              <a:defRPr/>
            </a:pPr>
            <a:fld id="{DB055779-5C26-40E3-98B5-690AE7ECF1BD}" type="datetime1">
              <a:rPr lang="ru-RU"/>
              <a:pPr>
                <a:defRPr/>
              </a:pPr>
              <a:t>06.11.2019</a:t>
            </a:fld>
            <a:endParaRPr lang="ru-RU"/>
          </a:p>
        </p:txBody>
      </p:sp>
      <p:sp>
        <p:nvSpPr>
          <p:cNvPr id="9" name="Нижний колонтитул 5">
            <a:extLst>
              <a:ext uri="{FF2B5EF4-FFF2-40B4-BE49-F238E27FC236}">
                <a16:creationId xmlns:a16="http://schemas.microsoft.com/office/drawing/2014/main" id="{C1BBBC9A-BF90-457C-8A10-D17770BFEF83}"/>
              </a:ext>
            </a:extLst>
          </p:cNvPr>
          <p:cNvSpPr>
            <a:spLocks noGrp="1"/>
          </p:cNvSpPr>
          <p:nvPr>
            <p:ph type="ftr" sz="quarter" idx="11"/>
          </p:nvPr>
        </p:nvSpPr>
        <p:spPr>
          <a:xfrm>
            <a:off x="1512570" y="9624060"/>
            <a:ext cx="6428423" cy="712893"/>
          </a:xfrm>
        </p:spPr>
        <p:txBody>
          <a:bodyPr/>
          <a:lstStyle>
            <a:lvl1pPr>
              <a:defRPr/>
            </a:lvl1pPr>
          </a:lstStyle>
          <a:p>
            <a:pPr>
              <a:defRPr/>
            </a:pPr>
            <a:endParaRPr lang="ru-RU"/>
          </a:p>
        </p:txBody>
      </p:sp>
      <p:sp>
        <p:nvSpPr>
          <p:cNvPr id="10" name="Номер слайда 6">
            <a:extLst>
              <a:ext uri="{FF2B5EF4-FFF2-40B4-BE49-F238E27FC236}">
                <a16:creationId xmlns:a16="http://schemas.microsoft.com/office/drawing/2014/main" id="{31219457-9F3A-4A94-B74B-8B06446DF92D}"/>
              </a:ext>
            </a:extLst>
          </p:cNvPr>
          <p:cNvSpPr>
            <a:spLocks noGrp="1"/>
          </p:cNvSpPr>
          <p:nvPr>
            <p:ph type="sldNum" sz="quarter" idx="12"/>
          </p:nvPr>
        </p:nvSpPr>
        <p:spPr>
          <a:xfrm>
            <a:off x="241592" y="9680994"/>
            <a:ext cx="756285" cy="712893"/>
          </a:xfrm>
        </p:spPr>
        <p:txBody>
          <a:bodyPr/>
          <a:lstStyle>
            <a:lvl1pPr>
              <a:defRPr/>
            </a:lvl1pPr>
          </a:lstStyle>
          <a:p>
            <a:fld id="{9D3FB762-967A-4A11-BA2D-39CFCA799006}" type="slidenum">
              <a:rPr lang="ru-RU" altLang="en-US"/>
              <a:pPr/>
              <a:t>‹#›</a:t>
            </a:fld>
            <a:endParaRPr lang="ru-RU" altLang="en-US"/>
          </a:p>
        </p:txBody>
      </p:sp>
    </p:spTree>
    <p:extLst>
      <p:ext uri="{BB962C8B-B14F-4D97-AF65-F5344CB8AC3E}">
        <p14:creationId xmlns:p14="http://schemas.microsoft.com/office/powerpoint/2010/main" val="3516667394"/>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endParaRPr lang="en-US"/>
          </a:p>
        </p:txBody>
      </p:sp>
      <p:sp>
        <p:nvSpPr>
          <p:cNvPr id="3" name="Вертикальный текст 2"/>
          <p:cNvSpPr>
            <a:spLocks noGrp="1"/>
          </p:cNvSpPr>
          <p:nvPr>
            <p:ph type="body" orient="vert" idx="1"/>
          </p:nvPr>
        </p:nvSpPr>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a:p>
        </p:txBody>
      </p:sp>
      <p:sp>
        <p:nvSpPr>
          <p:cNvPr id="4" name="Дата 13">
            <a:extLst>
              <a:ext uri="{FF2B5EF4-FFF2-40B4-BE49-F238E27FC236}">
                <a16:creationId xmlns:a16="http://schemas.microsoft.com/office/drawing/2014/main" id="{7562D49F-0EDD-44F5-8D99-D769B2BAD8C3}"/>
              </a:ext>
            </a:extLst>
          </p:cNvPr>
          <p:cNvSpPr>
            <a:spLocks noGrp="1"/>
          </p:cNvSpPr>
          <p:nvPr>
            <p:ph type="dt" sz="half" idx="10"/>
          </p:nvPr>
        </p:nvSpPr>
        <p:spPr/>
        <p:txBody>
          <a:bodyPr/>
          <a:lstStyle>
            <a:lvl1pPr>
              <a:defRPr/>
            </a:lvl1pPr>
          </a:lstStyle>
          <a:p>
            <a:pPr>
              <a:defRPr/>
            </a:pPr>
            <a:fld id="{B2F5D0D8-EB95-4AF9-B8A5-EFC437FEBEB1}" type="datetime1">
              <a:rPr lang="ru-RU"/>
              <a:pPr>
                <a:defRPr/>
              </a:pPr>
              <a:t>06.11.2019</a:t>
            </a:fld>
            <a:endParaRPr lang="ru-RU"/>
          </a:p>
        </p:txBody>
      </p:sp>
      <p:sp>
        <p:nvSpPr>
          <p:cNvPr id="5" name="Нижний колонтитул 2">
            <a:extLst>
              <a:ext uri="{FF2B5EF4-FFF2-40B4-BE49-F238E27FC236}">
                <a16:creationId xmlns:a16="http://schemas.microsoft.com/office/drawing/2014/main" id="{BCB2BE53-6D0F-4428-9586-D342A9E3D704}"/>
              </a:ext>
            </a:extLst>
          </p:cNvPr>
          <p:cNvSpPr>
            <a:spLocks noGrp="1"/>
          </p:cNvSpPr>
          <p:nvPr>
            <p:ph type="ftr" sz="quarter" idx="11"/>
          </p:nvPr>
        </p:nvSpPr>
        <p:spPr/>
        <p:txBody>
          <a:bodyPr/>
          <a:lstStyle>
            <a:lvl1pPr>
              <a:defRPr/>
            </a:lvl1pPr>
          </a:lstStyle>
          <a:p>
            <a:pPr>
              <a:defRPr/>
            </a:pPr>
            <a:endParaRPr lang="ru-RU"/>
          </a:p>
        </p:txBody>
      </p:sp>
      <p:sp>
        <p:nvSpPr>
          <p:cNvPr id="6" name="Номер слайда 22">
            <a:extLst>
              <a:ext uri="{FF2B5EF4-FFF2-40B4-BE49-F238E27FC236}">
                <a16:creationId xmlns:a16="http://schemas.microsoft.com/office/drawing/2014/main" id="{97E60724-C434-4FF0-8748-A1625CFF76C5}"/>
              </a:ext>
            </a:extLst>
          </p:cNvPr>
          <p:cNvSpPr>
            <a:spLocks noGrp="1"/>
          </p:cNvSpPr>
          <p:nvPr>
            <p:ph type="sldNum" sz="quarter" idx="12"/>
          </p:nvPr>
        </p:nvSpPr>
        <p:spPr/>
        <p:txBody>
          <a:bodyPr/>
          <a:lstStyle>
            <a:lvl1pPr>
              <a:defRPr/>
            </a:lvl1pPr>
          </a:lstStyle>
          <a:p>
            <a:fld id="{00BD96B6-CB34-4D60-BBA8-F00CCBFC611F}" type="slidenum">
              <a:rPr lang="ru-RU" altLang="en-US"/>
              <a:pPr/>
              <a:t>‹#›</a:t>
            </a:fld>
            <a:endParaRPr lang="ru-RU" altLang="en-US"/>
          </a:p>
        </p:txBody>
      </p:sp>
    </p:spTree>
    <p:extLst>
      <p:ext uri="{BB962C8B-B14F-4D97-AF65-F5344CB8AC3E}">
        <p14:creationId xmlns:p14="http://schemas.microsoft.com/office/powerpoint/2010/main" val="2803813159"/>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p:cNvSpPr>
            <a:spLocks noGrp="1"/>
          </p:cNvSpPr>
          <p:nvPr>
            <p:ph type="title" orient="vert"/>
          </p:nvPr>
        </p:nvSpPr>
        <p:spPr>
          <a:xfrm>
            <a:off x="10966133" y="428241"/>
            <a:ext cx="3327654" cy="9124045"/>
          </a:xfrm>
        </p:spPr>
        <p:txBody>
          <a:bodyPr vert="eaVert"/>
          <a:lstStyle/>
          <a:p>
            <a:r>
              <a:rPr lang="ru-RU"/>
              <a:t>Образец заголовка</a:t>
            </a:r>
            <a:endParaRPr lang="en-US"/>
          </a:p>
        </p:txBody>
      </p:sp>
      <p:sp>
        <p:nvSpPr>
          <p:cNvPr id="3" name="Вертикальный текст 2"/>
          <p:cNvSpPr>
            <a:spLocks noGrp="1"/>
          </p:cNvSpPr>
          <p:nvPr>
            <p:ph type="body" orient="vert" idx="1"/>
          </p:nvPr>
        </p:nvSpPr>
        <p:spPr>
          <a:xfrm>
            <a:off x="1512571" y="428240"/>
            <a:ext cx="9201467" cy="9124045"/>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a:p>
        </p:txBody>
      </p:sp>
      <p:sp>
        <p:nvSpPr>
          <p:cNvPr id="4" name="Дата 13">
            <a:extLst>
              <a:ext uri="{FF2B5EF4-FFF2-40B4-BE49-F238E27FC236}">
                <a16:creationId xmlns:a16="http://schemas.microsoft.com/office/drawing/2014/main" id="{E2BF7D85-A6AB-4BA6-A2DA-7A1BDE3CE2C0}"/>
              </a:ext>
            </a:extLst>
          </p:cNvPr>
          <p:cNvSpPr>
            <a:spLocks noGrp="1"/>
          </p:cNvSpPr>
          <p:nvPr>
            <p:ph type="dt" sz="half" idx="10"/>
          </p:nvPr>
        </p:nvSpPr>
        <p:spPr/>
        <p:txBody>
          <a:bodyPr/>
          <a:lstStyle>
            <a:lvl1pPr>
              <a:defRPr/>
            </a:lvl1pPr>
          </a:lstStyle>
          <a:p>
            <a:pPr>
              <a:defRPr/>
            </a:pPr>
            <a:fld id="{7859080F-3EC7-485C-BBB9-9D04CB3D7861}" type="datetime1">
              <a:rPr lang="ru-RU"/>
              <a:pPr>
                <a:defRPr/>
              </a:pPr>
              <a:t>06.11.2019</a:t>
            </a:fld>
            <a:endParaRPr lang="ru-RU"/>
          </a:p>
        </p:txBody>
      </p:sp>
      <p:sp>
        <p:nvSpPr>
          <p:cNvPr id="5" name="Нижний колонтитул 2">
            <a:extLst>
              <a:ext uri="{FF2B5EF4-FFF2-40B4-BE49-F238E27FC236}">
                <a16:creationId xmlns:a16="http://schemas.microsoft.com/office/drawing/2014/main" id="{A829F655-3AAB-40B0-8872-C8E150C904C3}"/>
              </a:ext>
            </a:extLst>
          </p:cNvPr>
          <p:cNvSpPr>
            <a:spLocks noGrp="1"/>
          </p:cNvSpPr>
          <p:nvPr>
            <p:ph type="ftr" sz="quarter" idx="11"/>
          </p:nvPr>
        </p:nvSpPr>
        <p:spPr/>
        <p:txBody>
          <a:bodyPr/>
          <a:lstStyle>
            <a:lvl1pPr>
              <a:defRPr/>
            </a:lvl1pPr>
          </a:lstStyle>
          <a:p>
            <a:pPr>
              <a:defRPr/>
            </a:pPr>
            <a:endParaRPr lang="ru-RU"/>
          </a:p>
        </p:txBody>
      </p:sp>
      <p:sp>
        <p:nvSpPr>
          <p:cNvPr id="6" name="Номер слайда 22">
            <a:extLst>
              <a:ext uri="{FF2B5EF4-FFF2-40B4-BE49-F238E27FC236}">
                <a16:creationId xmlns:a16="http://schemas.microsoft.com/office/drawing/2014/main" id="{4ADC11EA-667B-4426-9323-87C27D1283E9}"/>
              </a:ext>
            </a:extLst>
          </p:cNvPr>
          <p:cNvSpPr>
            <a:spLocks noGrp="1"/>
          </p:cNvSpPr>
          <p:nvPr>
            <p:ph type="sldNum" sz="quarter" idx="12"/>
          </p:nvPr>
        </p:nvSpPr>
        <p:spPr/>
        <p:txBody>
          <a:bodyPr/>
          <a:lstStyle>
            <a:lvl1pPr>
              <a:defRPr/>
            </a:lvl1pPr>
          </a:lstStyle>
          <a:p>
            <a:fld id="{2DB5E794-F7C2-4636-AE2B-CD4014BFA04E}" type="slidenum">
              <a:rPr lang="ru-RU" altLang="en-US"/>
              <a:pPr/>
              <a:t>‹#›</a:t>
            </a:fld>
            <a:endParaRPr lang="ru-RU" altLang="en-US"/>
          </a:p>
        </p:txBody>
      </p:sp>
    </p:spTree>
    <p:extLst>
      <p:ext uri="{BB962C8B-B14F-4D97-AF65-F5344CB8AC3E}">
        <p14:creationId xmlns:p14="http://schemas.microsoft.com/office/powerpoint/2010/main" val="601036062"/>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showMasterSp="0" matchingName="Phone 4">
  <p:cSld name="Phone 4">
    <p:spTree>
      <p:nvGrpSpPr>
        <p:cNvPr id="1" name="Shape 170"/>
        <p:cNvGrpSpPr/>
        <p:nvPr/>
      </p:nvGrpSpPr>
      <p:grpSpPr>
        <a:xfrm>
          <a:off x="0" y="0"/>
          <a:ext cx="0" cy="0"/>
          <a:chOff x="0" y="0"/>
          <a:chExt cx="0" cy="0"/>
        </a:xfrm>
      </p:grpSpPr>
      <p:sp>
        <p:nvSpPr>
          <p:cNvPr id="171" name="Google Shape;171;p43"/>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172" name="Google Shape;172;p43"/>
          <p:cNvSpPr>
            <a:spLocks noGrp="1"/>
          </p:cNvSpPr>
          <p:nvPr>
            <p:ph type="pic" idx="2"/>
          </p:nvPr>
        </p:nvSpPr>
        <p:spPr>
          <a:xfrm>
            <a:off x="8343206" y="2304991"/>
            <a:ext cx="4385857" cy="9636222"/>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789442105"/>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showMasterSp="0" matchingName="Our Team 2">
  <p:cSld name="Our Team 2">
    <p:spTree>
      <p:nvGrpSpPr>
        <p:cNvPr id="1" name="Shape 173"/>
        <p:cNvGrpSpPr/>
        <p:nvPr/>
      </p:nvGrpSpPr>
      <p:grpSpPr>
        <a:xfrm>
          <a:off x="0" y="0"/>
          <a:ext cx="0" cy="0"/>
          <a:chOff x="0" y="0"/>
          <a:chExt cx="0" cy="0"/>
        </a:xfrm>
      </p:grpSpPr>
      <p:sp>
        <p:nvSpPr>
          <p:cNvPr id="174" name="Google Shape;174;p159"/>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175" name="Google Shape;175;p159"/>
          <p:cNvSpPr>
            <a:spLocks noGrp="1"/>
          </p:cNvSpPr>
          <p:nvPr>
            <p:ph type="pic" idx="2"/>
          </p:nvPr>
        </p:nvSpPr>
        <p:spPr>
          <a:xfrm>
            <a:off x="5121988" y="4230331"/>
            <a:ext cx="2048024" cy="2572154"/>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176" name="Google Shape;176;p159"/>
          <p:cNvSpPr>
            <a:spLocks noGrp="1"/>
          </p:cNvSpPr>
          <p:nvPr>
            <p:ph type="pic" idx="3"/>
          </p:nvPr>
        </p:nvSpPr>
        <p:spPr>
          <a:xfrm>
            <a:off x="7957787" y="4230331"/>
            <a:ext cx="2048024" cy="2572154"/>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177" name="Google Shape;177;p159"/>
          <p:cNvSpPr>
            <a:spLocks noGrp="1"/>
          </p:cNvSpPr>
          <p:nvPr>
            <p:ph type="pic" idx="4"/>
          </p:nvPr>
        </p:nvSpPr>
        <p:spPr>
          <a:xfrm>
            <a:off x="10792681" y="4230331"/>
            <a:ext cx="2048024" cy="2572154"/>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439108383"/>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showMasterSp="0" matchingName="Our Team 4">
  <p:cSld name="Our Team 4">
    <p:spTree>
      <p:nvGrpSpPr>
        <p:cNvPr id="1" name="Shape 178"/>
        <p:cNvGrpSpPr/>
        <p:nvPr/>
      </p:nvGrpSpPr>
      <p:grpSpPr>
        <a:xfrm>
          <a:off x="0" y="0"/>
          <a:ext cx="0" cy="0"/>
          <a:chOff x="0" y="0"/>
          <a:chExt cx="0" cy="0"/>
        </a:xfrm>
      </p:grpSpPr>
      <p:sp>
        <p:nvSpPr>
          <p:cNvPr id="179" name="Google Shape;179;p160"/>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180" name="Google Shape;180;p160"/>
          <p:cNvSpPr>
            <a:spLocks noGrp="1"/>
          </p:cNvSpPr>
          <p:nvPr>
            <p:ph type="pic" idx="2"/>
          </p:nvPr>
        </p:nvSpPr>
        <p:spPr>
          <a:xfrm>
            <a:off x="7561873" y="0"/>
            <a:ext cx="3782914" cy="10688410"/>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255476619"/>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showMasterSp="0" matchingName="Our Team 5">
  <p:cSld name="Our Team 5">
    <p:spTree>
      <p:nvGrpSpPr>
        <p:cNvPr id="1" name="Shape 181"/>
        <p:cNvGrpSpPr/>
        <p:nvPr/>
      </p:nvGrpSpPr>
      <p:grpSpPr>
        <a:xfrm>
          <a:off x="0" y="0"/>
          <a:ext cx="0" cy="0"/>
          <a:chOff x="0" y="0"/>
          <a:chExt cx="0" cy="0"/>
        </a:xfrm>
      </p:grpSpPr>
      <p:sp>
        <p:nvSpPr>
          <p:cNvPr id="182" name="Google Shape;182;p161"/>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183" name="Google Shape;183;p161"/>
          <p:cNvSpPr>
            <a:spLocks noGrp="1"/>
          </p:cNvSpPr>
          <p:nvPr>
            <p:ph type="pic" idx="2"/>
          </p:nvPr>
        </p:nvSpPr>
        <p:spPr>
          <a:xfrm>
            <a:off x="5673376" y="1188156"/>
            <a:ext cx="3780929" cy="8317089"/>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Char char="•"/>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958966728"/>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showMasterSp="0" matchingName="Some Facts 3">
  <p:cSld name="Some Facts 3">
    <p:spTree>
      <p:nvGrpSpPr>
        <p:cNvPr id="1" name="Shape 184"/>
        <p:cNvGrpSpPr/>
        <p:nvPr/>
      </p:nvGrpSpPr>
      <p:grpSpPr>
        <a:xfrm>
          <a:off x="0" y="0"/>
          <a:ext cx="0" cy="0"/>
          <a:chOff x="0" y="0"/>
          <a:chExt cx="0" cy="0"/>
        </a:xfrm>
      </p:grpSpPr>
      <p:sp>
        <p:nvSpPr>
          <p:cNvPr id="185" name="Google Shape;185;p162"/>
          <p:cNvSpPr>
            <a:spLocks noGrp="1"/>
          </p:cNvSpPr>
          <p:nvPr>
            <p:ph type="pic" idx="2"/>
          </p:nvPr>
        </p:nvSpPr>
        <p:spPr>
          <a:xfrm>
            <a:off x="8824155" y="0"/>
            <a:ext cx="6301383" cy="10693400"/>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186" name="Google Shape;186;p162"/>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423348996"/>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showMasterSp="0" matchingName="Milestones 1">
  <p:cSld name="Milestones 1">
    <p:spTree>
      <p:nvGrpSpPr>
        <p:cNvPr id="1" name="Shape 187"/>
        <p:cNvGrpSpPr/>
        <p:nvPr/>
      </p:nvGrpSpPr>
      <p:grpSpPr>
        <a:xfrm>
          <a:off x="0" y="0"/>
          <a:ext cx="0" cy="0"/>
          <a:chOff x="0" y="0"/>
          <a:chExt cx="0" cy="0"/>
        </a:xfrm>
      </p:grpSpPr>
      <p:sp>
        <p:nvSpPr>
          <p:cNvPr id="188" name="Google Shape;188;p163"/>
          <p:cNvSpPr>
            <a:spLocks noGrp="1"/>
          </p:cNvSpPr>
          <p:nvPr>
            <p:ph type="pic" idx="2"/>
          </p:nvPr>
        </p:nvSpPr>
        <p:spPr>
          <a:xfrm>
            <a:off x="10019932" y="4095733"/>
            <a:ext cx="3486653" cy="1491899"/>
          </a:xfrm>
          <a:prstGeom prst="parallelogram">
            <a:avLst>
              <a:gd name="adj" fmla="val 100653"/>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189" name="Google Shape;189;p163"/>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190" name="Google Shape;190;p163"/>
          <p:cNvSpPr>
            <a:spLocks noGrp="1"/>
          </p:cNvSpPr>
          <p:nvPr>
            <p:ph type="pic" idx="3"/>
          </p:nvPr>
        </p:nvSpPr>
        <p:spPr>
          <a:xfrm>
            <a:off x="5105785" y="6092701"/>
            <a:ext cx="3486653" cy="1491899"/>
          </a:xfrm>
          <a:prstGeom prst="parallelogram">
            <a:avLst>
              <a:gd name="adj" fmla="val 100653"/>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191" name="Google Shape;191;p163"/>
          <p:cNvSpPr>
            <a:spLocks noGrp="1"/>
          </p:cNvSpPr>
          <p:nvPr>
            <p:ph type="pic" idx="4"/>
          </p:nvPr>
        </p:nvSpPr>
        <p:spPr>
          <a:xfrm>
            <a:off x="1619249" y="3834772"/>
            <a:ext cx="4552597" cy="2554690"/>
          </a:xfrm>
          <a:prstGeom prst="parallelogram">
            <a:avLst>
              <a:gd name="adj" fmla="val 100653"/>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2638270965"/>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showMasterSp="0" matchingName="Milestones 2">
  <p:cSld name="Milestones 2">
    <p:spTree>
      <p:nvGrpSpPr>
        <p:cNvPr id="1" name="Shape 192"/>
        <p:cNvGrpSpPr/>
        <p:nvPr/>
      </p:nvGrpSpPr>
      <p:grpSpPr>
        <a:xfrm>
          <a:off x="0" y="0"/>
          <a:ext cx="0" cy="0"/>
          <a:chOff x="0" y="0"/>
          <a:chExt cx="0" cy="0"/>
        </a:xfrm>
      </p:grpSpPr>
      <p:sp>
        <p:nvSpPr>
          <p:cNvPr id="193" name="Google Shape;193;p164"/>
          <p:cNvSpPr>
            <a:spLocks noGrp="1"/>
          </p:cNvSpPr>
          <p:nvPr>
            <p:ph type="pic" idx="2"/>
          </p:nvPr>
        </p:nvSpPr>
        <p:spPr>
          <a:xfrm>
            <a:off x="9015245" y="3407630"/>
            <a:ext cx="9196506" cy="3878190"/>
          </a:xfrm>
          <a:prstGeom prst="parallelogram">
            <a:avLst>
              <a:gd name="adj" fmla="val 100653"/>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194" name="Google Shape;194;p164"/>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195" name="Google Shape;195;p164"/>
          <p:cNvSpPr>
            <a:spLocks noGrp="1"/>
          </p:cNvSpPr>
          <p:nvPr>
            <p:ph type="pic" idx="3"/>
          </p:nvPr>
        </p:nvSpPr>
        <p:spPr>
          <a:xfrm>
            <a:off x="4226567" y="6290294"/>
            <a:ext cx="4552597" cy="2554690"/>
          </a:xfrm>
          <a:prstGeom prst="parallelogram">
            <a:avLst>
              <a:gd name="adj" fmla="val 100653"/>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196" name="Google Shape;196;p164"/>
          <p:cNvSpPr>
            <a:spLocks noGrp="1"/>
          </p:cNvSpPr>
          <p:nvPr>
            <p:ph type="pic" idx="4"/>
          </p:nvPr>
        </p:nvSpPr>
        <p:spPr>
          <a:xfrm>
            <a:off x="1619249" y="4897613"/>
            <a:ext cx="3486653" cy="1491899"/>
          </a:xfrm>
          <a:prstGeom prst="parallelogram">
            <a:avLst>
              <a:gd name="adj" fmla="val 100653"/>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2426081839"/>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showMasterSp="0" matchingName="Milestones 3">
  <p:cSld name="Milestones 3">
    <p:spTree>
      <p:nvGrpSpPr>
        <p:cNvPr id="1" name="Shape 197"/>
        <p:cNvGrpSpPr/>
        <p:nvPr/>
      </p:nvGrpSpPr>
      <p:grpSpPr>
        <a:xfrm>
          <a:off x="0" y="0"/>
          <a:ext cx="0" cy="0"/>
          <a:chOff x="0" y="0"/>
          <a:chExt cx="0" cy="0"/>
        </a:xfrm>
      </p:grpSpPr>
      <p:sp>
        <p:nvSpPr>
          <p:cNvPr id="198" name="Google Shape;198;p165"/>
          <p:cNvSpPr>
            <a:spLocks noGrp="1"/>
          </p:cNvSpPr>
          <p:nvPr>
            <p:ph type="pic" idx="2"/>
          </p:nvPr>
        </p:nvSpPr>
        <p:spPr>
          <a:xfrm>
            <a:off x="1926" y="0"/>
            <a:ext cx="15123716" cy="5346388"/>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199" name="Google Shape;199;p165"/>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023865121"/>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showMasterSp="0" matchingName="Milestones 4">
  <p:cSld name="Milestones 4">
    <p:spTree>
      <p:nvGrpSpPr>
        <p:cNvPr id="1" name="Shape 200"/>
        <p:cNvGrpSpPr/>
        <p:nvPr/>
      </p:nvGrpSpPr>
      <p:grpSpPr>
        <a:xfrm>
          <a:off x="0" y="0"/>
          <a:ext cx="0" cy="0"/>
          <a:chOff x="0" y="0"/>
          <a:chExt cx="0" cy="0"/>
        </a:xfrm>
      </p:grpSpPr>
      <p:sp>
        <p:nvSpPr>
          <p:cNvPr id="201" name="Google Shape;201;p166"/>
          <p:cNvSpPr>
            <a:spLocks noGrp="1"/>
          </p:cNvSpPr>
          <p:nvPr>
            <p:ph type="pic" idx="2"/>
          </p:nvPr>
        </p:nvSpPr>
        <p:spPr>
          <a:xfrm>
            <a:off x="5359097" y="1186607"/>
            <a:ext cx="4407693" cy="8317089"/>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02" name="Google Shape;202;p166"/>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826561675"/>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showMasterSp="0" matchingName="Laptop 1">
  <p:cSld name="Laptop 1">
    <p:spTree>
      <p:nvGrpSpPr>
        <p:cNvPr id="1" name="Shape 203"/>
        <p:cNvGrpSpPr/>
        <p:nvPr/>
      </p:nvGrpSpPr>
      <p:grpSpPr>
        <a:xfrm>
          <a:off x="0" y="0"/>
          <a:ext cx="0" cy="0"/>
          <a:chOff x="0" y="0"/>
          <a:chExt cx="0" cy="0"/>
        </a:xfrm>
      </p:grpSpPr>
      <p:sp>
        <p:nvSpPr>
          <p:cNvPr id="204" name="Google Shape;204;p167"/>
          <p:cNvSpPr>
            <a:spLocks noGrp="1"/>
          </p:cNvSpPr>
          <p:nvPr>
            <p:ph type="pic" idx="2"/>
          </p:nvPr>
        </p:nvSpPr>
        <p:spPr>
          <a:xfrm>
            <a:off x="4494787" y="3467930"/>
            <a:ext cx="6144071" cy="4831209"/>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05" name="Google Shape;205;p167"/>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604736221"/>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showMasterSp="0" matchingName="Laptop 2">
  <p:cSld name="Laptop 2">
    <p:spTree>
      <p:nvGrpSpPr>
        <p:cNvPr id="1" name="Shape 206"/>
        <p:cNvGrpSpPr/>
        <p:nvPr/>
      </p:nvGrpSpPr>
      <p:grpSpPr>
        <a:xfrm>
          <a:off x="0" y="0"/>
          <a:ext cx="0" cy="0"/>
          <a:chOff x="0" y="0"/>
          <a:chExt cx="0" cy="0"/>
        </a:xfrm>
      </p:grpSpPr>
      <p:sp>
        <p:nvSpPr>
          <p:cNvPr id="207" name="Google Shape;207;p168"/>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208" name="Google Shape;208;p168"/>
          <p:cNvSpPr>
            <a:spLocks noGrp="1"/>
          </p:cNvSpPr>
          <p:nvPr>
            <p:ph type="pic" idx="2"/>
          </p:nvPr>
        </p:nvSpPr>
        <p:spPr>
          <a:xfrm>
            <a:off x="8277843" y="2087281"/>
            <a:ext cx="7959354" cy="6255124"/>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567661358"/>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showMasterSp="0" matchingName="Laptop 3">
  <p:cSld name="Laptop 3">
    <p:spTree>
      <p:nvGrpSpPr>
        <p:cNvPr id="1" name="Shape 209"/>
        <p:cNvGrpSpPr/>
        <p:nvPr/>
      </p:nvGrpSpPr>
      <p:grpSpPr>
        <a:xfrm>
          <a:off x="0" y="0"/>
          <a:ext cx="0" cy="0"/>
          <a:chOff x="0" y="0"/>
          <a:chExt cx="0" cy="0"/>
        </a:xfrm>
      </p:grpSpPr>
      <p:sp>
        <p:nvSpPr>
          <p:cNvPr id="210" name="Google Shape;210;p169"/>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211" name="Google Shape;211;p169"/>
          <p:cNvSpPr>
            <a:spLocks noGrp="1"/>
          </p:cNvSpPr>
          <p:nvPr>
            <p:ph type="pic" idx="2"/>
          </p:nvPr>
        </p:nvSpPr>
        <p:spPr>
          <a:xfrm>
            <a:off x="-953784" y="2380189"/>
            <a:ext cx="7959354" cy="6255124"/>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552497101"/>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showMasterSp="0" matchingName="Laptop 4">
  <p:cSld name="Laptop 4">
    <p:spTree>
      <p:nvGrpSpPr>
        <p:cNvPr id="1" name="Shape 212"/>
        <p:cNvGrpSpPr/>
        <p:nvPr/>
      </p:nvGrpSpPr>
      <p:grpSpPr>
        <a:xfrm>
          <a:off x="0" y="0"/>
          <a:ext cx="0" cy="0"/>
          <a:chOff x="0" y="0"/>
          <a:chExt cx="0" cy="0"/>
        </a:xfrm>
      </p:grpSpPr>
      <p:sp>
        <p:nvSpPr>
          <p:cNvPr id="213" name="Google Shape;213;p170"/>
          <p:cNvSpPr>
            <a:spLocks noGrp="1"/>
          </p:cNvSpPr>
          <p:nvPr>
            <p:ph type="pic" idx="2"/>
          </p:nvPr>
        </p:nvSpPr>
        <p:spPr>
          <a:xfrm>
            <a:off x="6785595" y="3368917"/>
            <a:ext cx="6144071" cy="4831209"/>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14" name="Google Shape;214;p170"/>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215" name="Google Shape;215;p170"/>
          <p:cNvSpPr>
            <a:spLocks noGrp="1"/>
          </p:cNvSpPr>
          <p:nvPr>
            <p:ph type="pic" idx="3"/>
          </p:nvPr>
        </p:nvSpPr>
        <p:spPr>
          <a:xfrm>
            <a:off x="11570558" y="7063864"/>
            <a:ext cx="2411279" cy="1700840"/>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1109075212"/>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showMasterSp="0" matchingName="Watch 1">
  <p:cSld name="Watch 1">
    <p:spTree>
      <p:nvGrpSpPr>
        <p:cNvPr id="1" name="Shape 216"/>
        <p:cNvGrpSpPr/>
        <p:nvPr/>
      </p:nvGrpSpPr>
      <p:grpSpPr>
        <a:xfrm>
          <a:off x="0" y="0"/>
          <a:ext cx="0" cy="0"/>
          <a:chOff x="0" y="0"/>
          <a:chExt cx="0" cy="0"/>
        </a:xfrm>
      </p:grpSpPr>
      <p:sp>
        <p:nvSpPr>
          <p:cNvPr id="217" name="Google Shape;217;p171"/>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218" name="Google Shape;218;p171"/>
          <p:cNvSpPr>
            <a:spLocks noGrp="1"/>
          </p:cNvSpPr>
          <p:nvPr>
            <p:ph type="pic" idx="2"/>
          </p:nvPr>
        </p:nvSpPr>
        <p:spPr>
          <a:xfrm>
            <a:off x="8515972" y="2574337"/>
            <a:ext cx="3528834" cy="554472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372386486"/>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showMasterSp="0" matchingName="Watch 2">
  <p:cSld name="Watch 2">
    <p:spTree>
      <p:nvGrpSpPr>
        <p:cNvPr id="1" name="Shape 219"/>
        <p:cNvGrpSpPr/>
        <p:nvPr/>
      </p:nvGrpSpPr>
      <p:grpSpPr>
        <a:xfrm>
          <a:off x="0" y="0"/>
          <a:ext cx="0" cy="0"/>
          <a:chOff x="0" y="0"/>
          <a:chExt cx="0" cy="0"/>
        </a:xfrm>
      </p:grpSpPr>
      <p:sp>
        <p:nvSpPr>
          <p:cNvPr id="220" name="Google Shape;220;p172"/>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221" name="Google Shape;221;p172"/>
          <p:cNvSpPr>
            <a:spLocks noGrp="1"/>
          </p:cNvSpPr>
          <p:nvPr>
            <p:ph type="pic" idx="2"/>
          </p:nvPr>
        </p:nvSpPr>
        <p:spPr>
          <a:xfrm>
            <a:off x="6613325" y="3959513"/>
            <a:ext cx="1764666" cy="2772363"/>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22" name="Google Shape;222;p172"/>
          <p:cNvSpPr>
            <a:spLocks noGrp="1"/>
          </p:cNvSpPr>
          <p:nvPr>
            <p:ph type="pic" idx="3"/>
          </p:nvPr>
        </p:nvSpPr>
        <p:spPr>
          <a:xfrm>
            <a:off x="9322994" y="3959513"/>
            <a:ext cx="1764666" cy="2772363"/>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23" name="Google Shape;223;p172"/>
          <p:cNvSpPr>
            <a:spLocks noGrp="1"/>
          </p:cNvSpPr>
          <p:nvPr>
            <p:ph type="pic" idx="4"/>
          </p:nvPr>
        </p:nvSpPr>
        <p:spPr>
          <a:xfrm>
            <a:off x="11560049" y="3959513"/>
            <a:ext cx="1764666" cy="2772363"/>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24" name="Google Shape;224;p172"/>
          <p:cNvSpPr>
            <a:spLocks noGrp="1"/>
          </p:cNvSpPr>
          <p:nvPr>
            <p:ph type="pic" idx="5"/>
          </p:nvPr>
        </p:nvSpPr>
        <p:spPr>
          <a:xfrm>
            <a:off x="13797104" y="3959513"/>
            <a:ext cx="1764666" cy="2772363"/>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172889557"/>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showMasterSp="0" matchingName="Phone 1">
  <p:cSld name="Phone 1">
    <p:spTree>
      <p:nvGrpSpPr>
        <p:cNvPr id="1" name="Shape 225"/>
        <p:cNvGrpSpPr/>
        <p:nvPr/>
      </p:nvGrpSpPr>
      <p:grpSpPr>
        <a:xfrm>
          <a:off x="0" y="0"/>
          <a:ext cx="0" cy="0"/>
          <a:chOff x="0" y="0"/>
          <a:chExt cx="0" cy="0"/>
        </a:xfrm>
      </p:grpSpPr>
      <p:sp>
        <p:nvSpPr>
          <p:cNvPr id="226" name="Google Shape;226;p173"/>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227" name="Google Shape;227;p173"/>
          <p:cNvSpPr>
            <a:spLocks noGrp="1"/>
          </p:cNvSpPr>
          <p:nvPr>
            <p:ph type="pic" idx="2"/>
          </p:nvPr>
        </p:nvSpPr>
        <p:spPr>
          <a:xfrm>
            <a:off x="4960648" y="4195550"/>
            <a:ext cx="5204670" cy="3684218"/>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2763400366"/>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showMasterSp="0" matchingName="Phone 2">
  <p:cSld name="Phone 2">
    <p:spTree>
      <p:nvGrpSpPr>
        <p:cNvPr id="1" name="Shape 228"/>
        <p:cNvGrpSpPr/>
        <p:nvPr/>
      </p:nvGrpSpPr>
      <p:grpSpPr>
        <a:xfrm>
          <a:off x="0" y="0"/>
          <a:ext cx="0" cy="0"/>
          <a:chOff x="0" y="0"/>
          <a:chExt cx="0" cy="0"/>
        </a:xfrm>
      </p:grpSpPr>
      <p:sp>
        <p:nvSpPr>
          <p:cNvPr id="229" name="Google Shape;229;p174"/>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230" name="Google Shape;230;p174"/>
          <p:cNvSpPr>
            <a:spLocks noGrp="1"/>
          </p:cNvSpPr>
          <p:nvPr>
            <p:ph type="pic" idx="2"/>
          </p:nvPr>
        </p:nvSpPr>
        <p:spPr>
          <a:xfrm>
            <a:off x="8836106" y="3721258"/>
            <a:ext cx="6289473" cy="4418941"/>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1841752713"/>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showMasterSp="0" matchingName="Phone 3">
  <p:cSld name="Phone 3">
    <p:spTree>
      <p:nvGrpSpPr>
        <p:cNvPr id="1" name="Shape 231"/>
        <p:cNvGrpSpPr/>
        <p:nvPr/>
      </p:nvGrpSpPr>
      <p:grpSpPr>
        <a:xfrm>
          <a:off x="0" y="0"/>
          <a:ext cx="0" cy="0"/>
          <a:chOff x="0" y="0"/>
          <a:chExt cx="0" cy="0"/>
        </a:xfrm>
      </p:grpSpPr>
      <p:sp>
        <p:nvSpPr>
          <p:cNvPr id="232" name="Google Shape;232;p175"/>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233" name="Google Shape;233;p175"/>
          <p:cNvSpPr>
            <a:spLocks noGrp="1"/>
          </p:cNvSpPr>
          <p:nvPr>
            <p:ph type="pic" idx="2"/>
          </p:nvPr>
        </p:nvSpPr>
        <p:spPr>
          <a:xfrm>
            <a:off x="5544233" y="6499622"/>
            <a:ext cx="3914916" cy="274928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34" name="Google Shape;234;p175"/>
          <p:cNvSpPr>
            <a:spLocks noGrp="1"/>
          </p:cNvSpPr>
          <p:nvPr>
            <p:ph type="pic" idx="3"/>
          </p:nvPr>
        </p:nvSpPr>
        <p:spPr>
          <a:xfrm>
            <a:off x="10248092" y="1436658"/>
            <a:ext cx="3914916" cy="274928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35" name="Google Shape;235;p175"/>
          <p:cNvSpPr>
            <a:spLocks noGrp="1"/>
          </p:cNvSpPr>
          <p:nvPr>
            <p:ph type="pic" idx="4"/>
          </p:nvPr>
        </p:nvSpPr>
        <p:spPr>
          <a:xfrm>
            <a:off x="7501744" y="3691058"/>
            <a:ext cx="4703954" cy="3303759"/>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2830552250"/>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showMasterSp="0" matchingName="Phone 5">
  <p:cSld name="Phone 5">
    <p:spTree>
      <p:nvGrpSpPr>
        <p:cNvPr id="1" name="Shape 236"/>
        <p:cNvGrpSpPr/>
        <p:nvPr/>
      </p:nvGrpSpPr>
      <p:grpSpPr>
        <a:xfrm>
          <a:off x="0" y="0"/>
          <a:ext cx="0" cy="0"/>
          <a:chOff x="0" y="0"/>
          <a:chExt cx="0" cy="0"/>
        </a:xfrm>
      </p:grpSpPr>
      <p:sp>
        <p:nvSpPr>
          <p:cNvPr id="237" name="Google Shape;237;p176"/>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238" name="Google Shape;238;p176"/>
          <p:cNvSpPr>
            <a:spLocks noGrp="1"/>
          </p:cNvSpPr>
          <p:nvPr>
            <p:ph type="pic" idx="2"/>
          </p:nvPr>
        </p:nvSpPr>
        <p:spPr>
          <a:xfrm>
            <a:off x="5721468" y="3458155"/>
            <a:ext cx="2473310" cy="5558447"/>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077036940"/>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showMasterSp="0" matchingName="Tablet 1">
  <p:cSld name="Tablet 1">
    <p:spTree>
      <p:nvGrpSpPr>
        <p:cNvPr id="1" name="Shape 239"/>
        <p:cNvGrpSpPr/>
        <p:nvPr/>
      </p:nvGrpSpPr>
      <p:grpSpPr>
        <a:xfrm>
          <a:off x="0" y="0"/>
          <a:ext cx="0" cy="0"/>
          <a:chOff x="0" y="0"/>
          <a:chExt cx="0" cy="0"/>
        </a:xfrm>
      </p:grpSpPr>
      <p:sp>
        <p:nvSpPr>
          <p:cNvPr id="240" name="Google Shape;240;p177"/>
          <p:cNvSpPr>
            <a:spLocks noGrp="1"/>
          </p:cNvSpPr>
          <p:nvPr>
            <p:ph type="pic" idx="2"/>
          </p:nvPr>
        </p:nvSpPr>
        <p:spPr>
          <a:xfrm>
            <a:off x="4656930" y="3339410"/>
            <a:ext cx="5812080" cy="5468010"/>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41" name="Google Shape;241;p177"/>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457708384"/>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showMasterSp="0" matchingName="Tablet 2">
  <p:cSld name="Tablet 2">
    <p:spTree>
      <p:nvGrpSpPr>
        <p:cNvPr id="1" name="Shape 242"/>
        <p:cNvGrpSpPr/>
        <p:nvPr/>
      </p:nvGrpSpPr>
      <p:grpSpPr>
        <a:xfrm>
          <a:off x="0" y="0"/>
          <a:ext cx="0" cy="0"/>
          <a:chOff x="0" y="0"/>
          <a:chExt cx="0" cy="0"/>
        </a:xfrm>
      </p:grpSpPr>
      <p:sp>
        <p:nvSpPr>
          <p:cNvPr id="243" name="Google Shape;243;p178"/>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244" name="Google Shape;244;p178"/>
          <p:cNvSpPr>
            <a:spLocks noGrp="1"/>
          </p:cNvSpPr>
          <p:nvPr>
            <p:ph type="pic" idx="2"/>
          </p:nvPr>
        </p:nvSpPr>
        <p:spPr>
          <a:xfrm>
            <a:off x="8375497" y="1682913"/>
            <a:ext cx="4364023" cy="7307313"/>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1803886262"/>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showMasterSp="0" matchingName="Web Browser 1">
  <p:cSld name="Web Browser 1">
    <p:spTree>
      <p:nvGrpSpPr>
        <p:cNvPr id="1" name="Shape 245"/>
        <p:cNvGrpSpPr/>
        <p:nvPr/>
      </p:nvGrpSpPr>
      <p:grpSpPr>
        <a:xfrm>
          <a:off x="0" y="0"/>
          <a:ext cx="0" cy="0"/>
          <a:chOff x="0" y="0"/>
          <a:chExt cx="0" cy="0"/>
        </a:xfrm>
      </p:grpSpPr>
      <p:sp>
        <p:nvSpPr>
          <p:cNvPr id="246" name="Google Shape;246;p179"/>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247" name="Google Shape;247;p179"/>
          <p:cNvSpPr>
            <a:spLocks noGrp="1"/>
          </p:cNvSpPr>
          <p:nvPr>
            <p:ph type="pic" idx="2"/>
          </p:nvPr>
        </p:nvSpPr>
        <p:spPr>
          <a:xfrm>
            <a:off x="3531089" y="3455554"/>
            <a:ext cx="8063566" cy="5694415"/>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287572099"/>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showMasterSp="0" matchingName="Web Browser 2">
  <p:cSld name="Web Browser 2">
    <p:spTree>
      <p:nvGrpSpPr>
        <p:cNvPr id="1" name="Shape 248"/>
        <p:cNvGrpSpPr/>
        <p:nvPr/>
      </p:nvGrpSpPr>
      <p:grpSpPr>
        <a:xfrm>
          <a:off x="0" y="0"/>
          <a:ext cx="0" cy="0"/>
          <a:chOff x="0" y="0"/>
          <a:chExt cx="0" cy="0"/>
        </a:xfrm>
      </p:grpSpPr>
      <p:sp>
        <p:nvSpPr>
          <p:cNvPr id="249" name="Google Shape;249;p180"/>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250" name="Google Shape;250;p180"/>
          <p:cNvSpPr>
            <a:spLocks noGrp="1"/>
          </p:cNvSpPr>
          <p:nvPr>
            <p:ph type="pic" idx="2"/>
          </p:nvPr>
        </p:nvSpPr>
        <p:spPr>
          <a:xfrm>
            <a:off x="3531089" y="3455554"/>
            <a:ext cx="8063566" cy="5694415"/>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51" name="Google Shape;251;p180"/>
          <p:cNvSpPr>
            <a:spLocks noGrp="1"/>
          </p:cNvSpPr>
          <p:nvPr>
            <p:ph type="pic" idx="3"/>
          </p:nvPr>
        </p:nvSpPr>
        <p:spPr>
          <a:xfrm>
            <a:off x="-2341513" y="4408361"/>
            <a:ext cx="5242386" cy="3702305"/>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52" name="Google Shape;252;p180"/>
          <p:cNvSpPr>
            <a:spLocks noGrp="1"/>
          </p:cNvSpPr>
          <p:nvPr>
            <p:ph type="pic" idx="4"/>
          </p:nvPr>
        </p:nvSpPr>
        <p:spPr>
          <a:xfrm>
            <a:off x="12224781" y="4408361"/>
            <a:ext cx="5242386" cy="3702305"/>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791612759"/>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showMasterSp="0" matchingName="Steps 1">
  <p:cSld name="Steps 1">
    <p:spTree>
      <p:nvGrpSpPr>
        <p:cNvPr id="1" name="Shape 253"/>
        <p:cNvGrpSpPr/>
        <p:nvPr/>
      </p:nvGrpSpPr>
      <p:grpSpPr>
        <a:xfrm>
          <a:off x="0" y="0"/>
          <a:ext cx="0" cy="0"/>
          <a:chOff x="0" y="0"/>
          <a:chExt cx="0" cy="0"/>
        </a:xfrm>
      </p:grpSpPr>
      <p:sp>
        <p:nvSpPr>
          <p:cNvPr id="254" name="Google Shape;254;p181"/>
          <p:cNvSpPr>
            <a:spLocks noGrp="1"/>
          </p:cNvSpPr>
          <p:nvPr>
            <p:ph type="pic" idx="2"/>
          </p:nvPr>
        </p:nvSpPr>
        <p:spPr>
          <a:xfrm>
            <a:off x="10242201" y="3322308"/>
            <a:ext cx="3625603" cy="336737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55" name="Google Shape;255;p181"/>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256" name="Google Shape;256;p181"/>
          <p:cNvSpPr>
            <a:spLocks noGrp="1"/>
          </p:cNvSpPr>
          <p:nvPr>
            <p:ph type="pic" idx="3"/>
          </p:nvPr>
        </p:nvSpPr>
        <p:spPr>
          <a:xfrm>
            <a:off x="1733485" y="3322309"/>
            <a:ext cx="3625603" cy="336737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57" name="Google Shape;257;p181"/>
          <p:cNvSpPr>
            <a:spLocks noGrp="1"/>
          </p:cNvSpPr>
          <p:nvPr>
            <p:ph type="pic" idx="4"/>
          </p:nvPr>
        </p:nvSpPr>
        <p:spPr>
          <a:xfrm>
            <a:off x="5987686" y="3322309"/>
            <a:ext cx="3625603" cy="336737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051643522"/>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showMasterSp="0" matchingName="Steps 2">
  <p:cSld name="Steps 2">
    <p:spTree>
      <p:nvGrpSpPr>
        <p:cNvPr id="1" name="Shape 258"/>
        <p:cNvGrpSpPr/>
        <p:nvPr/>
      </p:nvGrpSpPr>
      <p:grpSpPr>
        <a:xfrm>
          <a:off x="0" y="0"/>
          <a:ext cx="0" cy="0"/>
          <a:chOff x="0" y="0"/>
          <a:chExt cx="0" cy="0"/>
        </a:xfrm>
      </p:grpSpPr>
      <p:sp>
        <p:nvSpPr>
          <p:cNvPr id="259" name="Google Shape;259;p182"/>
          <p:cNvSpPr>
            <a:spLocks noGrp="1"/>
          </p:cNvSpPr>
          <p:nvPr>
            <p:ph type="pic" idx="2"/>
          </p:nvPr>
        </p:nvSpPr>
        <p:spPr>
          <a:xfrm>
            <a:off x="10477072" y="0"/>
            <a:ext cx="4647877" cy="10693400"/>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60" name="Google Shape;260;p182"/>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971045220"/>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showMasterSp="0" matchingName="Advisors and Investors">
  <p:cSld name="Advisors and Investors">
    <p:spTree>
      <p:nvGrpSpPr>
        <p:cNvPr id="1" name="Shape 261"/>
        <p:cNvGrpSpPr/>
        <p:nvPr/>
      </p:nvGrpSpPr>
      <p:grpSpPr>
        <a:xfrm>
          <a:off x="0" y="0"/>
          <a:ext cx="0" cy="0"/>
          <a:chOff x="0" y="0"/>
          <a:chExt cx="0" cy="0"/>
        </a:xfrm>
      </p:grpSpPr>
      <p:sp>
        <p:nvSpPr>
          <p:cNvPr id="262" name="Google Shape;262;p183"/>
          <p:cNvSpPr>
            <a:spLocks noGrp="1"/>
          </p:cNvSpPr>
          <p:nvPr>
            <p:ph type="pic" idx="2"/>
          </p:nvPr>
        </p:nvSpPr>
        <p:spPr>
          <a:xfrm>
            <a:off x="2521302" y="2943470"/>
            <a:ext cx="1575594" cy="168337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63" name="Google Shape;263;p183"/>
          <p:cNvSpPr>
            <a:spLocks noGrp="1"/>
          </p:cNvSpPr>
          <p:nvPr>
            <p:ph type="pic" idx="3"/>
          </p:nvPr>
        </p:nvSpPr>
        <p:spPr>
          <a:xfrm>
            <a:off x="5357210" y="2943470"/>
            <a:ext cx="1575594" cy="168337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64" name="Google Shape;264;p183"/>
          <p:cNvSpPr>
            <a:spLocks noGrp="1"/>
          </p:cNvSpPr>
          <p:nvPr>
            <p:ph type="pic" idx="4"/>
          </p:nvPr>
        </p:nvSpPr>
        <p:spPr>
          <a:xfrm>
            <a:off x="8193897" y="2943470"/>
            <a:ext cx="1575594" cy="168337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65" name="Google Shape;265;p183"/>
          <p:cNvSpPr>
            <a:spLocks noGrp="1"/>
          </p:cNvSpPr>
          <p:nvPr>
            <p:ph type="pic" idx="5"/>
          </p:nvPr>
        </p:nvSpPr>
        <p:spPr>
          <a:xfrm>
            <a:off x="11028242" y="2943470"/>
            <a:ext cx="1575594" cy="168337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66" name="Google Shape;266;p183"/>
          <p:cNvSpPr>
            <a:spLocks noGrp="1"/>
          </p:cNvSpPr>
          <p:nvPr>
            <p:ph type="pic" idx="6"/>
          </p:nvPr>
        </p:nvSpPr>
        <p:spPr>
          <a:xfrm>
            <a:off x="2521302" y="6276313"/>
            <a:ext cx="1575594" cy="168337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67" name="Google Shape;267;p183"/>
          <p:cNvSpPr>
            <a:spLocks noGrp="1"/>
          </p:cNvSpPr>
          <p:nvPr>
            <p:ph type="pic" idx="7"/>
          </p:nvPr>
        </p:nvSpPr>
        <p:spPr>
          <a:xfrm>
            <a:off x="5357210" y="6276313"/>
            <a:ext cx="1575594" cy="168337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68" name="Google Shape;268;p183"/>
          <p:cNvSpPr>
            <a:spLocks noGrp="1"/>
          </p:cNvSpPr>
          <p:nvPr>
            <p:ph type="pic" idx="8"/>
          </p:nvPr>
        </p:nvSpPr>
        <p:spPr>
          <a:xfrm>
            <a:off x="8193115" y="6276313"/>
            <a:ext cx="1575594" cy="168337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69" name="Google Shape;269;p183"/>
          <p:cNvSpPr>
            <a:spLocks noGrp="1"/>
          </p:cNvSpPr>
          <p:nvPr>
            <p:ph type="pic" idx="9"/>
          </p:nvPr>
        </p:nvSpPr>
        <p:spPr>
          <a:xfrm>
            <a:off x="11028241" y="6276313"/>
            <a:ext cx="1575594" cy="168337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70" name="Google Shape;270;p183"/>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513376203"/>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showMasterSp="0" matchingName="Clients">
  <p:cSld name="Clients">
    <p:spTree>
      <p:nvGrpSpPr>
        <p:cNvPr id="1" name="Shape 271"/>
        <p:cNvGrpSpPr/>
        <p:nvPr/>
      </p:nvGrpSpPr>
      <p:grpSpPr>
        <a:xfrm>
          <a:off x="0" y="0"/>
          <a:ext cx="0" cy="0"/>
          <a:chOff x="0" y="0"/>
          <a:chExt cx="0" cy="0"/>
        </a:xfrm>
      </p:grpSpPr>
      <p:sp>
        <p:nvSpPr>
          <p:cNvPr id="272" name="Google Shape;272;p184"/>
          <p:cNvSpPr>
            <a:spLocks noGrp="1"/>
          </p:cNvSpPr>
          <p:nvPr>
            <p:ph type="pic" idx="2"/>
          </p:nvPr>
        </p:nvSpPr>
        <p:spPr>
          <a:xfrm>
            <a:off x="2449529" y="4096775"/>
            <a:ext cx="1575594" cy="1495641"/>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73" name="Google Shape;273;p184"/>
          <p:cNvSpPr>
            <a:spLocks noGrp="1"/>
          </p:cNvSpPr>
          <p:nvPr>
            <p:ph type="pic" idx="3"/>
          </p:nvPr>
        </p:nvSpPr>
        <p:spPr>
          <a:xfrm>
            <a:off x="5317929" y="4096775"/>
            <a:ext cx="1575594" cy="1495641"/>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74" name="Google Shape;274;p184"/>
          <p:cNvSpPr>
            <a:spLocks noGrp="1"/>
          </p:cNvSpPr>
          <p:nvPr>
            <p:ph type="pic" idx="4"/>
          </p:nvPr>
        </p:nvSpPr>
        <p:spPr>
          <a:xfrm>
            <a:off x="8232399" y="4096775"/>
            <a:ext cx="1575594" cy="1495641"/>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75" name="Google Shape;275;p184"/>
          <p:cNvSpPr>
            <a:spLocks noGrp="1"/>
          </p:cNvSpPr>
          <p:nvPr>
            <p:ph type="pic" idx="5"/>
          </p:nvPr>
        </p:nvSpPr>
        <p:spPr>
          <a:xfrm>
            <a:off x="11146874" y="4096775"/>
            <a:ext cx="1575594" cy="1495641"/>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76" name="Google Shape;276;p184"/>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277" name="Google Shape;277;p184"/>
          <p:cNvSpPr>
            <a:spLocks noGrp="1"/>
          </p:cNvSpPr>
          <p:nvPr>
            <p:ph type="pic" idx="6"/>
          </p:nvPr>
        </p:nvSpPr>
        <p:spPr>
          <a:xfrm>
            <a:off x="2449529" y="6603624"/>
            <a:ext cx="1575594" cy="1495641"/>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78" name="Google Shape;278;p184"/>
          <p:cNvSpPr>
            <a:spLocks noGrp="1"/>
          </p:cNvSpPr>
          <p:nvPr>
            <p:ph type="pic" idx="7"/>
          </p:nvPr>
        </p:nvSpPr>
        <p:spPr>
          <a:xfrm>
            <a:off x="5317929" y="6603624"/>
            <a:ext cx="1575594" cy="1495641"/>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79" name="Google Shape;279;p184"/>
          <p:cNvSpPr>
            <a:spLocks noGrp="1"/>
          </p:cNvSpPr>
          <p:nvPr>
            <p:ph type="pic" idx="8"/>
          </p:nvPr>
        </p:nvSpPr>
        <p:spPr>
          <a:xfrm>
            <a:off x="8232399" y="6603624"/>
            <a:ext cx="1575594" cy="1495641"/>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80" name="Google Shape;280;p184"/>
          <p:cNvSpPr>
            <a:spLocks noGrp="1"/>
          </p:cNvSpPr>
          <p:nvPr>
            <p:ph type="pic" idx="9"/>
          </p:nvPr>
        </p:nvSpPr>
        <p:spPr>
          <a:xfrm>
            <a:off x="11146874" y="6603624"/>
            <a:ext cx="1575594" cy="1495641"/>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grpSp>
        <p:nvGrpSpPr>
          <p:cNvPr id="281" name="Google Shape;281;p184"/>
          <p:cNvGrpSpPr/>
          <p:nvPr/>
        </p:nvGrpSpPr>
        <p:grpSpPr>
          <a:xfrm>
            <a:off x="1902347" y="3728283"/>
            <a:ext cx="11326339" cy="4658530"/>
            <a:chOff x="0" y="113"/>
            <a:chExt cx="18259086" cy="5975313"/>
          </a:xfrm>
        </p:grpSpPr>
        <p:cxnSp>
          <p:nvCxnSpPr>
            <p:cNvPr id="282" name="Google Shape;282;p184"/>
            <p:cNvCxnSpPr/>
            <p:nvPr/>
          </p:nvCxnSpPr>
          <p:spPr>
            <a:xfrm rot="10800000">
              <a:off x="9126437" y="113"/>
              <a:ext cx="0" cy="2733600"/>
            </a:xfrm>
            <a:prstGeom prst="straightConnector1">
              <a:avLst/>
            </a:prstGeom>
            <a:noFill/>
            <a:ln w="12700" cap="flat" cmpd="sng">
              <a:solidFill>
                <a:srgbClr val="2C2F37"/>
              </a:solidFill>
              <a:prstDash val="solid"/>
              <a:miter lim="400000"/>
              <a:headEnd type="none" w="sm" len="sm"/>
              <a:tailEnd type="none" w="sm" len="sm"/>
            </a:ln>
          </p:spPr>
        </p:cxnSp>
        <p:cxnSp>
          <p:nvCxnSpPr>
            <p:cNvPr id="283" name="Google Shape;283;p184"/>
            <p:cNvCxnSpPr/>
            <p:nvPr/>
          </p:nvCxnSpPr>
          <p:spPr>
            <a:xfrm rot="10800000">
              <a:off x="13825438" y="113"/>
              <a:ext cx="0" cy="2733600"/>
            </a:xfrm>
            <a:prstGeom prst="straightConnector1">
              <a:avLst/>
            </a:prstGeom>
            <a:noFill/>
            <a:ln w="12700" cap="flat" cmpd="sng">
              <a:solidFill>
                <a:srgbClr val="2C2F37"/>
              </a:solidFill>
              <a:prstDash val="solid"/>
              <a:miter lim="400000"/>
              <a:headEnd type="none" w="sm" len="sm"/>
              <a:tailEnd type="none" w="sm" len="sm"/>
            </a:ln>
          </p:spPr>
        </p:cxnSp>
        <p:cxnSp>
          <p:nvCxnSpPr>
            <p:cNvPr id="284" name="Google Shape;284;p184"/>
            <p:cNvCxnSpPr/>
            <p:nvPr/>
          </p:nvCxnSpPr>
          <p:spPr>
            <a:xfrm rot="10800000">
              <a:off x="4433787" y="113"/>
              <a:ext cx="0" cy="2733600"/>
            </a:xfrm>
            <a:prstGeom prst="straightConnector1">
              <a:avLst/>
            </a:prstGeom>
            <a:noFill/>
            <a:ln w="12700" cap="flat" cmpd="sng">
              <a:solidFill>
                <a:srgbClr val="2C2F37"/>
              </a:solidFill>
              <a:prstDash val="solid"/>
              <a:miter lim="400000"/>
              <a:headEnd type="none" w="sm" len="sm"/>
              <a:tailEnd type="none" w="sm" len="sm"/>
            </a:ln>
          </p:spPr>
        </p:cxnSp>
        <p:cxnSp>
          <p:nvCxnSpPr>
            <p:cNvPr id="285" name="Google Shape;285;p184"/>
            <p:cNvCxnSpPr/>
            <p:nvPr/>
          </p:nvCxnSpPr>
          <p:spPr>
            <a:xfrm rot="10800000">
              <a:off x="9126437" y="3241826"/>
              <a:ext cx="0" cy="2733600"/>
            </a:xfrm>
            <a:prstGeom prst="straightConnector1">
              <a:avLst/>
            </a:prstGeom>
            <a:noFill/>
            <a:ln w="12700" cap="flat" cmpd="sng">
              <a:solidFill>
                <a:srgbClr val="2C2F37"/>
              </a:solidFill>
              <a:prstDash val="solid"/>
              <a:miter lim="400000"/>
              <a:headEnd type="none" w="sm" len="sm"/>
              <a:tailEnd type="none" w="sm" len="sm"/>
            </a:ln>
          </p:spPr>
        </p:cxnSp>
        <p:cxnSp>
          <p:nvCxnSpPr>
            <p:cNvPr id="286" name="Google Shape;286;p184"/>
            <p:cNvCxnSpPr/>
            <p:nvPr/>
          </p:nvCxnSpPr>
          <p:spPr>
            <a:xfrm rot="10800000">
              <a:off x="13825438" y="3241826"/>
              <a:ext cx="0" cy="2733600"/>
            </a:xfrm>
            <a:prstGeom prst="straightConnector1">
              <a:avLst/>
            </a:prstGeom>
            <a:noFill/>
            <a:ln w="12700" cap="flat" cmpd="sng">
              <a:solidFill>
                <a:srgbClr val="2C2F37"/>
              </a:solidFill>
              <a:prstDash val="solid"/>
              <a:miter lim="400000"/>
              <a:headEnd type="none" w="sm" len="sm"/>
              <a:tailEnd type="none" w="sm" len="sm"/>
            </a:ln>
          </p:spPr>
        </p:cxnSp>
        <p:cxnSp>
          <p:nvCxnSpPr>
            <p:cNvPr id="287" name="Google Shape;287;p184"/>
            <p:cNvCxnSpPr/>
            <p:nvPr/>
          </p:nvCxnSpPr>
          <p:spPr>
            <a:xfrm rot="10800000">
              <a:off x="4433787" y="3241826"/>
              <a:ext cx="0" cy="2733600"/>
            </a:xfrm>
            <a:prstGeom prst="straightConnector1">
              <a:avLst/>
            </a:prstGeom>
            <a:noFill/>
            <a:ln w="12700" cap="flat" cmpd="sng">
              <a:solidFill>
                <a:srgbClr val="2C2F37"/>
              </a:solidFill>
              <a:prstDash val="solid"/>
              <a:miter lim="400000"/>
              <a:headEnd type="none" w="sm" len="sm"/>
              <a:tailEnd type="none" w="sm" len="sm"/>
            </a:ln>
          </p:spPr>
        </p:cxnSp>
        <p:cxnSp>
          <p:nvCxnSpPr>
            <p:cNvPr id="288" name="Google Shape;288;p184"/>
            <p:cNvCxnSpPr/>
            <p:nvPr/>
          </p:nvCxnSpPr>
          <p:spPr>
            <a:xfrm>
              <a:off x="4694137" y="2968662"/>
              <a:ext cx="4173300" cy="0"/>
            </a:xfrm>
            <a:prstGeom prst="straightConnector1">
              <a:avLst/>
            </a:prstGeom>
            <a:noFill/>
            <a:ln w="12700" cap="flat" cmpd="sng">
              <a:solidFill>
                <a:srgbClr val="2C2F37"/>
              </a:solidFill>
              <a:prstDash val="solid"/>
              <a:miter lim="400000"/>
              <a:headEnd type="none" w="sm" len="sm"/>
              <a:tailEnd type="none" w="sm" len="sm"/>
            </a:ln>
          </p:spPr>
        </p:cxnSp>
        <p:cxnSp>
          <p:nvCxnSpPr>
            <p:cNvPr id="289" name="Google Shape;289;p184"/>
            <p:cNvCxnSpPr/>
            <p:nvPr/>
          </p:nvCxnSpPr>
          <p:spPr>
            <a:xfrm>
              <a:off x="9395480" y="2968662"/>
              <a:ext cx="4173300" cy="0"/>
            </a:xfrm>
            <a:prstGeom prst="straightConnector1">
              <a:avLst/>
            </a:prstGeom>
            <a:noFill/>
            <a:ln w="12700" cap="flat" cmpd="sng">
              <a:solidFill>
                <a:srgbClr val="2C2F37"/>
              </a:solidFill>
              <a:prstDash val="solid"/>
              <a:miter lim="400000"/>
              <a:headEnd type="none" w="sm" len="sm"/>
              <a:tailEnd type="none" w="sm" len="sm"/>
            </a:ln>
          </p:spPr>
        </p:cxnSp>
        <p:cxnSp>
          <p:nvCxnSpPr>
            <p:cNvPr id="290" name="Google Shape;290;p184"/>
            <p:cNvCxnSpPr/>
            <p:nvPr/>
          </p:nvCxnSpPr>
          <p:spPr>
            <a:xfrm>
              <a:off x="14085786" y="2968662"/>
              <a:ext cx="4173300" cy="0"/>
            </a:xfrm>
            <a:prstGeom prst="straightConnector1">
              <a:avLst/>
            </a:prstGeom>
            <a:noFill/>
            <a:ln w="12700" cap="flat" cmpd="sng">
              <a:solidFill>
                <a:srgbClr val="2C2F37"/>
              </a:solidFill>
              <a:prstDash val="solid"/>
              <a:miter lim="400000"/>
              <a:headEnd type="none" w="sm" len="sm"/>
              <a:tailEnd type="none" w="sm" len="sm"/>
            </a:ln>
          </p:spPr>
        </p:cxnSp>
        <p:cxnSp>
          <p:nvCxnSpPr>
            <p:cNvPr id="291" name="Google Shape;291;p184"/>
            <p:cNvCxnSpPr/>
            <p:nvPr/>
          </p:nvCxnSpPr>
          <p:spPr>
            <a:xfrm>
              <a:off x="0" y="2968662"/>
              <a:ext cx="4173300" cy="0"/>
            </a:xfrm>
            <a:prstGeom prst="straightConnector1">
              <a:avLst/>
            </a:prstGeom>
            <a:noFill/>
            <a:ln w="12700" cap="flat" cmpd="sng">
              <a:solidFill>
                <a:srgbClr val="2C2F37"/>
              </a:solidFill>
              <a:prstDash val="solid"/>
              <a:miter lim="400000"/>
              <a:headEnd type="none" w="sm" len="sm"/>
              <a:tailEnd type="none" w="sm" len="sm"/>
            </a:ln>
          </p:spPr>
        </p:cxnSp>
      </p:grpSp>
    </p:spTree>
    <p:extLst>
      <p:ext uri="{BB962C8B-B14F-4D97-AF65-F5344CB8AC3E}">
        <p14:creationId xmlns:p14="http://schemas.microsoft.com/office/powerpoint/2010/main" val="287601978"/>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showMasterSp="0" matchingName="Portfolio 1">
  <p:cSld name="Portfolio 1">
    <p:spTree>
      <p:nvGrpSpPr>
        <p:cNvPr id="1" name="Shape 292"/>
        <p:cNvGrpSpPr/>
        <p:nvPr/>
      </p:nvGrpSpPr>
      <p:grpSpPr>
        <a:xfrm>
          <a:off x="0" y="0"/>
          <a:ext cx="0" cy="0"/>
          <a:chOff x="0" y="0"/>
          <a:chExt cx="0" cy="0"/>
        </a:xfrm>
      </p:grpSpPr>
      <p:sp>
        <p:nvSpPr>
          <p:cNvPr id="293" name="Google Shape;293;p185"/>
          <p:cNvSpPr>
            <a:spLocks noGrp="1"/>
          </p:cNvSpPr>
          <p:nvPr>
            <p:ph type="pic" idx="2"/>
          </p:nvPr>
        </p:nvSpPr>
        <p:spPr>
          <a:xfrm>
            <a:off x="5672391" y="1189671"/>
            <a:ext cx="3780929" cy="8313970"/>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94" name="Google Shape;294;p185"/>
          <p:cNvSpPr>
            <a:spLocks noGrp="1"/>
          </p:cNvSpPr>
          <p:nvPr>
            <p:ph type="pic" idx="3"/>
          </p:nvPr>
        </p:nvSpPr>
        <p:spPr>
          <a:xfrm>
            <a:off x="9925943" y="1780686"/>
            <a:ext cx="2835573" cy="6237661"/>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95" name="Google Shape;295;p185"/>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210249727"/>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showMasterSp="0" matchingName="Portfolio 2">
  <p:cSld name="Portfolio 2">
    <p:spTree>
      <p:nvGrpSpPr>
        <p:cNvPr id="1" name="Shape 296"/>
        <p:cNvGrpSpPr/>
        <p:nvPr/>
      </p:nvGrpSpPr>
      <p:grpSpPr>
        <a:xfrm>
          <a:off x="0" y="0"/>
          <a:ext cx="0" cy="0"/>
          <a:chOff x="0" y="0"/>
          <a:chExt cx="0" cy="0"/>
        </a:xfrm>
      </p:grpSpPr>
      <p:sp>
        <p:nvSpPr>
          <p:cNvPr id="297" name="Google Shape;297;p186"/>
          <p:cNvSpPr>
            <a:spLocks noGrp="1"/>
          </p:cNvSpPr>
          <p:nvPr>
            <p:ph type="pic" idx="2"/>
          </p:nvPr>
        </p:nvSpPr>
        <p:spPr>
          <a:xfrm>
            <a:off x="1891453" y="1780688"/>
            <a:ext cx="4253359" cy="5343893"/>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298" name="Google Shape;298;p186"/>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299" name="Google Shape;299;p186"/>
          <p:cNvSpPr>
            <a:spLocks noGrp="1"/>
          </p:cNvSpPr>
          <p:nvPr>
            <p:ph type="pic" idx="3"/>
          </p:nvPr>
        </p:nvSpPr>
        <p:spPr>
          <a:xfrm>
            <a:off x="6853930" y="1780687"/>
            <a:ext cx="2835573" cy="5343893"/>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00" name="Google Shape;300;p186"/>
          <p:cNvSpPr>
            <a:spLocks noGrp="1"/>
          </p:cNvSpPr>
          <p:nvPr>
            <p:ph type="pic" idx="4"/>
          </p:nvPr>
        </p:nvSpPr>
        <p:spPr>
          <a:xfrm>
            <a:off x="10398561" y="1780687"/>
            <a:ext cx="2835573" cy="5343893"/>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101930016"/>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showMasterSp="0" matchingName="Portfolio 3">
  <p:cSld name="Portfolio 3">
    <p:spTree>
      <p:nvGrpSpPr>
        <p:cNvPr id="1" name="Shape 301"/>
        <p:cNvGrpSpPr/>
        <p:nvPr/>
      </p:nvGrpSpPr>
      <p:grpSpPr>
        <a:xfrm>
          <a:off x="0" y="0"/>
          <a:ext cx="0" cy="0"/>
          <a:chOff x="0" y="0"/>
          <a:chExt cx="0" cy="0"/>
        </a:xfrm>
      </p:grpSpPr>
      <p:sp>
        <p:nvSpPr>
          <p:cNvPr id="302" name="Google Shape;302;p187"/>
          <p:cNvSpPr>
            <a:spLocks noGrp="1"/>
          </p:cNvSpPr>
          <p:nvPr>
            <p:ph type="pic" idx="2"/>
          </p:nvPr>
        </p:nvSpPr>
        <p:spPr>
          <a:xfrm>
            <a:off x="7562858" y="990130"/>
            <a:ext cx="4721819" cy="8713141"/>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03" name="Google Shape;303;p187"/>
          <p:cNvSpPr>
            <a:spLocks noGrp="1"/>
          </p:cNvSpPr>
          <p:nvPr>
            <p:ph type="pic" idx="3"/>
          </p:nvPr>
        </p:nvSpPr>
        <p:spPr>
          <a:xfrm>
            <a:off x="2840870" y="990130"/>
            <a:ext cx="4721819" cy="8713141"/>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04" name="Google Shape;304;p187"/>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577555371"/>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showMasterSp="0" matchingName="Portfolio 5">
  <p:cSld name="Portfolio 5">
    <p:spTree>
      <p:nvGrpSpPr>
        <p:cNvPr id="1" name="Shape 305"/>
        <p:cNvGrpSpPr/>
        <p:nvPr/>
      </p:nvGrpSpPr>
      <p:grpSpPr>
        <a:xfrm>
          <a:off x="0" y="0"/>
          <a:ext cx="0" cy="0"/>
          <a:chOff x="0" y="0"/>
          <a:chExt cx="0" cy="0"/>
        </a:xfrm>
      </p:grpSpPr>
      <p:sp>
        <p:nvSpPr>
          <p:cNvPr id="306" name="Google Shape;306;p188"/>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307" name="Google Shape;307;p188"/>
          <p:cNvSpPr>
            <a:spLocks noGrp="1"/>
          </p:cNvSpPr>
          <p:nvPr>
            <p:ph type="pic" idx="2"/>
          </p:nvPr>
        </p:nvSpPr>
        <p:spPr>
          <a:xfrm>
            <a:off x="7562858" y="990128"/>
            <a:ext cx="4694526" cy="8713141"/>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1543252856"/>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showMasterSp="0" matchingName="Portfolio 4">
  <p:cSld name="Portfolio 4">
    <p:spTree>
      <p:nvGrpSpPr>
        <p:cNvPr id="1" name="Shape 308"/>
        <p:cNvGrpSpPr/>
        <p:nvPr/>
      </p:nvGrpSpPr>
      <p:grpSpPr>
        <a:xfrm>
          <a:off x="0" y="0"/>
          <a:ext cx="0" cy="0"/>
          <a:chOff x="0" y="0"/>
          <a:chExt cx="0" cy="0"/>
        </a:xfrm>
      </p:grpSpPr>
      <p:sp>
        <p:nvSpPr>
          <p:cNvPr id="309" name="Google Shape;309;p189"/>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310" name="Google Shape;310;p189"/>
          <p:cNvSpPr>
            <a:spLocks noGrp="1"/>
          </p:cNvSpPr>
          <p:nvPr>
            <p:ph type="pic" idx="2"/>
          </p:nvPr>
        </p:nvSpPr>
        <p:spPr>
          <a:xfrm>
            <a:off x="11343775" y="1188157"/>
            <a:ext cx="2836069" cy="8317089"/>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11" name="Google Shape;311;p189"/>
          <p:cNvSpPr>
            <a:spLocks noGrp="1"/>
          </p:cNvSpPr>
          <p:nvPr>
            <p:ph type="pic" idx="3"/>
          </p:nvPr>
        </p:nvSpPr>
        <p:spPr>
          <a:xfrm>
            <a:off x="7562797" y="1188132"/>
            <a:ext cx="3780929" cy="4158233"/>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12" name="Google Shape;312;p189"/>
          <p:cNvSpPr>
            <a:spLocks noGrp="1"/>
          </p:cNvSpPr>
          <p:nvPr>
            <p:ph type="pic" idx="4"/>
          </p:nvPr>
        </p:nvSpPr>
        <p:spPr>
          <a:xfrm>
            <a:off x="4727093" y="1188092"/>
            <a:ext cx="2835573" cy="415885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13" name="Google Shape;313;p189"/>
          <p:cNvSpPr>
            <a:spLocks noGrp="1"/>
          </p:cNvSpPr>
          <p:nvPr>
            <p:ph type="pic" idx="5"/>
          </p:nvPr>
        </p:nvSpPr>
        <p:spPr>
          <a:xfrm>
            <a:off x="4733380" y="5346667"/>
            <a:ext cx="6610546" cy="4158233"/>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46492688"/>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showMasterSp="0" matchingName="Portfolio 6">
  <p:cSld name="Portfolio 6">
    <p:spTree>
      <p:nvGrpSpPr>
        <p:cNvPr id="1" name="Shape 314"/>
        <p:cNvGrpSpPr/>
        <p:nvPr/>
      </p:nvGrpSpPr>
      <p:grpSpPr>
        <a:xfrm>
          <a:off x="0" y="0"/>
          <a:ext cx="0" cy="0"/>
          <a:chOff x="0" y="0"/>
          <a:chExt cx="0" cy="0"/>
        </a:xfrm>
      </p:grpSpPr>
      <p:sp>
        <p:nvSpPr>
          <p:cNvPr id="315" name="Google Shape;315;p190"/>
          <p:cNvSpPr>
            <a:spLocks noGrp="1"/>
          </p:cNvSpPr>
          <p:nvPr>
            <p:ph type="pic" idx="2"/>
          </p:nvPr>
        </p:nvSpPr>
        <p:spPr>
          <a:xfrm>
            <a:off x="5672391" y="5941088"/>
            <a:ext cx="13200746" cy="4752622"/>
          </a:xfrm>
          <a:prstGeom prst="parallelogram">
            <a:avLst>
              <a:gd name="adj" fmla="val 99588"/>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16" name="Google Shape;316;p190"/>
          <p:cNvSpPr>
            <a:spLocks noGrp="1"/>
          </p:cNvSpPr>
          <p:nvPr>
            <p:ph type="pic" idx="3"/>
          </p:nvPr>
        </p:nvSpPr>
        <p:spPr>
          <a:xfrm>
            <a:off x="-3779091" y="5940468"/>
            <a:ext cx="13200746" cy="4752622"/>
          </a:xfrm>
          <a:prstGeom prst="parallelogram">
            <a:avLst>
              <a:gd name="adj" fmla="val 99588"/>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17" name="Google Shape;317;p190"/>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22102264"/>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showMasterSp="0" matchingName="Portfolio 7">
  <p:cSld name="Portfolio 7">
    <p:spTree>
      <p:nvGrpSpPr>
        <p:cNvPr id="1" name="Shape 318"/>
        <p:cNvGrpSpPr/>
        <p:nvPr/>
      </p:nvGrpSpPr>
      <p:grpSpPr>
        <a:xfrm>
          <a:off x="0" y="0"/>
          <a:ext cx="0" cy="0"/>
          <a:chOff x="0" y="0"/>
          <a:chExt cx="0" cy="0"/>
        </a:xfrm>
      </p:grpSpPr>
      <p:sp>
        <p:nvSpPr>
          <p:cNvPr id="319" name="Google Shape;319;p191"/>
          <p:cNvSpPr>
            <a:spLocks noGrp="1"/>
          </p:cNvSpPr>
          <p:nvPr>
            <p:ph type="pic" idx="2"/>
          </p:nvPr>
        </p:nvSpPr>
        <p:spPr>
          <a:xfrm>
            <a:off x="11343774" y="1188132"/>
            <a:ext cx="2848476" cy="8317089"/>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20" name="Google Shape;320;p191"/>
          <p:cNvSpPr>
            <a:spLocks noGrp="1"/>
          </p:cNvSpPr>
          <p:nvPr>
            <p:ph type="pic" idx="3"/>
          </p:nvPr>
        </p:nvSpPr>
        <p:spPr>
          <a:xfrm>
            <a:off x="5659587" y="1188132"/>
            <a:ext cx="1903119" cy="4158233"/>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21" name="Google Shape;321;p191"/>
          <p:cNvSpPr>
            <a:spLocks noGrp="1"/>
          </p:cNvSpPr>
          <p:nvPr>
            <p:ph type="pic" idx="4"/>
          </p:nvPr>
        </p:nvSpPr>
        <p:spPr>
          <a:xfrm>
            <a:off x="7556363" y="1188088"/>
            <a:ext cx="3774974" cy="4158233"/>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22" name="Google Shape;322;p191"/>
          <p:cNvSpPr>
            <a:spLocks noGrp="1"/>
          </p:cNvSpPr>
          <p:nvPr>
            <p:ph type="pic" idx="5"/>
          </p:nvPr>
        </p:nvSpPr>
        <p:spPr>
          <a:xfrm>
            <a:off x="5656189" y="5346644"/>
            <a:ext cx="5687521" cy="415885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23" name="Google Shape;323;p191"/>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936213099"/>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showMasterSp="0" matchingName="Portfolio 8">
  <p:cSld name="Portfolio 8">
    <p:spTree>
      <p:nvGrpSpPr>
        <p:cNvPr id="1" name="Shape 324"/>
        <p:cNvGrpSpPr/>
        <p:nvPr/>
      </p:nvGrpSpPr>
      <p:grpSpPr>
        <a:xfrm>
          <a:off x="0" y="0"/>
          <a:ext cx="0" cy="0"/>
          <a:chOff x="0" y="0"/>
          <a:chExt cx="0" cy="0"/>
        </a:xfrm>
      </p:grpSpPr>
      <p:sp>
        <p:nvSpPr>
          <p:cNvPr id="325" name="Google Shape;325;p192"/>
          <p:cNvSpPr>
            <a:spLocks noGrp="1"/>
          </p:cNvSpPr>
          <p:nvPr>
            <p:ph type="pic" idx="2"/>
          </p:nvPr>
        </p:nvSpPr>
        <p:spPr>
          <a:xfrm>
            <a:off x="946220" y="1188155"/>
            <a:ext cx="5671641" cy="4158233"/>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26" name="Google Shape;326;p192"/>
          <p:cNvSpPr>
            <a:spLocks noGrp="1"/>
          </p:cNvSpPr>
          <p:nvPr>
            <p:ph type="pic" idx="3"/>
          </p:nvPr>
        </p:nvSpPr>
        <p:spPr>
          <a:xfrm>
            <a:off x="6617624" y="1188156"/>
            <a:ext cx="4726286" cy="8317089"/>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27" name="Google Shape;327;p192"/>
          <p:cNvSpPr>
            <a:spLocks noGrp="1"/>
          </p:cNvSpPr>
          <p:nvPr>
            <p:ph type="pic" idx="4"/>
          </p:nvPr>
        </p:nvSpPr>
        <p:spPr>
          <a:xfrm>
            <a:off x="11343797" y="1188156"/>
            <a:ext cx="2848476" cy="8317089"/>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28" name="Google Shape;328;p192"/>
          <p:cNvSpPr>
            <a:spLocks noGrp="1"/>
          </p:cNvSpPr>
          <p:nvPr>
            <p:ph type="pic" idx="5"/>
          </p:nvPr>
        </p:nvSpPr>
        <p:spPr>
          <a:xfrm>
            <a:off x="946220" y="5346700"/>
            <a:ext cx="1890713" cy="4158233"/>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29" name="Google Shape;329;p192"/>
          <p:cNvSpPr>
            <a:spLocks noGrp="1"/>
          </p:cNvSpPr>
          <p:nvPr>
            <p:ph type="pic" idx="6"/>
          </p:nvPr>
        </p:nvSpPr>
        <p:spPr>
          <a:xfrm>
            <a:off x="2836595" y="5346700"/>
            <a:ext cx="3768523" cy="4158233"/>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DCDEE0"/>
              </a:buClr>
              <a:buSzPts val="700"/>
              <a:buFont typeface="Open Sans"/>
              <a:buNone/>
              <a:defRPr sz="1489"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30" name="Google Shape;330;p192"/>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526315259"/>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showMasterSp="0" matchingName="Portfolio 9">
  <p:cSld name="Portfolio 9">
    <p:spTree>
      <p:nvGrpSpPr>
        <p:cNvPr id="1" name="Shape 331"/>
        <p:cNvGrpSpPr/>
        <p:nvPr/>
      </p:nvGrpSpPr>
      <p:grpSpPr>
        <a:xfrm>
          <a:off x="0" y="0"/>
          <a:ext cx="0" cy="0"/>
          <a:chOff x="0" y="0"/>
          <a:chExt cx="0" cy="0"/>
        </a:xfrm>
      </p:grpSpPr>
      <p:sp>
        <p:nvSpPr>
          <p:cNvPr id="332" name="Google Shape;332;p193"/>
          <p:cNvSpPr>
            <a:spLocks noGrp="1"/>
          </p:cNvSpPr>
          <p:nvPr>
            <p:ph type="pic" idx="2"/>
          </p:nvPr>
        </p:nvSpPr>
        <p:spPr>
          <a:xfrm>
            <a:off x="5359097" y="1186609"/>
            <a:ext cx="4407693" cy="8317089"/>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33" name="Google Shape;333;p193"/>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742931283"/>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showMasterSp="0" matchingName="Portfolio 10">
  <p:cSld name="Portfolio 10">
    <p:spTree>
      <p:nvGrpSpPr>
        <p:cNvPr id="1" name="Shape 334"/>
        <p:cNvGrpSpPr/>
        <p:nvPr/>
      </p:nvGrpSpPr>
      <p:grpSpPr>
        <a:xfrm>
          <a:off x="0" y="0"/>
          <a:ext cx="0" cy="0"/>
          <a:chOff x="0" y="0"/>
          <a:chExt cx="0" cy="0"/>
        </a:xfrm>
      </p:grpSpPr>
      <p:sp>
        <p:nvSpPr>
          <p:cNvPr id="335" name="Google Shape;335;p194"/>
          <p:cNvSpPr>
            <a:spLocks noGrp="1"/>
          </p:cNvSpPr>
          <p:nvPr>
            <p:ph type="pic" idx="2"/>
          </p:nvPr>
        </p:nvSpPr>
        <p:spPr>
          <a:xfrm>
            <a:off x="6357313" y="4261270"/>
            <a:ext cx="3041020" cy="5738698"/>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36" name="Google Shape;336;p194"/>
          <p:cNvSpPr>
            <a:spLocks noGrp="1"/>
          </p:cNvSpPr>
          <p:nvPr>
            <p:ph type="pic" idx="3"/>
          </p:nvPr>
        </p:nvSpPr>
        <p:spPr>
          <a:xfrm>
            <a:off x="9398553" y="688140"/>
            <a:ext cx="3041020" cy="6222692"/>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37" name="Google Shape;337;p194"/>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338" name="Google Shape;338;p194"/>
          <p:cNvSpPr>
            <a:spLocks noGrp="1"/>
          </p:cNvSpPr>
          <p:nvPr>
            <p:ph type="pic" idx="4"/>
          </p:nvPr>
        </p:nvSpPr>
        <p:spPr>
          <a:xfrm>
            <a:off x="7877934" y="2475709"/>
            <a:ext cx="3041020" cy="5738698"/>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2638171152"/>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showMasterSp="0" matchingName="Portfolio 11">
  <p:cSld name="Portfolio 11">
    <p:spTree>
      <p:nvGrpSpPr>
        <p:cNvPr id="1" name="Shape 339"/>
        <p:cNvGrpSpPr/>
        <p:nvPr/>
      </p:nvGrpSpPr>
      <p:grpSpPr>
        <a:xfrm>
          <a:off x="0" y="0"/>
          <a:ext cx="0" cy="0"/>
          <a:chOff x="0" y="0"/>
          <a:chExt cx="0" cy="0"/>
        </a:xfrm>
      </p:grpSpPr>
      <p:sp>
        <p:nvSpPr>
          <p:cNvPr id="340" name="Google Shape;340;p195"/>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341" name="Google Shape;341;p195"/>
          <p:cNvSpPr>
            <a:spLocks noGrp="1"/>
          </p:cNvSpPr>
          <p:nvPr>
            <p:ph type="pic" idx="2"/>
          </p:nvPr>
        </p:nvSpPr>
        <p:spPr>
          <a:xfrm>
            <a:off x="2421300" y="1980414"/>
            <a:ext cx="3568037" cy="6732881"/>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42" name="Google Shape;342;p195"/>
          <p:cNvSpPr>
            <a:spLocks noGrp="1"/>
          </p:cNvSpPr>
          <p:nvPr>
            <p:ph type="pic" idx="3"/>
          </p:nvPr>
        </p:nvSpPr>
        <p:spPr>
          <a:xfrm>
            <a:off x="9136585" y="1980414"/>
            <a:ext cx="3567541" cy="6732881"/>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43" name="Google Shape;343;p195"/>
          <p:cNvSpPr>
            <a:spLocks noGrp="1"/>
          </p:cNvSpPr>
          <p:nvPr>
            <p:ph type="pic" idx="4"/>
          </p:nvPr>
        </p:nvSpPr>
        <p:spPr>
          <a:xfrm>
            <a:off x="5359097" y="1186607"/>
            <a:ext cx="4407693" cy="8317089"/>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861485566"/>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showMasterSp="0" matchingName="Portfolio 12">
  <p:cSld name="Portfolio 12">
    <p:spTree>
      <p:nvGrpSpPr>
        <p:cNvPr id="1" name="Shape 344"/>
        <p:cNvGrpSpPr/>
        <p:nvPr/>
      </p:nvGrpSpPr>
      <p:grpSpPr>
        <a:xfrm>
          <a:off x="0" y="0"/>
          <a:ext cx="0" cy="0"/>
          <a:chOff x="0" y="0"/>
          <a:chExt cx="0" cy="0"/>
        </a:xfrm>
      </p:grpSpPr>
      <p:sp>
        <p:nvSpPr>
          <p:cNvPr id="345" name="Google Shape;345;p196"/>
          <p:cNvSpPr>
            <a:spLocks noGrp="1"/>
          </p:cNvSpPr>
          <p:nvPr>
            <p:ph type="pic" idx="2"/>
          </p:nvPr>
        </p:nvSpPr>
        <p:spPr>
          <a:xfrm>
            <a:off x="945537" y="3070872"/>
            <a:ext cx="5320793" cy="6434127"/>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46" name="Google Shape;346;p196"/>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347" name="Google Shape;347;p196"/>
          <p:cNvSpPr>
            <a:spLocks noGrp="1"/>
          </p:cNvSpPr>
          <p:nvPr>
            <p:ph type="pic" idx="3"/>
          </p:nvPr>
        </p:nvSpPr>
        <p:spPr>
          <a:xfrm>
            <a:off x="6432793" y="3070872"/>
            <a:ext cx="2476287" cy="311976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48" name="Google Shape;348;p196"/>
          <p:cNvSpPr>
            <a:spLocks noGrp="1"/>
          </p:cNvSpPr>
          <p:nvPr>
            <p:ph type="pic" idx="4"/>
          </p:nvPr>
        </p:nvSpPr>
        <p:spPr>
          <a:xfrm>
            <a:off x="9075403" y="3070872"/>
            <a:ext cx="2476287" cy="311976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49" name="Google Shape;349;p196"/>
          <p:cNvSpPr>
            <a:spLocks noGrp="1"/>
          </p:cNvSpPr>
          <p:nvPr>
            <p:ph type="pic" idx="5"/>
          </p:nvPr>
        </p:nvSpPr>
        <p:spPr>
          <a:xfrm>
            <a:off x="11714842" y="3070872"/>
            <a:ext cx="2476287" cy="311976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50" name="Google Shape;350;p196"/>
          <p:cNvSpPr>
            <a:spLocks noGrp="1"/>
          </p:cNvSpPr>
          <p:nvPr>
            <p:ph type="pic" idx="6"/>
          </p:nvPr>
        </p:nvSpPr>
        <p:spPr>
          <a:xfrm>
            <a:off x="6424469" y="6385415"/>
            <a:ext cx="2476287" cy="311976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51" name="Google Shape;351;p196"/>
          <p:cNvSpPr>
            <a:spLocks noGrp="1"/>
          </p:cNvSpPr>
          <p:nvPr>
            <p:ph type="pic" idx="7"/>
          </p:nvPr>
        </p:nvSpPr>
        <p:spPr>
          <a:xfrm>
            <a:off x="9067079" y="6385415"/>
            <a:ext cx="2476287" cy="311976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52" name="Google Shape;352;p196"/>
          <p:cNvSpPr>
            <a:spLocks noGrp="1"/>
          </p:cNvSpPr>
          <p:nvPr>
            <p:ph type="pic" idx="8"/>
          </p:nvPr>
        </p:nvSpPr>
        <p:spPr>
          <a:xfrm>
            <a:off x="11706518" y="6385415"/>
            <a:ext cx="2476287" cy="311976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421753727"/>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showMasterSp="0" matchingName="Portfolio 13">
  <p:cSld name="Portfolio 13">
    <p:spTree>
      <p:nvGrpSpPr>
        <p:cNvPr id="1" name="Shape 353"/>
        <p:cNvGrpSpPr/>
        <p:nvPr/>
      </p:nvGrpSpPr>
      <p:grpSpPr>
        <a:xfrm>
          <a:off x="0" y="0"/>
          <a:ext cx="0" cy="0"/>
          <a:chOff x="0" y="0"/>
          <a:chExt cx="0" cy="0"/>
        </a:xfrm>
      </p:grpSpPr>
      <p:sp>
        <p:nvSpPr>
          <p:cNvPr id="354" name="Google Shape;354;p197"/>
          <p:cNvSpPr>
            <a:spLocks noGrp="1"/>
          </p:cNvSpPr>
          <p:nvPr>
            <p:ph type="pic" idx="2"/>
          </p:nvPr>
        </p:nvSpPr>
        <p:spPr>
          <a:xfrm>
            <a:off x="2836688" y="990130"/>
            <a:ext cx="9452570" cy="8713141"/>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55" name="Google Shape;355;p197"/>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885752549"/>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showMasterSp="0" matchingName="Portfolio 14">
  <p:cSld name="Portfolio 14">
    <p:spTree>
      <p:nvGrpSpPr>
        <p:cNvPr id="1" name="Shape 356"/>
        <p:cNvGrpSpPr/>
        <p:nvPr/>
      </p:nvGrpSpPr>
      <p:grpSpPr>
        <a:xfrm>
          <a:off x="0" y="0"/>
          <a:ext cx="0" cy="0"/>
          <a:chOff x="0" y="0"/>
          <a:chExt cx="0" cy="0"/>
        </a:xfrm>
      </p:grpSpPr>
      <p:sp>
        <p:nvSpPr>
          <p:cNvPr id="357" name="Google Shape;357;p198"/>
          <p:cNvSpPr>
            <a:spLocks noGrp="1"/>
          </p:cNvSpPr>
          <p:nvPr>
            <p:ph type="pic" idx="2"/>
          </p:nvPr>
        </p:nvSpPr>
        <p:spPr>
          <a:xfrm>
            <a:off x="2119176" y="1782235"/>
            <a:ext cx="2836566" cy="5347012"/>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58" name="Google Shape;358;p198"/>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359" name="Google Shape;359;p198"/>
          <p:cNvSpPr>
            <a:spLocks noGrp="1"/>
          </p:cNvSpPr>
          <p:nvPr>
            <p:ph type="pic" idx="3"/>
          </p:nvPr>
        </p:nvSpPr>
        <p:spPr>
          <a:xfrm>
            <a:off x="6144651" y="1782233"/>
            <a:ext cx="2836566" cy="5347012"/>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60" name="Google Shape;360;p198"/>
          <p:cNvSpPr>
            <a:spLocks noGrp="1"/>
          </p:cNvSpPr>
          <p:nvPr>
            <p:ph type="pic" idx="4"/>
          </p:nvPr>
        </p:nvSpPr>
        <p:spPr>
          <a:xfrm>
            <a:off x="10164404" y="1782233"/>
            <a:ext cx="2836566" cy="5347012"/>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332868114"/>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showMasterSp="0" matchingName="Portfolio 15">
  <p:cSld name="Portfolio 15">
    <p:spTree>
      <p:nvGrpSpPr>
        <p:cNvPr id="1" name="Shape 361"/>
        <p:cNvGrpSpPr/>
        <p:nvPr/>
      </p:nvGrpSpPr>
      <p:grpSpPr>
        <a:xfrm>
          <a:off x="0" y="0"/>
          <a:ext cx="0" cy="0"/>
          <a:chOff x="0" y="0"/>
          <a:chExt cx="0" cy="0"/>
        </a:xfrm>
      </p:grpSpPr>
      <p:sp>
        <p:nvSpPr>
          <p:cNvPr id="362" name="Google Shape;362;p199"/>
          <p:cNvSpPr>
            <a:spLocks noGrp="1"/>
          </p:cNvSpPr>
          <p:nvPr>
            <p:ph type="pic" idx="2"/>
          </p:nvPr>
        </p:nvSpPr>
        <p:spPr>
          <a:xfrm>
            <a:off x="985" y="5346701"/>
            <a:ext cx="15124707" cy="5347012"/>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63" name="Google Shape;363;p199"/>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150975360"/>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showMasterSp="0" matchingName="Portfolio 16">
  <p:cSld name="Portfolio 16">
    <p:spTree>
      <p:nvGrpSpPr>
        <p:cNvPr id="1" name="Shape 364"/>
        <p:cNvGrpSpPr/>
        <p:nvPr/>
      </p:nvGrpSpPr>
      <p:grpSpPr>
        <a:xfrm>
          <a:off x="0" y="0"/>
          <a:ext cx="0" cy="0"/>
          <a:chOff x="0" y="0"/>
          <a:chExt cx="0" cy="0"/>
        </a:xfrm>
      </p:grpSpPr>
      <p:sp>
        <p:nvSpPr>
          <p:cNvPr id="365" name="Google Shape;365;p200"/>
          <p:cNvSpPr>
            <a:spLocks noGrp="1"/>
          </p:cNvSpPr>
          <p:nvPr>
            <p:ph type="pic" idx="2"/>
          </p:nvPr>
        </p:nvSpPr>
        <p:spPr>
          <a:xfrm>
            <a:off x="1296742" y="4170303"/>
            <a:ext cx="4599246" cy="2970701"/>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66" name="Google Shape;366;p200"/>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367" name="Google Shape;367;p200"/>
          <p:cNvSpPr>
            <a:spLocks noGrp="1"/>
          </p:cNvSpPr>
          <p:nvPr>
            <p:ph type="pic" idx="3"/>
          </p:nvPr>
        </p:nvSpPr>
        <p:spPr>
          <a:xfrm>
            <a:off x="9231355" y="4170303"/>
            <a:ext cx="4599246" cy="2970701"/>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68" name="Google Shape;368;p200"/>
          <p:cNvSpPr>
            <a:spLocks noGrp="1"/>
          </p:cNvSpPr>
          <p:nvPr>
            <p:ph type="pic" idx="4"/>
          </p:nvPr>
        </p:nvSpPr>
        <p:spPr>
          <a:xfrm>
            <a:off x="3131827" y="3675703"/>
            <a:ext cx="8866003" cy="3959895"/>
          </a:xfrm>
          <a:prstGeom prst="parallelogram">
            <a:avLst>
              <a:gd name="adj" fmla="val 100018"/>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1819558782"/>
      </p:ext>
    </p:extLst>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showMasterSp="0" matchingName="Portfolio 17">
  <p:cSld name="Portfolio 17">
    <p:spTree>
      <p:nvGrpSpPr>
        <p:cNvPr id="1" name="Shape 369"/>
        <p:cNvGrpSpPr/>
        <p:nvPr/>
      </p:nvGrpSpPr>
      <p:grpSpPr>
        <a:xfrm>
          <a:off x="0" y="0"/>
          <a:ext cx="0" cy="0"/>
          <a:chOff x="0" y="0"/>
          <a:chExt cx="0" cy="0"/>
        </a:xfrm>
      </p:grpSpPr>
      <p:sp>
        <p:nvSpPr>
          <p:cNvPr id="370" name="Google Shape;370;p201"/>
          <p:cNvSpPr>
            <a:spLocks noGrp="1"/>
          </p:cNvSpPr>
          <p:nvPr>
            <p:ph type="pic" idx="2"/>
          </p:nvPr>
        </p:nvSpPr>
        <p:spPr>
          <a:xfrm>
            <a:off x="12131490" y="2574314"/>
            <a:ext cx="2994373" cy="415885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71" name="Google Shape;371;p201"/>
          <p:cNvSpPr>
            <a:spLocks noGrp="1"/>
          </p:cNvSpPr>
          <p:nvPr>
            <p:ph type="pic" idx="3"/>
          </p:nvPr>
        </p:nvSpPr>
        <p:spPr>
          <a:xfrm>
            <a:off x="3545614" y="2079118"/>
            <a:ext cx="8034287" cy="5148674"/>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72" name="Google Shape;372;p201"/>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373" name="Google Shape;373;p201"/>
          <p:cNvSpPr>
            <a:spLocks noGrp="1"/>
          </p:cNvSpPr>
          <p:nvPr>
            <p:ph type="pic" idx="4"/>
          </p:nvPr>
        </p:nvSpPr>
        <p:spPr>
          <a:xfrm>
            <a:off x="1" y="2574314"/>
            <a:ext cx="2994373" cy="4158856"/>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1574234152"/>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showMasterSp="0" matchingName="Portfolio 18">
  <p:cSld name="Portfolio 18">
    <p:spTree>
      <p:nvGrpSpPr>
        <p:cNvPr id="1" name="Shape 374"/>
        <p:cNvGrpSpPr/>
        <p:nvPr/>
      </p:nvGrpSpPr>
      <p:grpSpPr>
        <a:xfrm>
          <a:off x="0" y="0"/>
          <a:ext cx="0" cy="0"/>
          <a:chOff x="0" y="0"/>
          <a:chExt cx="0" cy="0"/>
        </a:xfrm>
      </p:grpSpPr>
      <p:sp>
        <p:nvSpPr>
          <p:cNvPr id="375" name="Google Shape;375;p202"/>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376" name="Google Shape;376;p202"/>
          <p:cNvSpPr>
            <a:spLocks noGrp="1"/>
          </p:cNvSpPr>
          <p:nvPr>
            <p:ph type="pic" idx="2"/>
          </p:nvPr>
        </p:nvSpPr>
        <p:spPr>
          <a:xfrm>
            <a:off x="3518781" y="5722021"/>
            <a:ext cx="4686586" cy="3000015"/>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77" name="Google Shape;377;p202"/>
          <p:cNvSpPr>
            <a:spLocks noGrp="1"/>
          </p:cNvSpPr>
          <p:nvPr>
            <p:ph type="pic" idx="3"/>
          </p:nvPr>
        </p:nvSpPr>
        <p:spPr>
          <a:xfrm>
            <a:off x="9504526" y="1179182"/>
            <a:ext cx="4686586" cy="3000015"/>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78" name="Google Shape;378;p202"/>
          <p:cNvSpPr>
            <a:spLocks noGrp="1"/>
          </p:cNvSpPr>
          <p:nvPr>
            <p:ph type="pic" idx="4"/>
          </p:nvPr>
        </p:nvSpPr>
        <p:spPr>
          <a:xfrm>
            <a:off x="5310788" y="2679227"/>
            <a:ext cx="7088436" cy="4543058"/>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1890472622"/>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showMasterSp="0" matchingName="Portfolio 19">
  <p:cSld name="Portfolio 19">
    <p:spTree>
      <p:nvGrpSpPr>
        <p:cNvPr id="1" name="Shape 379"/>
        <p:cNvGrpSpPr/>
        <p:nvPr/>
      </p:nvGrpSpPr>
      <p:grpSpPr>
        <a:xfrm>
          <a:off x="0" y="0"/>
          <a:ext cx="0" cy="0"/>
          <a:chOff x="0" y="0"/>
          <a:chExt cx="0" cy="0"/>
        </a:xfrm>
      </p:grpSpPr>
      <p:sp>
        <p:nvSpPr>
          <p:cNvPr id="380" name="Google Shape;380;p203"/>
          <p:cNvSpPr>
            <a:spLocks noGrp="1"/>
          </p:cNvSpPr>
          <p:nvPr>
            <p:ph type="pic" idx="2"/>
          </p:nvPr>
        </p:nvSpPr>
        <p:spPr>
          <a:xfrm>
            <a:off x="7562857" y="0"/>
            <a:ext cx="7561857" cy="10693400"/>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81" name="Google Shape;381;p203"/>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588529366"/>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showMasterSp="0" matchingName="Portfolio 20">
  <p:cSld name="Portfolio 20">
    <p:spTree>
      <p:nvGrpSpPr>
        <p:cNvPr id="1" name="Shape 382"/>
        <p:cNvGrpSpPr/>
        <p:nvPr/>
      </p:nvGrpSpPr>
      <p:grpSpPr>
        <a:xfrm>
          <a:off x="0" y="0"/>
          <a:ext cx="0" cy="0"/>
          <a:chOff x="0" y="0"/>
          <a:chExt cx="0" cy="0"/>
        </a:xfrm>
      </p:grpSpPr>
      <p:sp>
        <p:nvSpPr>
          <p:cNvPr id="383" name="Google Shape;383;p204"/>
          <p:cNvSpPr>
            <a:spLocks noGrp="1"/>
          </p:cNvSpPr>
          <p:nvPr>
            <p:ph type="pic" idx="2"/>
          </p:nvPr>
        </p:nvSpPr>
        <p:spPr>
          <a:xfrm>
            <a:off x="3308410" y="980230"/>
            <a:ext cx="10236646" cy="8712517"/>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84" name="Google Shape;384;p204"/>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4214258586"/>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showMasterSp="0" matchingName="Portfolio 21">
  <p:cSld name="Portfolio 21">
    <p:spTree>
      <p:nvGrpSpPr>
        <p:cNvPr id="1" name="Shape 385"/>
        <p:cNvGrpSpPr/>
        <p:nvPr/>
      </p:nvGrpSpPr>
      <p:grpSpPr>
        <a:xfrm>
          <a:off x="0" y="0"/>
          <a:ext cx="0" cy="0"/>
          <a:chOff x="0" y="0"/>
          <a:chExt cx="0" cy="0"/>
        </a:xfrm>
      </p:grpSpPr>
      <p:sp>
        <p:nvSpPr>
          <p:cNvPr id="386" name="Google Shape;386;p205"/>
          <p:cNvSpPr>
            <a:spLocks noGrp="1"/>
          </p:cNvSpPr>
          <p:nvPr>
            <p:ph type="pic" idx="2"/>
          </p:nvPr>
        </p:nvSpPr>
        <p:spPr>
          <a:xfrm>
            <a:off x="9925943" y="1780686"/>
            <a:ext cx="2835573" cy="6237661"/>
          </a:xfrm>
          <a:prstGeom prst="rect">
            <a:avLst/>
          </a:prstGeom>
          <a:noFill/>
          <a:ln>
            <a:noFill/>
          </a:ln>
        </p:spPr>
        <p:txBody>
          <a:bodyPr spcFirstLastPara="1" wrap="square" lIns="68575" tIns="34275" rIns="68575" bIns="34275" anchor="t" anchorCtr="0">
            <a:noAutofit/>
          </a:bodyPr>
          <a:lstStyle>
            <a:lvl1pPr marR="0" lvl="0" algn="l" rtl="0">
              <a:lnSpc>
                <a:spcPct val="120000"/>
              </a:lnSpc>
              <a:spcBef>
                <a:spcPts val="0"/>
              </a:spcBef>
              <a:spcAft>
                <a:spcPts val="0"/>
              </a:spcAft>
              <a:buClr>
                <a:srgbClr val="141617"/>
              </a:buClr>
              <a:buSzPts val="700"/>
              <a:buFont typeface="Open Sans"/>
              <a:buNone/>
              <a:defRPr sz="1489"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489" b="0" i="0" u="none" strike="noStrike" cap="none">
                <a:solidFill>
                  <a:srgbClr val="FFFFFF"/>
                </a:solidFill>
                <a:latin typeface="Open Sans"/>
                <a:ea typeface="Open Sans"/>
                <a:cs typeface="Open Sans"/>
                <a:sym typeface="Open Sans"/>
              </a:defRPr>
            </a:lvl9pPr>
          </a:lstStyle>
          <a:p>
            <a:endParaRPr/>
          </a:p>
        </p:txBody>
      </p:sp>
      <p:sp>
        <p:nvSpPr>
          <p:cNvPr id="387" name="Google Shape;387;p205"/>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029482757"/>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388"/>
        <p:cNvGrpSpPr/>
        <p:nvPr/>
      </p:nvGrpSpPr>
      <p:grpSpPr>
        <a:xfrm>
          <a:off x="0" y="0"/>
          <a:ext cx="0" cy="0"/>
          <a:chOff x="0" y="0"/>
          <a:chExt cx="0" cy="0"/>
        </a:xfrm>
      </p:grpSpPr>
      <p:sp>
        <p:nvSpPr>
          <p:cNvPr id="389" name="Google Shape;389;p206"/>
          <p:cNvSpPr txBox="1">
            <a:spLocks noGrp="1"/>
          </p:cNvSpPr>
          <p:nvPr>
            <p:ph type="title"/>
          </p:nvPr>
        </p:nvSpPr>
        <p:spPr>
          <a:xfrm>
            <a:off x="515605" y="925213"/>
            <a:ext cx="14094493" cy="119065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Char char="●"/>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Char char="○"/>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Char char="■"/>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Char char="●"/>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Char char="○"/>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Char char="■"/>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Char char="●"/>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Char char="○"/>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Char char="■"/>
              <a:defRPr sz="2316" b="0" i="0" u="none" strike="noStrike" cap="none">
                <a:solidFill>
                  <a:srgbClr val="000000"/>
                </a:solidFill>
                <a:latin typeface="Arial"/>
                <a:ea typeface="Arial"/>
                <a:cs typeface="Arial"/>
                <a:sym typeface="Arial"/>
              </a:defRPr>
            </a:lvl9pPr>
          </a:lstStyle>
          <a:p>
            <a:endParaRPr/>
          </a:p>
        </p:txBody>
      </p:sp>
      <p:sp>
        <p:nvSpPr>
          <p:cNvPr id="390" name="Google Shape;390;p206"/>
          <p:cNvSpPr txBox="1">
            <a:spLocks noGrp="1"/>
          </p:cNvSpPr>
          <p:nvPr>
            <p:ph type="body" idx="1"/>
          </p:nvPr>
        </p:nvSpPr>
        <p:spPr>
          <a:xfrm>
            <a:off x="515605" y="2396009"/>
            <a:ext cx="14094493" cy="7102738"/>
          </a:xfrm>
          <a:prstGeom prst="rect">
            <a:avLst/>
          </a:prstGeom>
          <a:noFill/>
          <a:ln>
            <a:noFill/>
          </a:ln>
        </p:spPr>
        <p:txBody>
          <a:bodyPr spcFirstLastPara="1" wrap="square" lIns="91425" tIns="91425" rIns="91425" bIns="91425" anchor="ctr" anchorCtr="0">
            <a:noAutofit/>
          </a:bodyPr>
          <a:lstStyle>
            <a:lvl1pPr marL="640263" marR="0" lvl="0" indent="-444627" algn="l" rtl="0">
              <a:lnSpc>
                <a:spcPct val="100000"/>
              </a:lnSpc>
              <a:spcBef>
                <a:spcPts val="0"/>
              </a:spcBef>
              <a:spcAft>
                <a:spcPts val="0"/>
              </a:spcAft>
              <a:buClr>
                <a:srgbClr val="000000"/>
              </a:buClr>
              <a:buSzPts val="1400"/>
              <a:buFont typeface="Arial"/>
              <a:buChar char="●"/>
              <a:defRPr sz="2316" b="0" i="0" u="none" strike="noStrike" cap="none">
                <a:solidFill>
                  <a:srgbClr val="000000"/>
                </a:solidFill>
                <a:latin typeface="Arial"/>
                <a:ea typeface="Arial"/>
                <a:cs typeface="Arial"/>
                <a:sym typeface="Arial"/>
              </a:defRPr>
            </a:lvl1pPr>
            <a:lvl2pPr marL="1280526" marR="0" lvl="1" indent="-444627" algn="l" rtl="0">
              <a:lnSpc>
                <a:spcPct val="100000"/>
              </a:lnSpc>
              <a:spcBef>
                <a:spcPts val="0"/>
              </a:spcBef>
              <a:spcAft>
                <a:spcPts val="0"/>
              </a:spcAft>
              <a:buClr>
                <a:srgbClr val="000000"/>
              </a:buClr>
              <a:buSzPts val="1400"/>
              <a:buFont typeface="Arial"/>
              <a:buChar char="○"/>
              <a:defRPr sz="2316" b="0" i="0" u="none" strike="noStrike" cap="none">
                <a:solidFill>
                  <a:srgbClr val="000000"/>
                </a:solidFill>
                <a:latin typeface="Arial"/>
                <a:ea typeface="Arial"/>
                <a:cs typeface="Arial"/>
                <a:sym typeface="Arial"/>
              </a:defRPr>
            </a:lvl2pPr>
            <a:lvl3pPr marL="1920789" marR="0" lvl="2" indent="-444627" algn="l" rtl="0">
              <a:lnSpc>
                <a:spcPct val="100000"/>
              </a:lnSpc>
              <a:spcBef>
                <a:spcPts val="0"/>
              </a:spcBef>
              <a:spcAft>
                <a:spcPts val="0"/>
              </a:spcAft>
              <a:buClr>
                <a:srgbClr val="000000"/>
              </a:buClr>
              <a:buSzPts val="1400"/>
              <a:buFont typeface="Arial"/>
              <a:buChar char="■"/>
              <a:defRPr sz="2316" b="0" i="0" u="none" strike="noStrike" cap="none">
                <a:solidFill>
                  <a:srgbClr val="000000"/>
                </a:solidFill>
                <a:latin typeface="Arial"/>
                <a:ea typeface="Arial"/>
                <a:cs typeface="Arial"/>
                <a:sym typeface="Arial"/>
              </a:defRPr>
            </a:lvl3pPr>
            <a:lvl4pPr marL="2561052" marR="0" lvl="3" indent="-444627" algn="l" rtl="0">
              <a:lnSpc>
                <a:spcPct val="100000"/>
              </a:lnSpc>
              <a:spcBef>
                <a:spcPts val="0"/>
              </a:spcBef>
              <a:spcAft>
                <a:spcPts val="0"/>
              </a:spcAft>
              <a:buClr>
                <a:srgbClr val="000000"/>
              </a:buClr>
              <a:buSzPts val="1400"/>
              <a:buFont typeface="Arial"/>
              <a:buChar char="●"/>
              <a:defRPr sz="2316" b="0" i="0" u="none" strike="noStrike" cap="none">
                <a:solidFill>
                  <a:srgbClr val="000000"/>
                </a:solidFill>
                <a:latin typeface="Arial"/>
                <a:ea typeface="Arial"/>
                <a:cs typeface="Arial"/>
                <a:sym typeface="Arial"/>
              </a:defRPr>
            </a:lvl4pPr>
            <a:lvl5pPr marL="3201314" marR="0" lvl="4" indent="-444627" algn="l" rtl="0">
              <a:lnSpc>
                <a:spcPct val="100000"/>
              </a:lnSpc>
              <a:spcBef>
                <a:spcPts val="0"/>
              </a:spcBef>
              <a:spcAft>
                <a:spcPts val="0"/>
              </a:spcAft>
              <a:buClr>
                <a:srgbClr val="000000"/>
              </a:buClr>
              <a:buSzPts val="1400"/>
              <a:buFont typeface="Arial"/>
              <a:buChar char="○"/>
              <a:defRPr sz="2316" b="0" i="0" u="none" strike="noStrike" cap="none">
                <a:solidFill>
                  <a:srgbClr val="000000"/>
                </a:solidFill>
                <a:latin typeface="Arial"/>
                <a:ea typeface="Arial"/>
                <a:cs typeface="Arial"/>
                <a:sym typeface="Arial"/>
              </a:defRPr>
            </a:lvl5pPr>
            <a:lvl6pPr marL="3841577" marR="0" lvl="5" indent="-444627" algn="l" rtl="0">
              <a:lnSpc>
                <a:spcPct val="100000"/>
              </a:lnSpc>
              <a:spcBef>
                <a:spcPts val="0"/>
              </a:spcBef>
              <a:spcAft>
                <a:spcPts val="0"/>
              </a:spcAft>
              <a:buClr>
                <a:srgbClr val="000000"/>
              </a:buClr>
              <a:buSzPts val="1400"/>
              <a:buFont typeface="Arial"/>
              <a:buChar char="■"/>
              <a:defRPr sz="2316" b="0" i="0" u="none" strike="noStrike" cap="none">
                <a:solidFill>
                  <a:srgbClr val="000000"/>
                </a:solidFill>
                <a:latin typeface="Arial"/>
                <a:ea typeface="Arial"/>
                <a:cs typeface="Arial"/>
                <a:sym typeface="Arial"/>
              </a:defRPr>
            </a:lvl6pPr>
            <a:lvl7pPr marL="4481840" marR="0" lvl="6" indent="-444627" algn="l" rtl="0">
              <a:lnSpc>
                <a:spcPct val="100000"/>
              </a:lnSpc>
              <a:spcBef>
                <a:spcPts val="0"/>
              </a:spcBef>
              <a:spcAft>
                <a:spcPts val="0"/>
              </a:spcAft>
              <a:buClr>
                <a:srgbClr val="000000"/>
              </a:buClr>
              <a:buSzPts val="1400"/>
              <a:buFont typeface="Arial"/>
              <a:buChar char="●"/>
              <a:defRPr sz="2316" b="0" i="0" u="none" strike="noStrike" cap="none">
                <a:solidFill>
                  <a:srgbClr val="000000"/>
                </a:solidFill>
                <a:latin typeface="Arial"/>
                <a:ea typeface="Arial"/>
                <a:cs typeface="Arial"/>
                <a:sym typeface="Arial"/>
              </a:defRPr>
            </a:lvl7pPr>
            <a:lvl8pPr marL="5122103" marR="0" lvl="7" indent="-444627" algn="l" rtl="0">
              <a:lnSpc>
                <a:spcPct val="100000"/>
              </a:lnSpc>
              <a:spcBef>
                <a:spcPts val="0"/>
              </a:spcBef>
              <a:spcAft>
                <a:spcPts val="0"/>
              </a:spcAft>
              <a:buClr>
                <a:srgbClr val="000000"/>
              </a:buClr>
              <a:buSzPts val="1400"/>
              <a:buFont typeface="Arial"/>
              <a:buChar char="○"/>
              <a:defRPr sz="2316" b="0" i="0" u="none" strike="noStrike" cap="none">
                <a:solidFill>
                  <a:srgbClr val="000000"/>
                </a:solidFill>
                <a:latin typeface="Arial"/>
                <a:ea typeface="Arial"/>
                <a:cs typeface="Arial"/>
                <a:sym typeface="Arial"/>
              </a:defRPr>
            </a:lvl8pPr>
            <a:lvl9pPr marL="5762366" marR="0" lvl="8" indent="-444627" algn="l" rtl="0">
              <a:lnSpc>
                <a:spcPct val="100000"/>
              </a:lnSpc>
              <a:spcBef>
                <a:spcPts val="0"/>
              </a:spcBef>
              <a:spcAft>
                <a:spcPts val="0"/>
              </a:spcAft>
              <a:buClr>
                <a:srgbClr val="000000"/>
              </a:buClr>
              <a:buSzPts val="1400"/>
              <a:buFont typeface="Arial"/>
              <a:buChar char="■"/>
              <a:defRPr sz="2316" b="0" i="0" u="none" strike="noStrike" cap="none">
                <a:solidFill>
                  <a:srgbClr val="000000"/>
                </a:solidFill>
                <a:latin typeface="Arial"/>
                <a:ea typeface="Arial"/>
                <a:cs typeface="Arial"/>
                <a:sym typeface="Arial"/>
              </a:defRPr>
            </a:lvl9pPr>
          </a:lstStyle>
          <a:p>
            <a:endParaRPr/>
          </a:p>
        </p:txBody>
      </p:sp>
      <p:sp>
        <p:nvSpPr>
          <p:cNvPr id="391" name="Google Shape;391;p206"/>
          <p:cNvSpPr txBox="1">
            <a:spLocks noGrp="1"/>
          </p:cNvSpPr>
          <p:nvPr>
            <p:ph type="sldNum" idx="12"/>
          </p:nvPr>
        </p:nvSpPr>
        <p:spPr>
          <a:xfrm>
            <a:off x="14014858" y="9694886"/>
            <a:ext cx="907641" cy="818299"/>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113631569"/>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matchingName="Пустой слайд" type="blank">
  <p:cSld name="Пустой слайд">
    <p:spTree>
      <p:nvGrpSpPr>
        <p:cNvPr id="1" name="Shape 90"/>
        <p:cNvGrpSpPr/>
        <p:nvPr/>
      </p:nvGrpSpPr>
      <p:grpSpPr>
        <a:xfrm>
          <a:off x="0" y="0"/>
          <a:ext cx="0" cy="0"/>
          <a:chOff x="0" y="0"/>
          <a:chExt cx="0" cy="0"/>
        </a:xfrm>
      </p:grpSpPr>
      <p:sp>
        <p:nvSpPr>
          <p:cNvPr id="91" name="Google Shape;91;p40"/>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 name="Google Shape;92;p40"/>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 name="Google Shape;93;p40"/>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655396053"/>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94"/>
        <p:cNvGrpSpPr/>
        <p:nvPr/>
      </p:nvGrpSpPr>
      <p:grpSpPr>
        <a:xfrm>
          <a:off x="0" y="0"/>
          <a:ext cx="0" cy="0"/>
          <a:chOff x="0" y="0"/>
          <a:chExt cx="0" cy="0"/>
        </a:xfrm>
      </p:grpSpPr>
      <p:sp>
        <p:nvSpPr>
          <p:cNvPr id="95" name="Google Shape;95;p41"/>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07342121"/>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showMasterSp="0" matchingName="Phone 4">
  <p:cSld name="Phone 4">
    <p:spTree>
      <p:nvGrpSpPr>
        <p:cNvPr id="1" name="Shape 96"/>
        <p:cNvGrpSpPr/>
        <p:nvPr/>
      </p:nvGrpSpPr>
      <p:grpSpPr>
        <a:xfrm>
          <a:off x="0" y="0"/>
          <a:ext cx="0" cy="0"/>
          <a:chOff x="0" y="0"/>
          <a:chExt cx="0" cy="0"/>
        </a:xfrm>
      </p:grpSpPr>
      <p:sp>
        <p:nvSpPr>
          <p:cNvPr id="97" name="Google Shape;97;p48"/>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98" name="Google Shape;98;p48"/>
          <p:cNvSpPr>
            <a:spLocks noGrp="1"/>
          </p:cNvSpPr>
          <p:nvPr>
            <p:ph type="pic" idx="2"/>
          </p:nvPr>
        </p:nvSpPr>
        <p:spPr>
          <a:xfrm>
            <a:off x="8343206" y="2304991"/>
            <a:ext cx="4385857" cy="9636222"/>
          </a:xfrm>
          <a:prstGeom prst="rect">
            <a:avLst/>
          </a:prstGeom>
          <a:noFill/>
          <a:ln>
            <a:noFill/>
          </a:ln>
        </p:spPr>
        <p:txBody>
          <a:bodyPr spcFirstLastPara="1" wrap="square" lIns="84750" tIns="42350" rIns="84750" bIns="42350" anchor="t" anchorCtr="0">
            <a:normAutofit/>
          </a:bodyPr>
          <a:lstStyle>
            <a:lvl1pPr marR="0" lvl="0" algn="l" rtl="0">
              <a:lnSpc>
                <a:spcPct val="120000"/>
              </a:lnSpc>
              <a:spcBef>
                <a:spcPts val="0"/>
              </a:spcBef>
              <a:spcAft>
                <a:spcPts val="0"/>
              </a:spcAft>
              <a:buClr>
                <a:srgbClr val="DCDEE0"/>
              </a:buClr>
              <a:buSzPts val="7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1198063625"/>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matchingName="Титульный слайд" type="title">
  <p:cSld name="Титульный слайд">
    <p:spTree>
      <p:nvGrpSpPr>
        <p:cNvPr id="1" name="Shape 99"/>
        <p:cNvGrpSpPr/>
        <p:nvPr/>
      </p:nvGrpSpPr>
      <p:grpSpPr>
        <a:xfrm>
          <a:off x="0" y="0"/>
          <a:ext cx="0" cy="0"/>
          <a:chOff x="0" y="0"/>
          <a:chExt cx="0" cy="0"/>
        </a:xfrm>
      </p:grpSpPr>
      <p:sp>
        <p:nvSpPr>
          <p:cNvPr id="100" name="Google Shape;100;p143"/>
          <p:cNvSpPr txBox="1">
            <a:spLocks noGrp="1"/>
          </p:cNvSpPr>
          <p:nvPr>
            <p:ph type="ctrTitle"/>
          </p:nvPr>
        </p:nvSpPr>
        <p:spPr>
          <a:xfrm>
            <a:off x="1890713" y="1750055"/>
            <a:ext cx="11344276" cy="3722887"/>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8402"/>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 name="Google Shape;101;p143"/>
          <p:cNvSpPr txBox="1">
            <a:spLocks noGrp="1"/>
          </p:cNvSpPr>
          <p:nvPr>
            <p:ph type="subTitle" idx="1"/>
          </p:nvPr>
        </p:nvSpPr>
        <p:spPr>
          <a:xfrm>
            <a:off x="1890713" y="5616511"/>
            <a:ext cx="11344276" cy="2581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400"/>
              </a:spcBef>
              <a:spcAft>
                <a:spcPts val="0"/>
              </a:spcAft>
              <a:buClr>
                <a:schemeClr val="dk1"/>
              </a:buClr>
              <a:buSzPts val="2400"/>
              <a:buNone/>
              <a:defRPr sz="3361"/>
            </a:lvl1pPr>
            <a:lvl2pPr lvl="1" algn="ctr">
              <a:lnSpc>
                <a:spcPct val="90000"/>
              </a:lnSpc>
              <a:spcBef>
                <a:spcPts val="700"/>
              </a:spcBef>
              <a:spcAft>
                <a:spcPts val="0"/>
              </a:spcAft>
              <a:buClr>
                <a:schemeClr val="dk1"/>
              </a:buClr>
              <a:buSzPts val="2000"/>
              <a:buNone/>
              <a:defRPr sz="2801"/>
            </a:lvl2pPr>
            <a:lvl3pPr lvl="2" algn="ctr">
              <a:lnSpc>
                <a:spcPct val="90000"/>
              </a:lnSpc>
              <a:spcBef>
                <a:spcPts val="700"/>
              </a:spcBef>
              <a:spcAft>
                <a:spcPts val="0"/>
              </a:spcAft>
              <a:buClr>
                <a:schemeClr val="dk1"/>
              </a:buClr>
              <a:buSzPts val="1800"/>
              <a:buNone/>
              <a:defRPr sz="2521"/>
            </a:lvl3pPr>
            <a:lvl4pPr lvl="3" algn="ctr">
              <a:lnSpc>
                <a:spcPct val="90000"/>
              </a:lnSpc>
              <a:spcBef>
                <a:spcPts val="700"/>
              </a:spcBef>
              <a:spcAft>
                <a:spcPts val="0"/>
              </a:spcAft>
              <a:buClr>
                <a:schemeClr val="dk1"/>
              </a:buClr>
              <a:buSzPts val="1600"/>
              <a:buNone/>
              <a:defRPr sz="2241"/>
            </a:lvl4pPr>
            <a:lvl5pPr lvl="4" algn="ctr">
              <a:lnSpc>
                <a:spcPct val="90000"/>
              </a:lnSpc>
              <a:spcBef>
                <a:spcPts val="700"/>
              </a:spcBef>
              <a:spcAft>
                <a:spcPts val="0"/>
              </a:spcAft>
              <a:buClr>
                <a:schemeClr val="dk1"/>
              </a:buClr>
              <a:buSzPts val="1600"/>
              <a:buNone/>
              <a:defRPr sz="2241"/>
            </a:lvl5pPr>
            <a:lvl6pPr lvl="5" algn="ctr">
              <a:lnSpc>
                <a:spcPct val="90000"/>
              </a:lnSpc>
              <a:spcBef>
                <a:spcPts val="700"/>
              </a:spcBef>
              <a:spcAft>
                <a:spcPts val="0"/>
              </a:spcAft>
              <a:buClr>
                <a:schemeClr val="dk1"/>
              </a:buClr>
              <a:buSzPts val="1600"/>
              <a:buNone/>
              <a:defRPr sz="2241"/>
            </a:lvl6pPr>
            <a:lvl7pPr lvl="6" algn="ctr">
              <a:lnSpc>
                <a:spcPct val="90000"/>
              </a:lnSpc>
              <a:spcBef>
                <a:spcPts val="700"/>
              </a:spcBef>
              <a:spcAft>
                <a:spcPts val="0"/>
              </a:spcAft>
              <a:buClr>
                <a:schemeClr val="dk1"/>
              </a:buClr>
              <a:buSzPts val="1600"/>
              <a:buNone/>
              <a:defRPr sz="2241"/>
            </a:lvl7pPr>
            <a:lvl8pPr lvl="7" algn="ctr">
              <a:lnSpc>
                <a:spcPct val="90000"/>
              </a:lnSpc>
              <a:spcBef>
                <a:spcPts val="700"/>
              </a:spcBef>
              <a:spcAft>
                <a:spcPts val="0"/>
              </a:spcAft>
              <a:buClr>
                <a:schemeClr val="dk1"/>
              </a:buClr>
              <a:buSzPts val="1600"/>
              <a:buNone/>
              <a:defRPr sz="2241"/>
            </a:lvl8pPr>
            <a:lvl9pPr lvl="8" algn="ctr">
              <a:lnSpc>
                <a:spcPct val="90000"/>
              </a:lnSpc>
              <a:spcBef>
                <a:spcPts val="700"/>
              </a:spcBef>
              <a:spcAft>
                <a:spcPts val="0"/>
              </a:spcAft>
              <a:buClr>
                <a:schemeClr val="dk1"/>
              </a:buClr>
              <a:buSzPts val="1600"/>
              <a:buNone/>
              <a:defRPr sz="2241"/>
            </a:lvl9pPr>
          </a:lstStyle>
          <a:p>
            <a:endParaRPr/>
          </a:p>
        </p:txBody>
      </p:sp>
      <p:sp>
        <p:nvSpPr>
          <p:cNvPr id="102" name="Google Shape;102;p143"/>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 name="Google Shape;103;p143"/>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 name="Google Shape;104;p143"/>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049809231"/>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matchingName="Заголовок и объект" type="obj">
  <p:cSld name="Заголовок и объект">
    <p:spTree>
      <p:nvGrpSpPr>
        <p:cNvPr id="1" name="Shape 105"/>
        <p:cNvGrpSpPr/>
        <p:nvPr/>
      </p:nvGrpSpPr>
      <p:grpSpPr>
        <a:xfrm>
          <a:off x="0" y="0"/>
          <a:ext cx="0" cy="0"/>
          <a:chOff x="0" y="0"/>
          <a:chExt cx="0" cy="0"/>
        </a:xfrm>
      </p:grpSpPr>
      <p:sp>
        <p:nvSpPr>
          <p:cNvPr id="106" name="Google Shape;106;p144"/>
          <p:cNvSpPr txBox="1">
            <a:spLocks noGrp="1"/>
          </p:cNvSpPr>
          <p:nvPr>
            <p:ph type="title"/>
          </p:nvPr>
        </p:nvSpPr>
        <p:spPr>
          <a:xfrm>
            <a:off x="1039892" y="569327"/>
            <a:ext cx="13045916" cy="2066896"/>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 name="Google Shape;107;p144"/>
          <p:cNvSpPr txBox="1">
            <a:spLocks noGrp="1"/>
          </p:cNvSpPr>
          <p:nvPr>
            <p:ph type="body" idx="1"/>
          </p:nvPr>
        </p:nvSpPr>
        <p:spPr>
          <a:xfrm>
            <a:off x="1039892" y="2846623"/>
            <a:ext cx="13045916" cy="6784864"/>
          </a:xfrm>
          <a:prstGeom prst="rect">
            <a:avLst/>
          </a:prstGeom>
          <a:noFill/>
          <a:ln>
            <a:noFill/>
          </a:ln>
        </p:spPr>
        <p:txBody>
          <a:bodyPr spcFirstLastPara="1" wrap="square" lIns="91425" tIns="45700" rIns="91425" bIns="45700" anchor="t" anchorCtr="0">
            <a:normAutofit/>
          </a:bodyPr>
          <a:lstStyle>
            <a:lvl1pPr marL="640263" lvl="0" indent="-480197" algn="l">
              <a:lnSpc>
                <a:spcPct val="90000"/>
              </a:lnSpc>
              <a:spcBef>
                <a:spcPts val="1400"/>
              </a:spcBef>
              <a:spcAft>
                <a:spcPts val="0"/>
              </a:spcAft>
              <a:buClr>
                <a:schemeClr val="dk1"/>
              </a:buClr>
              <a:buSzPts val="1800"/>
              <a:buChar char="•"/>
              <a:defRPr/>
            </a:lvl1pPr>
            <a:lvl2pPr marL="1280526" lvl="1" indent="-480197" algn="l">
              <a:lnSpc>
                <a:spcPct val="90000"/>
              </a:lnSpc>
              <a:spcBef>
                <a:spcPts val="700"/>
              </a:spcBef>
              <a:spcAft>
                <a:spcPts val="0"/>
              </a:spcAft>
              <a:buClr>
                <a:schemeClr val="dk1"/>
              </a:buClr>
              <a:buSzPts val="1800"/>
              <a:buChar char="•"/>
              <a:defRPr/>
            </a:lvl2pPr>
            <a:lvl3pPr marL="1920789" lvl="2" indent="-480197" algn="l">
              <a:lnSpc>
                <a:spcPct val="90000"/>
              </a:lnSpc>
              <a:spcBef>
                <a:spcPts val="700"/>
              </a:spcBef>
              <a:spcAft>
                <a:spcPts val="0"/>
              </a:spcAft>
              <a:buClr>
                <a:schemeClr val="dk1"/>
              </a:buClr>
              <a:buSzPts val="1800"/>
              <a:buChar char="•"/>
              <a:defRPr/>
            </a:lvl3pPr>
            <a:lvl4pPr marL="2561052" lvl="3" indent="-480197" algn="l">
              <a:lnSpc>
                <a:spcPct val="90000"/>
              </a:lnSpc>
              <a:spcBef>
                <a:spcPts val="700"/>
              </a:spcBef>
              <a:spcAft>
                <a:spcPts val="0"/>
              </a:spcAft>
              <a:buClr>
                <a:schemeClr val="dk1"/>
              </a:buClr>
              <a:buSzPts val="1800"/>
              <a:buChar char="•"/>
              <a:defRPr/>
            </a:lvl4pPr>
            <a:lvl5pPr marL="3201314" lvl="4" indent="-480197" algn="l">
              <a:lnSpc>
                <a:spcPct val="90000"/>
              </a:lnSpc>
              <a:spcBef>
                <a:spcPts val="700"/>
              </a:spcBef>
              <a:spcAft>
                <a:spcPts val="0"/>
              </a:spcAft>
              <a:buClr>
                <a:schemeClr val="dk1"/>
              </a:buClr>
              <a:buSzPts val="1800"/>
              <a:buChar char="•"/>
              <a:defRPr/>
            </a:lvl5pPr>
            <a:lvl6pPr marL="3841577" lvl="5" indent="-480197" algn="l">
              <a:lnSpc>
                <a:spcPct val="90000"/>
              </a:lnSpc>
              <a:spcBef>
                <a:spcPts val="700"/>
              </a:spcBef>
              <a:spcAft>
                <a:spcPts val="0"/>
              </a:spcAft>
              <a:buClr>
                <a:schemeClr val="dk1"/>
              </a:buClr>
              <a:buSzPts val="1800"/>
              <a:buChar char="•"/>
              <a:defRPr/>
            </a:lvl6pPr>
            <a:lvl7pPr marL="4481840" lvl="6" indent="-480197" algn="l">
              <a:lnSpc>
                <a:spcPct val="90000"/>
              </a:lnSpc>
              <a:spcBef>
                <a:spcPts val="700"/>
              </a:spcBef>
              <a:spcAft>
                <a:spcPts val="0"/>
              </a:spcAft>
              <a:buClr>
                <a:schemeClr val="dk1"/>
              </a:buClr>
              <a:buSzPts val="1800"/>
              <a:buChar char="•"/>
              <a:defRPr/>
            </a:lvl7pPr>
            <a:lvl8pPr marL="5122103" lvl="7" indent="-480197" algn="l">
              <a:lnSpc>
                <a:spcPct val="90000"/>
              </a:lnSpc>
              <a:spcBef>
                <a:spcPts val="700"/>
              </a:spcBef>
              <a:spcAft>
                <a:spcPts val="0"/>
              </a:spcAft>
              <a:buClr>
                <a:schemeClr val="dk1"/>
              </a:buClr>
              <a:buSzPts val="1800"/>
              <a:buChar char="•"/>
              <a:defRPr/>
            </a:lvl8pPr>
            <a:lvl9pPr marL="5762366" lvl="8" indent="-480197" algn="l">
              <a:lnSpc>
                <a:spcPct val="90000"/>
              </a:lnSpc>
              <a:spcBef>
                <a:spcPts val="700"/>
              </a:spcBef>
              <a:spcAft>
                <a:spcPts val="0"/>
              </a:spcAft>
              <a:buClr>
                <a:schemeClr val="dk1"/>
              </a:buClr>
              <a:buSzPts val="1800"/>
              <a:buChar char="•"/>
              <a:defRPr/>
            </a:lvl9pPr>
          </a:lstStyle>
          <a:p>
            <a:endParaRPr/>
          </a:p>
        </p:txBody>
      </p:sp>
      <p:sp>
        <p:nvSpPr>
          <p:cNvPr id="108" name="Google Shape;108;p144"/>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 name="Google Shape;109;p144"/>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 name="Google Shape;110;p144"/>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996718362"/>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matchingName="Заголовок раздела" type="secHead">
  <p:cSld name="Заголовок раздела">
    <p:spTree>
      <p:nvGrpSpPr>
        <p:cNvPr id="1" name="Shape 111"/>
        <p:cNvGrpSpPr/>
        <p:nvPr/>
      </p:nvGrpSpPr>
      <p:grpSpPr>
        <a:xfrm>
          <a:off x="0" y="0"/>
          <a:ext cx="0" cy="0"/>
          <a:chOff x="0" y="0"/>
          <a:chExt cx="0" cy="0"/>
        </a:xfrm>
      </p:grpSpPr>
      <p:sp>
        <p:nvSpPr>
          <p:cNvPr id="112" name="Google Shape;112;p145"/>
          <p:cNvSpPr txBox="1">
            <a:spLocks noGrp="1"/>
          </p:cNvSpPr>
          <p:nvPr>
            <p:ph type="title"/>
          </p:nvPr>
        </p:nvSpPr>
        <p:spPr>
          <a:xfrm>
            <a:off x="1032014" y="2665925"/>
            <a:ext cx="13045916" cy="444815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8402"/>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 name="Google Shape;113;p145"/>
          <p:cNvSpPr txBox="1">
            <a:spLocks noGrp="1"/>
          </p:cNvSpPr>
          <p:nvPr>
            <p:ph type="body" idx="1"/>
          </p:nvPr>
        </p:nvSpPr>
        <p:spPr>
          <a:xfrm>
            <a:off x="1032014" y="7156165"/>
            <a:ext cx="13045916" cy="2339180"/>
          </a:xfrm>
          <a:prstGeom prst="rect">
            <a:avLst/>
          </a:prstGeom>
          <a:noFill/>
          <a:ln>
            <a:noFill/>
          </a:ln>
        </p:spPr>
        <p:txBody>
          <a:bodyPr spcFirstLastPara="1" wrap="square" lIns="91425" tIns="45700" rIns="91425" bIns="45700" anchor="t" anchorCtr="0">
            <a:normAutofit/>
          </a:bodyPr>
          <a:lstStyle>
            <a:lvl1pPr marL="640263" lvl="0" indent="-320131" algn="l">
              <a:lnSpc>
                <a:spcPct val="90000"/>
              </a:lnSpc>
              <a:spcBef>
                <a:spcPts val="1400"/>
              </a:spcBef>
              <a:spcAft>
                <a:spcPts val="0"/>
              </a:spcAft>
              <a:buClr>
                <a:srgbClr val="888888"/>
              </a:buClr>
              <a:buSzPts val="2400"/>
              <a:buNone/>
              <a:defRPr sz="3361">
                <a:solidFill>
                  <a:srgbClr val="888888"/>
                </a:solidFill>
              </a:defRPr>
            </a:lvl1pPr>
            <a:lvl2pPr marL="1280526" lvl="1" indent="-320131" algn="l">
              <a:lnSpc>
                <a:spcPct val="90000"/>
              </a:lnSpc>
              <a:spcBef>
                <a:spcPts val="700"/>
              </a:spcBef>
              <a:spcAft>
                <a:spcPts val="0"/>
              </a:spcAft>
              <a:buClr>
                <a:srgbClr val="888888"/>
              </a:buClr>
              <a:buSzPts val="2000"/>
              <a:buNone/>
              <a:defRPr sz="2801">
                <a:solidFill>
                  <a:srgbClr val="888888"/>
                </a:solidFill>
              </a:defRPr>
            </a:lvl2pPr>
            <a:lvl3pPr marL="1920789" lvl="2" indent="-320131" algn="l">
              <a:lnSpc>
                <a:spcPct val="90000"/>
              </a:lnSpc>
              <a:spcBef>
                <a:spcPts val="700"/>
              </a:spcBef>
              <a:spcAft>
                <a:spcPts val="0"/>
              </a:spcAft>
              <a:buClr>
                <a:srgbClr val="888888"/>
              </a:buClr>
              <a:buSzPts val="1800"/>
              <a:buNone/>
              <a:defRPr sz="2521">
                <a:solidFill>
                  <a:srgbClr val="888888"/>
                </a:solidFill>
              </a:defRPr>
            </a:lvl3pPr>
            <a:lvl4pPr marL="2561052" lvl="3" indent="-320131" algn="l">
              <a:lnSpc>
                <a:spcPct val="90000"/>
              </a:lnSpc>
              <a:spcBef>
                <a:spcPts val="700"/>
              </a:spcBef>
              <a:spcAft>
                <a:spcPts val="0"/>
              </a:spcAft>
              <a:buClr>
                <a:srgbClr val="888888"/>
              </a:buClr>
              <a:buSzPts val="1600"/>
              <a:buNone/>
              <a:defRPr sz="2241">
                <a:solidFill>
                  <a:srgbClr val="888888"/>
                </a:solidFill>
              </a:defRPr>
            </a:lvl4pPr>
            <a:lvl5pPr marL="3201314" lvl="4" indent="-320131" algn="l">
              <a:lnSpc>
                <a:spcPct val="90000"/>
              </a:lnSpc>
              <a:spcBef>
                <a:spcPts val="700"/>
              </a:spcBef>
              <a:spcAft>
                <a:spcPts val="0"/>
              </a:spcAft>
              <a:buClr>
                <a:srgbClr val="888888"/>
              </a:buClr>
              <a:buSzPts val="1600"/>
              <a:buNone/>
              <a:defRPr sz="2241">
                <a:solidFill>
                  <a:srgbClr val="888888"/>
                </a:solidFill>
              </a:defRPr>
            </a:lvl5pPr>
            <a:lvl6pPr marL="3841577" lvl="5" indent="-320131" algn="l">
              <a:lnSpc>
                <a:spcPct val="90000"/>
              </a:lnSpc>
              <a:spcBef>
                <a:spcPts val="700"/>
              </a:spcBef>
              <a:spcAft>
                <a:spcPts val="0"/>
              </a:spcAft>
              <a:buClr>
                <a:srgbClr val="888888"/>
              </a:buClr>
              <a:buSzPts val="1600"/>
              <a:buNone/>
              <a:defRPr sz="2241">
                <a:solidFill>
                  <a:srgbClr val="888888"/>
                </a:solidFill>
              </a:defRPr>
            </a:lvl6pPr>
            <a:lvl7pPr marL="4481840" lvl="6" indent="-320131" algn="l">
              <a:lnSpc>
                <a:spcPct val="90000"/>
              </a:lnSpc>
              <a:spcBef>
                <a:spcPts val="700"/>
              </a:spcBef>
              <a:spcAft>
                <a:spcPts val="0"/>
              </a:spcAft>
              <a:buClr>
                <a:srgbClr val="888888"/>
              </a:buClr>
              <a:buSzPts val="1600"/>
              <a:buNone/>
              <a:defRPr sz="2241">
                <a:solidFill>
                  <a:srgbClr val="888888"/>
                </a:solidFill>
              </a:defRPr>
            </a:lvl7pPr>
            <a:lvl8pPr marL="5122103" lvl="7" indent="-320131" algn="l">
              <a:lnSpc>
                <a:spcPct val="90000"/>
              </a:lnSpc>
              <a:spcBef>
                <a:spcPts val="700"/>
              </a:spcBef>
              <a:spcAft>
                <a:spcPts val="0"/>
              </a:spcAft>
              <a:buClr>
                <a:srgbClr val="888888"/>
              </a:buClr>
              <a:buSzPts val="1600"/>
              <a:buNone/>
              <a:defRPr sz="2241">
                <a:solidFill>
                  <a:srgbClr val="888888"/>
                </a:solidFill>
              </a:defRPr>
            </a:lvl8pPr>
            <a:lvl9pPr marL="5762366" lvl="8" indent="-320131" algn="l">
              <a:lnSpc>
                <a:spcPct val="90000"/>
              </a:lnSpc>
              <a:spcBef>
                <a:spcPts val="700"/>
              </a:spcBef>
              <a:spcAft>
                <a:spcPts val="0"/>
              </a:spcAft>
              <a:buClr>
                <a:srgbClr val="888888"/>
              </a:buClr>
              <a:buSzPts val="1600"/>
              <a:buNone/>
              <a:defRPr sz="2241">
                <a:solidFill>
                  <a:srgbClr val="888888"/>
                </a:solidFill>
              </a:defRPr>
            </a:lvl9pPr>
          </a:lstStyle>
          <a:p>
            <a:endParaRPr/>
          </a:p>
        </p:txBody>
      </p:sp>
      <p:sp>
        <p:nvSpPr>
          <p:cNvPr id="114" name="Google Shape;114;p145"/>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5" name="Google Shape;115;p145"/>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 name="Google Shape;116;p145"/>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085339062"/>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matchingName="Два объекта" type="twoObj">
  <p:cSld name="Два объекта">
    <p:spTree>
      <p:nvGrpSpPr>
        <p:cNvPr id="1" name="Shape 117"/>
        <p:cNvGrpSpPr/>
        <p:nvPr/>
      </p:nvGrpSpPr>
      <p:grpSpPr>
        <a:xfrm>
          <a:off x="0" y="0"/>
          <a:ext cx="0" cy="0"/>
          <a:chOff x="0" y="0"/>
          <a:chExt cx="0" cy="0"/>
        </a:xfrm>
      </p:grpSpPr>
      <p:sp>
        <p:nvSpPr>
          <p:cNvPr id="118" name="Google Shape;118;p146"/>
          <p:cNvSpPr txBox="1">
            <a:spLocks noGrp="1"/>
          </p:cNvSpPr>
          <p:nvPr>
            <p:ph type="title"/>
          </p:nvPr>
        </p:nvSpPr>
        <p:spPr>
          <a:xfrm>
            <a:off x="1039892" y="569327"/>
            <a:ext cx="13045916" cy="2066896"/>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9" name="Google Shape;119;p146"/>
          <p:cNvSpPr txBox="1">
            <a:spLocks noGrp="1"/>
          </p:cNvSpPr>
          <p:nvPr>
            <p:ph type="body" idx="1"/>
          </p:nvPr>
        </p:nvSpPr>
        <p:spPr>
          <a:xfrm>
            <a:off x="1039892" y="2846623"/>
            <a:ext cx="6428423" cy="6784864"/>
          </a:xfrm>
          <a:prstGeom prst="rect">
            <a:avLst/>
          </a:prstGeom>
          <a:noFill/>
          <a:ln>
            <a:noFill/>
          </a:ln>
        </p:spPr>
        <p:txBody>
          <a:bodyPr spcFirstLastPara="1" wrap="square" lIns="91425" tIns="45700" rIns="91425" bIns="45700" anchor="t" anchorCtr="0">
            <a:normAutofit/>
          </a:bodyPr>
          <a:lstStyle>
            <a:lvl1pPr marL="640263" lvl="0" indent="-480197" algn="l">
              <a:lnSpc>
                <a:spcPct val="90000"/>
              </a:lnSpc>
              <a:spcBef>
                <a:spcPts val="1400"/>
              </a:spcBef>
              <a:spcAft>
                <a:spcPts val="0"/>
              </a:spcAft>
              <a:buClr>
                <a:schemeClr val="dk1"/>
              </a:buClr>
              <a:buSzPts val="1800"/>
              <a:buChar char="•"/>
              <a:defRPr/>
            </a:lvl1pPr>
            <a:lvl2pPr marL="1280526" lvl="1" indent="-480197" algn="l">
              <a:lnSpc>
                <a:spcPct val="90000"/>
              </a:lnSpc>
              <a:spcBef>
                <a:spcPts val="700"/>
              </a:spcBef>
              <a:spcAft>
                <a:spcPts val="0"/>
              </a:spcAft>
              <a:buClr>
                <a:schemeClr val="dk1"/>
              </a:buClr>
              <a:buSzPts val="1800"/>
              <a:buChar char="•"/>
              <a:defRPr/>
            </a:lvl2pPr>
            <a:lvl3pPr marL="1920789" lvl="2" indent="-480197" algn="l">
              <a:lnSpc>
                <a:spcPct val="90000"/>
              </a:lnSpc>
              <a:spcBef>
                <a:spcPts val="700"/>
              </a:spcBef>
              <a:spcAft>
                <a:spcPts val="0"/>
              </a:spcAft>
              <a:buClr>
                <a:schemeClr val="dk1"/>
              </a:buClr>
              <a:buSzPts val="1800"/>
              <a:buChar char="•"/>
              <a:defRPr/>
            </a:lvl3pPr>
            <a:lvl4pPr marL="2561052" lvl="3" indent="-480197" algn="l">
              <a:lnSpc>
                <a:spcPct val="90000"/>
              </a:lnSpc>
              <a:spcBef>
                <a:spcPts val="700"/>
              </a:spcBef>
              <a:spcAft>
                <a:spcPts val="0"/>
              </a:spcAft>
              <a:buClr>
                <a:schemeClr val="dk1"/>
              </a:buClr>
              <a:buSzPts val="1800"/>
              <a:buChar char="•"/>
              <a:defRPr/>
            </a:lvl4pPr>
            <a:lvl5pPr marL="3201314" lvl="4" indent="-480197" algn="l">
              <a:lnSpc>
                <a:spcPct val="90000"/>
              </a:lnSpc>
              <a:spcBef>
                <a:spcPts val="700"/>
              </a:spcBef>
              <a:spcAft>
                <a:spcPts val="0"/>
              </a:spcAft>
              <a:buClr>
                <a:schemeClr val="dk1"/>
              </a:buClr>
              <a:buSzPts val="1800"/>
              <a:buChar char="•"/>
              <a:defRPr/>
            </a:lvl5pPr>
            <a:lvl6pPr marL="3841577" lvl="5" indent="-480197" algn="l">
              <a:lnSpc>
                <a:spcPct val="90000"/>
              </a:lnSpc>
              <a:spcBef>
                <a:spcPts val="700"/>
              </a:spcBef>
              <a:spcAft>
                <a:spcPts val="0"/>
              </a:spcAft>
              <a:buClr>
                <a:schemeClr val="dk1"/>
              </a:buClr>
              <a:buSzPts val="1800"/>
              <a:buChar char="•"/>
              <a:defRPr/>
            </a:lvl6pPr>
            <a:lvl7pPr marL="4481840" lvl="6" indent="-480197" algn="l">
              <a:lnSpc>
                <a:spcPct val="90000"/>
              </a:lnSpc>
              <a:spcBef>
                <a:spcPts val="700"/>
              </a:spcBef>
              <a:spcAft>
                <a:spcPts val="0"/>
              </a:spcAft>
              <a:buClr>
                <a:schemeClr val="dk1"/>
              </a:buClr>
              <a:buSzPts val="1800"/>
              <a:buChar char="•"/>
              <a:defRPr/>
            </a:lvl7pPr>
            <a:lvl8pPr marL="5122103" lvl="7" indent="-480197" algn="l">
              <a:lnSpc>
                <a:spcPct val="90000"/>
              </a:lnSpc>
              <a:spcBef>
                <a:spcPts val="700"/>
              </a:spcBef>
              <a:spcAft>
                <a:spcPts val="0"/>
              </a:spcAft>
              <a:buClr>
                <a:schemeClr val="dk1"/>
              </a:buClr>
              <a:buSzPts val="1800"/>
              <a:buChar char="•"/>
              <a:defRPr/>
            </a:lvl8pPr>
            <a:lvl9pPr marL="5762366" lvl="8" indent="-480197" algn="l">
              <a:lnSpc>
                <a:spcPct val="90000"/>
              </a:lnSpc>
              <a:spcBef>
                <a:spcPts val="700"/>
              </a:spcBef>
              <a:spcAft>
                <a:spcPts val="0"/>
              </a:spcAft>
              <a:buClr>
                <a:schemeClr val="dk1"/>
              </a:buClr>
              <a:buSzPts val="1800"/>
              <a:buChar char="•"/>
              <a:defRPr/>
            </a:lvl9pPr>
          </a:lstStyle>
          <a:p>
            <a:endParaRPr/>
          </a:p>
        </p:txBody>
      </p:sp>
      <p:sp>
        <p:nvSpPr>
          <p:cNvPr id="120" name="Google Shape;120;p146"/>
          <p:cNvSpPr txBox="1">
            <a:spLocks noGrp="1"/>
          </p:cNvSpPr>
          <p:nvPr>
            <p:ph type="body" idx="2"/>
          </p:nvPr>
        </p:nvSpPr>
        <p:spPr>
          <a:xfrm>
            <a:off x="7657385" y="2846623"/>
            <a:ext cx="6428423" cy="6784864"/>
          </a:xfrm>
          <a:prstGeom prst="rect">
            <a:avLst/>
          </a:prstGeom>
          <a:noFill/>
          <a:ln>
            <a:noFill/>
          </a:ln>
        </p:spPr>
        <p:txBody>
          <a:bodyPr spcFirstLastPara="1" wrap="square" lIns="91425" tIns="45700" rIns="91425" bIns="45700" anchor="t" anchorCtr="0">
            <a:normAutofit/>
          </a:bodyPr>
          <a:lstStyle>
            <a:lvl1pPr marL="640263" lvl="0" indent="-480197" algn="l">
              <a:lnSpc>
                <a:spcPct val="90000"/>
              </a:lnSpc>
              <a:spcBef>
                <a:spcPts val="1400"/>
              </a:spcBef>
              <a:spcAft>
                <a:spcPts val="0"/>
              </a:spcAft>
              <a:buClr>
                <a:schemeClr val="dk1"/>
              </a:buClr>
              <a:buSzPts val="1800"/>
              <a:buChar char="•"/>
              <a:defRPr/>
            </a:lvl1pPr>
            <a:lvl2pPr marL="1280526" lvl="1" indent="-480197" algn="l">
              <a:lnSpc>
                <a:spcPct val="90000"/>
              </a:lnSpc>
              <a:spcBef>
                <a:spcPts val="700"/>
              </a:spcBef>
              <a:spcAft>
                <a:spcPts val="0"/>
              </a:spcAft>
              <a:buClr>
                <a:schemeClr val="dk1"/>
              </a:buClr>
              <a:buSzPts val="1800"/>
              <a:buChar char="•"/>
              <a:defRPr/>
            </a:lvl2pPr>
            <a:lvl3pPr marL="1920789" lvl="2" indent="-480197" algn="l">
              <a:lnSpc>
                <a:spcPct val="90000"/>
              </a:lnSpc>
              <a:spcBef>
                <a:spcPts val="700"/>
              </a:spcBef>
              <a:spcAft>
                <a:spcPts val="0"/>
              </a:spcAft>
              <a:buClr>
                <a:schemeClr val="dk1"/>
              </a:buClr>
              <a:buSzPts val="1800"/>
              <a:buChar char="•"/>
              <a:defRPr/>
            </a:lvl3pPr>
            <a:lvl4pPr marL="2561052" lvl="3" indent="-480197" algn="l">
              <a:lnSpc>
                <a:spcPct val="90000"/>
              </a:lnSpc>
              <a:spcBef>
                <a:spcPts val="700"/>
              </a:spcBef>
              <a:spcAft>
                <a:spcPts val="0"/>
              </a:spcAft>
              <a:buClr>
                <a:schemeClr val="dk1"/>
              </a:buClr>
              <a:buSzPts val="1800"/>
              <a:buChar char="•"/>
              <a:defRPr/>
            </a:lvl4pPr>
            <a:lvl5pPr marL="3201314" lvl="4" indent="-480197" algn="l">
              <a:lnSpc>
                <a:spcPct val="90000"/>
              </a:lnSpc>
              <a:spcBef>
                <a:spcPts val="700"/>
              </a:spcBef>
              <a:spcAft>
                <a:spcPts val="0"/>
              </a:spcAft>
              <a:buClr>
                <a:schemeClr val="dk1"/>
              </a:buClr>
              <a:buSzPts val="1800"/>
              <a:buChar char="•"/>
              <a:defRPr/>
            </a:lvl5pPr>
            <a:lvl6pPr marL="3841577" lvl="5" indent="-480197" algn="l">
              <a:lnSpc>
                <a:spcPct val="90000"/>
              </a:lnSpc>
              <a:spcBef>
                <a:spcPts val="700"/>
              </a:spcBef>
              <a:spcAft>
                <a:spcPts val="0"/>
              </a:spcAft>
              <a:buClr>
                <a:schemeClr val="dk1"/>
              </a:buClr>
              <a:buSzPts val="1800"/>
              <a:buChar char="•"/>
              <a:defRPr/>
            </a:lvl6pPr>
            <a:lvl7pPr marL="4481840" lvl="6" indent="-480197" algn="l">
              <a:lnSpc>
                <a:spcPct val="90000"/>
              </a:lnSpc>
              <a:spcBef>
                <a:spcPts val="700"/>
              </a:spcBef>
              <a:spcAft>
                <a:spcPts val="0"/>
              </a:spcAft>
              <a:buClr>
                <a:schemeClr val="dk1"/>
              </a:buClr>
              <a:buSzPts val="1800"/>
              <a:buChar char="•"/>
              <a:defRPr/>
            </a:lvl7pPr>
            <a:lvl8pPr marL="5122103" lvl="7" indent="-480197" algn="l">
              <a:lnSpc>
                <a:spcPct val="90000"/>
              </a:lnSpc>
              <a:spcBef>
                <a:spcPts val="700"/>
              </a:spcBef>
              <a:spcAft>
                <a:spcPts val="0"/>
              </a:spcAft>
              <a:buClr>
                <a:schemeClr val="dk1"/>
              </a:buClr>
              <a:buSzPts val="1800"/>
              <a:buChar char="•"/>
              <a:defRPr/>
            </a:lvl8pPr>
            <a:lvl9pPr marL="5762366" lvl="8" indent="-480197" algn="l">
              <a:lnSpc>
                <a:spcPct val="90000"/>
              </a:lnSpc>
              <a:spcBef>
                <a:spcPts val="700"/>
              </a:spcBef>
              <a:spcAft>
                <a:spcPts val="0"/>
              </a:spcAft>
              <a:buClr>
                <a:schemeClr val="dk1"/>
              </a:buClr>
              <a:buSzPts val="1800"/>
              <a:buChar char="•"/>
              <a:defRPr/>
            </a:lvl9pPr>
          </a:lstStyle>
          <a:p>
            <a:endParaRPr/>
          </a:p>
        </p:txBody>
      </p:sp>
      <p:sp>
        <p:nvSpPr>
          <p:cNvPr id="121" name="Google Shape;121;p146"/>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 name="Google Shape;122;p146"/>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 name="Google Shape;123;p146"/>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4140002801"/>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matchingName="Сравнение" type="twoTxTwoObj">
  <p:cSld name="Сравнение">
    <p:spTree>
      <p:nvGrpSpPr>
        <p:cNvPr id="1" name="Shape 124"/>
        <p:cNvGrpSpPr/>
        <p:nvPr/>
      </p:nvGrpSpPr>
      <p:grpSpPr>
        <a:xfrm>
          <a:off x="0" y="0"/>
          <a:ext cx="0" cy="0"/>
          <a:chOff x="0" y="0"/>
          <a:chExt cx="0" cy="0"/>
        </a:xfrm>
      </p:grpSpPr>
      <p:sp>
        <p:nvSpPr>
          <p:cNvPr id="125" name="Google Shape;125;p147"/>
          <p:cNvSpPr txBox="1">
            <a:spLocks noGrp="1"/>
          </p:cNvSpPr>
          <p:nvPr>
            <p:ph type="title"/>
          </p:nvPr>
        </p:nvSpPr>
        <p:spPr>
          <a:xfrm>
            <a:off x="1041862" y="569327"/>
            <a:ext cx="13045916" cy="2066896"/>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 name="Google Shape;126;p147"/>
          <p:cNvSpPr txBox="1">
            <a:spLocks noGrp="1"/>
          </p:cNvSpPr>
          <p:nvPr>
            <p:ph type="body" idx="1"/>
          </p:nvPr>
        </p:nvSpPr>
        <p:spPr>
          <a:xfrm>
            <a:off x="1041863" y="2621369"/>
            <a:ext cx="6398880" cy="1284692"/>
          </a:xfrm>
          <a:prstGeom prst="rect">
            <a:avLst/>
          </a:prstGeom>
          <a:noFill/>
          <a:ln>
            <a:noFill/>
          </a:ln>
        </p:spPr>
        <p:txBody>
          <a:bodyPr spcFirstLastPara="1" wrap="square" lIns="91425" tIns="45700" rIns="91425" bIns="45700" anchor="b" anchorCtr="0">
            <a:normAutofit/>
          </a:bodyPr>
          <a:lstStyle>
            <a:lvl1pPr marL="640263" lvl="0" indent="-320131" algn="l">
              <a:lnSpc>
                <a:spcPct val="90000"/>
              </a:lnSpc>
              <a:spcBef>
                <a:spcPts val="1400"/>
              </a:spcBef>
              <a:spcAft>
                <a:spcPts val="0"/>
              </a:spcAft>
              <a:buClr>
                <a:schemeClr val="dk1"/>
              </a:buClr>
              <a:buSzPts val="2400"/>
              <a:buNone/>
              <a:defRPr sz="3361" b="1"/>
            </a:lvl1pPr>
            <a:lvl2pPr marL="1280526" lvl="1" indent="-320131" algn="l">
              <a:lnSpc>
                <a:spcPct val="90000"/>
              </a:lnSpc>
              <a:spcBef>
                <a:spcPts val="700"/>
              </a:spcBef>
              <a:spcAft>
                <a:spcPts val="0"/>
              </a:spcAft>
              <a:buClr>
                <a:schemeClr val="dk1"/>
              </a:buClr>
              <a:buSzPts val="2000"/>
              <a:buNone/>
              <a:defRPr sz="2801" b="1"/>
            </a:lvl2pPr>
            <a:lvl3pPr marL="1920789" lvl="2" indent="-320131" algn="l">
              <a:lnSpc>
                <a:spcPct val="90000"/>
              </a:lnSpc>
              <a:spcBef>
                <a:spcPts val="700"/>
              </a:spcBef>
              <a:spcAft>
                <a:spcPts val="0"/>
              </a:spcAft>
              <a:buClr>
                <a:schemeClr val="dk1"/>
              </a:buClr>
              <a:buSzPts val="1800"/>
              <a:buNone/>
              <a:defRPr sz="2521" b="1"/>
            </a:lvl3pPr>
            <a:lvl4pPr marL="2561052" lvl="3" indent="-320131" algn="l">
              <a:lnSpc>
                <a:spcPct val="90000"/>
              </a:lnSpc>
              <a:spcBef>
                <a:spcPts val="700"/>
              </a:spcBef>
              <a:spcAft>
                <a:spcPts val="0"/>
              </a:spcAft>
              <a:buClr>
                <a:schemeClr val="dk1"/>
              </a:buClr>
              <a:buSzPts val="1600"/>
              <a:buNone/>
              <a:defRPr sz="2241" b="1"/>
            </a:lvl4pPr>
            <a:lvl5pPr marL="3201314" lvl="4" indent="-320131" algn="l">
              <a:lnSpc>
                <a:spcPct val="90000"/>
              </a:lnSpc>
              <a:spcBef>
                <a:spcPts val="700"/>
              </a:spcBef>
              <a:spcAft>
                <a:spcPts val="0"/>
              </a:spcAft>
              <a:buClr>
                <a:schemeClr val="dk1"/>
              </a:buClr>
              <a:buSzPts val="1600"/>
              <a:buNone/>
              <a:defRPr sz="2241" b="1"/>
            </a:lvl5pPr>
            <a:lvl6pPr marL="3841577" lvl="5" indent="-320131" algn="l">
              <a:lnSpc>
                <a:spcPct val="90000"/>
              </a:lnSpc>
              <a:spcBef>
                <a:spcPts val="700"/>
              </a:spcBef>
              <a:spcAft>
                <a:spcPts val="0"/>
              </a:spcAft>
              <a:buClr>
                <a:schemeClr val="dk1"/>
              </a:buClr>
              <a:buSzPts val="1600"/>
              <a:buNone/>
              <a:defRPr sz="2241" b="1"/>
            </a:lvl6pPr>
            <a:lvl7pPr marL="4481840" lvl="6" indent="-320131" algn="l">
              <a:lnSpc>
                <a:spcPct val="90000"/>
              </a:lnSpc>
              <a:spcBef>
                <a:spcPts val="700"/>
              </a:spcBef>
              <a:spcAft>
                <a:spcPts val="0"/>
              </a:spcAft>
              <a:buClr>
                <a:schemeClr val="dk1"/>
              </a:buClr>
              <a:buSzPts val="1600"/>
              <a:buNone/>
              <a:defRPr sz="2241" b="1"/>
            </a:lvl7pPr>
            <a:lvl8pPr marL="5122103" lvl="7" indent="-320131" algn="l">
              <a:lnSpc>
                <a:spcPct val="90000"/>
              </a:lnSpc>
              <a:spcBef>
                <a:spcPts val="700"/>
              </a:spcBef>
              <a:spcAft>
                <a:spcPts val="0"/>
              </a:spcAft>
              <a:buClr>
                <a:schemeClr val="dk1"/>
              </a:buClr>
              <a:buSzPts val="1600"/>
              <a:buNone/>
              <a:defRPr sz="2241" b="1"/>
            </a:lvl8pPr>
            <a:lvl9pPr marL="5762366" lvl="8" indent="-320131" algn="l">
              <a:lnSpc>
                <a:spcPct val="90000"/>
              </a:lnSpc>
              <a:spcBef>
                <a:spcPts val="700"/>
              </a:spcBef>
              <a:spcAft>
                <a:spcPts val="0"/>
              </a:spcAft>
              <a:buClr>
                <a:schemeClr val="dk1"/>
              </a:buClr>
              <a:buSzPts val="1600"/>
              <a:buNone/>
              <a:defRPr sz="2241" b="1"/>
            </a:lvl9pPr>
          </a:lstStyle>
          <a:p>
            <a:endParaRPr/>
          </a:p>
        </p:txBody>
      </p:sp>
      <p:sp>
        <p:nvSpPr>
          <p:cNvPr id="127" name="Google Shape;127;p147"/>
          <p:cNvSpPr txBox="1">
            <a:spLocks noGrp="1"/>
          </p:cNvSpPr>
          <p:nvPr>
            <p:ph type="body" idx="2"/>
          </p:nvPr>
        </p:nvSpPr>
        <p:spPr>
          <a:xfrm>
            <a:off x="1041863" y="3906061"/>
            <a:ext cx="6398880" cy="5745228"/>
          </a:xfrm>
          <a:prstGeom prst="rect">
            <a:avLst/>
          </a:prstGeom>
          <a:noFill/>
          <a:ln>
            <a:noFill/>
          </a:ln>
        </p:spPr>
        <p:txBody>
          <a:bodyPr spcFirstLastPara="1" wrap="square" lIns="91425" tIns="45700" rIns="91425" bIns="45700" anchor="t" anchorCtr="0">
            <a:normAutofit/>
          </a:bodyPr>
          <a:lstStyle>
            <a:lvl1pPr marL="640263" lvl="0" indent="-480197" algn="l">
              <a:lnSpc>
                <a:spcPct val="90000"/>
              </a:lnSpc>
              <a:spcBef>
                <a:spcPts val="1400"/>
              </a:spcBef>
              <a:spcAft>
                <a:spcPts val="0"/>
              </a:spcAft>
              <a:buClr>
                <a:schemeClr val="dk1"/>
              </a:buClr>
              <a:buSzPts val="1800"/>
              <a:buChar char="•"/>
              <a:defRPr/>
            </a:lvl1pPr>
            <a:lvl2pPr marL="1280526" lvl="1" indent="-480197" algn="l">
              <a:lnSpc>
                <a:spcPct val="90000"/>
              </a:lnSpc>
              <a:spcBef>
                <a:spcPts val="700"/>
              </a:spcBef>
              <a:spcAft>
                <a:spcPts val="0"/>
              </a:spcAft>
              <a:buClr>
                <a:schemeClr val="dk1"/>
              </a:buClr>
              <a:buSzPts val="1800"/>
              <a:buChar char="•"/>
              <a:defRPr/>
            </a:lvl2pPr>
            <a:lvl3pPr marL="1920789" lvl="2" indent="-480197" algn="l">
              <a:lnSpc>
                <a:spcPct val="90000"/>
              </a:lnSpc>
              <a:spcBef>
                <a:spcPts val="700"/>
              </a:spcBef>
              <a:spcAft>
                <a:spcPts val="0"/>
              </a:spcAft>
              <a:buClr>
                <a:schemeClr val="dk1"/>
              </a:buClr>
              <a:buSzPts val="1800"/>
              <a:buChar char="•"/>
              <a:defRPr/>
            </a:lvl3pPr>
            <a:lvl4pPr marL="2561052" lvl="3" indent="-480197" algn="l">
              <a:lnSpc>
                <a:spcPct val="90000"/>
              </a:lnSpc>
              <a:spcBef>
                <a:spcPts val="700"/>
              </a:spcBef>
              <a:spcAft>
                <a:spcPts val="0"/>
              </a:spcAft>
              <a:buClr>
                <a:schemeClr val="dk1"/>
              </a:buClr>
              <a:buSzPts val="1800"/>
              <a:buChar char="•"/>
              <a:defRPr/>
            </a:lvl4pPr>
            <a:lvl5pPr marL="3201314" lvl="4" indent="-480197" algn="l">
              <a:lnSpc>
                <a:spcPct val="90000"/>
              </a:lnSpc>
              <a:spcBef>
                <a:spcPts val="700"/>
              </a:spcBef>
              <a:spcAft>
                <a:spcPts val="0"/>
              </a:spcAft>
              <a:buClr>
                <a:schemeClr val="dk1"/>
              </a:buClr>
              <a:buSzPts val="1800"/>
              <a:buChar char="•"/>
              <a:defRPr/>
            </a:lvl5pPr>
            <a:lvl6pPr marL="3841577" lvl="5" indent="-480197" algn="l">
              <a:lnSpc>
                <a:spcPct val="90000"/>
              </a:lnSpc>
              <a:spcBef>
                <a:spcPts val="700"/>
              </a:spcBef>
              <a:spcAft>
                <a:spcPts val="0"/>
              </a:spcAft>
              <a:buClr>
                <a:schemeClr val="dk1"/>
              </a:buClr>
              <a:buSzPts val="1800"/>
              <a:buChar char="•"/>
              <a:defRPr/>
            </a:lvl6pPr>
            <a:lvl7pPr marL="4481840" lvl="6" indent="-480197" algn="l">
              <a:lnSpc>
                <a:spcPct val="90000"/>
              </a:lnSpc>
              <a:spcBef>
                <a:spcPts val="700"/>
              </a:spcBef>
              <a:spcAft>
                <a:spcPts val="0"/>
              </a:spcAft>
              <a:buClr>
                <a:schemeClr val="dk1"/>
              </a:buClr>
              <a:buSzPts val="1800"/>
              <a:buChar char="•"/>
              <a:defRPr/>
            </a:lvl7pPr>
            <a:lvl8pPr marL="5122103" lvl="7" indent="-480197" algn="l">
              <a:lnSpc>
                <a:spcPct val="90000"/>
              </a:lnSpc>
              <a:spcBef>
                <a:spcPts val="700"/>
              </a:spcBef>
              <a:spcAft>
                <a:spcPts val="0"/>
              </a:spcAft>
              <a:buClr>
                <a:schemeClr val="dk1"/>
              </a:buClr>
              <a:buSzPts val="1800"/>
              <a:buChar char="•"/>
              <a:defRPr/>
            </a:lvl8pPr>
            <a:lvl9pPr marL="5762366" lvl="8" indent="-480197" algn="l">
              <a:lnSpc>
                <a:spcPct val="90000"/>
              </a:lnSpc>
              <a:spcBef>
                <a:spcPts val="700"/>
              </a:spcBef>
              <a:spcAft>
                <a:spcPts val="0"/>
              </a:spcAft>
              <a:buClr>
                <a:schemeClr val="dk1"/>
              </a:buClr>
              <a:buSzPts val="1800"/>
              <a:buChar char="•"/>
              <a:defRPr/>
            </a:lvl9pPr>
          </a:lstStyle>
          <a:p>
            <a:endParaRPr/>
          </a:p>
        </p:txBody>
      </p:sp>
      <p:sp>
        <p:nvSpPr>
          <p:cNvPr id="128" name="Google Shape;128;p147"/>
          <p:cNvSpPr txBox="1">
            <a:spLocks noGrp="1"/>
          </p:cNvSpPr>
          <p:nvPr>
            <p:ph type="body" idx="3"/>
          </p:nvPr>
        </p:nvSpPr>
        <p:spPr>
          <a:xfrm>
            <a:off x="7657386" y="2621369"/>
            <a:ext cx="6430393" cy="1284692"/>
          </a:xfrm>
          <a:prstGeom prst="rect">
            <a:avLst/>
          </a:prstGeom>
          <a:noFill/>
          <a:ln>
            <a:noFill/>
          </a:ln>
        </p:spPr>
        <p:txBody>
          <a:bodyPr spcFirstLastPara="1" wrap="square" lIns="91425" tIns="45700" rIns="91425" bIns="45700" anchor="b" anchorCtr="0">
            <a:normAutofit/>
          </a:bodyPr>
          <a:lstStyle>
            <a:lvl1pPr marL="640263" lvl="0" indent="-320131" algn="l">
              <a:lnSpc>
                <a:spcPct val="90000"/>
              </a:lnSpc>
              <a:spcBef>
                <a:spcPts val="1400"/>
              </a:spcBef>
              <a:spcAft>
                <a:spcPts val="0"/>
              </a:spcAft>
              <a:buClr>
                <a:schemeClr val="dk1"/>
              </a:buClr>
              <a:buSzPts val="2400"/>
              <a:buNone/>
              <a:defRPr sz="3361" b="1"/>
            </a:lvl1pPr>
            <a:lvl2pPr marL="1280526" lvl="1" indent="-320131" algn="l">
              <a:lnSpc>
                <a:spcPct val="90000"/>
              </a:lnSpc>
              <a:spcBef>
                <a:spcPts val="700"/>
              </a:spcBef>
              <a:spcAft>
                <a:spcPts val="0"/>
              </a:spcAft>
              <a:buClr>
                <a:schemeClr val="dk1"/>
              </a:buClr>
              <a:buSzPts val="2000"/>
              <a:buNone/>
              <a:defRPr sz="2801" b="1"/>
            </a:lvl2pPr>
            <a:lvl3pPr marL="1920789" lvl="2" indent="-320131" algn="l">
              <a:lnSpc>
                <a:spcPct val="90000"/>
              </a:lnSpc>
              <a:spcBef>
                <a:spcPts val="700"/>
              </a:spcBef>
              <a:spcAft>
                <a:spcPts val="0"/>
              </a:spcAft>
              <a:buClr>
                <a:schemeClr val="dk1"/>
              </a:buClr>
              <a:buSzPts val="1800"/>
              <a:buNone/>
              <a:defRPr sz="2521" b="1"/>
            </a:lvl3pPr>
            <a:lvl4pPr marL="2561052" lvl="3" indent="-320131" algn="l">
              <a:lnSpc>
                <a:spcPct val="90000"/>
              </a:lnSpc>
              <a:spcBef>
                <a:spcPts val="700"/>
              </a:spcBef>
              <a:spcAft>
                <a:spcPts val="0"/>
              </a:spcAft>
              <a:buClr>
                <a:schemeClr val="dk1"/>
              </a:buClr>
              <a:buSzPts val="1600"/>
              <a:buNone/>
              <a:defRPr sz="2241" b="1"/>
            </a:lvl4pPr>
            <a:lvl5pPr marL="3201314" lvl="4" indent="-320131" algn="l">
              <a:lnSpc>
                <a:spcPct val="90000"/>
              </a:lnSpc>
              <a:spcBef>
                <a:spcPts val="700"/>
              </a:spcBef>
              <a:spcAft>
                <a:spcPts val="0"/>
              </a:spcAft>
              <a:buClr>
                <a:schemeClr val="dk1"/>
              </a:buClr>
              <a:buSzPts val="1600"/>
              <a:buNone/>
              <a:defRPr sz="2241" b="1"/>
            </a:lvl5pPr>
            <a:lvl6pPr marL="3841577" lvl="5" indent="-320131" algn="l">
              <a:lnSpc>
                <a:spcPct val="90000"/>
              </a:lnSpc>
              <a:spcBef>
                <a:spcPts val="700"/>
              </a:spcBef>
              <a:spcAft>
                <a:spcPts val="0"/>
              </a:spcAft>
              <a:buClr>
                <a:schemeClr val="dk1"/>
              </a:buClr>
              <a:buSzPts val="1600"/>
              <a:buNone/>
              <a:defRPr sz="2241" b="1"/>
            </a:lvl6pPr>
            <a:lvl7pPr marL="4481840" lvl="6" indent="-320131" algn="l">
              <a:lnSpc>
                <a:spcPct val="90000"/>
              </a:lnSpc>
              <a:spcBef>
                <a:spcPts val="700"/>
              </a:spcBef>
              <a:spcAft>
                <a:spcPts val="0"/>
              </a:spcAft>
              <a:buClr>
                <a:schemeClr val="dk1"/>
              </a:buClr>
              <a:buSzPts val="1600"/>
              <a:buNone/>
              <a:defRPr sz="2241" b="1"/>
            </a:lvl7pPr>
            <a:lvl8pPr marL="5122103" lvl="7" indent="-320131" algn="l">
              <a:lnSpc>
                <a:spcPct val="90000"/>
              </a:lnSpc>
              <a:spcBef>
                <a:spcPts val="700"/>
              </a:spcBef>
              <a:spcAft>
                <a:spcPts val="0"/>
              </a:spcAft>
              <a:buClr>
                <a:schemeClr val="dk1"/>
              </a:buClr>
              <a:buSzPts val="1600"/>
              <a:buNone/>
              <a:defRPr sz="2241" b="1"/>
            </a:lvl8pPr>
            <a:lvl9pPr marL="5762366" lvl="8" indent="-320131" algn="l">
              <a:lnSpc>
                <a:spcPct val="90000"/>
              </a:lnSpc>
              <a:spcBef>
                <a:spcPts val="700"/>
              </a:spcBef>
              <a:spcAft>
                <a:spcPts val="0"/>
              </a:spcAft>
              <a:buClr>
                <a:schemeClr val="dk1"/>
              </a:buClr>
              <a:buSzPts val="1600"/>
              <a:buNone/>
              <a:defRPr sz="2241" b="1"/>
            </a:lvl9pPr>
          </a:lstStyle>
          <a:p>
            <a:endParaRPr/>
          </a:p>
        </p:txBody>
      </p:sp>
      <p:sp>
        <p:nvSpPr>
          <p:cNvPr id="129" name="Google Shape;129;p147"/>
          <p:cNvSpPr txBox="1">
            <a:spLocks noGrp="1"/>
          </p:cNvSpPr>
          <p:nvPr>
            <p:ph type="body" idx="4"/>
          </p:nvPr>
        </p:nvSpPr>
        <p:spPr>
          <a:xfrm>
            <a:off x="7657386" y="3906061"/>
            <a:ext cx="6430393" cy="5745228"/>
          </a:xfrm>
          <a:prstGeom prst="rect">
            <a:avLst/>
          </a:prstGeom>
          <a:noFill/>
          <a:ln>
            <a:noFill/>
          </a:ln>
        </p:spPr>
        <p:txBody>
          <a:bodyPr spcFirstLastPara="1" wrap="square" lIns="91425" tIns="45700" rIns="91425" bIns="45700" anchor="t" anchorCtr="0">
            <a:normAutofit/>
          </a:bodyPr>
          <a:lstStyle>
            <a:lvl1pPr marL="640263" lvl="0" indent="-480197" algn="l">
              <a:lnSpc>
                <a:spcPct val="90000"/>
              </a:lnSpc>
              <a:spcBef>
                <a:spcPts val="1400"/>
              </a:spcBef>
              <a:spcAft>
                <a:spcPts val="0"/>
              </a:spcAft>
              <a:buClr>
                <a:schemeClr val="dk1"/>
              </a:buClr>
              <a:buSzPts val="1800"/>
              <a:buChar char="•"/>
              <a:defRPr/>
            </a:lvl1pPr>
            <a:lvl2pPr marL="1280526" lvl="1" indent="-480197" algn="l">
              <a:lnSpc>
                <a:spcPct val="90000"/>
              </a:lnSpc>
              <a:spcBef>
                <a:spcPts val="700"/>
              </a:spcBef>
              <a:spcAft>
                <a:spcPts val="0"/>
              </a:spcAft>
              <a:buClr>
                <a:schemeClr val="dk1"/>
              </a:buClr>
              <a:buSzPts val="1800"/>
              <a:buChar char="•"/>
              <a:defRPr/>
            </a:lvl2pPr>
            <a:lvl3pPr marL="1920789" lvl="2" indent="-480197" algn="l">
              <a:lnSpc>
                <a:spcPct val="90000"/>
              </a:lnSpc>
              <a:spcBef>
                <a:spcPts val="700"/>
              </a:spcBef>
              <a:spcAft>
                <a:spcPts val="0"/>
              </a:spcAft>
              <a:buClr>
                <a:schemeClr val="dk1"/>
              </a:buClr>
              <a:buSzPts val="1800"/>
              <a:buChar char="•"/>
              <a:defRPr/>
            </a:lvl3pPr>
            <a:lvl4pPr marL="2561052" lvl="3" indent="-480197" algn="l">
              <a:lnSpc>
                <a:spcPct val="90000"/>
              </a:lnSpc>
              <a:spcBef>
                <a:spcPts val="700"/>
              </a:spcBef>
              <a:spcAft>
                <a:spcPts val="0"/>
              </a:spcAft>
              <a:buClr>
                <a:schemeClr val="dk1"/>
              </a:buClr>
              <a:buSzPts val="1800"/>
              <a:buChar char="•"/>
              <a:defRPr/>
            </a:lvl4pPr>
            <a:lvl5pPr marL="3201314" lvl="4" indent="-480197" algn="l">
              <a:lnSpc>
                <a:spcPct val="90000"/>
              </a:lnSpc>
              <a:spcBef>
                <a:spcPts val="700"/>
              </a:spcBef>
              <a:spcAft>
                <a:spcPts val="0"/>
              </a:spcAft>
              <a:buClr>
                <a:schemeClr val="dk1"/>
              </a:buClr>
              <a:buSzPts val="1800"/>
              <a:buChar char="•"/>
              <a:defRPr/>
            </a:lvl5pPr>
            <a:lvl6pPr marL="3841577" lvl="5" indent="-480197" algn="l">
              <a:lnSpc>
                <a:spcPct val="90000"/>
              </a:lnSpc>
              <a:spcBef>
                <a:spcPts val="700"/>
              </a:spcBef>
              <a:spcAft>
                <a:spcPts val="0"/>
              </a:spcAft>
              <a:buClr>
                <a:schemeClr val="dk1"/>
              </a:buClr>
              <a:buSzPts val="1800"/>
              <a:buChar char="•"/>
              <a:defRPr/>
            </a:lvl6pPr>
            <a:lvl7pPr marL="4481840" lvl="6" indent="-480197" algn="l">
              <a:lnSpc>
                <a:spcPct val="90000"/>
              </a:lnSpc>
              <a:spcBef>
                <a:spcPts val="700"/>
              </a:spcBef>
              <a:spcAft>
                <a:spcPts val="0"/>
              </a:spcAft>
              <a:buClr>
                <a:schemeClr val="dk1"/>
              </a:buClr>
              <a:buSzPts val="1800"/>
              <a:buChar char="•"/>
              <a:defRPr/>
            </a:lvl7pPr>
            <a:lvl8pPr marL="5122103" lvl="7" indent="-480197" algn="l">
              <a:lnSpc>
                <a:spcPct val="90000"/>
              </a:lnSpc>
              <a:spcBef>
                <a:spcPts val="700"/>
              </a:spcBef>
              <a:spcAft>
                <a:spcPts val="0"/>
              </a:spcAft>
              <a:buClr>
                <a:schemeClr val="dk1"/>
              </a:buClr>
              <a:buSzPts val="1800"/>
              <a:buChar char="•"/>
              <a:defRPr/>
            </a:lvl8pPr>
            <a:lvl9pPr marL="5762366" lvl="8" indent="-480197" algn="l">
              <a:lnSpc>
                <a:spcPct val="90000"/>
              </a:lnSpc>
              <a:spcBef>
                <a:spcPts val="700"/>
              </a:spcBef>
              <a:spcAft>
                <a:spcPts val="0"/>
              </a:spcAft>
              <a:buClr>
                <a:schemeClr val="dk1"/>
              </a:buClr>
              <a:buSzPts val="1800"/>
              <a:buChar char="•"/>
              <a:defRPr/>
            </a:lvl9pPr>
          </a:lstStyle>
          <a:p>
            <a:endParaRPr/>
          </a:p>
        </p:txBody>
      </p:sp>
      <p:sp>
        <p:nvSpPr>
          <p:cNvPr id="130" name="Google Shape;130;p147"/>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1" name="Google Shape;131;p147"/>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 name="Google Shape;132;p147"/>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203530442"/>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matchingName="Только заголовок" type="titleOnly">
  <p:cSld name="Только заголовок">
    <p:spTree>
      <p:nvGrpSpPr>
        <p:cNvPr id="1" name="Shape 133"/>
        <p:cNvGrpSpPr/>
        <p:nvPr/>
      </p:nvGrpSpPr>
      <p:grpSpPr>
        <a:xfrm>
          <a:off x="0" y="0"/>
          <a:ext cx="0" cy="0"/>
          <a:chOff x="0" y="0"/>
          <a:chExt cx="0" cy="0"/>
        </a:xfrm>
      </p:grpSpPr>
      <p:sp>
        <p:nvSpPr>
          <p:cNvPr id="134" name="Google Shape;134;p148"/>
          <p:cNvSpPr txBox="1">
            <a:spLocks noGrp="1"/>
          </p:cNvSpPr>
          <p:nvPr>
            <p:ph type="title"/>
          </p:nvPr>
        </p:nvSpPr>
        <p:spPr>
          <a:xfrm>
            <a:off x="1039892" y="569327"/>
            <a:ext cx="13045916" cy="2066896"/>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5" name="Google Shape;135;p148"/>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 name="Google Shape;136;p148"/>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7" name="Google Shape;137;p148"/>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701706182"/>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matchingName="Объект с подписью" type="objTx">
  <p:cSld name="Объект с подписью">
    <p:spTree>
      <p:nvGrpSpPr>
        <p:cNvPr id="1" name="Shape 138"/>
        <p:cNvGrpSpPr/>
        <p:nvPr/>
      </p:nvGrpSpPr>
      <p:grpSpPr>
        <a:xfrm>
          <a:off x="0" y="0"/>
          <a:ext cx="0" cy="0"/>
          <a:chOff x="0" y="0"/>
          <a:chExt cx="0" cy="0"/>
        </a:xfrm>
      </p:grpSpPr>
      <p:sp>
        <p:nvSpPr>
          <p:cNvPr id="139" name="Google Shape;139;p149"/>
          <p:cNvSpPr txBox="1">
            <a:spLocks noGrp="1"/>
          </p:cNvSpPr>
          <p:nvPr>
            <p:ph type="title"/>
          </p:nvPr>
        </p:nvSpPr>
        <p:spPr>
          <a:xfrm>
            <a:off x="1041863" y="712893"/>
            <a:ext cx="4878431" cy="249512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448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0" name="Google Shape;140;p149"/>
          <p:cNvSpPr txBox="1">
            <a:spLocks noGrp="1"/>
          </p:cNvSpPr>
          <p:nvPr>
            <p:ph type="body" idx="1"/>
          </p:nvPr>
        </p:nvSpPr>
        <p:spPr>
          <a:xfrm>
            <a:off x="6430394" y="1539654"/>
            <a:ext cx="7657385" cy="7599245"/>
          </a:xfrm>
          <a:prstGeom prst="rect">
            <a:avLst/>
          </a:prstGeom>
          <a:noFill/>
          <a:ln>
            <a:noFill/>
          </a:ln>
        </p:spPr>
        <p:txBody>
          <a:bodyPr spcFirstLastPara="1" wrap="square" lIns="91425" tIns="45700" rIns="91425" bIns="45700" anchor="t" anchorCtr="0">
            <a:normAutofit/>
          </a:bodyPr>
          <a:lstStyle>
            <a:lvl1pPr marL="640263" lvl="0" indent="-604693" algn="l">
              <a:lnSpc>
                <a:spcPct val="90000"/>
              </a:lnSpc>
              <a:spcBef>
                <a:spcPts val="1400"/>
              </a:spcBef>
              <a:spcAft>
                <a:spcPts val="0"/>
              </a:spcAft>
              <a:buClr>
                <a:schemeClr val="dk1"/>
              </a:buClr>
              <a:buSzPts val="3200"/>
              <a:buChar char="•"/>
              <a:defRPr sz="4481"/>
            </a:lvl1pPr>
            <a:lvl2pPr marL="1280526" lvl="1" indent="-569123" algn="l">
              <a:lnSpc>
                <a:spcPct val="90000"/>
              </a:lnSpc>
              <a:spcBef>
                <a:spcPts val="700"/>
              </a:spcBef>
              <a:spcAft>
                <a:spcPts val="0"/>
              </a:spcAft>
              <a:buClr>
                <a:schemeClr val="dk1"/>
              </a:buClr>
              <a:buSzPts val="2800"/>
              <a:buChar char="•"/>
              <a:defRPr sz="3921"/>
            </a:lvl2pPr>
            <a:lvl3pPr marL="1920789" lvl="2" indent="-533552" algn="l">
              <a:lnSpc>
                <a:spcPct val="90000"/>
              </a:lnSpc>
              <a:spcBef>
                <a:spcPts val="700"/>
              </a:spcBef>
              <a:spcAft>
                <a:spcPts val="0"/>
              </a:spcAft>
              <a:buClr>
                <a:schemeClr val="dk1"/>
              </a:buClr>
              <a:buSzPts val="2400"/>
              <a:buChar char="•"/>
              <a:defRPr sz="3361"/>
            </a:lvl3pPr>
            <a:lvl4pPr marL="2561052" lvl="3" indent="-497982" algn="l">
              <a:lnSpc>
                <a:spcPct val="90000"/>
              </a:lnSpc>
              <a:spcBef>
                <a:spcPts val="700"/>
              </a:spcBef>
              <a:spcAft>
                <a:spcPts val="0"/>
              </a:spcAft>
              <a:buClr>
                <a:schemeClr val="dk1"/>
              </a:buClr>
              <a:buSzPts val="2000"/>
              <a:buChar char="•"/>
              <a:defRPr sz="2801"/>
            </a:lvl4pPr>
            <a:lvl5pPr marL="3201314" lvl="4" indent="-497982" algn="l">
              <a:lnSpc>
                <a:spcPct val="90000"/>
              </a:lnSpc>
              <a:spcBef>
                <a:spcPts val="700"/>
              </a:spcBef>
              <a:spcAft>
                <a:spcPts val="0"/>
              </a:spcAft>
              <a:buClr>
                <a:schemeClr val="dk1"/>
              </a:buClr>
              <a:buSzPts val="2000"/>
              <a:buChar char="•"/>
              <a:defRPr sz="2801"/>
            </a:lvl5pPr>
            <a:lvl6pPr marL="3841577" lvl="5" indent="-497982" algn="l">
              <a:lnSpc>
                <a:spcPct val="90000"/>
              </a:lnSpc>
              <a:spcBef>
                <a:spcPts val="700"/>
              </a:spcBef>
              <a:spcAft>
                <a:spcPts val="0"/>
              </a:spcAft>
              <a:buClr>
                <a:schemeClr val="dk1"/>
              </a:buClr>
              <a:buSzPts val="2000"/>
              <a:buChar char="•"/>
              <a:defRPr sz="2801"/>
            </a:lvl6pPr>
            <a:lvl7pPr marL="4481840" lvl="6" indent="-497982" algn="l">
              <a:lnSpc>
                <a:spcPct val="90000"/>
              </a:lnSpc>
              <a:spcBef>
                <a:spcPts val="700"/>
              </a:spcBef>
              <a:spcAft>
                <a:spcPts val="0"/>
              </a:spcAft>
              <a:buClr>
                <a:schemeClr val="dk1"/>
              </a:buClr>
              <a:buSzPts val="2000"/>
              <a:buChar char="•"/>
              <a:defRPr sz="2801"/>
            </a:lvl7pPr>
            <a:lvl8pPr marL="5122103" lvl="7" indent="-497982" algn="l">
              <a:lnSpc>
                <a:spcPct val="90000"/>
              </a:lnSpc>
              <a:spcBef>
                <a:spcPts val="700"/>
              </a:spcBef>
              <a:spcAft>
                <a:spcPts val="0"/>
              </a:spcAft>
              <a:buClr>
                <a:schemeClr val="dk1"/>
              </a:buClr>
              <a:buSzPts val="2000"/>
              <a:buChar char="•"/>
              <a:defRPr sz="2801"/>
            </a:lvl8pPr>
            <a:lvl9pPr marL="5762366" lvl="8" indent="-497982" algn="l">
              <a:lnSpc>
                <a:spcPct val="90000"/>
              </a:lnSpc>
              <a:spcBef>
                <a:spcPts val="700"/>
              </a:spcBef>
              <a:spcAft>
                <a:spcPts val="0"/>
              </a:spcAft>
              <a:buClr>
                <a:schemeClr val="dk1"/>
              </a:buClr>
              <a:buSzPts val="2000"/>
              <a:buChar char="•"/>
              <a:defRPr sz="2801"/>
            </a:lvl9pPr>
          </a:lstStyle>
          <a:p>
            <a:endParaRPr/>
          </a:p>
        </p:txBody>
      </p:sp>
      <p:sp>
        <p:nvSpPr>
          <p:cNvPr id="141" name="Google Shape;141;p149"/>
          <p:cNvSpPr txBox="1">
            <a:spLocks noGrp="1"/>
          </p:cNvSpPr>
          <p:nvPr>
            <p:ph type="body" idx="2"/>
          </p:nvPr>
        </p:nvSpPr>
        <p:spPr>
          <a:xfrm>
            <a:off x="1041863" y="3208020"/>
            <a:ext cx="4878431" cy="5943254"/>
          </a:xfrm>
          <a:prstGeom prst="rect">
            <a:avLst/>
          </a:prstGeom>
          <a:noFill/>
          <a:ln>
            <a:noFill/>
          </a:ln>
        </p:spPr>
        <p:txBody>
          <a:bodyPr spcFirstLastPara="1" wrap="square" lIns="91425" tIns="45700" rIns="91425" bIns="45700" anchor="t" anchorCtr="0">
            <a:normAutofit/>
          </a:bodyPr>
          <a:lstStyle>
            <a:lvl1pPr marL="640263" lvl="0" indent="-320131" algn="l">
              <a:lnSpc>
                <a:spcPct val="90000"/>
              </a:lnSpc>
              <a:spcBef>
                <a:spcPts val="1400"/>
              </a:spcBef>
              <a:spcAft>
                <a:spcPts val="0"/>
              </a:spcAft>
              <a:buClr>
                <a:schemeClr val="dk1"/>
              </a:buClr>
              <a:buSzPts val="1600"/>
              <a:buNone/>
              <a:defRPr sz="2241"/>
            </a:lvl1pPr>
            <a:lvl2pPr marL="1280526" lvl="1" indent="-320131" algn="l">
              <a:lnSpc>
                <a:spcPct val="90000"/>
              </a:lnSpc>
              <a:spcBef>
                <a:spcPts val="700"/>
              </a:spcBef>
              <a:spcAft>
                <a:spcPts val="0"/>
              </a:spcAft>
              <a:buClr>
                <a:schemeClr val="dk1"/>
              </a:buClr>
              <a:buSzPts val="1400"/>
              <a:buNone/>
              <a:defRPr sz="1961"/>
            </a:lvl2pPr>
            <a:lvl3pPr marL="1920789" lvl="2" indent="-320131" algn="l">
              <a:lnSpc>
                <a:spcPct val="90000"/>
              </a:lnSpc>
              <a:spcBef>
                <a:spcPts val="700"/>
              </a:spcBef>
              <a:spcAft>
                <a:spcPts val="0"/>
              </a:spcAft>
              <a:buClr>
                <a:schemeClr val="dk1"/>
              </a:buClr>
              <a:buSzPts val="1200"/>
              <a:buNone/>
              <a:defRPr sz="1680"/>
            </a:lvl3pPr>
            <a:lvl4pPr marL="2561052" lvl="3" indent="-320131" algn="l">
              <a:lnSpc>
                <a:spcPct val="90000"/>
              </a:lnSpc>
              <a:spcBef>
                <a:spcPts val="700"/>
              </a:spcBef>
              <a:spcAft>
                <a:spcPts val="0"/>
              </a:spcAft>
              <a:buClr>
                <a:schemeClr val="dk1"/>
              </a:buClr>
              <a:buSzPts val="1000"/>
              <a:buNone/>
              <a:defRPr sz="1400"/>
            </a:lvl4pPr>
            <a:lvl5pPr marL="3201314" lvl="4" indent="-320131" algn="l">
              <a:lnSpc>
                <a:spcPct val="90000"/>
              </a:lnSpc>
              <a:spcBef>
                <a:spcPts val="700"/>
              </a:spcBef>
              <a:spcAft>
                <a:spcPts val="0"/>
              </a:spcAft>
              <a:buClr>
                <a:schemeClr val="dk1"/>
              </a:buClr>
              <a:buSzPts val="1000"/>
              <a:buNone/>
              <a:defRPr sz="1400"/>
            </a:lvl5pPr>
            <a:lvl6pPr marL="3841577" lvl="5" indent="-320131" algn="l">
              <a:lnSpc>
                <a:spcPct val="90000"/>
              </a:lnSpc>
              <a:spcBef>
                <a:spcPts val="700"/>
              </a:spcBef>
              <a:spcAft>
                <a:spcPts val="0"/>
              </a:spcAft>
              <a:buClr>
                <a:schemeClr val="dk1"/>
              </a:buClr>
              <a:buSzPts val="1000"/>
              <a:buNone/>
              <a:defRPr sz="1400"/>
            </a:lvl6pPr>
            <a:lvl7pPr marL="4481840" lvl="6" indent="-320131" algn="l">
              <a:lnSpc>
                <a:spcPct val="90000"/>
              </a:lnSpc>
              <a:spcBef>
                <a:spcPts val="700"/>
              </a:spcBef>
              <a:spcAft>
                <a:spcPts val="0"/>
              </a:spcAft>
              <a:buClr>
                <a:schemeClr val="dk1"/>
              </a:buClr>
              <a:buSzPts val="1000"/>
              <a:buNone/>
              <a:defRPr sz="1400"/>
            </a:lvl7pPr>
            <a:lvl8pPr marL="5122103" lvl="7" indent="-320131" algn="l">
              <a:lnSpc>
                <a:spcPct val="90000"/>
              </a:lnSpc>
              <a:spcBef>
                <a:spcPts val="700"/>
              </a:spcBef>
              <a:spcAft>
                <a:spcPts val="0"/>
              </a:spcAft>
              <a:buClr>
                <a:schemeClr val="dk1"/>
              </a:buClr>
              <a:buSzPts val="1000"/>
              <a:buNone/>
              <a:defRPr sz="1400"/>
            </a:lvl8pPr>
            <a:lvl9pPr marL="5762366" lvl="8" indent="-320131" algn="l">
              <a:lnSpc>
                <a:spcPct val="90000"/>
              </a:lnSpc>
              <a:spcBef>
                <a:spcPts val="700"/>
              </a:spcBef>
              <a:spcAft>
                <a:spcPts val="0"/>
              </a:spcAft>
              <a:buClr>
                <a:schemeClr val="dk1"/>
              </a:buClr>
              <a:buSzPts val="1000"/>
              <a:buNone/>
              <a:defRPr sz="1400"/>
            </a:lvl9pPr>
          </a:lstStyle>
          <a:p>
            <a:endParaRPr/>
          </a:p>
        </p:txBody>
      </p:sp>
      <p:sp>
        <p:nvSpPr>
          <p:cNvPr id="142" name="Google Shape;142;p149"/>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3" name="Google Shape;143;p149"/>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4" name="Google Shape;144;p149"/>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535689099"/>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matchingName="Рисунок с подписью" type="picTx">
  <p:cSld name="Рисунок с подписью">
    <p:spTree>
      <p:nvGrpSpPr>
        <p:cNvPr id="1" name="Shape 145"/>
        <p:cNvGrpSpPr/>
        <p:nvPr/>
      </p:nvGrpSpPr>
      <p:grpSpPr>
        <a:xfrm>
          <a:off x="0" y="0"/>
          <a:ext cx="0" cy="0"/>
          <a:chOff x="0" y="0"/>
          <a:chExt cx="0" cy="0"/>
        </a:xfrm>
      </p:grpSpPr>
      <p:sp>
        <p:nvSpPr>
          <p:cNvPr id="146" name="Google Shape;146;p150"/>
          <p:cNvSpPr txBox="1">
            <a:spLocks noGrp="1"/>
          </p:cNvSpPr>
          <p:nvPr>
            <p:ph type="title"/>
          </p:nvPr>
        </p:nvSpPr>
        <p:spPr>
          <a:xfrm>
            <a:off x="1041863" y="712893"/>
            <a:ext cx="4878431" cy="249512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448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7" name="Google Shape;147;p150"/>
          <p:cNvSpPr>
            <a:spLocks noGrp="1"/>
          </p:cNvSpPr>
          <p:nvPr>
            <p:ph type="pic" idx="2"/>
          </p:nvPr>
        </p:nvSpPr>
        <p:spPr>
          <a:xfrm>
            <a:off x="6430394" y="1539654"/>
            <a:ext cx="7657385" cy="7599245"/>
          </a:xfrm>
          <a:prstGeom prst="rect">
            <a:avLst/>
          </a:prstGeom>
          <a:noFill/>
          <a:ln>
            <a:noFill/>
          </a:ln>
        </p:spPr>
        <p:txBody>
          <a:bodyPr spcFirstLastPara="1" wrap="square" lIns="91425" tIns="45700" rIns="91425" bIns="45700" anchor="t" anchorCtr="0">
            <a:normAutofit/>
          </a:bodyPr>
          <a:lstStyle>
            <a:lvl1pPr marR="0" lvl="0" algn="l" rtl="0">
              <a:lnSpc>
                <a:spcPct val="90000"/>
              </a:lnSpc>
              <a:spcBef>
                <a:spcPts val="1400"/>
              </a:spcBef>
              <a:spcAft>
                <a:spcPts val="0"/>
              </a:spcAft>
              <a:buClr>
                <a:schemeClr val="dk1"/>
              </a:buClr>
              <a:buSzPts val="3200"/>
              <a:buFont typeface="Arial"/>
              <a:buNone/>
              <a:defRPr sz="4481" b="0" i="0" u="none" strike="noStrike" cap="none">
                <a:solidFill>
                  <a:schemeClr val="dk1"/>
                </a:solidFill>
                <a:latin typeface="Calibri"/>
                <a:ea typeface="Calibri"/>
                <a:cs typeface="Calibri"/>
                <a:sym typeface="Calibri"/>
              </a:defRPr>
            </a:lvl1pPr>
            <a:lvl2pPr marR="0" lvl="1" algn="l" rtl="0">
              <a:lnSpc>
                <a:spcPct val="90000"/>
              </a:lnSpc>
              <a:spcBef>
                <a:spcPts val="700"/>
              </a:spcBef>
              <a:spcAft>
                <a:spcPts val="0"/>
              </a:spcAft>
              <a:buClr>
                <a:schemeClr val="dk1"/>
              </a:buClr>
              <a:buSzPts val="2800"/>
              <a:buFont typeface="Arial"/>
              <a:buNone/>
              <a:defRPr sz="3921" b="0" i="0" u="none" strike="noStrike" cap="none">
                <a:solidFill>
                  <a:schemeClr val="dk1"/>
                </a:solidFill>
                <a:latin typeface="Calibri"/>
                <a:ea typeface="Calibri"/>
                <a:cs typeface="Calibri"/>
                <a:sym typeface="Calibri"/>
              </a:defRPr>
            </a:lvl2pPr>
            <a:lvl3pPr marR="0" lvl="2" algn="l" rtl="0">
              <a:lnSpc>
                <a:spcPct val="90000"/>
              </a:lnSpc>
              <a:spcBef>
                <a:spcPts val="700"/>
              </a:spcBef>
              <a:spcAft>
                <a:spcPts val="0"/>
              </a:spcAft>
              <a:buClr>
                <a:schemeClr val="dk1"/>
              </a:buClr>
              <a:buSzPts val="2400"/>
              <a:buFont typeface="Arial"/>
              <a:buNone/>
              <a:defRPr sz="3361" b="0" i="0" u="none" strike="noStrike" cap="none">
                <a:solidFill>
                  <a:schemeClr val="dk1"/>
                </a:solidFill>
                <a:latin typeface="Calibri"/>
                <a:ea typeface="Calibri"/>
                <a:cs typeface="Calibri"/>
                <a:sym typeface="Calibri"/>
              </a:defRPr>
            </a:lvl3pPr>
            <a:lvl4pPr marR="0" lvl="3"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4pPr>
            <a:lvl5pPr marR="0" lvl="4"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5pPr>
            <a:lvl6pPr marR="0" lvl="5"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6pPr>
            <a:lvl7pPr marR="0" lvl="6"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7pPr>
            <a:lvl8pPr marR="0" lvl="7"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8pPr>
            <a:lvl9pPr marR="0" lvl="8"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9pPr>
          </a:lstStyle>
          <a:p>
            <a:endParaRPr/>
          </a:p>
        </p:txBody>
      </p:sp>
      <p:sp>
        <p:nvSpPr>
          <p:cNvPr id="148" name="Google Shape;148;p150"/>
          <p:cNvSpPr txBox="1">
            <a:spLocks noGrp="1"/>
          </p:cNvSpPr>
          <p:nvPr>
            <p:ph type="body" idx="1"/>
          </p:nvPr>
        </p:nvSpPr>
        <p:spPr>
          <a:xfrm>
            <a:off x="1041863" y="3208020"/>
            <a:ext cx="4878431" cy="5943254"/>
          </a:xfrm>
          <a:prstGeom prst="rect">
            <a:avLst/>
          </a:prstGeom>
          <a:noFill/>
          <a:ln>
            <a:noFill/>
          </a:ln>
        </p:spPr>
        <p:txBody>
          <a:bodyPr spcFirstLastPara="1" wrap="square" lIns="91425" tIns="45700" rIns="91425" bIns="45700" anchor="t" anchorCtr="0">
            <a:normAutofit/>
          </a:bodyPr>
          <a:lstStyle>
            <a:lvl1pPr marL="640263" lvl="0" indent="-320131" algn="l">
              <a:lnSpc>
                <a:spcPct val="90000"/>
              </a:lnSpc>
              <a:spcBef>
                <a:spcPts val="1400"/>
              </a:spcBef>
              <a:spcAft>
                <a:spcPts val="0"/>
              </a:spcAft>
              <a:buClr>
                <a:schemeClr val="dk1"/>
              </a:buClr>
              <a:buSzPts val="1600"/>
              <a:buNone/>
              <a:defRPr sz="2241"/>
            </a:lvl1pPr>
            <a:lvl2pPr marL="1280526" lvl="1" indent="-320131" algn="l">
              <a:lnSpc>
                <a:spcPct val="90000"/>
              </a:lnSpc>
              <a:spcBef>
                <a:spcPts val="700"/>
              </a:spcBef>
              <a:spcAft>
                <a:spcPts val="0"/>
              </a:spcAft>
              <a:buClr>
                <a:schemeClr val="dk1"/>
              </a:buClr>
              <a:buSzPts val="1400"/>
              <a:buNone/>
              <a:defRPr sz="1961"/>
            </a:lvl2pPr>
            <a:lvl3pPr marL="1920789" lvl="2" indent="-320131" algn="l">
              <a:lnSpc>
                <a:spcPct val="90000"/>
              </a:lnSpc>
              <a:spcBef>
                <a:spcPts val="700"/>
              </a:spcBef>
              <a:spcAft>
                <a:spcPts val="0"/>
              </a:spcAft>
              <a:buClr>
                <a:schemeClr val="dk1"/>
              </a:buClr>
              <a:buSzPts val="1200"/>
              <a:buNone/>
              <a:defRPr sz="1680"/>
            </a:lvl3pPr>
            <a:lvl4pPr marL="2561052" lvl="3" indent="-320131" algn="l">
              <a:lnSpc>
                <a:spcPct val="90000"/>
              </a:lnSpc>
              <a:spcBef>
                <a:spcPts val="700"/>
              </a:spcBef>
              <a:spcAft>
                <a:spcPts val="0"/>
              </a:spcAft>
              <a:buClr>
                <a:schemeClr val="dk1"/>
              </a:buClr>
              <a:buSzPts val="1000"/>
              <a:buNone/>
              <a:defRPr sz="1400"/>
            </a:lvl4pPr>
            <a:lvl5pPr marL="3201314" lvl="4" indent="-320131" algn="l">
              <a:lnSpc>
                <a:spcPct val="90000"/>
              </a:lnSpc>
              <a:spcBef>
                <a:spcPts val="700"/>
              </a:spcBef>
              <a:spcAft>
                <a:spcPts val="0"/>
              </a:spcAft>
              <a:buClr>
                <a:schemeClr val="dk1"/>
              </a:buClr>
              <a:buSzPts val="1000"/>
              <a:buNone/>
              <a:defRPr sz="1400"/>
            </a:lvl5pPr>
            <a:lvl6pPr marL="3841577" lvl="5" indent="-320131" algn="l">
              <a:lnSpc>
                <a:spcPct val="90000"/>
              </a:lnSpc>
              <a:spcBef>
                <a:spcPts val="700"/>
              </a:spcBef>
              <a:spcAft>
                <a:spcPts val="0"/>
              </a:spcAft>
              <a:buClr>
                <a:schemeClr val="dk1"/>
              </a:buClr>
              <a:buSzPts val="1000"/>
              <a:buNone/>
              <a:defRPr sz="1400"/>
            </a:lvl6pPr>
            <a:lvl7pPr marL="4481840" lvl="6" indent="-320131" algn="l">
              <a:lnSpc>
                <a:spcPct val="90000"/>
              </a:lnSpc>
              <a:spcBef>
                <a:spcPts val="700"/>
              </a:spcBef>
              <a:spcAft>
                <a:spcPts val="0"/>
              </a:spcAft>
              <a:buClr>
                <a:schemeClr val="dk1"/>
              </a:buClr>
              <a:buSzPts val="1000"/>
              <a:buNone/>
              <a:defRPr sz="1400"/>
            </a:lvl7pPr>
            <a:lvl8pPr marL="5122103" lvl="7" indent="-320131" algn="l">
              <a:lnSpc>
                <a:spcPct val="90000"/>
              </a:lnSpc>
              <a:spcBef>
                <a:spcPts val="700"/>
              </a:spcBef>
              <a:spcAft>
                <a:spcPts val="0"/>
              </a:spcAft>
              <a:buClr>
                <a:schemeClr val="dk1"/>
              </a:buClr>
              <a:buSzPts val="1000"/>
              <a:buNone/>
              <a:defRPr sz="1400"/>
            </a:lvl8pPr>
            <a:lvl9pPr marL="5762366" lvl="8" indent="-320131" algn="l">
              <a:lnSpc>
                <a:spcPct val="90000"/>
              </a:lnSpc>
              <a:spcBef>
                <a:spcPts val="700"/>
              </a:spcBef>
              <a:spcAft>
                <a:spcPts val="0"/>
              </a:spcAft>
              <a:buClr>
                <a:schemeClr val="dk1"/>
              </a:buClr>
              <a:buSzPts val="1000"/>
              <a:buNone/>
              <a:defRPr sz="1400"/>
            </a:lvl9pPr>
          </a:lstStyle>
          <a:p>
            <a:endParaRPr/>
          </a:p>
        </p:txBody>
      </p:sp>
      <p:sp>
        <p:nvSpPr>
          <p:cNvPr id="149" name="Google Shape;149;p150"/>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0" name="Google Shape;150;p150"/>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1" name="Google Shape;151;p150"/>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336190864"/>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matchingName="Заголовок и вертикальный текст" type="vertTx">
  <p:cSld name="Заголовок и вертикальный текст">
    <p:spTree>
      <p:nvGrpSpPr>
        <p:cNvPr id="1" name="Shape 152"/>
        <p:cNvGrpSpPr/>
        <p:nvPr/>
      </p:nvGrpSpPr>
      <p:grpSpPr>
        <a:xfrm>
          <a:off x="0" y="0"/>
          <a:ext cx="0" cy="0"/>
          <a:chOff x="0" y="0"/>
          <a:chExt cx="0" cy="0"/>
        </a:xfrm>
      </p:grpSpPr>
      <p:sp>
        <p:nvSpPr>
          <p:cNvPr id="153" name="Google Shape;153;p151"/>
          <p:cNvSpPr txBox="1">
            <a:spLocks noGrp="1"/>
          </p:cNvSpPr>
          <p:nvPr>
            <p:ph type="title"/>
          </p:nvPr>
        </p:nvSpPr>
        <p:spPr>
          <a:xfrm>
            <a:off x="1039892" y="569327"/>
            <a:ext cx="13045916" cy="2066896"/>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4" name="Google Shape;154;p151"/>
          <p:cNvSpPr txBox="1">
            <a:spLocks noGrp="1"/>
          </p:cNvSpPr>
          <p:nvPr>
            <p:ph type="body" idx="1"/>
          </p:nvPr>
        </p:nvSpPr>
        <p:spPr>
          <a:xfrm rot="5400000">
            <a:off x="4170418" y="-283903"/>
            <a:ext cx="6784864" cy="13045916"/>
          </a:xfrm>
          <a:prstGeom prst="rect">
            <a:avLst/>
          </a:prstGeom>
          <a:noFill/>
          <a:ln>
            <a:noFill/>
          </a:ln>
        </p:spPr>
        <p:txBody>
          <a:bodyPr spcFirstLastPara="1" wrap="square" lIns="91425" tIns="45700" rIns="91425" bIns="45700" anchor="t" anchorCtr="0">
            <a:normAutofit/>
          </a:bodyPr>
          <a:lstStyle>
            <a:lvl1pPr marL="640263" lvl="0" indent="-480197" algn="l">
              <a:lnSpc>
                <a:spcPct val="90000"/>
              </a:lnSpc>
              <a:spcBef>
                <a:spcPts val="1400"/>
              </a:spcBef>
              <a:spcAft>
                <a:spcPts val="0"/>
              </a:spcAft>
              <a:buClr>
                <a:schemeClr val="dk1"/>
              </a:buClr>
              <a:buSzPts val="1800"/>
              <a:buChar char="•"/>
              <a:defRPr/>
            </a:lvl1pPr>
            <a:lvl2pPr marL="1280526" lvl="1" indent="-480197" algn="l">
              <a:lnSpc>
                <a:spcPct val="90000"/>
              </a:lnSpc>
              <a:spcBef>
                <a:spcPts val="700"/>
              </a:spcBef>
              <a:spcAft>
                <a:spcPts val="0"/>
              </a:spcAft>
              <a:buClr>
                <a:schemeClr val="dk1"/>
              </a:buClr>
              <a:buSzPts val="1800"/>
              <a:buChar char="•"/>
              <a:defRPr/>
            </a:lvl2pPr>
            <a:lvl3pPr marL="1920789" lvl="2" indent="-480197" algn="l">
              <a:lnSpc>
                <a:spcPct val="90000"/>
              </a:lnSpc>
              <a:spcBef>
                <a:spcPts val="700"/>
              </a:spcBef>
              <a:spcAft>
                <a:spcPts val="0"/>
              </a:spcAft>
              <a:buClr>
                <a:schemeClr val="dk1"/>
              </a:buClr>
              <a:buSzPts val="1800"/>
              <a:buChar char="•"/>
              <a:defRPr/>
            </a:lvl3pPr>
            <a:lvl4pPr marL="2561052" lvl="3" indent="-480197" algn="l">
              <a:lnSpc>
                <a:spcPct val="90000"/>
              </a:lnSpc>
              <a:spcBef>
                <a:spcPts val="700"/>
              </a:spcBef>
              <a:spcAft>
                <a:spcPts val="0"/>
              </a:spcAft>
              <a:buClr>
                <a:schemeClr val="dk1"/>
              </a:buClr>
              <a:buSzPts val="1800"/>
              <a:buChar char="•"/>
              <a:defRPr/>
            </a:lvl4pPr>
            <a:lvl5pPr marL="3201314" lvl="4" indent="-480197" algn="l">
              <a:lnSpc>
                <a:spcPct val="90000"/>
              </a:lnSpc>
              <a:spcBef>
                <a:spcPts val="700"/>
              </a:spcBef>
              <a:spcAft>
                <a:spcPts val="0"/>
              </a:spcAft>
              <a:buClr>
                <a:schemeClr val="dk1"/>
              </a:buClr>
              <a:buSzPts val="1800"/>
              <a:buChar char="•"/>
              <a:defRPr/>
            </a:lvl5pPr>
            <a:lvl6pPr marL="3841577" lvl="5" indent="-480197" algn="l">
              <a:lnSpc>
                <a:spcPct val="90000"/>
              </a:lnSpc>
              <a:spcBef>
                <a:spcPts val="700"/>
              </a:spcBef>
              <a:spcAft>
                <a:spcPts val="0"/>
              </a:spcAft>
              <a:buClr>
                <a:schemeClr val="dk1"/>
              </a:buClr>
              <a:buSzPts val="1800"/>
              <a:buChar char="•"/>
              <a:defRPr/>
            </a:lvl6pPr>
            <a:lvl7pPr marL="4481840" lvl="6" indent="-480197" algn="l">
              <a:lnSpc>
                <a:spcPct val="90000"/>
              </a:lnSpc>
              <a:spcBef>
                <a:spcPts val="700"/>
              </a:spcBef>
              <a:spcAft>
                <a:spcPts val="0"/>
              </a:spcAft>
              <a:buClr>
                <a:schemeClr val="dk1"/>
              </a:buClr>
              <a:buSzPts val="1800"/>
              <a:buChar char="•"/>
              <a:defRPr/>
            </a:lvl7pPr>
            <a:lvl8pPr marL="5122103" lvl="7" indent="-480197" algn="l">
              <a:lnSpc>
                <a:spcPct val="90000"/>
              </a:lnSpc>
              <a:spcBef>
                <a:spcPts val="700"/>
              </a:spcBef>
              <a:spcAft>
                <a:spcPts val="0"/>
              </a:spcAft>
              <a:buClr>
                <a:schemeClr val="dk1"/>
              </a:buClr>
              <a:buSzPts val="1800"/>
              <a:buChar char="•"/>
              <a:defRPr/>
            </a:lvl8pPr>
            <a:lvl9pPr marL="5762366" lvl="8" indent="-480197" algn="l">
              <a:lnSpc>
                <a:spcPct val="90000"/>
              </a:lnSpc>
              <a:spcBef>
                <a:spcPts val="700"/>
              </a:spcBef>
              <a:spcAft>
                <a:spcPts val="0"/>
              </a:spcAft>
              <a:buClr>
                <a:schemeClr val="dk1"/>
              </a:buClr>
              <a:buSzPts val="1800"/>
              <a:buChar char="•"/>
              <a:defRPr/>
            </a:lvl9pPr>
          </a:lstStyle>
          <a:p>
            <a:endParaRPr/>
          </a:p>
        </p:txBody>
      </p:sp>
      <p:sp>
        <p:nvSpPr>
          <p:cNvPr id="155" name="Google Shape;155;p151"/>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 name="Google Shape;156;p151"/>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7" name="Google Shape;157;p151"/>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74901349"/>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matchingName="Вертикальный заголовок и текст" type="vertTitleAndTx">
  <p:cSld name="Вертикальный заголовок и текст">
    <p:spTree>
      <p:nvGrpSpPr>
        <p:cNvPr id="1" name="Shape 158"/>
        <p:cNvGrpSpPr/>
        <p:nvPr/>
      </p:nvGrpSpPr>
      <p:grpSpPr>
        <a:xfrm>
          <a:off x="0" y="0"/>
          <a:ext cx="0" cy="0"/>
          <a:chOff x="0" y="0"/>
          <a:chExt cx="0" cy="0"/>
        </a:xfrm>
      </p:grpSpPr>
      <p:sp>
        <p:nvSpPr>
          <p:cNvPr id="159" name="Google Shape;159;p152"/>
          <p:cNvSpPr txBox="1">
            <a:spLocks noGrp="1"/>
          </p:cNvSpPr>
          <p:nvPr>
            <p:ph type="title"/>
          </p:nvPr>
        </p:nvSpPr>
        <p:spPr>
          <a:xfrm rot="5400000">
            <a:off x="7923988" y="3469668"/>
            <a:ext cx="9062162" cy="326147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0" name="Google Shape;160;p152"/>
          <p:cNvSpPr txBox="1">
            <a:spLocks noGrp="1"/>
          </p:cNvSpPr>
          <p:nvPr>
            <p:ph type="body" idx="1"/>
          </p:nvPr>
        </p:nvSpPr>
        <p:spPr>
          <a:xfrm rot="5400000">
            <a:off x="1306494" y="302723"/>
            <a:ext cx="9062162" cy="9595365"/>
          </a:xfrm>
          <a:prstGeom prst="rect">
            <a:avLst/>
          </a:prstGeom>
          <a:noFill/>
          <a:ln>
            <a:noFill/>
          </a:ln>
        </p:spPr>
        <p:txBody>
          <a:bodyPr spcFirstLastPara="1" wrap="square" lIns="91425" tIns="45700" rIns="91425" bIns="45700" anchor="t" anchorCtr="0">
            <a:normAutofit/>
          </a:bodyPr>
          <a:lstStyle>
            <a:lvl1pPr marL="640263" lvl="0" indent="-480197" algn="l">
              <a:lnSpc>
                <a:spcPct val="90000"/>
              </a:lnSpc>
              <a:spcBef>
                <a:spcPts val="1400"/>
              </a:spcBef>
              <a:spcAft>
                <a:spcPts val="0"/>
              </a:spcAft>
              <a:buClr>
                <a:schemeClr val="dk1"/>
              </a:buClr>
              <a:buSzPts val="1800"/>
              <a:buChar char="•"/>
              <a:defRPr/>
            </a:lvl1pPr>
            <a:lvl2pPr marL="1280526" lvl="1" indent="-480197" algn="l">
              <a:lnSpc>
                <a:spcPct val="90000"/>
              </a:lnSpc>
              <a:spcBef>
                <a:spcPts val="700"/>
              </a:spcBef>
              <a:spcAft>
                <a:spcPts val="0"/>
              </a:spcAft>
              <a:buClr>
                <a:schemeClr val="dk1"/>
              </a:buClr>
              <a:buSzPts val="1800"/>
              <a:buChar char="•"/>
              <a:defRPr/>
            </a:lvl2pPr>
            <a:lvl3pPr marL="1920789" lvl="2" indent="-480197" algn="l">
              <a:lnSpc>
                <a:spcPct val="90000"/>
              </a:lnSpc>
              <a:spcBef>
                <a:spcPts val="700"/>
              </a:spcBef>
              <a:spcAft>
                <a:spcPts val="0"/>
              </a:spcAft>
              <a:buClr>
                <a:schemeClr val="dk1"/>
              </a:buClr>
              <a:buSzPts val="1800"/>
              <a:buChar char="•"/>
              <a:defRPr/>
            </a:lvl3pPr>
            <a:lvl4pPr marL="2561052" lvl="3" indent="-480197" algn="l">
              <a:lnSpc>
                <a:spcPct val="90000"/>
              </a:lnSpc>
              <a:spcBef>
                <a:spcPts val="700"/>
              </a:spcBef>
              <a:spcAft>
                <a:spcPts val="0"/>
              </a:spcAft>
              <a:buClr>
                <a:schemeClr val="dk1"/>
              </a:buClr>
              <a:buSzPts val="1800"/>
              <a:buChar char="•"/>
              <a:defRPr/>
            </a:lvl4pPr>
            <a:lvl5pPr marL="3201314" lvl="4" indent="-480197" algn="l">
              <a:lnSpc>
                <a:spcPct val="90000"/>
              </a:lnSpc>
              <a:spcBef>
                <a:spcPts val="700"/>
              </a:spcBef>
              <a:spcAft>
                <a:spcPts val="0"/>
              </a:spcAft>
              <a:buClr>
                <a:schemeClr val="dk1"/>
              </a:buClr>
              <a:buSzPts val="1800"/>
              <a:buChar char="•"/>
              <a:defRPr/>
            </a:lvl5pPr>
            <a:lvl6pPr marL="3841577" lvl="5" indent="-480197" algn="l">
              <a:lnSpc>
                <a:spcPct val="90000"/>
              </a:lnSpc>
              <a:spcBef>
                <a:spcPts val="700"/>
              </a:spcBef>
              <a:spcAft>
                <a:spcPts val="0"/>
              </a:spcAft>
              <a:buClr>
                <a:schemeClr val="dk1"/>
              </a:buClr>
              <a:buSzPts val="1800"/>
              <a:buChar char="•"/>
              <a:defRPr/>
            </a:lvl6pPr>
            <a:lvl7pPr marL="4481840" lvl="6" indent="-480197" algn="l">
              <a:lnSpc>
                <a:spcPct val="90000"/>
              </a:lnSpc>
              <a:spcBef>
                <a:spcPts val="700"/>
              </a:spcBef>
              <a:spcAft>
                <a:spcPts val="0"/>
              </a:spcAft>
              <a:buClr>
                <a:schemeClr val="dk1"/>
              </a:buClr>
              <a:buSzPts val="1800"/>
              <a:buChar char="•"/>
              <a:defRPr/>
            </a:lvl7pPr>
            <a:lvl8pPr marL="5122103" lvl="7" indent="-480197" algn="l">
              <a:lnSpc>
                <a:spcPct val="90000"/>
              </a:lnSpc>
              <a:spcBef>
                <a:spcPts val="700"/>
              </a:spcBef>
              <a:spcAft>
                <a:spcPts val="0"/>
              </a:spcAft>
              <a:buClr>
                <a:schemeClr val="dk1"/>
              </a:buClr>
              <a:buSzPts val="1800"/>
              <a:buChar char="•"/>
              <a:defRPr/>
            </a:lvl8pPr>
            <a:lvl9pPr marL="5762366" lvl="8" indent="-480197" algn="l">
              <a:lnSpc>
                <a:spcPct val="90000"/>
              </a:lnSpc>
              <a:spcBef>
                <a:spcPts val="700"/>
              </a:spcBef>
              <a:spcAft>
                <a:spcPts val="0"/>
              </a:spcAft>
              <a:buClr>
                <a:schemeClr val="dk1"/>
              </a:buClr>
              <a:buSzPts val="1800"/>
              <a:buChar char="•"/>
              <a:defRPr/>
            </a:lvl9pPr>
          </a:lstStyle>
          <a:p>
            <a:endParaRPr/>
          </a:p>
        </p:txBody>
      </p:sp>
      <p:sp>
        <p:nvSpPr>
          <p:cNvPr id="161" name="Google Shape;161;p152"/>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2" name="Google Shape;162;p152"/>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3" name="Google Shape;163;p152"/>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053294050"/>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4"/>
        <p:cNvGrpSpPr/>
        <p:nvPr/>
      </p:nvGrpSpPr>
      <p:grpSpPr>
        <a:xfrm>
          <a:off x="0" y="0"/>
          <a:ext cx="0" cy="0"/>
          <a:chOff x="0" y="0"/>
          <a:chExt cx="0" cy="0"/>
        </a:xfrm>
      </p:grpSpPr>
      <p:sp>
        <p:nvSpPr>
          <p:cNvPr id="165" name="Google Shape;165;p153"/>
          <p:cNvSpPr txBox="1">
            <a:spLocks noGrp="1"/>
          </p:cNvSpPr>
          <p:nvPr>
            <p:ph type="title"/>
          </p:nvPr>
        </p:nvSpPr>
        <p:spPr>
          <a:xfrm>
            <a:off x="515605" y="925213"/>
            <a:ext cx="14094493" cy="1190650"/>
          </a:xfrm>
          <a:prstGeom prst="rect">
            <a:avLst/>
          </a:prstGeom>
          <a:noFill/>
          <a:ln>
            <a:noFill/>
          </a:ln>
        </p:spPr>
        <p:txBody>
          <a:bodyPr spcFirstLastPara="1" wrap="square" lIns="91425" tIns="91425" rIns="91425" bIns="91425" anchor="t" anchorCtr="0">
            <a:normAutofit/>
          </a:bodyPr>
          <a:lstStyle>
            <a:lvl1pPr lvl="0" algn="l">
              <a:lnSpc>
                <a:spcPct val="90000"/>
              </a:lnSpc>
              <a:spcBef>
                <a:spcPts val="0"/>
              </a:spcBef>
              <a:spcAft>
                <a:spcPts val="0"/>
              </a:spcAft>
              <a:buClr>
                <a:schemeClr val="dk1"/>
              </a:buClr>
              <a:buSzPts val="2800"/>
              <a:buFont typeface="Calibri"/>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66" name="Google Shape;166;p153"/>
          <p:cNvSpPr txBox="1">
            <a:spLocks noGrp="1"/>
          </p:cNvSpPr>
          <p:nvPr>
            <p:ph type="body" idx="1"/>
          </p:nvPr>
        </p:nvSpPr>
        <p:spPr>
          <a:xfrm>
            <a:off x="515605" y="2396009"/>
            <a:ext cx="14094493" cy="7102738"/>
          </a:xfrm>
          <a:prstGeom prst="rect">
            <a:avLst/>
          </a:prstGeom>
          <a:noFill/>
          <a:ln>
            <a:noFill/>
          </a:ln>
        </p:spPr>
        <p:txBody>
          <a:bodyPr spcFirstLastPara="1" wrap="square" lIns="91425" tIns="91425" rIns="91425" bIns="91425" anchor="t" anchorCtr="0">
            <a:normAutofit/>
          </a:bodyPr>
          <a:lstStyle>
            <a:lvl1pPr marL="640263" lvl="0" indent="-480197" algn="l">
              <a:lnSpc>
                <a:spcPct val="90000"/>
              </a:lnSpc>
              <a:spcBef>
                <a:spcPts val="0"/>
              </a:spcBef>
              <a:spcAft>
                <a:spcPts val="0"/>
              </a:spcAft>
              <a:buClr>
                <a:schemeClr val="dk1"/>
              </a:buClr>
              <a:buSzPts val="1800"/>
              <a:buChar char="●"/>
              <a:defRPr/>
            </a:lvl1pPr>
            <a:lvl2pPr marL="1280526" lvl="1" indent="-444627" algn="l">
              <a:lnSpc>
                <a:spcPct val="90000"/>
              </a:lnSpc>
              <a:spcBef>
                <a:spcPts val="2987"/>
              </a:spcBef>
              <a:spcAft>
                <a:spcPts val="0"/>
              </a:spcAft>
              <a:buClr>
                <a:schemeClr val="dk1"/>
              </a:buClr>
              <a:buSzPts val="1400"/>
              <a:buChar char="○"/>
              <a:defRPr/>
            </a:lvl2pPr>
            <a:lvl3pPr marL="1920789" lvl="2" indent="-444627" algn="l">
              <a:lnSpc>
                <a:spcPct val="90000"/>
              </a:lnSpc>
              <a:spcBef>
                <a:spcPts val="2987"/>
              </a:spcBef>
              <a:spcAft>
                <a:spcPts val="0"/>
              </a:spcAft>
              <a:buClr>
                <a:schemeClr val="dk1"/>
              </a:buClr>
              <a:buSzPts val="1400"/>
              <a:buChar char="■"/>
              <a:defRPr/>
            </a:lvl3pPr>
            <a:lvl4pPr marL="2561052" lvl="3" indent="-444627" algn="l">
              <a:lnSpc>
                <a:spcPct val="90000"/>
              </a:lnSpc>
              <a:spcBef>
                <a:spcPts val="2987"/>
              </a:spcBef>
              <a:spcAft>
                <a:spcPts val="0"/>
              </a:spcAft>
              <a:buClr>
                <a:schemeClr val="dk1"/>
              </a:buClr>
              <a:buSzPts val="1400"/>
              <a:buChar char="●"/>
              <a:defRPr/>
            </a:lvl4pPr>
            <a:lvl5pPr marL="3201314" lvl="4" indent="-444627" algn="l">
              <a:lnSpc>
                <a:spcPct val="90000"/>
              </a:lnSpc>
              <a:spcBef>
                <a:spcPts val="2987"/>
              </a:spcBef>
              <a:spcAft>
                <a:spcPts val="0"/>
              </a:spcAft>
              <a:buClr>
                <a:schemeClr val="dk1"/>
              </a:buClr>
              <a:buSzPts val="1400"/>
              <a:buChar char="○"/>
              <a:defRPr/>
            </a:lvl5pPr>
            <a:lvl6pPr marL="3841577" lvl="5" indent="-444627" algn="l">
              <a:lnSpc>
                <a:spcPct val="90000"/>
              </a:lnSpc>
              <a:spcBef>
                <a:spcPts val="2987"/>
              </a:spcBef>
              <a:spcAft>
                <a:spcPts val="0"/>
              </a:spcAft>
              <a:buClr>
                <a:schemeClr val="dk1"/>
              </a:buClr>
              <a:buSzPts val="1400"/>
              <a:buChar char="■"/>
              <a:defRPr/>
            </a:lvl6pPr>
            <a:lvl7pPr marL="4481840" lvl="6" indent="-444627" algn="l">
              <a:lnSpc>
                <a:spcPct val="90000"/>
              </a:lnSpc>
              <a:spcBef>
                <a:spcPts val="2987"/>
              </a:spcBef>
              <a:spcAft>
                <a:spcPts val="0"/>
              </a:spcAft>
              <a:buClr>
                <a:schemeClr val="dk1"/>
              </a:buClr>
              <a:buSzPts val="1400"/>
              <a:buChar char="●"/>
              <a:defRPr/>
            </a:lvl7pPr>
            <a:lvl8pPr marL="5122103" lvl="7" indent="-444627" algn="l">
              <a:lnSpc>
                <a:spcPct val="90000"/>
              </a:lnSpc>
              <a:spcBef>
                <a:spcPts val="2987"/>
              </a:spcBef>
              <a:spcAft>
                <a:spcPts val="0"/>
              </a:spcAft>
              <a:buClr>
                <a:schemeClr val="dk1"/>
              </a:buClr>
              <a:buSzPts val="1400"/>
              <a:buChar char="○"/>
              <a:defRPr/>
            </a:lvl8pPr>
            <a:lvl9pPr marL="5762366" lvl="8" indent="-444627" algn="l">
              <a:lnSpc>
                <a:spcPct val="90000"/>
              </a:lnSpc>
              <a:spcBef>
                <a:spcPts val="2987"/>
              </a:spcBef>
              <a:spcAft>
                <a:spcPts val="2987"/>
              </a:spcAft>
              <a:buClr>
                <a:schemeClr val="dk1"/>
              </a:buClr>
              <a:buSzPts val="1400"/>
              <a:buChar char="■"/>
              <a:defRPr/>
            </a:lvl9pPr>
          </a:lstStyle>
          <a:p>
            <a:endParaRPr/>
          </a:p>
        </p:txBody>
      </p:sp>
      <p:sp>
        <p:nvSpPr>
          <p:cNvPr id="167" name="Google Shape;167;p153"/>
          <p:cNvSpPr txBox="1">
            <a:spLocks noGrp="1"/>
          </p:cNvSpPr>
          <p:nvPr>
            <p:ph type="sldNum" idx="12"/>
          </p:nvPr>
        </p:nvSpPr>
        <p:spPr>
          <a:xfrm>
            <a:off x="14014858" y="9694886"/>
            <a:ext cx="907641" cy="818299"/>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990016032"/>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showMasterSp="0" matchingName="Phone 4">
  <p:cSld name="Phone 4">
    <p:spTree>
      <p:nvGrpSpPr>
        <p:cNvPr id="1" name="Shape 467"/>
        <p:cNvGrpSpPr/>
        <p:nvPr/>
      </p:nvGrpSpPr>
      <p:grpSpPr>
        <a:xfrm>
          <a:off x="0" y="0"/>
          <a:ext cx="0" cy="0"/>
          <a:chOff x="0" y="0"/>
          <a:chExt cx="0" cy="0"/>
        </a:xfrm>
      </p:grpSpPr>
      <p:sp>
        <p:nvSpPr>
          <p:cNvPr id="468" name="Google Shape;468;p50"/>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469" name="Google Shape;469;p50"/>
          <p:cNvSpPr>
            <a:spLocks noGrp="1"/>
          </p:cNvSpPr>
          <p:nvPr>
            <p:ph type="pic" idx="2"/>
          </p:nvPr>
        </p:nvSpPr>
        <p:spPr>
          <a:xfrm>
            <a:off x="8343206" y="2304991"/>
            <a:ext cx="4385905" cy="9636222"/>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DCDEE0"/>
              </a:buClr>
              <a:buSzPts val="9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1429975858"/>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470"/>
        <p:cNvGrpSpPr/>
        <p:nvPr/>
      </p:nvGrpSpPr>
      <p:grpSpPr>
        <a:xfrm>
          <a:off x="0" y="0"/>
          <a:ext cx="0" cy="0"/>
          <a:chOff x="0" y="0"/>
          <a:chExt cx="0" cy="0"/>
        </a:xfrm>
      </p:grpSpPr>
      <p:sp>
        <p:nvSpPr>
          <p:cNvPr id="471" name="Google Shape;471;p84"/>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325033341"/>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showMasterSp="0" matchingName="Our Team 2">
  <p:cSld name="Our Team 2">
    <p:spTree>
      <p:nvGrpSpPr>
        <p:cNvPr id="1" name="Shape 472"/>
        <p:cNvGrpSpPr/>
        <p:nvPr/>
      </p:nvGrpSpPr>
      <p:grpSpPr>
        <a:xfrm>
          <a:off x="0" y="0"/>
          <a:ext cx="0" cy="0"/>
          <a:chOff x="0" y="0"/>
          <a:chExt cx="0" cy="0"/>
        </a:xfrm>
      </p:grpSpPr>
      <p:sp>
        <p:nvSpPr>
          <p:cNvPr id="473" name="Google Shape;473;p85"/>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474" name="Google Shape;474;p85"/>
          <p:cNvSpPr>
            <a:spLocks noGrp="1"/>
          </p:cNvSpPr>
          <p:nvPr>
            <p:ph type="pic" idx="2"/>
          </p:nvPr>
        </p:nvSpPr>
        <p:spPr>
          <a:xfrm>
            <a:off x="5121988" y="4230331"/>
            <a:ext cx="2048016" cy="2572310"/>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475" name="Google Shape;475;p85"/>
          <p:cNvSpPr>
            <a:spLocks noGrp="1"/>
          </p:cNvSpPr>
          <p:nvPr>
            <p:ph type="pic" idx="3"/>
          </p:nvPr>
        </p:nvSpPr>
        <p:spPr>
          <a:xfrm>
            <a:off x="7957787" y="4230331"/>
            <a:ext cx="2048016" cy="2572310"/>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476" name="Google Shape;476;p85"/>
          <p:cNvSpPr>
            <a:spLocks noGrp="1"/>
          </p:cNvSpPr>
          <p:nvPr>
            <p:ph type="pic" idx="4"/>
          </p:nvPr>
        </p:nvSpPr>
        <p:spPr>
          <a:xfrm>
            <a:off x="10792681" y="4230331"/>
            <a:ext cx="2048016" cy="2572310"/>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072574986"/>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showMasterSp="0" matchingName="Our Team 4">
  <p:cSld name="Our Team 4">
    <p:spTree>
      <p:nvGrpSpPr>
        <p:cNvPr id="1" name="Shape 477"/>
        <p:cNvGrpSpPr/>
        <p:nvPr/>
      </p:nvGrpSpPr>
      <p:grpSpPr>
        <a:xfrm>
          <a:off x="0" y="0"/>
          <a:ext cx="0" cy="0"/>
          <a:chOff x="0" y="0"/>
          <a:chExt cx="0" cy="0"/>
        </a:xfrm>
      </p:grpSpPr>
      <p:sp>
        <p:nvSpPr>
          <p:cNvPr id="478" name="Google Shape;478;p86"/>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479" name="Google Shape;479;p86"/>
          <p:cNvSpPr>
            <a:spLocks noGrp="1"/>
          </p:cNvSpPr>
          <p:nvPr>
            <p:ph type="pic" idx="2"/>
          </p:nvPr>
        </p:nvSpPr>
        <p:spPr>
          <a:xfrm>
            <a:off x="7561873" y="0"/>
            <a:ext cx="3783053" cy="10688254"/>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924382269"/>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showMasterSp="0" matchingName="Our Team 5">
  <p:cSld name="Our Team 5">
    <p:spTree>
      <p:nvGrpSpPr>
        <p:cNvPr id="1" name="Shape 480"/>
        <p:cNvGrpSpPr/>
        <p:nvPr/>
      </p:nvGrpSpPr>
      <p:grpSpPr>
        <a:xfrm>
          <a:off x="0" y="0"/>
          <a:ext cx="0" cy="0"/>
          <a:chOff x="0" y="0"/>
          <a:chExt cx="0" cy="0"/>
        </a:xfrm>
      </p:grpSpPr>
      <p:sp>
        <p:nvSpPr>
          <p:cNvPr id="481" name="Google Shape;481;p87"/>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482" name="Google Shape;482;p87"/>
          <p:cNvSpPr>
            <a:spLocks noGrp="1"/>
          </p:cNvSpPr>
          <p:nvPr>
            <p:ph type="pic" idx="2"/>
          </p:nvPr>
        </p:nvSpPr>
        <p:spPr>
          <a:xfrm>
            <a:off x="5673375" y="1188156"/>
            <a:ext cx="3780952" cy="8317089"/>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Char char="•"/>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988351963"/>
      </p:ext>
    </p:extLst>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showMasterSp="0" matchingName="Some Facts 3">
  <p:cSld name="Some Facts 3">
    <p:spTree>
      <p:nvGrpSpPr>
        <p:cNvPr id="1" name="Shape 483"/>
        <p:cNvGrpSpPr/>
        <p:nvPr/>
      </p:nvGrpSpPr>
      <p:grpSpPr>
        <a:xfrm>
          <a:off x="0" y="0"/>
          <a:ext cx="0" cy="0"/>
          <a:chOff x="0" y="0"/>
          <a:chExt cx="0" cy="0"/>
        </a:xfrm>
      </p:grpSpPr>
      <p:sp>
        <p:nvSpPr>
          <p:cNvPr id="484" name="Google Shape;484;p88"/>
          <p:cNvSpPr>
            <a:spLocks noGrp="1"/>
          </p:cNvSpPr>
          <p:nvPr>
            <p:ph type="pic" idx="2"/>
          </p:nvPr>
        </p:nvSpPr>
        <p:spPr>
          <a:xfrm>
            <a:off x="8824155" y="0"/>
            <a:ext cx="6301587" cy="10693400"/>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DCDEE0"/>
              </a:buClr>
              <a:buSzPts val="9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485" name="Google Shape;485;p88"/>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870532006"/>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showMasterSp="0" matchingName="Milestones 1">
  <p:cSld name="Milestones 1">
    <p:spTree>
      <p:nvGrpSpPr>
        <p:cNvPr id="1" name="Shape 486"/>
        <p:cNvGrpSpPr/>
        <p:nvPr/>
      </p:nvGrpSpPr>
      <p:grpSpPr>
        <a:xfrm>
          <a:off x="0" y="0"/>
          <a:ext cx="0" cy="0"/>
          <a:chOff x="0" y="0"/>
          <a:chExt cx="0" cy="0"/>
        </a:xfrm>
      </p:grpSpPr>
      <p:sp>
        <p:nvSpPr>
          <p:cNvPr id="487" name="Google Shape;487;p89"/>
          <p:cNvSpPr>
            <a:spLocks noGrp="1"/>
          </p:cNvSpPr>
          <p:nvPr>
            <p:ph type="pic" idx="2"/>
          </p:nvPr>
        </p:nvSpPr>
        <p:spPr>
          <a:xfrm>
            <a:off x="10019931" y="4095733"/>
            <a:ext cx="3486458" cy="1491743"/>
          </a:xfrm>
          <a:prstGeom prst="parallelogram">
            <a:avLst>
              <a:gd name="adj" fmla="val 100653"/>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488" name="Google Shape;488;p89"/>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489" name="Google Shape;489;p89"/>
          <p:cNvSpPr>
            <a:spLocks noGrp="1"/>
          </p:cNvSpPr>
          <p:nvPr>
            <p:ph type="pic" idx="3"/>
          </p:nvPr>
        </p:nvSpPr>
        <p:spPr>
          <a:xfrm>
            <a:off x="5105784" y="6092701"/>
            <a:ext cx="3486458" cy="1491743"/>
          </a:xfrm>
          <a:prstGeom prst="parallelogram">
            <a:avLst>
              <a:gd name="adj" fmla="val 100653"/>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490" name="Google Shape;490;p89"/>
          <p:cNvSpPr>
            <a:spLocks noGrp="1"/>
          </p:cNvSpPr>
          <p:nvPr>
            <p:ph type="pic" idx="4"/>
          </p:nvPr>
        </p:nvSpPr>
        <p:spPr>
          <a:xfrm>
            <a:off x="1619249" y="3834772"/>
            <a:ext cx="4552687" cy="2554534"/>
          </a:xfrm>
          <a:prstGeom prst="parallelogram">
            <a:avLst>
              <a:gd name="adj" fmla="val 100653"/>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2225089719"/>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showMasterSp="0" matchingName="Milestones 2">
  <p:cSld name="Milestones 2">
    <p:spTree>
      <p:nvGrpSpPr>
        <p:cNvPr id="1" name="Shape 491"/>
        <p:cNvGrpSpPr/>
        <p:nvPr/>
      </p:nvGrpSpPr>
      <p:grpSpPr>
        <a:xfrm>
          <a:off x="0" y="0"/>
          <a:ext cx="0" cy="0"/>
          <a:chOff x="0" y="0"/>
          <a:chExt cx="0" cy="0"/>
        </a:xfrm>
      </p:grpSpPr>
      <p:sp>
        <p:nvSpPr>
          <p:cNvPr id="492" name="Google Shape;492;p90"/>
          <p:cNvSpPr>
            <a:spLocks noGrp="1"/>
          </p:cNvSpPr>
          <p:nvPr>
            <p:ph type="pic" idx="2"/>
          </p:nvPr>
        </p:nvSpPr>
        <p:spPr>
          <a:xfrm>
            <a:off x="9015247" y="3407630"/>
            <a:ext cx="9196537" cy="3878346"/>
          </a:xfrm>
          <a:prstGeom prst="parallelogram">
            <a:avLst>
              <a:gd name="adj" fmla="val 100653"/>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DCDEE0"/>
              </a:buClr>
              <a:buSzPts val="9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493" name="Google Shape;493;p90"/>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494" name="Google Shape;494;p90"/>
          <p:cNvSpPr>
            <a:spLocks noGrp="1"/>
          </p:cNvSpPr>
          <p:nvPr>
            <p:ph type="pic" idx="3"/>
          </p:nvPr>
        </p:nvSpPr>
        <p:spPr>
          <a:xfrm>
            <a:off x="4226566" y="6290294"/>
            <a:ext cx="4552687" cy="2554534"/>
          </a:xfrm>
          <a:prstGeom prst="parallelogram">
            <a:avLst>
              <a:gd name="adj" fmla="val 100653"/>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495" name="Google Shape;495;p90"/>
          <p:cNvSpPr>
            <a:spLocks noGrp="1"/>
          </p:cNvSpPr>
          <p:nvPr>
            <p:ph type="pic" idx="4"/>
          </p:nvPr>
        </p:nvSpPr>
        <p:spPr>
          <a:xfrm>
            <a:off x="1619249" y="4897613"/>
            <a:ext cx="3486458" cy="1491743"/>
          </a:xfrm>
          <a:prstGeom prst="parallelogram">
            <a:avLst>
              <a:gd name="adj" fmla="val 100653"/>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2029999251"/>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showMasterSp="0" matchingName="Milestones 3">
  <p:cSld name="Milestones 3">
    <p:spTree>
      <p:nvGrpSpPr>
        <p:cNvPr id="1" name="Shape 496"/>
        <p:cNvGrpSpPr/>
        <p:nvPr/>
      </p:nvGrpSpPr>
      <p:grpSpPr>
        <a:xfrm>
          <a:off x="0" y="0"/>
          <a:ext cx="0" cy="0"/>
          <a:chOff x="0" y="0"/>
          <a:chExt cx="0" cy="0"/>
        </a:xfrm>
      </p:grpSpPr>
      <p:sp>
        <p:nvSpPr>
          <p:cNvPr id="497" name="Google Shape;497;p91"/>
          <p:cNvSpPr>
            <a:spLocks noGrp="1"/>
          </p:cNvSpPr>
          <p:nvPr>
            <p:ph type="pic" idx="2"/>
          </p:nvPr>
        </p:nvSpPr>
        <p:spPr>
          <a:xfrm>
            <a:off x="1925" y="0"/>
            <a:ext cx="15123810" cy="5346232"/>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DCDEE0"/>
              </a:buClr>
              <a:buSzPts val="9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498" name="Google Shape;498;p91"/>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947863928"/>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showMasterSp="0" matchingName="Milestones 4">
  <p:cSld name="Milestones 4">
    <p:spTree>
      <p:nvGrpSpPr>
        <p:cNvPr id="1" name="Shape 499"/>
        <p:cNvGrpSpPr/>
        <p:nvPr/>
      </p:nvGrpSpPr>
      <p:grpSpPr>
        <a:xfrm>
          <a:off x="0" y="0"/>
          <a:ext cx="0" cy="0"/>
          <a:chOff x="0" y="0"/>
          <a:chExt cx="0" cy="0"/>
        </a:xfrm>
      </p:grpSpPr>
      <p:sp>
        <p:nvSpPr>
          <p:cNvPr id="500" name="Google Shape;500;p92"/>
          <p:cNvSpPr>
            <a:spLocks noGrp="1"/>
          </p:cNvSpPr>
          <p:nvPr>
            <p:ph type="pic" idx="2"/>
          </p:nvPr>
        </p:nvSpPr>
        <p:spPr>
          <a:xfrm>
            <a:off x="5359097" y="1186607"/>
            <a:ext cx="4407750" cy="8317089"/>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01" name="Google Shape;501;p92"/>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4124540933"/>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showMasterSp="0" matchingName="Laptop 1">
  <p:cSld name="Laptop 1">
    <p:spTree>
      <p:nvGrpSpPr>
        <p:cNvPr id="1" name="Shape 502"/>
        <p:cNvGrpSpPr/>
        <p:nvPr/>
      </p:nvGrpSpPr>
      <p:grpSpPr>
        <a:xfrm>
          <a:off x="0" y="0"/>
          <a:ext cx="0" cy="0"/>
          <a:chOff x="0" y="0"/>
          <a:chExt cx="0" cy="0"/>
        </a:xfrm>
      </p:grpSpPr>
      <p:sp>
        <p:nvSpPr>
          <p:cNvPr id="503" name="Google Shape;503;p93"/>
          <p:cNvSpPr>
            <a:spLocks noGrp="1"/>
          </p:cNvSpPr>
          <p:nvPr>
            <p:ph type="pic" idx="2"/>
          </p:nvPr>
        </p:nvSpPr>
        <p:spPr>
          <a:xfrm>
            <a:off x="4494786" y="3467930"/>
            <a:ext cx="6144048" cy="4831209"/>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DCDEE0"/>
              </a:buClr>
              <a:buSzPts val="9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04" name="Google Shape;504;p93"/>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42467683"/>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showMasterSp="0" matchingName="Laptop 2">
  <p:cSld name="Laptop 2">
    <p:spTree>
      <p:nvGrpSpPr>
        <p:cNvPr id="1" name="Shape 505"/>
        <p:cNvGrpSpPr/>
        <p:nvPr/>
      </p:nvGrpSpPr>
      <p:grpSpPr>
        <a:xfrm>
          <a:off x="0" y="0"/>
          <a:ext cx="0" cy="0"/>
          <a:chOff x="0" y="0"/>
          <a:chExt cx="0" cy="0"/>
        </a:xfrm>
      </p:grpSpPr>
      <p:sp>
        <p:nvSpPr>
          <p:cNvPr id="506" name="Google Shape;506;p94"/>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507" name="Google Shape;507;p94"/>
          <p:cNvSpPr>
            <a:spLocks noGrp="1"/>
          </p:cNvSpPr>
          <p:nvPr>
            <p:ph type="pic" idx="2"/>
          </p:nvPr>
        </p:nvSpPr>
        <p:spPr>
          <a:xfrm>
            <a:off x="8277842" y="2087281"/>
            <a:ext cx="7959325" cy="6255124"/>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DCDEE0"/>
              </a:buClr>
              <a:buSzPts val="9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1779169625"/>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showMasterSp="0" matchingName="Laptop 3">
  <p:cSld name="Laptop 3">
    <p:spTree>
      <p:nvGrpSpPr>
        <p:cNvPr id="1" name="Shape 508"/>
        <p:cNvGrpSpPr/>
        <p:nvPr/>
      </p:nvGrpSpPr>
      <p:grpSpPr>
        <a:xfrm>
          <a:off x="0" y="0"/>
          <a:ext cx="0" cy="0"/>
          <a:chOff x="0" y="0"/>
          <a:chExt cx="0" cy="0"/>
        </a:xfrm>
      </p:grpSpPr>
      <p:sp>
        <p:nvSpPr>
          <p:cNvPr id="509" name="Google Shape;509;p95"/>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510" name="Google Shape;510;p95"/>
          <p:cNvSpPr>
            <a:spLocks noGrp="1"/>
          </p:cNvSpPr>
          <p:nvPr>
            <p:ph type="pic" idx="2"/>
          </p:nvPr>
        </p:nvSpPr>
        <p:spPr>
          <a:xfrm>
            <a:off x="-953785" y="2380189"/>
            <a:ext cx="7959325" cy="6255124"/>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DCDEE0"/>
              </a:buClr>
              <a:buSzPts val="9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150142499"/>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showMasterSp="0" matchingName="Laptop 4">
  <p:cSld name="Laptop 4">
    <p:spTree>
      <p:nvGrpSpPr>
        <p:cNvPr id="1" name="Shape 511"/>
        <p:cNvGrpSpPr/>
        <p:nvPr/>
      </p:nvGrpSpPr>
      <p:grpSpPr>
        <a:xfrm>
          <a:off x="0" y="0"/>
          <a:ext cx="0" cy="0"/>
          <a:chOff x="0" y="0"/>
          <a:chExt cx="0" cy="0"/>
        </a:xfrm>
      </p:grpSpPr>
      <p:sp>
        <p:nvSpPr>
          <p:cNvPr id="512" name="Google Shape;512;p96"/>
          <p:cNvSpPr>
            <a:spLocks noGrp="1"/>
          </p:cNvSpPr>
          <p:nvPr>
            <p:ph type="pic" idx="2"/>
          </p:nvPr>
        </p:nvSpPr>
        <p:spPr>
          <a:xfrm>
            <a:off x="6785592" y="3368917"/>
            <a:ext cx="6144048" cy="4831209"/>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DCDEE0"/>
              </a:buClr>
              <a:buSzPts val="9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13" name="Google Shape;513;p96"/>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514" name="Google Shape;514;p96"/>
          <p:cNvSpPr>
            <a:spLocks noGrp="1"/>
          </p:cNvSpPr>
          <p:nvPr>
            <p:ph type="pic" idx="3"/>
          </p:nvPr>
        </p:nvSpPr>
        <p:spPr>
          <a:xfrm>
            <a:off x="11570559" y="7063864"/>
            <a:ext cx="2411407" cy="1700840"/>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DCDEE0"/>
              </a:buClr>
              <a:buSzPts val="9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757738049"/>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showMasterSp="0" matchingName="Watch 1">
  <p:cSld name="Watch 1">
    <p:spTree>
      <p:nvGrpSpPr>
        <p:cNvPr id="1" name="Shape 515"/>
        <p:cNvGrpSpPr/>
        <p:nvPr/>
      </p:nvGrpSpPr>
      <p:grpSpPr>
        <a:xfrm>
          <a:off x="0" y="0"/>
          <a:ext cx="0" cy="0"/>
          <a:chOff x="0" y="0"/>
          <a:chExt cx="0" cy="0"/>
        </a:xfrm>
      </p:grpSpPr>
      <p:sp>
        <p:nvSpPr>
          <p:cNvPr id="516" name="Google Shape;516;p97"/>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517" name="Google Shape;517;p97"/>
          <p:cNvSpPr>
            <a:spLocks noGrp="1"/>
          </p:cNvSpPr>
          <p:nvPr>
            <p:ph type="pic" idx="2"/>
          </p:nvPr>
        </p:nvSpPr>
        <p:spPr>
          <a:xfrm>
            <a:off x="8515971" y="2574337"/>
            <a:ext cx="3528889" cy="5544570"/>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DCDEE0"/>
              </a:buClr>
              <a:buSzPts val="9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2536252155"/>
      </p:ext>
    </p:extLst>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showMasterSp="0" matchingName="Watch 2">
  <p:cSld name="Watch 2">
    <p:spTree>
      <p:nvGrpSpPr>
        <p:cNvPr id="1" name="Shape 518"/>
        <p:cNvGrpSpPr/>
        <p:nvPr/>
      </p:nvGrpSpPr>
      <p:grpSpPr>
        <a:xfrm>
          <a:off x="0" y="0"/>
          <a:ext cx="0" cy="0"/>
          <a:chOff x="0" y="0"/>
          <a:chExt cx="0" cy="0"/>
        </a:xfrm>
      </p:grpSpPr>
      <p:sp>
        <p:nvSpPr>
          <p:cNvPr id="519" name="Google Shape;519;p98"/>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520" name="Google Shape;520;p98"/>
          <p:cNvSpPr>
            <a:spLocks noGrp="1"/>
          </p:cNvSpPr>
          <p:nvPr>
            <p:ph type="pic" idx="2"/>
          </p:nvPr>
        </p:nvSpPr>
        <p:spPr>
          <a:xfrm>
            <a:off x="6613325" y="3959513"/>
            <a:ext cx="1764865" cy="2772519"/>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DCDEE0"/>
              </a:buClr>
              <a:buSzPts val="9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21" name="Google Shape;521;p98"/>
          <p:cNvSpPr>
            <a:spLocks noGrp="1"/>
          </p:cNvSpPr>
          <p:nvPr>
            <p:ph type="pic" idx="3"/>
          </p:nvPr>
        </p:nvSpPr>
        <p:spPr>
          <a:xfrm>
            <a:off x="9322994" y="3959513"/>
            <a:ext cx="1764865" cy="2772519"/>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22" name="Google Shape;522;p98"/>
          <p:cNvSpPr>
            <a:spLocks noGrp="1"/>
          </p:cNvSpPr>
          <p:nvPr>
            <p:ph type="pic" idx="4"/>
          </p:nvPr>
        </p:nvSpPr>
        <p:spPr>
          <a:xfrm>
            <a:off x="11560049" y="3959513"/>
            <a:ext cx="1764865" cy="2772519"/>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23" name="Google Shape;523;p98"/>
          <p:cNvSpPr>
            <a:spLocks noGrp="1"/>
          </p:cNvSpPr>
          <p:nvPr>
            <p:ph type="pic" idx="5"/>
          </p:nvPr>
        </p:nvSpPr>
        <p:spPr>
          <a:xfrm>
            <a:off x="13797104" y="3959513"/>
            <a:ext cx="1764865" cy="2772519"/>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13724384"/>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showMasterSp="0" matchingName="Phone 1">
  <p:cSld name="Phone 1">
    <p:spTree>
      <p:nvGrpSpPr>
        <p:cNvPr id="1" name="Shape 524"/>
        <p:cNvGrpSpPr/>
        <p:nvPr/>
      </p:nvGrpSpPr>
      <p:grpSpPr>
        <a:xfrm>
          <a:off x="0" y="0"/>
          <a:ext cx="0" cy="0"/>
          <a:chOff x="0" y="0"/>
          <a:chExt cx="0" cy="0"/>
        </a:xfrm>
      </p:grpSpPr>
      <p:sp>
        <p:nvSpPr>
          <p:cNvPr id="525" name="Google Shape;525;p99"/>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526" name="Google Shape;526;p99"/>
          <p:cNvSpPr>
            <a:spLocks noGrp="1"/>
          </p:cNvSpPr>
          <p:nvPr>
            <p:ph type="pic" idx="2"/>
          </p:nvPr>
        </p:nvSpPr>
        <p:spPr>
          <a:xfrm>
            <a:off x="4960647" y="4195550"/>
            <a:ext cx="5204691" cy="3684218"/>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DCDEE0"/>
              </a:buClr>
              <a:buSzPts val="9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270538506"/>
      </p:ext>
    </p:extLst>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showMasterSp="0" matchingName="Phone 2">
  <p:cSld name="Phone 2">
    <p:spTree>
      <p:nvGrpSpPr>
        <p:cNvPr id="1" name="Shape 527"/>
        <p:cNvGrpSpPr/>
        <p:nvPr/>
      </p:nvGrpSpPr>
      <p:grpSpPr>
        <a:xfrm>
          <a:off x="0" y="0"/>
          <a:ext cx="0" cy="0"/>
          <a:chOff x="0" y="0"/>
          <a:chExt cx="0" cy="0"/>
        </a:xfrm>
      </p:grpSpPr>
      <p:sp>
        <p:nvSpPr>
          <p:cNvPr id="528" name="Google Shape;528;p100"/>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529" name="Google Shape;529;p100"/>
          <p:cNvSpPr>
            <a:spLocks noGrp="1"/>
          </p:cNvSpPr>
          <p:nvPr>
            <p:ph type="pic" idx="2"/>
          </p:nvPr>
        </p:nvSpPr>
        <p:spPr>
          <a:xfrm>
            <a:off x="8836105" y="3721258"/>
            <a:ext cx="6289404" cy="4419097"/>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DCDEE0"/>
              </a:buClr>
              <a:buSzPts val="9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558309774"/>
      </p:ext>
    </p:extLst>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showMasterSp="0" matchingName="Phone 3">
  <p:cSld name="Phone 3">
    <p:spTree>
      <p:nvGrpSpPr>
        <p:cNvPr id="1" name="Shape 530"/>
        <p:cNvGrpSpPr/>
        <p:nvPr/>
      </p:nvGrpSpPr>
      <p:grpSpPr>
        <a:xfrm>
          <a:off x="0" y="0"/>
          <a:ext cx="0" cy="0"/>
          <a:chOff x="0" y="0"/>
          <a:chExt cx="0" cy="0"/>
        </a:xfrm>
      </p:grpSpPr>
      <p:sp>
        <p:nvSpPr>
          <p:cNvPr id="531" name="Google Shape;531;p101"/>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532" name="Google Shape;532;p101"/>
          <p:cNvSpPr>
            <a:spLocks noGrp="1"/>
          </p:cNvSpPr>
          <p:nvPr>
            <p:ph type="pic" idx="2"/>
          </p:nvPr>
        </p:nvSpPr>
        <p:spPr>
          <a:xfrm>
            <a:off x="5544232" y="6499623"/>
            <a:ext cx="3914966" cy="2749130"/>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33" name="Google Shape;533;p101"/>
          <p:cNvSpPr>
            <a:spLocks noGrp="1"/>
          </p:cNvSpPr>
          <p:nvPr>
            <p:ph type="pic" idx="3"/>
          </p:nvPr>
        </p:nvSpPr>
        <p:spPr>
          <a:xfrm>
            <a:off x="10248092" y="1436658"/>
            <a:ext cx="3914966" cy="2749130"/>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34" name="Google Shape;534;p101"/>
          <p:cNvSpPr>
            <a:spLocks noGrp="1"/>
          </p:cNvSpPr>
          <p:nvPr>
            <p:ph type="pic" idx="4"/>
          </p:nvPr>
        </p:nvSpPr>
        <p:spPr>
          <a:xfrm>
            <a:off x="7501743" y="3691058"/>
            <a:ext cx="4703925" cy="3303914"/>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DCDEE0"/>
              </a:buClr>
              <a:buSzPts val="9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2909498682"/>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showMasterSp="0" matchingName="Phone 5">
  <p:cSld name="Phone 5">
    <p:spTree>
      <p:nvGrpSpPr>
        <p:cNvPr id="1" name="Shape 535"/>
        <p:cNvGrpSpPr/>
        <p:nvPr/>
      </p:nvGrpSpPr>
      <p:grpSpPr>
        <a:xfrm>
          <a:off x="0" y="0"/>
          <a:ext cx="0" cy="0"/>
          <a:chOff x="0" y="0"/>
          <a:chExt cx="0" cy="0"/>
        </a:xfrm>
      </p:grpSpPr>
      <p:sp>
        <p:nvSpPr>
          <p:cNvPr id="536" name="Google Shape;536;p102"/>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537" name="Google Shape;537;p102"/>
          <p:cNvSpPr>
            <a:spLocks noGrp="1"/>
          </p:cNvSpPr>
          <p:nvPr>
            <p:ph type="pic" idx="2"/>
          </p:nvPr>
        </p:nvSpPr>
        <p:spPr>
          <a:xfrm>
            <a:off x="5721467" y="3458155"/>
            <a:ext cx="2473163" cy="5558603"/>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DCDEE0"/>
              </a:buClr>
              <a:buSzPts val="9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2186599598"/>
      </p:ext>
    </p:extLst>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showMasterSp="0" matchingName="Tablet 1">
  <p:cSld name="Tablet 1">
    <p:spTree>
      <p:nvGrpSpPr>
        <p:cNvPr id="1" name="Shape 538"/>
        <p:cNvGrpSpPr/>
        <p:nvPr/>
      </p:nvGrpSpPr>
      <p:grpSpPr>
        <a:xfrm>
          <a:off x="0" y="0"/>
          <a:ext cx="0" cy="0"/>
          <a:chOff x="0" y="0"/>
          <a:chExt cx="0" cy="0"/>
        </a:xfrm>
      </p:grpSpPr>
      <p:sp>
        <p:nvSpPr>
          <p:cNvPr id="539" name="Google Shape;539;p103"/>
          <p:cNvSpPr>
            <a:spLocks noGrp="1"/>
          </p:cNvSpPr>
          <p:nvPr>
            <p:ph type="pic" idx="2"/>
          </p:nvPr>
        </p:nvSpPr>
        <p:spPr>
          <a:xfrm>
            <a:off x="4656930" y="3339410"/>
            <a:ext cx="5812164" cy="5467854"/>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DCDEE0"/>
              </a:buClr>
              <a:buSzPts val="9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40" name="Google Shape;540;p103"/>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284366645"/>
      </p:ext>
    </p:extLst>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showMasterSp="0" matchingName="Tablet 2">
  <p:cSld name="Tablet 2">
    <p:spTree>
      <p:nvGrpSpPr>
        <p:cNvPr id="1" name="Shape 541"/>
        <p:cNvGrpSpPr/>
        <p:nvPr/>
      </p:nvGrpSpPr>
      <p:grpSpPr>
        <a:xfrm>
          <a:off x="0" y="0"/>
          <a:ext cx="0" cy="0"/>
          <a:chOff x="0" y="0"/>
          <a:chExt cx="0" cy="0"/>
        </a:xfrm>
      </p:grpSpPr>
      <p:sp>
        <p:nvSpPr>
          <p:cNvPr id="542" name="Google Shape;542;p104"/>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543" name="Google Shape;543;p104"/>
          <p:cNvSpPr>
            <a:spLocks noGrp="1"/>
          </p:cNvSpPr>
          <p:nvPr>
            <p:ph type="pic" idx="2"/>
          </p:nvPr>
        </p:nvSpPr>
        <p:spPr>
          <a:xfrm>
            <a:off x="8375497" y="1682913"/>
            <a:ext cx="4364059" cy="7307157"/>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DCDEE0"/>
              </a:buClr>
              <a:buSzPts val="9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692393831"/>
      </p:ext>
    </p:extLst>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showMasterSp="0" matchingName="Web Browser 1">
  <p:cSld name="Web Browser 1">
    <p:spTree>
      <p:nvGrpSpPr>
        <p:cNvPr id="1" name="Shape 544"/>
        <p:cNvGrpSpPr/>
        <p:nvPr/>
      </p:nvGrpSpPr>
      <p:grpSpPr>
        <a:xfrm>
          <a:off x="0" y="0"/>
          <a:ext cx="0" cy="0"/>
          <a:chOff x="0" y="0"/>
          <a:chExt cx="0" cy="0"/>
        </a:xfrm>
      </p:grpSpPr>
      <p:sp>
        <p:nvSpPr>
          <p:cNvPr id="545" name="Google Shape;545;p105"/>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546" name="Google Shape;546;p105"/>
          <p:cNvSpPr>
            <a:spLocks noGrp="1"/>
          </p:cNvSpPr>
          <p:nvPr>
            <p:ph type="pic" idx="2"/>
          </p:nvPr>
        </p:nvSpPr>
        <p:spPr>
          <a:xfrm>
            <a:off x="3531089" y="3455554"/>
            <a:ext cx="8063511" cy="5694259"/>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1547441576"/>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showMasterSp="0" matchingName="Web Browser 2">
  <p:cSld name="Web Browser 2">
    <p:spTree>
      <p:nvGrpSpPr>
        <p:cNvPr id="1" name="Shape 547"/>
        <p:cNvGrpSpPr/>
        <p:nvPr/>
      </p:nvGrpSpPr>
      <p:grpSpPr>
        <a:xfrm>
          <a:off x="0" y="0"/>
          <a:ext cx="0" cy="0"/>
          <a:chOff x="0" y="0"/>
          <a:chExt cx="0" cy="0"/>
        </a:xfrm>
      </p:grpSpPr>
      <p:sp>
        <p:nvSpPr>
          <p:cNvPr id="548" name="Google Shape;548;p106"/>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549" name="Google Shape;549;p106"/>
          <p:cNvSpPr>
            <a:spLocks noGrp="1"/>
          </p:cNvSpPr>
          <p:nvPr>
            <p:ph type="pic" idx="2"/>
          </p:nvPr>
        </p:nvSpPr>
        <p:spPr>
          <a:xfrm>
            <a:off x="3531089" y="3455554"/>
            <a:ext cx="8063511" cy="5694259"/>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50" name="Google Shape;550;p106"/>
          <p:cNvSpPr>
            <a:spLocks noGrp="1"/>
          </p:cNvSpPr>
          <p:nvPr>
            <p:ph type="pic" idx="3"/>
          </p:nvPr>
        </p:nvSpPr>
        <p:spPr>
          <a:xfrm>
            <a:off x="-2341513" y="4408361"/>
            <a:ext cx="5242501" cy="3702461"/>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51" name="Google Shape;551;p106"/>
          <p:cNvSpPr>
            <a:spLocks noGrp="1"/>
          </p:cNvSpPr>
          <p:nvPr>
            <p:ph type="pic" idx="4"/>
          </p:nvPr>
        </p:nvSpPr>
        <p:spPr>
          <a:xfrm>
            <a:off x="12224781" y="4408361"/>
            <a:ext cx="5242501" cy="3702461"/>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1060460864"/>
      </p:ext>
    </p:extLst>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showMasterSp="0" matchingName="Steps 1">
  <p:cSld name="Steps 1">
    <p:spTree>
      <p:nvGrpSpPr>
        <p:cNvPr id="1" name="Shape 552"/>
        <p:cNvGrpSpPr/>
        <p:nvPr/>
      </p:nvGrpSpPr>
      <p:grpSpPr>
        <a:xfrm>
          <a:off x="0" y="0"/>
          <a:ext cx="0" cy="0"/>
          <a:chOff x="0" y="0"/>
          <a:chExt cx="0" cy="0"/>
        </a:xfrm>
      </p:grpSpPr>
      <p:sp>
        <p:nvSpPr>
          <p:cNvPr id="553" name="Google Shape;553;p107"/>
          <p:cNvSpPr>
            <a:spLocks noGrp="1"/>
          </p:cNvSpPr>
          <p:nvPr>
            <p:ph type="pic" idx="2"/>
          </p:nvPr>
        </p:nvSpPr>
        <p:spPr>
          <a:xfrm>
            <a:off x="10242201" y="3322308"/>
            <a:ext cx="3625513" cy="3367532"/>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54" name="Google Shape;554;p107"/>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555" name="Google Shape;555;p107"/>
          <p:cNvSpPr>
            <a:spLocks noGrp="1"/>
          </p:cNvSpPr>
          <p:nvPr>
            <p:ph type="pic" idx="3"/>
          </p:nvPr>
        </p:nvSpPr>
        <p:spPr>
          <a:xfrm>
            <a:off x="1733486" y="3322309"/>
            <a:ext cx="3625513" cy="3367532"/>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56" name="Google Shape;556;p107"/>
          <p:cNvSpPr>
            <a:spLocks noGrp="1"/>
          </p:cNvSpPr>
          <p:nvPr>
            <p:ph type="pic" idx="4"/>
          </p:nvPr>
        </p:nvSpPr>
        <p:spPr>
          <a:xfrm>
            <a:off x="5987687" y="3322309"/>
            <a:ext cx="3625513" cy="3367532"/>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525537446"/>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showMasterSp="0" matchingName="Steps 2">
  <p:cSld name="Steps 2">
    <p:spTree>
      <p:nvGrpSpPr>
        <p:cNvPr id="1" name="Shape 557"/>
        <p:cNvGrpSpPr/>
        <p:nvPr/>
      </p:nvGrpSpPr>
      <p:grpSpPr>
        <a:xfrm>
          <a:off x="0" y="0"/>
          <a:ext cx="0" cy="0"/>
          <a:chOff x="0" y="0"/>
          <a:chExt cx="0" cy="0"/>
        </a:xfrm>
      </p:grpSpPr>
      <p:sp>
        <p:nvSpPr>
          <p:cNvPr id="558" name="Google Shape;558;p108"/>
          <p:cNvSpPr>
            <a:spLocks noGrp="1"/>
          </p:cNvSpPr>
          <p:nvPr>
            <p:ph type="pic" idx="2"/>
          </p:nvPr>
        </p:nvSpPr>
        <p:spPr>
          <a:xfrm>
            <a:off x="10477072" y="0"/>
            <a:ext cx="4648051" cy="10693400"/>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59" name="Google Shape;559;p108"/>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480926949"/>
      </p:ext>
    </p:extLst>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showMasterSp="0" matchingName="Advisors and Investors">
  <p:cSld name="Advisors and Investors">
    <p:spTree>
      <p:nvGrpSpPr>
        <p:cNvPr id="1" name="Shape 560"/>
        <p:cNvGrpSpPr/>
        <p:nvPr/>
      </p:nvGrpSpPr>
      <p:grpSpPr>
        <a:xfrm>
          <a:off x="0" y="0"/>
          <a:ext cx="0" cy="0"/>
          <a:chOff x="0" y="0"/>
          <a:chExt cx="0" cy="0"/>
        </a:xfrm>
      </p:grpSpPr>
      <p:sp>
        <p:nvSpPr>
          <p:cNvPr id="561" name="Google Shape;561;p109"/>
          <p:cNvSpPr>
            <a:spLocks noGrp="1"/>
          </p:cNvSpPr>
          <p:nvPr>
            <p:ph type="pic" idx="2"/>
          </p:nvPr>
        </p:nvSpPr>
        <p:spPr>
          <a:xfrm>
            <a:off x="2521303" y="2943470"/>
            <a:ext cx="1575397" cy="1683532"/>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62" name="Google Shape;562;p109"/>
          <p:cNvSpPr>
            <a:spLocks noGrp="1"/>
          </p:cNvSpPr>
          <p:nvPr>
            <p:ph type="pic" idx="3"/>
          </p:nvPr>
        </p:nvSpPr>
        <p:spPr>
          <a:xfrm>
            <a:off x="5357209" y="2943470"/>
            <a:ext cx="1575397" cy="1683532"/>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63" name="Google Shape;563;p109"/>
          <p:cNvSpPr>
            <a:spLocks noGrp="1"/>
          </p:cNvSpPr>
          <p:nvPr>
            <p:ph type="pic" idx="4"/>
          </p:nvPr>
        </p:nvSpPr>
        <p:spPr>
          <a:xfrm>
            <a:off x="8193896" y="2943470"/>
            <a:ext cx="1575397" cy="1683532"/>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64" name="Google Shape;564;p109"/>
          <p:cNvSpPr>
            <a:spLocks noGrp="1"/>
          </p:cNvSpPr>
          <p:nvPr>
            <p:ph type="pic" idx="5"/>
          </p:nvPr>
        </p:nvSpPr>
        <p:spPr>
          <a:xfrm>
            <a:off x="11028241" y="2943470"/>
            <a:ext cx="1575397" cy="1683532"/>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65" name="Google Shape;565;p109"/>
          <p:cNvSpPr>
            <a:spLocks noGrp="1"/>
          </p:cNvSpPr>
          <p:nvPr>
            <p:ph type="pic" idx="6"/>
          </p:nvPr>
        </p:nvSpPr>
        <p:spPr>
          <a:xfrm>
            <a:off x="2521303" y="6276313"/>
            <a:ext cx="1575397" cy="1683532"/>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66" name="Google Shape;566;p109"/>
          <p:cNvSpPr>
            <a:spLocks noGrp="1"/>
          </p:cNvSpPr>
          <p:nvPr>
            <p:ph type="pic" idx="7"/>
          </p:nvPr>
        </p:nvSpPr>
        <p:spPr>
          <a:xfrm>
            <a:off x="5357209" y="6276313"/>
            <a:ext cx="1575397" cy="1683532"/>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67" name="Google Shape;567;p109"/>
          <p:cNvSpPr>
            <a:spLocks noGrp="1"/>
          </p:cNvSpPr>
          <p:nvPr>
            <p:ph type="pic" idx="8"/>
          </p:nvPr>
        </p:nvSpPr>
        <p:spPr>
          <a:xfrm>
            <a:off x="8193114" y="6276313"/>
            <a:ext cx="1575397" cy="1683532"/>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68" name="Google Shape;568;p109"/>
          <p:cNvSpPr>
            <a:spLocks noGrp="1"/>
          </p:cNvSpPr>
          <p:nvPr>
            <p:ph type="pic" idx="9"/>
          </p:nvPr>
        </p:nvSpPr>
        <p:spPr>
          <a:xfrm>
            <a:off x="11028240" y="6276313"/>
            <a:ext cx="1575397" cy="1683532"/>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69" name="Google Shape;569;p109"/>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372789936"/>
      </p:ext>
    </p:extLst>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showMasterSp="0" matchingName="Clients">
  <p:cSld name="Clients">
    <p:spTree>
      <p:nvGrpSpPr>
        <p:cNvPr id="1" name="Shape 570"/>
        <p:cNvGrpSpPr/>
        <p:nvPr/>
      </p:nvGrpSpPr>
      <p:grpSpPr>
        <a:xfrm>
          <a:off x="0" y="0"/>
          <a:ext cx="0" cy="0"/>
          <a:chOff x="0" y="0"/>
          <a:chExt cx="0" cy="0"/>
        </a:xfrm>
      </p:grpSpPr>
      <p:sp>
        <p:nvSpPr>
          <p:cNvPr id="571" name="Google Shape;571;p110"/>
          <p:cNvSpPr>
            <a:spLocks noGrp="1"/>
          </p:cNvSpPr>
          <p:nvPr>
            <p:ph type="pic" idx="2"/>
          </p:nvPr>
        </p:nvSpPr>
        <p:spPr>
          <a:xfrm>
            <a:off x="2449528" y="4096774"/>
            <a:ext cx="1575397" cy="1495486"/>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72" name="Google Shape;572;p110"/>
          <p:cNvSpPr>
            <a:spLocks noGrp="1"/>
          </p:cNvSpPr>
          <p:nvPr>
            <p:ph type="pic" idx="3"/>
          </p:nvPr>
        </p:nvSpPr>
        <p:spPr>
          <a:xfrm>
            <a:off x="5317928" y="4096774"/>
            <a:ext cx="1575397" cy="1495486"/>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73" name="Google Shape;573;p110"/>
          <p:cNvSpPr>
            <a:spLocks noGrp="1"/>
          </p:cNvSpPr>
          <p:nvPr>
            <p:ph type="pic" idx="4"/>
          </p:nvPr>
        </p:nvSpPr>
        <p:spPr>
          <a:xfrm>
            <a:off x="8232398" y="4096774"/>
            <a:ext cx="1575397" cy="1495486"/>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74" name="Google Shape;574;p110"/>
          <p:cNvSpPr>
            <a:spLocks noGrp="1"/>
          </p:cNvSpPr>
          <p:nvPr>
            <p:ph type="pic" idx="5"/>
          </p:nvPr>
        </p:nvSpPr>
        <p:spPr>
          <a:xfrm>
            <a:off x="11146873" y="4096774"/>
            <a:ext cx="1575397" cy="1495486"/>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75" name="Google Shape;575;p110"/>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576" name="Google Shape;576;p110"/>
          <p:cNvSpPr>
            <a:spLocks noGrp="1"/>
          </p:cNvSpPr>
          <p:nvPr>
            <p:ph type="pic" idx="6"/>
          </p:nvPr>
        </p:nvSpPr>
        <p:spPr>
          <a:xfrm>
            <a:off x="2449528" y="6603623"/>
            <a:ext cx="1575397" cy="1495486"/>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77" name="Google Shape;577;p110"/>
          <p:cNvSpPr>
            <a:spLocks noGrp="1"/>
          </p:cNvSpPr>
          <p:nvPr>
            <p:ph type="pic" idx="7"/>
          </p:nvPr>
        </p:nvSpPr>
        <p:spPr>
          <a:xfrm>
            <a:off x="5317928" y="6603623"/>
            <a:ext cx="1575397" cy="1495486"/>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78" name="Google Shape;578;p110"/>
          <p:cNvSpPr>
            <a:spLocks noGrp="1"/>
          </p:cNvSpPr>
          <p:nvPr>
            <p:ph type="pic" idx="8"/>
          </p:nvPr>
        </p:nvSpPr>
        <p:spPr>
          <a:xfrm>
            <a:off x="8232398" y="6603623"/>
            <a:ext cx="1575397" cy="1495486"/>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79" name="Google Shape;579;p110"/>
          <p:cNvSpPr>
            <a:spLocks noGrp="1"/>
          </p:cNvSpPr>
          <p:nvPr>
            <p:ph type="pic" idx="9"/>
          </p:nvPr>
        </p:nvSpPr>
        <p:spPr>
          <a:xfrm>
            <a:off x="11146873" y="6603623"/>
            <a:ext cx="1575397" cy="1495486"/>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grpSp>
        <p:nvGrpSpPr>
          <p:cNvPr id="580" name="Google Shape;580;p110"/>
          <p:cNvGrpSpPr/>
          <p:nvPr/>
        </p:nvGrpSpPr>
        <p:grpSpPr>
          <a:xfrm>
            <a:off x="1902346" y="3728283"/>
            <a:ext cx="11327138" cy="4658532"/>
            <a:chOff x="0" y="113"/>
            <a:chExt cx="18259086" cy="5975313"/>
          </a:xfrm>
        </p:grpSpPr>
        <p:cxnSp>
          <p:nvCxnSpPr>
            <p:cNvPr id="581" name="Google Shape;581;p110"/>
            <p:cNvCxnSpPr/>
            <p:nvPr/>
          </p:nvCxnSpPr>
          <p:spPr>
            <a:xfrm rot="10800000">
              <a:off x="9126437" y="113"/>
              <a:ext cx="0" cy="2733600"/>
            </a:xfrm>
            <a:prstGeom prst="straightConnector1">
              <a:avLst/>
            </a:prstGeom>
            <a:noFill/>
            <a:ln w="12700" cap="flat" cmpd="sng">
              <a:solidFill>
                <a:srgbClr val="2C2F37"/>
              </a:solidFill>
              <a:prstDash val="solid"/>
              <a:miter lim="400000"/>
              <a:headEnd type="none" w="sm" len="sm"/>
              <a:tailEnd type="none" w="sm" len="sm"/>
            </a:ln>
          </p:spPr>
        </p:cxnSp>
        <p:cxnSp>
          <p:nvCxnSpPr>
            <p:cNvPr id="582" name="Google Shape;582;p110"/>
            <p:cNvCxnSpPr/>
            <p:nvPr/>
          </p:nvCxnSpPr>
          <p:spPr>
            <a:xfrm rot="10800000">
              <a:off x="13825438" y="113"/>
              <a:ext cx="0" cy="2733600"/>
            </a:xfrm>
            <a:prstGeom prst="straightConnector1">
              <a:avLst/>
            </a:prstGeom>
            <a:noFill/>
            <a:ln w="12700" cap="flat" cmpd="sng">
              <a:solidFill>
                <a:srgbClr val="2C2F37"/>
              </a:solidFill>
              <a:prstDash val="solid"/>
              <a:miter lim="400000"/>
              <a:headEnd type="none" w="sm" len="sm"/>
              <a:tailEnd type="none" w="sm" len="sm"/>
            </a:ln>
          </p:spPr>
        </p:cxnSp>
        <p:cxnSp>
          <p:nvCxnSpPr>
            <p:cNvPr id="583" name="Google Shape;583;p110"/>
            <p:cNvCxnSpPr/>
            <p:nvPr/>
          </p:nvCxnSpPr>
          <p:spPr>
            <a:xfrm rot="10800000">
              <a:off x="4433787" y="113"/>
              <a:ext cx="0" cy="2733600"/>
            </a:xfrm>
            <a:prstGeom prst="straightConnector1">
              <a:avLst/>
            </a:prstGeom>
            <a:noFill/>
            <a:ln w="12700" cap="flat" cmpd="sng">
              <a:solidFill>
                <a:srgbClr val="2C2F37"/>
              </a:solidFill>
              <a:prstDash val="solid"/>
              <a:miter lim="400000"/>
              <a:headEnd type="none" w="sm" len="sm"/>
              <a:tailEnd type="none" w="sm" len="sm"/>
            </a:ln>
          </p:spPr>
        </p:cxnSp>
        <p:cxnSp>
          <p:nvCxnSpPr>
            <p:cNvPr id="584" name="Google Shape;584;p110"/>
            <p:cNvCxnSpPr/>
            <p:nvPr/>
          </p:nvCxnSpPr>
          <p:spPr>
            <a:xfrm rot="10800000">
              <a:off x="9126437" y="3241826"/>
              <a:ext cx="0" cy="2733600"/>
            </a:xfrm>
            <a:prstGeom prst="straightConnector1">
              <a:avLst/>
            </a:prstGeom>
            <a:noFill/>
            <a:ln w="12700" cap="flat" cmpd="sng">
              <a:solidFill>
                <a:srgbClr val="2C2F37"/>
              </a:solidFill>
              <a:prstDash val="solid"/>
              <a:miter lim="400000"/>
              <a:headEnd type="none" w="sm" len="sm"/>
              <a:tailEnd type="none" w="sm" len="sm"/>
            </a:ln>
          </p:spPr>
        </p:cxnSp>
        <p:cxnSp>
          <p:nvCxnSpPr>
            <p:cNvPr id="585" name="Google Shape;585;p110"/>
            <p:cNvCxnSpPr/>
            <p:nvPr/>
          </p:nvCxnSpPr>
          <p:spPr>
            <a:xfrm rot="10800000">
              <a:off x="13825438" y="3241826"/>
              <a:ext cx="0" cy="2733600"/>
            </a:xfrm>
            <a:prstGeom prst="straightConnector1">
              <a:avLst/>
            </a:prstGeom>
            <a:noFill/>
            <a:ln w="12700" cap="flat" cmpd="sng">
              <a:solidFill>
                <a:srgbClr val="2C2F37"/>
              </a:solidFill>
              <a:prstDash val="solid"/>
              <a:miter lim="400000"/>
              <a:headEnd type="none" w="sm" len="sm"/>
              <a:tailEnd type="none" w="sm" len="sm"/>
            </a:ln>
          </p:spPr>
        </p:cxnSp>
        <p:cxnSp>
          <p:nvCxnSpPr>
            <p:cNvPr id="586" name="Google Shape;586;p110"/>
            <p:cNvCxnSpPr/>
            <p:nvPr/>
          </p:nvCxnSpPr>
          <p:spPr>
            <a:xfrm rot="10800000">
              <a:off x="4433787" y="3241826"/>
              <a:ext cx="0" cy="2733600"/>
            </a:xfrm>
            <a:prstGeom prst="straightConnector1">
              <a:avLst/>
            </a:prstGeom>
            <a:noFill/>
            <a:ln w="12700" cap="flat" cmpd="sng">
              <a:solidFill>
                <a:srgbClr val="2C2F37"/>
              </a:solidFill>
              <a:prstDash val="solid"/>
              <a:miter lim="400000"/>
              <a:headEnd type="none" w="sm" len="sm"/>
              <a:tailEnd type="none" w="sm" len="sm"/>
            </a:ln>
          </p:spPr>
        </p:cxnSp>
        <p:cxnSp>
          <p:nvCxnSpPr>
            <p:cNvPr id="587" name="Google Shape;587;p110"/>
            <p:cNvCxnSpPr/>
            <p:nvPr/>
          </p:nvCxnSpPr>
          <p:spPr>
            <a:xfrm>
              <a:off x="4694137" y="2968662"/>
              <a:ext cx="4173300" cy="0"/>
            </a:xfrm>
            <a:prstGeom prst="straightConnector1">
              <a:avLst/>
            </a:prstGeom>
            <a:noFill/>
            <a:ln w="12700" cap="flat" cmpd="sng">
              <a:solidFill>
                <a:srgbClr val="2C2F37"/>
              </a:solidFill>
              <a:prstDash val="solid"/>
              <a:miter lim="400000"/>
              <a:headEnd type="none" w="sm" len="sm"/>
              <a:tailEnd type="none" w="sm" len="sm"/>
            </a:ln>
          </p:spPr>
        </p:cxnSp>
        <p:cxnSp>
          <p:nvCxnSpPr>
            <p:cNvPr id="588" name="Google Shape;588;p110"/>
            <p:cNvCxnSpPr/>
            <p:nvPr/>
          </p:nvCxnSpPr>
          <p:spPr>
            <a:xfrm>
              <a:off x="9395480" y="2968662"/>
              <a:ext cx="4173300" cy="0"/>
            </a:xfrm>
            <a:prstGeom prst="straightConnector1">
              <a:avLst/>
            </a:prstGeom>
            <a:noFill/>
            <a:ln w="12700" cap="flat" cmpd="sng">
              <a:solidFill>
                <a:srgbClr val="2C2F37"/>
              </a:solidFill>
              <a:prstDash val="solid"/>
              <a:miter lim="400000"/>
              <a:headEnd type="none" w="sm" len="sm"/>
              <a:tailEnd type="none" w="sm" len="sm"/>
            </a:ln>
          </p:spPr>
        </p:cxnSp>
        <p:cxnSp>
          <p:nvCxnSpPr>
            <p:cNvPr id="589" name="Google Shape;589;p110"/>
            <p:cNvCxnSpPr/>
            <p:nvPr/>
          </p:nvCxnSpPr>
          <p:spPr>
            <a:xfrm>
              <a:off x="14085786" y="2968662"/>
              <a:ext cx="4173300" cy="0"/>
            </a:xfrm>
            <a:prstGeom prst="straightConnector1">
              <a:avLst/>
            </a:prstGeom>
            <a:noFill/>
            <a:ln w="12700" cap="flat" cmpd="sng">
              <a:solidFill>
                <a:srgbClr val="2C2F37"/>
              </a:solidFill>
              <a:prstDash val="solid"/>
              <a:miter lim="400000"/>
              <a:headEnd type="none" w="sm" len="sm"/>
              <a:tailEnd type="none" w="sm" len="sm"/>
            </a:ln>
          </p:spPr>
        </p:cxnSp>
        <p:cxnSp>
          <p:nvCxnSpPr>
            <p:cNvPr id="590" name="Google Shape;590;p110"/>
            <p:cNvCxnSpPr/>
            <p:nvPr/>
          </p:nvCxnSpPr>
          <p:spPr>
            <a:xfrm>
              <a:off x="0" y="2968662"/>
              <a:ext cx="4173300" cy="0"/>
            </a:xfrm>
            <a:prstGeom prst="straightConnector1">
              <a:avLst/>
            </a:prstGeom>
            <a:noFill/>
            <a:ln w="12700" cap="flat" cmpd="sng">
              <a:solidFill>
                <a:srgbClr val="2C2F37"/>
              </a:solidFill>
              <a:prstDash val="solid"/>
              <a:miter lim="400000"/>
              <a:headEnd type="none" w="sm" len="sm"/>
              <a:tailEnd type="none" w="sm" len="sm"/>
            </a:ln>
          </p:spPr>
        </p:cxnSp>
      </p:grpSp>
    </p:spTree>
    <p:extLst>
      <p:ext uri="{BB962C8B-B14F-4D97-AF65-F5344CB8AC3E}">
        <p14:creationId xmlns:p14="http://schemas.microsoft.com/office/powerpoint/2010/main" val="1467819111"/>
      </p:ext>
    </p:extLst>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showMasterSp="0" matchingName="Portfolio 1">
  <p:cSld name="Portfolio 1">
    <p:spTree>
      <p:nvGrpSpPr>
        <p:cNvPr id="1" name="Shape 591"/>
        <p:cNvGrpSpPr/>
        <p:nvPr/>
      </p:nvGrpSpPr>
      <p:grpSpPr>
        <a:xfrm>
          <a:off x="0" y="0"/>
          <a:ext cx="0" cy="0"/>
          <a:chOff x="0" y="0"/>
          <a:chExt cx="0" cy="0"/>
        </a:xfrm>
      </p:grpSpPr>
      <p:sp>
        <p:nvSpPr>
          <p:cNvPr id="592" name="Google Shape;592;p111"/>
          <p:cNvSpPr>
            <a:spLocks noGrp="1"/>
          </p:cNvSpPr>
          <p:nvPr>
            <p:ph type="pic" idx="2"/>
          </p:nvPr>
        </p:nvSpPr>
        <p:spPr>
          <a:xfrm>
            <a:off x="5672391" y="1189671"/>
            <a:ext cx="3780952" cy="8313814"/>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93" name="Google Shape;593;p111"/>
          <p:cNvSpPr>
            <a:spLocks noGrp="1"/>
          </p:cNvSpPr>
          <p:nvPr>
            <p:ph type="pic" idx="3"/>
          </p:nvPr>
        </p:nvSpPr>
        <p:spPr>
          <a:xfrm>
            <a:off x="9925943" y="1780686"/>
            <a:ext cx="2835714" cy="6237817"/>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94" name="Google Shape;594;p111"/>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611283684"/>
      </p:ext>
    </p:extLst>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showMasterSp="0" matchingName="Portfolio 2">
  <p:cSld name="Portfolio 2">
    <p:spTree>
      <p:nvGrpSpPr>
        <p:cNvPr id="1" name="Shape 595"/>
        <p:cNvGrpSpPr/>
        <p:nvPr/>
      </p:nvGrpSpPr>
      <p:grpSpPr>
        <a:xfrm>
          <a:off x="0" y="0"/>
          <a:ext cx="0" cy="0"/>
          <a:chOff x="0" y="0"/>
          <a:chExt cx="0" cy="0"/>
        </a:xfrm>
      </p:grpSpPr>
      <p:sp>
        <p:nvSpPr>
          <p:cNvPr id="596" name="Google Shape;596;p112"/>
          <p:cNvSpPr>
            <a:spLocks noGrp="1"/>
          </p:cNvSpPr>
          <p:nvPr>
            <p:ph type="pic" idx="2"/>
          </p:nvPr>
        </p:nvSpPr>
        <p:spPr>
          <a:xfrm>
            <a:off x="1891454" y="1780688"/>
            <a:ext cx="4253151" cy="5343893"/>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97" name="Google Shape;597;p112"/>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598" name="Google Shape;598;p112"/>
          <p:cNvSpPr>
            <a:spLocks noGrp="1"/>
          </p:cNvSpPr>
          <p:nvPr>
            <p:ph type="pic" idx="3"/>
          </p:nvPr>
        </p:nvSpPr>
        <p:spPr>
          <a:xfrm>
            <a:off x="6853930" y="1780687"/>
            <a:ext cx="2835714" cy="5343893"/>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599" name="Google Shape;599;p112"/>
          <p:cNvSpPr>
            <a:spLocks noGrp="1"/>
          </p:cNvSpPr>
          <p:nvPr>
            <p:ph type="pic" idx="4"/>
          </p:nvPr>
        </p:nvSpPr>
        <p:spPr>
          <a:xfrm>
            <a:off x="10398560" y="1780687"/>
            <a:ext cx="2835714" cy="5343893"/>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89826590"/>
      </p:ext>
    </p:extLst>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showMasterSp="0" matchingName="Portfolio 3">
  <p:cSld name="Portfolio 3">
    <p:spTree>
      <p:nvGrpSpPr>
        <p:cNvPr id="1" name="Shape 600"/>
        <p:cNvGrpSpPr/>
        <p:nvPr/>
      </p:nvGrpSpPr>
      <p:grpSpPr>
        <a:xfrm>
          <a:off x="0" y="0"/>
          <a:ext cx="0" cy="0"/>
          <a:chOff x="0" y="0"/>
          <a:chExt cx="0" cy="0"/>
        </a:xfrm>
      </p:grpSpPr>
      <p:sp>
        <p:nvSpPr>
          <p:cNvPr id="601" name="Google Shape;601;p113"/>
          <p:cNvSpPr>
            <a:spLocks noGrp="1"/>
          </p:cNvSpPr>
          <p:nvPr>
            <p:ph type="pic" idx="2"/>
          </p:nvPr>
        </p:nvSpPr>
        <p:spPr>
          <a:xfrm>
            <a:off x="7562859" y="990129"/>
            <a:ext cx="4721989" cy="8713297"/>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02" name="Google Shape;602;p113"/>
          <p:cNvSpPr>
            <a:spLocks noGrp="1"/>
          </p:cNvSpPr>
          <p:nvPr>
            <p:ph type="pic" idx="3"/>
          </p:nvPr>
        </p:nvSpPr>
        <p:spPr>
          <a:xfrm>
            <a:off x="2840871" y="990129"/>
            <a:ext cx="4721989" cy="8713297"/>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03" name="Google Shape;603;p113"/>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729815741"/>
      </p:ext>
    </p:extLst>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showMasterSp="0" matchingName="Portfolio 5">
  <p:cSld name="Portfolio 5">
    <p:spTree>
      <p:nvGrpSpPr>
        <p:cNvPr id="1" name="Shape 604"/>
        <p:cNvGrpSpPr/>
        <p:nvPr/>
      </p:nvGrpSpPr>
      <p:grpSpPr>
        <a:xfrm>
          <a:off x="0" y="0"/>
          <a:ext cx="0" cy="0"/>
          <a:chOff x="0" y="0"/>
          <a:chExt cx="0" cy="0"/>
        </a:xfrm>
      </p:grpSpPr>
      <p:sp>
        <p:nvSpPr>
          <p:cNvPr id="605" name="Google Shape;605;p114"/>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606" name="Google Shape;606;p114"/>
          <p:cNvSpPr>
            <a:spLocks noGrp="1"/>
          </p:cNvSpPr>
          <p:nvPr>
            <p:ph type="pic" idx="2"/>
          </p:nvPr>
        </p:nvSpPr>
        <p:spPr>
          <a:xfrm>
            <a:off x="7562858" y="990128"/>
            <a:ext cx="4694683" cy="8713297"/>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2161462514"/>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showMasterSp="0" matchingName="Portfolio 4">
  <p:cSld name="Portfolio 4">
    <p:spTree>
      <p:nvGrpSpPr>
        <p:cNvPr id="1" name="Shape 607"/>
        <p:cNvGrpSpPr/>
        <p:nvPr/>
      </p:nvGrpSpPr>
      <p:grpSpPr>
        <a:xfrm>
          <a:off x="0" y="0"/>
          <a:ext cx="0" cy="0"/>
          <a:chOff x="0" y="0"/>
          <a:chExt cx="0" cy="0"/>
        </a:xfrm>
      </p:grpSpPr>
      <p:sp>
        <p:nvSpPr>
          <p:cNvPr id="608" name="Google Shape;608;p115"/>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609" name="Google Shape;609;p115"/>
          <p:cNvSpPr>
            <a:spLocks noGrp="1"/>
          </p:cNvSpPr>
          <p:nvPr>
            <p:ph type="pic" idx="2"/>
          </p:nvPr>
        </p:nvSpPr>
        <p:spPr>
          <a:xfrm>
            <a:off x="11343773" y="1188157"/>
            <a:ext cx="2836134" cy="8317089"/>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10" name="Google Shape;610;p115"/>
          <p:cNvSpPr>
            <a:spLocks noGrp="1"/>
          </p:cNvSpPr>
          <p:nvPr>
            <p:ph type="pic" idx="3"/>
          </p:nvPr>
        </p:nvSpPr>
        <p:spPr>
          <a:xfrm>
            <a:off x="7562797" y="1188132"/>
            <a:ext cx="3780952" cy="4158077"/>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11" name="Google Shape;611;p115"/>
          <p:cNvSpPr>
            <a:spLocks noGrp="1"/>
          </p:cNvSpPr>
          <p:nvPr>
            <p:ph type="pic" idx="4"/>
          </p:nvPr>
        </p:nvSpPr>
        <p:spPr>
          <a:xfrm>
            <a:off x="4727092" y="1188092"/>
            <a:ext cx="2835714" cy="4159012"/>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12" name="Google Shape;612;p115"/>
          <p:cNvSpPr>
            <a:spLocks noGrp="1"/>
          </p:cNvSpPr>
          <p:nvPr>
            <p:ph type="pic" idx="5"/>
          </p:nvPr>
        </p:nvSpPr>
        <p:spPr>
          <a:xfrm>
            <a:off x="4733380" y="5346667"/>
            <a:ext cx="6610365" cy="4158077"/>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3391148170"/>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showMasterSp="0" matchingName="Portfolio 6">
  <p:cSld name="Portfolio 6">
    <p:spTree>
      <p:nvGrpSpPr>
        <p:cNvPr id="1" name="Shape 613"/>
        <p:cNvGrpSpPr/>
        <p:nvPr/>
      </p:nvGrpSpPr>
      <p:grpSpPr>
        <a:xfrm>
          <a:off x="0" y="0"/>
          <a:ext cx="0" cy="0"/>
          <a:chOff x="0" y="0"/>
          <a:chExt cx="0" cy="0"/>
        </a:xfrm>
      </p:grpSpPr>
      <p:sp>
        <p:nvSpPr>
          <p:cNvPr id="614" name="Google Shape;614;p116"/>
          <p:cNvSpPr>
            <a:spLocks noGrp="1"/>
          </p:cNvSpPr>
          <p:nvPr>
            <p:ph type="pic" idx="2"/>
          </p:nvPr>
        </p:nvSpPr>
        <p:spPr>
          <a:xfrm>
            <a:off x="5672391" y="5941088"/>
            <a:ext cx="13200565" cy="4752622"/>
          </a:xfrm>
          <a:prstGeom prst="parallelogram">
            <a:avLst>
              <a:gd name="adj" fmla="val 99588"/>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15" name="Google Shape;615;p116"/>
          <p:cNvSpPr>
            <a:spLocks noGrp="1"/>
          </p:cNvSpPr>
          <p:nvPr>
            <p:ph type="pic" idx="3"/>
          </p:nvPr>
        </p:nvSpPr>
        <p:spPr>
          <a:xfrm>
            <a:off x="-3779091" y="5940468"/>
            <a:ext cx="13200565" cy="4752622"/>
          </a:xfrm>
          <a:prstGeom prst="parallelogram">
            <a:avLst>
              <a:gd name="adj" fmla="val 99588"/>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16" name="Google Shape;616;p116"/>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786701598"/>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showMasterSp="0" matchingName="Portfolio 7">
  <p:cSld name="Portfolio 7">
    <p:spTree>
      <p:nvGrpSpPr>
        <p:cNvPr id="1" name="Shape 617"/>
        <p:cNvGrpSpPr/>
        <p:nvPr/>
      </p:nvGrpSpPr>
      <p:grpSpPr>
        <a:xfrm>
          <a:off x="0" y="0"/>
          <a:ext cx="0" cy="0"/>
          <a:chOff x="0" y="0"/>
          <a:chExt cx="0" cy="0"/>
        </a:xfrm>
      </p:grpSpPr>
      <p:sp>
        <p:nvSpPr>
          <p:cNvPr id="618" name="Google Shape;618;p117"/>
          <p:cNvSpPr>
            <a:spLocks noGrp="1"/>
          </p:cNvSpPr>
          <p:nvPr>
            <p:ph type="pic" idx="2"/>
          </p:nvPr>
        </p:nvSpPr>
        <p:spPr>
          <a:xfrm>
            <a:off x="11343773" y="1188132"/>
            <a:ext cx="2848317" cy="8317089"/>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19" name="Google Shape;619;p117"/>
          <p:cNvSpPr>
            <a:spLocks noGrp="1"/>
          </p:cNvSpPr>
          <p:nvPr>
            <p:ph type="pic" idx="3"/>
          </p:nvPr>
        </p:nvSpPr>
        <p:spPr>
          <a:xfrm>
            <a:off x="5659587" y="1188132"/>
            <a:ext cx="1903079" cy="4158077"/>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20" name="Google Shape;620;p117"/>
          <p:cNvSpPr>
            <a:spLocks noGrp="1"/>
          </p:cNvSpPr>
          <p:nvPr>
            <p:ph type="pic" idx="4"/>
          </p:nvPr>
        </p:nvSpPr>
        <p:spPr>
          <a:xfrm>
            <a:off x="7556362" y="1188088"/>
            <a:ext cx="3775071" cy="4158077"/>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21" name="Google Shape;621;p117"/>
          <p:cNvSpPr>
            <a:spLocks noGrp="1"/>
          </p:cNvSpPr>
          <p:nvPr>
            <p:ph type="pic" idx="5"/>
          </p:nvPr>
        </p:nvSpPr>
        <p:spPr>
          <a:xfrm>
            <a:off x="5656187" y="5346644"/>
            <a:ext cx="5687393" cy="4159012"/>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22" name="Google Shape;622;p117"/>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988311686"/>
      </p:ext>
    </p:extLst>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showMasterSp="0" matchingName="Portfolio 8">
  <p:cSld name="Portfolio 8">
    <p:spTree>
      <p:nvGrpSpPr>
        <p:cNvPr id="1" name="Shape 623"/>
        <p:cNvGrpSpPr/>
        <p:nvPr/>
      </p:nvGrpSpPr>
      <p:grpSpPr>
        <a:xfrm>
          <a:off x="0" y="0"/>
          <a:ext cx="0" cy="0"/>
          <a:chOff x="0" y="0"/>
          <a:chExt cx="0" cy="0"/>
        </a:xfrm>
      </p:grpSpPr>
      <p:sp>
        <p:nvSpPr>
          <p:cNvPr id="624" name="Google Shape;624;p118"/>
          <p:cNvSpPr>
            <a:spLocks noGrp="1"/>
          </p:cNvSpPr>
          <p:nvPr>
            <p:ph type="pic" idx="2"/>
          </p:nvPr>
        </p:nvSpPr>
        <p:spPr>
          <a:xfrm>
            <a:off x="946220" y="1188155"/>
            <a:ext cx="5671849" cy="4158077"/>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DCDEE0"/>
              </a:buClr>
              <a:buSzPts val="9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25" name="Google Shape;625;p118"/>
          <p:cNvSpPr>
            <a:spLocks noGrp="1"/>
          </p:cNvSpPr>
          <p:nvPr>
            <p:ph type="pic" idx="3"/>
          </p:nvPr>
        </p:nvSpPr>
        <p:spPr>
          <a:xfrm>
            <a:off x="6617625" y="1188156"/>
            <a:ext cx="4726190" cy="8317089"/>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DCDEE0"/>
              </a:buClr>
              <a:buSzPts val="9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26" name="Google Shape;626;p118"/>
          <p:cNvSpPr>
            <a:spLocks noGrp="1"/>
          </p:cNvSpPr>
          <p:nvPr>
            <p:ph type="pic" idx="4"/>
          </p:nvPr>
        </p:nvSpPr>
        <p:spPr>
          <a:xfrm>
            <a:off x="11343797" y="1188156"/>
            <a:ext cx="2848317" cy="8317089"/>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DCDEE0"/>
              </a:buClr>
              <a:buSzPts val="9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27" name="Google Shape;627;p118"/>
          <p:cNvSpPr>
            <a:spLocks noGrp="1"/>
          </p:cNvSpPr>
          <p:nvPr>
            <p:ph type="pic" idx="5"/>
          </p:nvPr>
        </p:nvSpPr>
        <p:spPr>
          <a:xfrm>
            <a:off x="946220" y="5346700"/>
            <a:ext cx="1890896" cy="4158077"/>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DCDEE0"/>
              </a:buClr>
              <a:buSzPts val="9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28" name="Google Shape;628;p118"/>
          <p:cNvSpPr>
            <a:spLocks noGrp="1"/>
          </p:cNvSpPr>
          <p:nvPr>
            <p:ph type="pic" idx="6"/>
          </p:nvPr>
        </p:nvSpPr>
        <p:spPr>
          <a:xfrm>
            <a:off x="2836595" y="5346700"/>
            <a:ext cx="3768349" cy="4158077"/>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DCDEE0"/>
              </a:buClr>
              <a:buSzPts val="9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29" name="Google Shape;629;p118"/>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585019691"/>
      </p:ext>
    </p:extLst>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showMasterSp="0" matchingName="Portfolio 9">
  <p:cSld name="Portfolio 9">
    <p:spTree>
      <p:nvGrpSpPr>
        <p:cNvPr id="1" name="Shape 630"/>
        <p:cNvGrpSpPr/>
        <p:nvPr/>
      </p:nvGrpSpPr>
      <p:grpSpPr>
        <a:xfrm>
          <a:off x="0" y="0"/>
          <a:ext cx="0" cy="0"/>
          <a:chOff x="0" y="0"/>
          <a:chExt cx="0" cy="0"/>
        </a:xfrm>
      </p:grpSpPr>
      <p:sp>
        <p:nvSpPr>
          <p:cNvPr id="631" name="Google Shape;631;p119"/>
          <p:cNvSpPr>
            <a:spLocks noGrp="1"/>
          </p:cNvSpPr>
          <p:nvPr>
            <p:ph type="pic" idx="2"/>
          </p:nvPr>
        </p:nvSpPr>
        <p:spPr>
          <a:xfrm>
            <a:off x="5359097" y="1186609"/>
            <a:ext cx="4407750" cy="8317089"/>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32" name="Google Shape;632;p119"/>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83637634"/>
      </p:ext>
    </p:extLst>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showMasterSp="0" matchingName="Portfolio 10">
  <p:cSld name="Portfolio 10">
    <p:spTree>
      <p:nvGrpSpPr>
        <p:cNvPr id="1" name="Shape 633"/>
        <p:cNvGrpSpPr/>
        <p:nvPr/>
      </p:nvGrpSpPr>
      <p:grpSpPr>
        <a:xfrm>
          <a:off x="0" y="0"/>
          <a:ext cx="0" cy="0"/>
          <a:chOff x="0" y="0"/>
          <a:chExt cx="0" cy="0"/>
        </a:xfrm>
      </p:grpSpPr>
      <p:sp>
        <p:nvSpPr>
          <p:cNvPr id="634" name="Google Shape;634;p120"/>
          <p:cNvSpPr>
            <a:spLocks noGrp="1"/>
          </p:cNvSpPr>
          <p:nvPr>
            <p:ph type="pic" idx="2"/>
          </p:nvPr>
        </p:nvSpPr>
        <p:spPr>
          <a:xfrm>
            <a:off x="6357313" y="4261270"/>
            <a:ext cx="3041146" cy="5738698"/>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35" name="Google Shape;635;p120"/>
          <p:cNvSpPr>
            <a:spLocks noGrp="1"/>
          </p:cNvSpPr>
          <p:nvPr>
            <p:ph type="pic" idx="3"/>
          </p:nvPr>
        </p:nvSpPr>
        <p:spPr>
          <a:xfrm>
            <a:off x="9398553" y="688140"/>
            <a:ext cx="3041146" cy="6222848"/>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36" name="Google Shape;636;p120"/>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637" name="Google Shape;637;p120"/>
          <p:cNvSpPr>
            <a:spLocks noGrp="1"/>
          </p:cNvSpPr>
          <p:nvPr>
            <p:ph type="pic" idx="4"/>
          </p:nvPr>
        </p:nvSpPr>
        <p:spPr>
          <a:xfrm>
            <a:off x="7877934" y="2475709"/>
            <a:ext cx="3041146" cy="5738698"/>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64429954"/>
      </p:ext>
    </p:extLst>
  </p:cSld>
  <p:clrMapOvr>
    <a:masterClrMapping/>
  </p:clrMapOvr>
</p:sldLayout>
</file>

<file path=ppt/slideLayouts/slideLayout315.xml><?xml version="1.0" encoding="utf-8"?>
<p:sldLayout xmlns:a="http://schemas.openxmlformats.org/drawingml/2006/main" xmlns:r="http://schemas.openxmlformats.org/officeDocument/2006/relationships" xmlns:p="http://schemas.openxmlformats.org/presentationml/2006/main" showMasterSp="0" matchingName="Portfolio 11">
  <p:cSld name="Portfolio 11">
    <p:spTree>
      <p:nvGrpSpPr>
        <p:cNvPr id="1" name="Shape 638"/>
        <p:cNvGrpSpPr/>
        <p:nvPr/>
      </p:nvGrpSpPr>
      <p:grpSpPr>
        <a:xfrm>
          <a:off x="0" y="0"/>
          <a:ext cx="0" cy="0"/>
          <a:chOff x="0" y="0"/>
          <a:chExt cx="0" cy="0"/>
        </a:xfrm>
      </p:grpSpPr>
      <p:sp>
        <p:nvSpPr>
          <p:cNvPr id="639" name="Google Shape;639;p121"/>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640" name="Google Shape;640;p121"/>
          <p:cNvSpPr>
            <a:spLocks noGrp="1"/>
          </p:cNvSpPr>
          <p:nvPr>
            <p:ph type="pic" idx="2"/>
          </p:nvPr>
        </p:nvSpPr>
        <p:spPr>
          <a:xfrm>
            <a:off x="2421299" y="1980413"/>
            <a:ext cx="3567959" cy="6732726"/>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41" name="Google Shape;641;p121"/>
          <p:cNvSpPr>
            <a:spLocks noGrp="1"/>
          </p:cNvSpPr>
          <p:nvPr>
            <p:ph type="pic" idx="3"/>
          </p:nvPr>
        </p:nvSpPr>
        <p:spPr>
          <a:xfrm>
            <a:off x="9136584" y="1980413"/>
            <a:ext cx="3567539" cy="6732726"/>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42" name="Google Shape;642;p121"/>
          <p:cNvSpPr>
            <a:spLocks noGrp="1"/>
          </p:cNvSpPr>
          <p:nvPr>
            <p:ph type="pic" idx="4"/>
          </p:nvPr>
        </p:nvSpPr>
        <p:spPr>
          <a:xfrm>
            <a:off x="5359097" y="1186607"/>
            <a:ext cx="4407750" cy="8317089"/>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418361171"/>
      </p:ext>
    </p:extLst>
  </p:cSld>
  <p:clrMapOvr>
    <a:masterClrMapping/>
  </p:clrMapOvr>
</p:sldLayout>
</file>

<file path=ppt/slideLayouts/slideLayout316.xml><?xml version="1.0" encoding="utf-8"?>
<p:sldLayout xmlns:a="http://schemas.openxmlformats.org/drawingml/2006/main" xmlns:r="http://schemas.openxmlformats.org/officeDocument/2006/relationships" xmlns:p="http://schemas.openxmlformats.org/presentationml/2006/main" showMasterSp="0" matchingName="Portfolio 12">
  <p:cSld name="Portfolio 12">
    <p:spTree>
      <p:nvGrpSpPr>
        <p:cNvPr id="1" name="Shape 643"/>
        <p:cNvGrpSpPr/>
        <p:nvPr/>
      </p:nvGrpSpPr>
      <p:grpSpPr>
        <a:xfrm>
          <a:off x="0" y="0"/>
          <a:ext cx="0" cy="0"/>
          <a:chOff x="0" y="0"/>
          <a:chExt cx="0" cy="0"/>
        </a:xfrm>
      </p:grpSpPr>
      <p:sp>
        <p:nvSpPr>
          <p:cNvPr id="644" name="Google Shape;644;p122"/>
          <p:cNvSpPr>
            <a:spLocks noGrp="1"/>
          </p:cNvSpPr>
          <p:nvPr>
            <p:ph type="pic" idx="2"/>
          </p:nvPr>
        </p:nvSpPr>
        <p:spPr>
          <a:xfrm>
            <a:off x="945536" y="3070872"/>
            <a:ext cx="5320640" cy="6434283"/>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45" name="Google Shape;645;p122"/>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646" name="Google Shape;646;p122"/>
          <p:cNvSpPr>
            <a:spLocks noGrp="1"/>
          </p:cNvSpPr>
          <p:nvPr>
            <p:ph type="pic" idx="3"/>
          </p:nvPr>
        </p:nvSpPr>
        <p:spPr>
          <a:xfrm>
            <a:off x="6432790" y="3070872"/>
            <a:ext cx="2476104" cy="3119610"/>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47" name="Google Shape;647;p122"/>
          <p:cNvSpPr>
            <a:spLocks noGrp="1"/>
          </p:cNvSpPr>
          <p:nvPr>
            <p:ph type="pic" idx="4"/>
          </p:nvPr>
        </p:nvSpPr>
        <p:spPr>
          <a:xfrm>
            <a:off x="9075402" y="3070872"/>
            <a:ext cx="2476104" cy="3119610"/>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48" name="Google Shape;648;p122"/>
          <p:cNvSpPr>
            <a:spLocks noGrp="1"/>
          </p:cNvSpPr>
          <p:nvPr>
            <p:ph type="pic" idx="5"/>
          </p:nvPr>
        </p:nvSpPr>
        <p:spPr>
          <a:xfrm>
            <a:off x="11714841" y="3070872"/>
            <a:ext cx="2476104" cy="3119610"/>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49" name="Google Shape;649;p122"/>
          <p:cNvSpPr>
            <a:spLocks noGrp="1"/>
          </p:cNvSpPr>
          <p:nvPr>
            <p:ph type="pic" idx="6"/>
          </p:nvPr>
        </p:nvSpPr>
        <p:spPr>
          <a:xfrm>
            <a:off x="6424467" y="6385415"/>
            <a:ext cx="2476104" cy="3119610"/>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50" name="Google Shape;650;p122"/>
          <p:cNvSpPr>
            <a:spLocks noGrp="1"/>
          </p:cNvSpPr>
          <p:nvPr>
            <p:ph type="pic" idx="7"/>
          </p:nvPr>
        </p:nvSpPr>
        <p:spPr>
          <a:xfrm>
            <a:off x="9067078" y="6385415"/>
            <a:ext cx="2476104" cy="3119610"/>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51" name="Google Shape;651;p122"/>
          <p:cNvSpPr>
            <a:spLocks noGrp="1"/>
          </p:cNvSpPr>
          <p:nvPr>
            <p:ph type="pic" idx="8"/>
          </p:nvPr>
        </p:nvSpPr>
        <p:spPr>
          <a:xfrm>
            <a:off x="11706517" y="6385415"/>
            <a:ext cx="2476104" cy="3119610"/>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1449660626"/>
      </p:ext>
    </p:extLst>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showMasterSp="0" matchingName="Portfolio 13">
  <p:cSld name="Portfolio 13">
    <p:spTree>
      <p:nvGrpSpPr>
        <p:cNvPr id="1" name="Shape 652"/>
        <p:cNvGrpSpPr/>
        <p:nvPr/>
      </p:nvGrpSpPr>
      <p:grpSpPr>
        <a:xfrm>
          <a:off x="0" y="0"/>
          <a:ext cx="0" cy="0"/>
          <a:chOff x="0" y="0"/>
          <a:chExt cx="0" cy="0"/>
        </a:xfrm>
      </p:grpSpPr>
      <p:sp>
        <p:nvSpPr>
          <p:cNvPr id="653" name="Google Shape;653;p123"/>
          <p:cNvSpPr>
            <a:spLocks noGrp="1"/>
          </p:cNvSpPr>
          <p:nvPr>
            <p:ph type="pic" idx="2"/>
          </p:nvPr>
        </p:nvSpPr>
        <p:spPr>
          <a:xfrm>
            <a:off x="2836688" y="990129"/>
            <a:ext cx="9452381" cy="8713297"/>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54" name="Google Shape;654;p123"/>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65498549"/>
      </p:ext>
    </p:extLst>
  </p:cSld>
  <p:clrMapOvr>
    <a:masterClrMapping/>
  </p:clrMapOvr>
</p:sldLayout>
</file>

<file path=ppt/slideLayouts/slideLayout318.xml><?xml version="1.0" encoding="utf-8"?>
<p:sldLayout xmlns:a="http://schemas.openxmlformats.org/drawingml/2006/main" xmlns:r="http://schemas.openxmlformats.org/officeDocument/2006/relationships" xmlns:p="http://schemas.openxmlformats.org/presentationml/2006/main" showMasterSp="0" matchingName="Portfolio 14">
  <p:cSld name="Portfolio 14">
    <p:spTree>
      <p:nvGrpSpPr>
        <p:cNvPr id="1" name="Shape 655"/>
        <p:cNvGrpSpPr/>
        <p:nvPr/>
      </p:nvGrpSpPr>
      <p:grpSpPr>
        <a:xfrm>
          <a:off x="0" y="0"/>
          <a:ext cx="0" cy="0"/>
          <a:chOff x="0" y="0"/>
          <a:chExt cx="0" cy="0"/>
        </a:xfrm>
      </p:grpSpPr>
      <p:sp>
        <p:nvSpPr>
          <p:cNvPr id="656" name="Google Shape;656;p124"/>
          <p:cNvSpPr>
            <a:spLocks noGrp="1"/>
          </p:cNvSpPr>
          <p:nvPr>
            <p:ph type="pic" idx="2"/>
          </p:nvPr>
        </p:nvSpPr>
        <p:spPr>
          <a:xfrm>
            <a:off x="2119176" y="1782235"/>
            <a:ext cx="2836554" cy="5347168"/>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57" name="Google Shape;657;p124"/>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658" name="Google Shape;658;p124"/>
          <p:cNvSpPr>
            <a:spLocks noGrp="1"/>
          </p:cNvSpPr>
          <p:nvPr>
            <p:ph type="pic" idx="3"/>
          </p:nvPr>
        </p:nvSpPr>
        <p:spPr>
          <a:xfrm>
            <a:off x="6144653" y="1782233"/>
            <a:ext cx="2836554" cy="5347168"/>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59" name="Google Shape;659;p124"/>
          <p:cNvSpPr>
            <a:spLocks noGrp="1"/>
          </p:cNvSpPr>
          <p:nvPr>
            <p:ph type="pic" idx="4"/>
          </p:nvPr>
        </p:nvSpPr>
        <p:spPr>
          <a:xfrm>
            <a:off x="10164405" y="1782233"/>
            <a:ext cx="2836554" cy="5347168"/>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2229772153"/>
      </p:ext>
    </p:extLst>
  </p:cSld>
  <p:clrMapOvr>
    <a:masterClrMapping/>
  </p:clrMapOvr>
</p:sldLayout>
</file>

<file path=ppt/slideLayouts/slideLayout319.xml><?xml version="1.0" encoding="utf-8"?>
<p:sldLayout xmlns:a="http://schemas.openxmlformats.org/drawingml/2006/main" xmlns:r="http://schemas.openxmlformats.org/officeDocument/2006/relationships" xmlns:p="http://schemas.openxmlformats.org/presentationml/2006/main" showMasterSp="0" matchingName="Portfolio 15">
  <p:cSld name="Portfolio 15">
    <p:spTree>
      <p:nvGrpSpPr>
        <p:cNvPr id="1" name="Shape 660"/>
        <p:cNvGrpSpPr/>
        <p:nvPr/>
      </p:nvGrpSpPr>
      <p:grpSpPr>
        <a:xfrm>
          <a:off x="0" y="0"/>
          <a:ext cx="0" cy="0"/>
          <a:chOff x="0" y="0"/>
          <a:chExt cx="0" cy="0"/>
        </a:xfrm>
      </p:grpSpPr>
      <p:sp>
        <p:nvSpPr>
          <p:cNvPr id="661" name="Google Shape;661;p125"/>
          <p:cNvSpPr>
            <a:spLocks noGrp="1"/>
          </p:cNvSpPr>
          <p:nvPr>
            <p:ph type="pic" idx="2"/>
          </p:nvPr>
        </p:nvSpPr>
        <p:spPr>
          <a:xfrm>
            <a:off x="984" y="5346701"/>
            <a:ext cx="15124650" cy="5347168"/>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62" name="Google Shape;662;p125"/>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736943457"/>
      </p:ext>
    </p:extLst>
  </p:cSld>
  <p:clrMapOvr>
    <a:masterClrMapping/>
  </p:clrMapOvr>
</p:sldLayout>
</file>

<file path=ppt/slideLayouts/slideLayout320.xml><?xml version="1.0" encoding="utf-8"?>
<p:sldLayout xmlns:a="http://schemas.openxmlformats.org/drawingml/2006/main" xmlns:r="http://schemas.openxmlformats.org/officeDocument/2006/relationships" xmlns:p="http://schemas.openxmlformats.org/presentationml/2006/main" showMasterSp="0" matchingName="Portfolio 16">
  <p:cSld name="Portfolio 16">
    <p:spTree>
      <p:nvGrpSpPr>
        <p:cNvPr id="1" name="Shape 663"/>
        <p:cNvGrpSpPr/>
        <p:nvPr/>
      </p:nvGrpSpPr>
      <p:grpSpPr>
        <a:xfrm>
          <a:off x="0" y="0"/>
          <a:ext cx="0" cy="0"/>
          <a:chOff x="0" y="0"/>
          <a:chExt cx="0" cy="0"/>
        </a:xfrm>
      </p:grpSpPr>
      <p:sp>
        <p:nvSpPr>
          <p:cNvPr id="664" name="Google Shape;664;p126"/>
          <p:cNvSpPr>
            <a:spLocks noGrp="1"/>
          </p:cNvSpPr>
          <p:nvPr>
            <p:ph type="pic" idx="2"/>
          </p:nvPr>
        </p:nvSpPr>
        <p:spPr>
          <a:xfrm>
            <a:off x="1296742" y="4170303"/>
            <a:ext cx="4599319" cy="2970857"/>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65" name="Google Shape;665;p126"/>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666" name="Google Shape;666;p126"/>
          <p:cNvSpPr>
            <a:spLocks noGrp="1"/>
          </p:cNvSpPr>
          <p:nvPr>
            <p:ph type="pic" idx="3"/>
          </p:nvPr>
        </p:nvSpPr>
        <p:spPr>
          <a:xfrm>
            <a:off x="9231355" y="4170303"/>
            <a:ext cx="4599319" cy="2970857"/>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67" name="Google Shape;667;p126"/>
          <p:cNvSpPr>
            <a:spLocks noGrp="1"/>
          </p:cNvSpPr>
          <p:nvPr>
            <p:ph type="pic" idx="4"/>
          </p:nvPr>
        </p:nvSpPr>
        <p:spPr>
          <a:xfrm>
            <a:off x="3131827" y="3675703"/>
            <a:ext cx="8865913" cy="3959739"/>
          </a:xfrm>
          <a:prstGeom prst="parallelogram">
            <a:avLst>
              <a:gd name="adj" fmla="val 100018"/>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2825233034"/>
      </p:ext>
    </p:extLst>
  </p:cSld>
  <p:clrMapOvr>
    <a:masterClrMapping/>
  </p:clrMapOvr>
</p:sldLayout>
</file>

<file path=ppt/slideLayouts/slideLayout321.xml><?xml version="1.0" encoding="utf-8"?>
<p:sldLayout xmlns:a="http://schemas.openxmlformats.org/drawingml/2006/main" xmlns:r="http://schemas.openxmlformats.org/officeDocument/2006/relationships" xmlns:p="http://schemas.openxmlformats.org/presentationml/2006/main" showMasterSp="0" matchingName="Portfolio 17">
  <p:cSld name="Portfolio 17">
    <p:spTree>
      <p:nvGrpSpPr>
        <p:cNvPr id="1" name="Shape 668"/>
        <p:cNvGrpSpPr/>
        <p:nvPr/>
      </p:nvGrpSpPr>
      <p:grpSpPr>
        <a:xfrm>
          <a:off x="0" y="0"/>
          <a:ext cx="0" cy="0"/>
          <a:chOff x="0" y="0"/>
          <a:chExt cx="0" cy="0"/>
        </a:xfrm>
      </p:grpSpPr>
      <p:sp>
        <p:nvSpPr>
          <p:cNvPr id="669" name="Google Shape;669;p127"/>
          <p:cNvSpPr>
            <a:spLocks noGrp="1"/>
          </p:cNvSpPr>
          <p:nvPr>
            <p:ph type="pic" idx="2"/>
          </p:nvPr>
        </p:nvSpPr>
        <p:spPr>
          <a:xfrm>
            <a:off x="12131490" y="2574314"/>
            <a:ext cx="2994514" cy="4159012"/>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70" name="Google Shape;670;p127"/>
          <p:cNvSpPr>
            <a:spLocks noGrp="1"/>
          </p:cNvSpPr>
          <p:nvPr>
            <p:ph type="pic" idx="3"/>
          </p:nvPr>
        </p:nvSpPr>
        <p:spPr>
          <a:xfrm>
            <a:off x="3545613" y="2079118"/>
            <a:ext cx="8034104" cy="5148830"/>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71" name="Google Shape;671;p127"/>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672" name="Google Shape;672;p127"/>
          <p:cNvSpPr>
            <a:spLocks noGrp="1"/>
          </p:cNvSpPr>
          <p:nvPr>
            <p:ph type="pic" idx="4"/>
          </p:nvPr>
        </p:nvSpPr>
        <p:spPr>
          <a:xfrm>
            <a:off x="0" y="2574314"/>
            <a:ext cx="2994514" cy="4159012"/>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8110952"/>
      </p:ext>
    </p:extLst>
  </p:cSld>
  <p:clrMapOvr>
    <a:masterClrMapping/>
  </p:clrMapOvr>
</p:sldLayout>
</file>

<file path=ppt/slideLayouts/slideLayout322.xml><?xml version="1.0" encoding="utf-8"?>
<p:sldLayout xmlns:a="http://schemas.openxmlformats.org/drawingml/2006/main" xmlns:r="http://schemas.openxmlformats.org/officeDocument/2006/relationships" xmlns:p="http://schemas.openxmlformats.org/presentationml/2006/main" showMasterSp="0" matchingName="Portfolio 18">
  <p:cSld name="Portfolio 18">
    <p:spTree>
      <p:nvGrpSpPr>
        <p:cNvPr id="1" name="Shape 673"/>
        <p:cNvGrpSpPr/>
        <p:nvPr/>
      </p:nvGrpSpPr>
      <p:grpSpPr>
        <a:xfrm>
          <a:off x="0" y="0"/>
          <a:ext cx="0" cy="0"/>
          <a:chOff x="0" y="0"/>
          <a:chExt cx="0" cy="0"/>
        </a:xfrm>
      </p:grpSpPr>
      <p:sp>
        <p:nvSpPr>
          <p:cNvPr id="674" name="Google Shape;674;p128"/>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675" name="Google Shape;675;p128"/>
          <p:cNvSpPr>
            <a:spLocks noGrp="1"/>
          </p:cNvSpPr>
          <p:nvPr>
            <p:ph type="pic" idx="2"/>
          </p:nvPr>
        </p:nvSpPr>
        <p:spPr>
          <a:xfrm>
            <a:off x="3518781" y="5722021"/>
            <a:ext cx="4686701" cy="2999859"/>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76" name="Google Shape;676;p128"/>
          <p:cNvSpPr>
            <a:spLocks noGrp="1"/>
          </p:cNvSpPr>
          <p:nvPr>
            <p:ph type="pic" idx="3"/>
          </p:nvPr>
        </p:nvSpPr>
        <p:spPr>
          <a:xfrm>
            <a:off x="9504526" y="1179182"/>
            <a:ext cx="4686701" cy="2999859"/>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77" name="Google Shape;677;p128"/>
          <p:cNvSpPr>
            <a:spLocks noGrp="1"/>
          </p:cNvSpPr>
          <p:nvPr>
            <p:ph type="pic" idx="4"/>
          </p:nvPr>
        </p:nvSpPr>
        <p:spPr>
          <a:xfrm>
            <a:off x="5310787" y="2679227"/>
            <a:ext cx="7088446" cy="4543058"/>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798033364"/>
      </p:ext>
    </p:extLst>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showMasterSp="0" matchingName="Portfolio 19">
  <p:cSld name="Portfolio 19">
    <p:spTree>
      <p:nvGrpSpPr>
        <p:cNvPr id="1" name="Shape 678"/>
        <p:cNvGrpSpPr/>
        <p:nvPr/>
      </p:nvGrpSpPr>
      <p:grpSpPr>
        <a:xfrm>
          <a:off x="0" y="0"/>
          <a:ext cx="0" cy="0"/>
          <a:chOff x="0" y="0"/>
          <a:chExt cx="0" cy="0"/>
        </a:xfrm>
      </p:grpSpPr>
      <p:sp>
        <p:nvSpPr>
          <p:cNvPr id="679" name="Google Shape;679;p129"/>
          <p:cNvSpPr>
            <a:spLocks noGrp="1"/>
          </p:cNvSpPr>
          <p:nvPr>
            <p:ph type="pic" idx="2"/>
          </p:nvPr>
        </p:nvSpPr>
        <p:spPr>
          <a:xfrm>
            <a:off x="7562857" y="0"/>
            <a:ext cx="7561905" cy="10693400"/>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80" name="Google Shape;680;p129"/>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211294246"/>
      </p:ext>
    </p:extLst>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showMasterSp="0" matchingName="Portfolio 20">
  <p:cSld name="Portfolio 20">
    <p:spTree>
      <p:nvGrpSpPr>
        <p:cNvPr id="1" name="Shape 681"/>
        <p:cNvGrpSpPr/>
        <p:nvPr/>
      </p:nvGrpSpPr>
      <p:grpSpPr>
        <a:xfrm>
          <a:off x="0" y="0"/>
          <a:ext cx="0" cy="0"/>
          <a:chOff x="0" y="0"/>
          <a:chExt cx="0" cy="0"/>
        </a:xfrm>
      </p:grpSpPr>
      <p:sp>
        <p:nvSpPr>
          <p:cNvPr id="682" name="Google Shape;682;p130"/>
          <p:cNvSpPr>
            <a:spLocks noGrp="1"/>
          </p:cNvSpPr>
          <p:nvPr>
            <p:ph type="pic" idx="2"/>
          </p:nvPr>
        </p:nvSpPr>
        <p:spPr>
          <a:xfrm>
            <a:off x="3308412" y="980230"/>
            <a:ext cx="10236719" cy="8712361"/>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83" name="Google Shape;683;p130"/>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4038966690"/>
      </p:ext>
    </p:extLst>
  </p:cSld>
  <p:clrMapOvr>
    <a:masterClrMapping/>
  </p:clrMapOvr>
</p:sldLayout>
</file>

<file path=ppt/slideLayouts/slideLayout325.xml><?xml version="1.0" encoding="utf-8"?>
<p:sldLayout xmlns:a="http://schemas.openxmlformats.org/drawingml/2006/main" xmlns:r="http://schemas.openxmlformats.org/officeDocument/2006/relationships" xmlns:p="http://schemas.openxmlformats.org/presentationml/2006/main" showMasterSp="0" matchingName="Portfolio 21">
  <p:cSld name="Portfolio 21">
    <p:spTree>
      <p:nvGrpSpPr>
        <p:cNvPr id="1" name="Shape 684"/>
        <p:cNvGrpSpPr/>
        <p:nvPr/>
      </p:nvGrpSpPr>
      <p:grpSpPr>
        <a:xfrm>
          <a:off x="0" y="0"/>
          <a:ext cx="0" cy="0"/>
          <a:chOff x="0" y="0"/>
          <a:chExt cx="0" cy="0"/>
        </a:xfrm>
      </p:grpSpPr>
      <p:sp>
        <p:nvSpPr>
          <p:cNvPr id="685" name="Google Shape;685;p131"/>
          <p:cNvSpPr>
            <a:spLocks noGrp="1"/>
          </p:cNvSpPr>
          <p:nvPr>
            <p:ph type="pic" idx="2"/>
          </p:nvPr>
        </p:nvSpPr>
        <p:spPr>
          <a:xfrm>
            <a:off x="9925943" y="1780686"/>
            <a:ext cx="2835714" cy="6237817"/>
          </a:xfrm>
          <a:prstGeom prst="rect">
            <a:avLst/>
          </a:prstGeom>
          <a:noFill/>
          <a:ln>
            <a:noFill/>
          </a:ln>
        </p:spPr>
        <p:txBody>
          <a:bodyPr spcFirstLastPara="1" wrap="square" lIns="84475" tIns="42225" rIns="84475" bIns="42225" anchor="t" anchorCtr="0">
            <a:noAutofit/>
          </a:bodyPr>
          <a:lstStyle>
            <a:lvl1pPr marR="0" lvl="0" algn="l" rtl="0">
              <a:lnSpc>
                <a:spcPct val="120000"/>
              </a:lnSpc>
              <a:spcBef>
                <a:spcPts val="0"/>
              </a:spcBef>
              <a:spcAft>
                <a:spcPts val="0"/>
              </a:spcAft>
              <a:buClr>
                <a:srgbClr val="141617"/>
              </a:buClr>
              <a:buSzPts val="900"/>
              <a:buFont typeface="Open Sans"/>
              <a:buNone/>
              <a:defRPr sz="1540" b="0" i="0" u="none" strike="noStrike" cap="none">
                <a:solidFill>
                  <a:srgbClr val="141617"/>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9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
        <p:nvSpPr>
          <p:cNvPr id="686" name="Google Shape;686;p131"/>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400087588"/>
      </p:ext>
    </p:extLst>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687"/>
        <p:cNvGrpSpPr/>
        <p:nvPr/>
      </p:nvGrpSpPr>
      <p:grpSpPr>
        <a:xfrm>
          <a:off x="0" y="0"/>
          <a:ext cx="0" cy="0"/>
          <a:chOff x="0" y="0"/>
          <a:chExt cx="0" cy="0"/>
        </a:xfrm>
      </p:grpSpPr>
      <p:sp>
        <p:nvSpPr>
          <p:cNvPr id="688" name="Google Shape;688;p132"/>
          <p:cNvSpPr txBox="1">
            <a:spLocks noGrp="1"/>
          </p:cNvSpPr>
          <p:nvPr>
            <p:ph type="title"/>
          </p:nvPr>
        </p:nvSpPr>
        <p:spPr>
          <a:xfrm>
            <a:off x="515604" y="925213"/>
            <a:ext cx="14094550" cy="1190494"/>
          </a:xfrm>
          <a:prstGeom prst="rect">
            <a:avLst/>
          </a:prstGeom>
          <a:noFill/>
          <a:ln>
            <a:noFill/>
          </a:ln>
        </p:spPr>
        <p:txBody>
          <a:bodyPr spcFirstLastPara="1" wrap="square" lIns="112625" tIns="112625" rIns="112625" bIns="112625" anchor="ctr" anchorCtr="0">
            <a:noAutofit/>
          </a:bodyPr>
          <a:lstStyle>
            <a:lvl1pPr marR="0" lvl="0" algn="l" rtl="0">
              <a:lnSpc>
                <a:spcPct val="100000"/>
              </a:lnSpc>
              <a:spcBef>
                <a:spcPts val="0"/>
              </a:spcBef>
              <a:spcAft>
                <a:spcPts val="0"/>
              </a:spcAft>
              <a:buClr>
                <a:srgbClr val="000000"/>
              </a:buClr>
              <a:buSzPts val="1700"/>
              <a:buFont typeface="Arial"/>
              <a:buChar char="●"/>
              <a:defRPr sz="238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700"/>
              <a:buFont typeface="Arial"/>
              <a:buChar char="○"/>
              <a:defRPr sz="238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700"/>
              <a:buFont typeface="Arial"/>
              <a:buChar char="■"/>
              <a:defRPr sz="238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700"/>
              <a:buFont typeface="Arial"/>
              <a:buChar char="●"/>
              <a:defRPr sz="238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700"/>
              <a:buFont typeface="Arial"/>
              <a:buChar char="○"/>
              <a:defRPr sz="238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700"/>
              <a:buFont typeface="Arial"/>
              <a:buChar char="■"/>
              <a:defRPr sz="238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700"/>
              <a:buFont typeface="Arial"/>
              <a:buChar char="●"/>
              <a:defRPr sz="238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700"/>
              <a:buFont typeface="Arial"/>
              <a:buChar char="○"/>
              <a:defRPr sz="238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700"/>
              <a:buFont typeface="Arial"/>
              <a:buChar char="■"/>
              <a:defRPr sz="2381" b="0" i="0" u="none" strike="noStrike" cap="none">
                <a:solidFill>
                  <a:srgbClr val="000000"/>
                </a:solidFill>
                <a:latin typeface="Arial"/>
                <a:ea typeface="Arial"/>
                <a:cs typeface="Arial"/>
                <a:sym typeface="Arial"/>
              </a:defRPr>
            </a:lvl9pPr>
          </a:lstStyle>
          <a:p>
            <a:endParaRPr/>
          </a:p>
        </p:txBody>
      </p:sp>
      <p:sp>
        <p:nvSpPr>
          <p:cNvPr id="689" name="Google Shape;689;p132"/>
          <p:cNvSpPr txBox="1">
            <a:spLocks noGrp="1"/>
          </p:cNvSpPr>
          <p:nvPr>
            <p:ph type="body" idx="1"/>
          </p:nvPr>
        </p:nvSpPr>
        <p:spPr>
          <a:xfrm>
            <a:off x="515604" y="2396009"/>
            <a:ext cx="14094550" cy="7102738"/>
          </a:xfrm>
          <a:prstGeom prst="rect">
            <a:avLst/>
          </a:prstGeom>
          <a:noFill/>
          <a:ln>
            <a:noFill/>
          </a:ln>
        </p:spPr>
        <p:txBody>
          <a:bodyPr spcFirstLastPara="1" wrap="square" lIns="112625" tIns="112625" rIns="112625" bIns="112625" anchor="ctr" anchorCtr="0">
            <a:noAutofit/>
          </a:bodyPr>
          <a:lstStyle>
            <a:lvl1pPr marL="640263" marR="0" lvl="0" indent="-471305" algn="l" rtl="0">
              <a:lnSpc>
                <a:spcPct val="100000"/>
              </a:lnSpc>
              <a:spcBef>
                <a:spcPts val="0"/>
              </a:spcBef>
              <a:spcAft>
                <a:spcPts val="0"/>
              </a:spcAft>
              <a:buClr>
                <a:srgbClr val="000000"/>
              </a:buClr>
              <a:buSzPts val="1700"/>
              <a:buFont typeface="Arial"/>
              <a:buChar char="●"/>
              <a:defRPr sz="2381" b="0" i="0" u="none" strike="noStrike" cap="none">
                <a:solidFill>
                  <a:srgbClr val="000000"/>
                </a:solidFill>
                <a:latin typeface="Arial"/>
                <a:ea typeface="Arial"/>
                <a:cs typeface="Arial"/>
                <a:sym typeface="Arial"/>
              </a:defRPr>
            </a:lvl1pPr>
            <a:lvl2pPr marL="1280526" marR="0" lvl="1" indent="-471305" algn="l" rtl="0">
              <a:lnSpc>
                <a:spcPct val="100000"/>
              </a:lnSpc>
              <a:spcBef>
                <a:spcPts val="0"/>
              </a:spcBef>
              <a:spcAft>
                <a:spcPts val="0"/>
              </a:spcAft>
              <a:buClr>
                <a:srgbClr val="000000"/>
              </a:buClr>
              <a:buSzPts val="1700"/>
              <a:buFont typeface="Arial"/>
              <a:buChar char="○"/>
              <a:defRPr sz="2381" b="0" i="0" u="none" strike="noStrike" cap="none">
                <a:solidFill>
                  <a:srgbClr val="000000"/>
                </a:solidFill>
                <a:latin typeface="Arial"/>
                <a:ea typeface="Arial"/>
                <a:cs typeface="Arial"/>
                <a:sym typeface="Arial"/>
              </a:defRPr>
            </a:lvl2pPr>
            <a:lvl3pPr marL="1920789" marR="0" lvl="2" indent="-471305" algn="l" rtl="0">
              <a:lnSpc>
                <a:spcPct val="100000"/>
              </a:lnSpc>
              <a:spcBef>
                <a:spcPts val="0"/>
              </a:spcBef>
              <a:spcAft>
                <a:spcPts val="0"/>
              </a:spcAft>
              <a:buClr>
                <a:srgbClr val="000000"/>
              </a:buClr>
              <a:buSzPts val="1700"/>
              <a:buFont typeface="Arial"/>
              <a:buChar char="■"/>
              <a:defRPr sz="2381" b="0" i="0" u="none" strike="noStrike" cap="none">
                <a:solidFill>
                  <a:srgbClr val="000000"/>
                </a:solidFill>
                <a:latin typeface="Arial"/>
                <a:ea typeface="Arial"/>
                <a:cs typeface="Arial"/>
                <a:sym typeface="Arial"/>
              </a:defRPr>
            </a:lvl3pPr>
            <a:lvl4pPr marL="2561052" marR="0" lvl="3" indent="-471305" algn="l" rtl="0">
              <a:lnSpc>
                <a:spcPct val="100000"/>
              </a:lnSpc>
              <a:spcBef>
                <a:spcPts val="0"/>
              </a:spcBef>
              <a:spcAft>
                <a:spcPts val="0"/>
              </a:spcAft>
              <a:buClr>
                <a:srgbClr val="000000"/>
              </a:buClr>
              <a:buSzPts val="1700"/>
              <a:buFont typeface="Arial"/>
              <a:buChar char="●"/>
              <a:defRPr sz="2381" b="0" i="0" u="none" strike="noStrike" cap="none">
                <a:solidFill>
                  <a:srgbClr val="000000"/>
                </a:solidFill>
                <a:latin typeface="Arial"/>
                <a:ea typeface="Arial"/>
                <a:cs typeface="Arial"/>
                <a:sym typeface="Arial"/>
              </a:defRPr>
            </a:lvl4pPr>
            <a:lvl5pPr marL="3201314" marR="0" lvl="4" indent="-471305" algn="l" rtl="0">
              <a:lnSpc>
                <a:spcPct val="100000"/>
              </a:lnSpc>
              <a:spcBef>
                <a:spcPts val="0"/>
              </a:spcBef>
              <a:spcAft>
                <a:spcPts val="0"/>
              </a:spcAft>
              <a:buClr>
                <a:srgbClr val="000000"/>
              </a:buClr>
              <a:buSzPts val="1700"/>
              <a:buFont typeface="Arial"/>
              <a:buChar char="○"/>
              <a:defRPr sz="2381" b="0" i="0" u="none" strike="noStrike" cap="none">
                <a:solidFill>
                  <a:srgbClr val="000000"/>
                </a:solidFill>
                <a:latin typeface="Arial"/>
                <a:ea typeface="Arial"/>
                <a:cs typeface="Arial"/>
                <a:sym typeface="Arial"/>
              </a:defRPr>
            </a:lvl5pPr>
            <a:lvl6pPr marL="3841577" marR="0" lvl="5" indent="-471305" algn="l" rtl="0">
              <a:lnSpc>
                <a:spcPct val="100000"/>
              </a:lnSpc>
              <a:spcBef>
                <a:spcPts val="0"/>
              </a:spcBef>
              <a:spcAft>
                <a:spcPts val="0"/>
              </a:spcAft>
              <a:buClr>
                <a:srgbClr val="000000"/>
              </a:buClr>
              <a:buSzPts val="1700"/>
              <a:buFont typeface="Arial"/>
              <a:buChar char="■"/>
              <a:defRPr sz="2381" b="0" i="0" u="none" strike="noStrike" cap="none">
                <a:solidFill>
                  <a:srgbClr val="000000"/>
                </a:solidFill>
                <a:latin typeface="Arial"/>
                <a:ea typeface="Arial"/>
                <a:cs typeface="Arial"/>
                <a:sym typeface="Arial"/>
              </a:defRPr>
            </a:lvl6pPr>
            <a:lvl7pPr marL="4481840" marR="0" lvl="6" indent="-471305" algn="l" rtl="0">
              <a:lnSpc>
                <a:spcPct val="100000"/>
              </a:lnSpc>
              <a:spcBef>
                <a:spcPts val="0"/>
              </a:spcBef>
              <a:spcAft>
                <a:spcPts val="0"/>
              </a:spcAft>
              <a:buClr>
                <a:srgbClr val="000000"/>
              </a:buClr>
              <a:buSzPts val="1700"/>
              <a:buFont typeface="Arial"/>
              <a:buChar char="●"/>
              <a:defRPr sz="2381" b="0" i="0" u="none" strike="noStrike" cap="none">
                <a:solidFill>
                  <a:srgbClr val="000000"/>
                </a:solidFill>
                <a:latin typeface="Arial"/>
                <a:ea typeface="Arial"/>
                <a:cs typeface="Arial"/>
                <a:sym typeface="Arial"/>
              </a:defRPr>
            </a:lvl7pPr>
            <a:lvl8pPr marL="5122103" marR="0" lvl="7" indent="-471305" algn="l" rtl="0">
              <a:lnSpc>
                <a:spcPct val="100000"/>
              </a:lnSpc>
              <a:spcBef>
                <a:spcPts val="0"/>
              </a:spcBef>
              <a:spcAft>
                <a:spcPts val="0"/>
              </a:spcAft>
              <a:buClr>
                <a:srgbClr val="000000"/>
              </a:buClr>
              <a:buSzPts val="1700"/>
              <a:buFont typeface="Arial"/>
              <a:buChar char="○"/>
              <a:defRPr sz="2381" b="0" i="0" u="none" strike="noStrike" cap="none">
                <a:solidFill>
                  <a:srgbClr val="000000"/>
                </a:solidFill>
                <a:latin typeface="Arial"/>
                <a:ea typeface="Arial"/>
                <a:cs typeface="Arial"/>
                <a:sym typeface="Arial"/>
              </a:defRPr>
            </a:lvl8pPr>
            <a:lvl9pPr marL="5762366" marR="0" lvl="8" indent="-471305" algn="l" rtl="0">
              <a:lnSpc>
                <a:spcPct val="100000"/>
              </a:lnSpc>
              <a:spcBef>
                <a:spcPts val="0"/>
              </a:spcBef>
              <a:spcAft>
                <a:spcPts val="0"/>
              </a:spcAft>
              <a:buClr>
                <a:srgbClr val="000000"/>
              </a:buClr>
              <a:buSzPts val="1700"/>
              <a:buFont typeface="Arial"/>
              <a:buChar char="■"/>
              <a:defRPr sz="2381" b="0" i="0" u="none" strike="noStrike" cap="none">
                <a:solidFill>
                  <a:srgbClr val="000000"/>
                </a:solidFill>
                <a:latin typeface="Arial"/>
                <a:ea typeface="Arial"/>
                <a:cs typeface="Arial"/>
                <a:sym typeface="Arial"/>
              </a:defRPr>
            </a:lvl9pPr>
          </a:lstStyle>
          <a:p>
            <a:endParaRPr/>
          </a:p>
        </p:txBody>
      </p:sp>
      <p:sp>
        <p:nvSpPr>
          <p:cNvPr id="690" name="Google Shape;690;p132"/>
          <p:cNvSpPr txBox="1">
            <a:spLocks noGrp="1"/>
          </p:cNvSpPr>
          <p:nvPr>
            <p:ph type="sldNum" idx="12"/>
          </p:nvPr>
        </p:nvSpPr>
        <p:spPr>
          <a:xfrm>
            <a:off x="14014857" y="9694886"/>
            <a:ext cx="907849" cy="818143"/>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873750099"/>
      </p:ext>
    </p:extLst>
  </p:cSld>
  <p:clrMapOvr>
    <a:masterClrMapping/>
  </p:clrMapOvr>
</p:sldLayout>
</file>

<file path=ppt/slideLayouts/slideLayout327.xml><?xml version="1.0" encoding="utf-8"?>
<p:sldLayout xmlns:a="http://schemas.openxmlformats.org/drawingml/2006/main" xmlns:r="http://schemas.openxmlformats.org/officeDocument/2006/relationships" xmlns:p="http://schemas.openxmlformats.org/presentationml/2006/main" matchingName="Пустой слайд" type="blank">
  <p:cSld name="Пустой слайд">
    <p:spTree>
      <p:nvGrpSpPr>
        <p:cNvPr id="1" name="Shape 697"/>
        <p:cNvGrpSpPr/>
        <p:nvPr/>
      </p:nvGrpSpPr>
      <p:grpSpPr>
        <a:xfrm>
          <a:off x="0" y="0"/>
          <a:ext cx="0" cy="0"/>
          <a:chOff x="0" y="0"/>
          <a:chExt cx="0" cy="0"/>
        </a:xfrm>
      </p:grpSpPr>
      <p:sp>
        <p:nvSpPr>
          <p:cNvPr id="698" name="Google Shape;698;p52"/>
          <p:cNvSpPr txBox="1">
            <a:spLocks noGrp="1"/>
          </p:cNvSpPr>
          <p:nvPr>
            <p:ph type="dt" idx="10"/>
          </p:nvPr>
        </p:nvSpPr>
        <p:spPr>
          <a:xfrm>
            <a:off x="1039892" y="9911197"/>
            <a:ext cx="3403277" cy="569286"/>
          </a:xfrm>
          <a:prstGeom prst="rect">
            <a:avLst/>
          </a:prstGeom>
          <a:noFill/>
          <a:ln>
            <a:noFill/>
          </a:ln>
        </p:spPr>
        <p:txBody>
          <a:bodyPr spcFirstLastPara="1" wrap="square" lIns="91425" tIns="45700" rIns="91425" bIns="45700" anchor="ctr" anchorCtr="0">
            <a:noAutofit/>
          </a:bodyPr>
          <a:lstStyle>
            <a:lvl1pPr marR="0" lvl="0" algn="l">
              <a:lnSpc>
                <a:spcPct val="100000"/>
              </a:lnSpc>
              <a:spcBef>
                <a:spcPts val="0"/>
              </a:spcBef>
              <a:spcAft>
                <a:spcPts val="0"/>
              </a:spcAft>
              <a:buSzPts val="1400"/>
              <a:buNone/>
              <a:defRPr sz="1680">
                <a:solidFill>
                  <a:srgbClr val="888888"/>
                </a:solidFill>
                <a:latin typeface="Calibri"/>
                <a:ea typeface="Calibri"/>
                <a:cs typeface="Calibri"/>
                <a:sym typeface="Calibri"/>
              </a:defRPr>
            </a:lvl1pPr>
            <a:lvl2pPr marR="0" lvl="1"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699" name="Google Shape;699;p52"/>
          <p:cNvSpPr txBox="1">
            <a:spLocks noGrp="1"/>
          </p:cNvSpPr>
          <p:nvPr>
            <p:ph type="ftr" idx="11"/>
          </p:nvPr>
        </p:nvSpPr>
        <p:spPr>
          <a:xfrm>
            <a:off x="5010388" y="9911197"/>
            <a:ext cx="5105126" cy="569286"/>
          </a:xfrm>
          <a:prstGeom prst="rect">
            <a:avLst/>
          </a:prstGeom>
          <a:noFill/>
          <a:ln>
            <a:noFill/>
          </a:ln>
        </p:spPr>
        <p:txBody>
          <a:bodyPr spcFirstLastPara="1" wrap="square" lIns="91425" tIns="45700" rIns="91425" bIns="45700" anchor="ctr" anchorCtr="0">
            <a:noAutofit/>
          </a:bodyPr>
          <a:lstStyle>
            <a:lvl1pPr marR="0" lvl="0" algn="ctr">
              <a:lnSpc>
                <a:spcPct val="100000"/>
              </a:lnSpc>
              <a:spcBef>
                <a:spcPts val="0"/>
              </a:spcBef>
              <a:spcAft>
                <a:spcPts val="0"/>
              </a:spcAft>
              <a:buSzPts val="1400"/>
              <a:buNone/>
              <a:defRPr sz="1680">
                <a:solidFill>
                  <a:srgbClr val="888888"/>
                </a:solidFill>
                <a:latin typeface="Calibri"/>
                <a:ea typeface="Calibri"/>
                <a:cs typeface="Calibri"/>
                <a:sym typeface="Calibri"/>
              </a:defRPr>
            </a:lvl1pPr>
            <a:lvl2pPr marR="0" lvl="1"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700" name="Google Shape;700;p52"/>
          <p:cNvSpPr txBox="1">
            <a:spLocks noGrp="1"/>
          </p:cNvSpPr>
          <p:nvPr>
            <p:ph type="sldNum" idx="12"/>
          </p:nvPr>
        </p:nvSpPr>
        <p:spPr>
          <a:xfrm>
            <a:off x="10682525" y="9911197"/>
            <a:ext cx="3403277" cy="56928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948409839"/>
      </p:ext>
    </p:extLst>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matchingName="Заголовок и объект" type="obj">
  <p:cSld name="Заголовок и объект">
    <p:spTree>
      <p:nvGrpSpPr>
        <p:cNvPr id="1" name="Shape 701"/>
        <p:cNvGrpSpPr/>
        <p:nvPr/>
      </p:nvGrpSpPr>
      <p:grpSpPr>
        <a:xfrm>
          <a:off x="0" y="0"/>
          <a:ext cx="0" cy="0"/>
          <a:chOff x="0" y="0"/>
          <a:chExt cx="0" cy="0"/>
        </a:xfrm>
      </p:grpSpPr>
      <p:sp>
        <p:nvSpPr>
          <p:cNvPr id="702" name="Google Shape;702;p69"/>
          <p:cNvSpPr txBox="1">
            <a:spLocks noGrp="1"/>
          </p:cNvSpPr>
          <p:nvPr>
            <p:ph type="title"/>
          </p:nvPr>
        </p:nvSpPr>
        <p:spPr>
          <a:xfrm>
            <a:off x="1039892" y="569325"/>
            <a:ext cx="13045966" cy="2067110"/>
          </a:xfrm>
          <a:prstGeom prst="rect">
            <a:avLst/>
          </a:prstGeom>
          <a:noFill/>
          <a:ln>
            <a:noFill/>
          </a:ln>
        </p:spPr>
        <p:txBody>
          <a:bodyPr spcFirstLastPara="1" wrap="square" lIns="91425" tIns="45700" rIns="91425" bIns="45700" anchor="ctr" anchorCtr="0">
            <a:noAutofit/>
          </a:bodyPr>
          <a:lstStyle>
            <a:lvl1pPr marR="0" lvl="0" algn="l">
              <a:lnSpc>
                <a:spcPct val="90000"/>
              </a:lnSpc>
              <a:spcBef>
                <a:spcPts val="0"/>
              </a:spcBef>
              <a:spcAft>
                <a:spcPts val="0"/>
              </a:spcAft>
              <a:buClr>
                <a:schemeClr val="dk1"/>
              </a:buClr>
              <a:buSzPts val="4400"/>
              <a:buFont typeface="Calibri"/>
              <a:buNone/>
              <a:defRPr sz="6162" b="0" i="0" u="none" strike="noStrike" cap="none">
                <a:solidFill>
                  <a:schemeClr val="dk1"/>
                </a:solidFill>
                <a:latin typeface="Calibri"/>
                <a:ea typeface="Calibri"/>
                <a:cs typeface="Calibri"/>
                <a:sym typeface="Calibri"/>
              </a:defRPr>
            </a:lvl1pPr>
            <a:lvl2pPr lvl="1" algn="l">
              <a:lnSpc>
                <a:spcPct val="100000"/>
              </a:lnSpc>
              <a:spcBef>
                <a:spcPts val="0"/>
              </a:spcBef>
              <a:spcAft>
                <a:spcPts val="0"/>
              </a:spcAft>
              <a:buSzPts val="1400"/>
              <a:buNone/>
              <a:defRPr sz="2521"/>
            </a:lvl2pPr>
            <a:lvl3pPr lvl="2" algn="l">
              <a:lnSpc>
                <a:spcPct val="100000"/>
              </a:lnSpc>
              <a:spcBef>
                <a:spcPts val="0"/>
              </a:spcBef>
              <a:spcAft>
                <a:spcPts val="0"/>
              </a:spcAft>
              <a:buSzPts val="1400"/>
              <a:buNone/>
              <a:defRPr sz="2521"/>
            </a:lvl3pPr>
            <a:lvl4pPr lvl="3" algn="l">
              <a:lnSpc>
                <a:spcPct val="100000"/>
              </a:lnSpc>
              <a:spcBef>
                <a:spcPts val="0"/>
              </a:spcBef>
              <a:spcAft>
                <a:spcPts val="0"/>
              </a:spcAft>
              <a:buSzPts val="1400"/>
              <a:buNone/>
              <a:defRPr sz="2521"/>
            </a:lvl4pPr>
            <a:lvl5pPr lvl="4" algn="l">
              <a:lnSpc>
                <a:spcPct val="100000"/>
              </a:lnSpc>
              <a:spcBef>
                <a:spcPts val="0"/>
              </a:spcBef>
              <a:spcAft>
                <a:spcPts val="0"/>
              </a:spcAft>
              <a:buSzPts val="1400"/>
              <a:buNone/>
              <a:defRPr sz="2521"/>
            </a:lvl5pPr>
            <a:lvl6pPr lvl="5" algn="l">
              <a:lnSpc>
                <a:spcPct val="100000"/>
              </a:lnSpc>
              <a:spcBef>
                <a:spcPts val="0"/>
              </a:spcBef>
              <a:spcAft>
                <a:spcPts val="0"/>
              </a:spcAft>
              <a:buSzPts val="1400"/>
              <a:buNone/>
              <a:defRPr sz="2521"/>
            </a:lvl6pPr>
            <a:lvl7pPr lvl="6" algn="l">
              <a:lnSpc>
                <a:spcPct val="100000"/>
              </a:lnSpc>
              <a:spcBef>
                <a:spcPts val="0"/>
              </a:spcBef>
              <a:spcAft>
                <a:spcPts val="0"/>
              </a:spcAft>
              <a:buSzPts val="1400"/>
              <a:buNone/>
              <a:defRPr sz="2521"/>
            </a:lvl7pPr>
            <a:lvl8pPr lvl="7" algn="l">
              <a:lnSpc>
                <a:spcPct val="100000"/>
              </a:lnSpc>
              <a:spcBef>
                <a:spcPts val="0"/>
              </a:spcBef>
              <a:spcAft>
                <a:spcPts val="0"/>
              </a:spcAft>
              <a:buSzPts val="1400"/>
              <a:buNone/>
              <a:defRPr sz="2521"/>
            </a:lvl8pPr>
            <a:lvl9pPr lvl="8" algn="l">
              <a:lnSpc>
                <a:spcPct val="100000"/>
              </a:lnSpc>
              <a:spcBef>
                <a:spcPts val="0"/>
              </a:spcBef>
              <a:spcAft>
                <a:spcPts val="0"/>
              </a:spcAft>
              <a:buSzPts val="1400"/>
              <a:buNone/>
              <a:defRPr sz="2521"/>
            </a:lvl9pPr>
          </a:lstStyle>
          <a:p>
            <a:endParaRPr/>
          </a:p>
        </p:txBody>
      </p:sp>
      <p:sp>
        <p:nvSpPr>
          <p:cNvPr id="703" name="Google Shape;703;p69"/>
          <p:cNvSpPr txBox="1">
            <a:spLocks noGrp="1"/>
          </p:cNvSpPr>
          <p:nvPr>
            <p:ph type="body" idx="1"/>
          </p:nvPr>
        </p:nvSpPr>
        <p:spPr>
          <a:xfrm>
            <a:off x="1039892" y="2846623"/>
            <a:ext cx="13045966" cy="6784649"/>
          </a:xfrm>
          <a:prstGeom prst="rect">
            <a:avLst/>
          </a:prstGeom>
          <a:noFill/>
          <a:ln>
            <a:noFill/>
          </a:ln>
        </p:spPr>
        <p:txBody>
          <a:bodyPr spcFirstLastPara="1" wrap="square" lIns="91425" tIns="45700" rIns="91425" bIns="45700" anchor="t" anchorCtr="0">
            <a:noAutofit/>
          </a:bodyPr>
          <a:lstStyle>
            <a:lvl1pPr marL="640263" marR="0" lvl="0" indent="-569123" algn="l">
              <a:lnSpc>
                <a:spcPct val="90000"/>
              </a:lnSpc>
              <a:spcBef>
                <a:spcPts val="1400"/>
              </a:spcBef>
              <a:spcAft>
                <a:spcPts val="0"/>
              </a:spcAft>
              <a:buClr>
                <a:schemeClr val="dk1"/>
              </a:buClr>
              <a:buSzPts val="2800"/>
              <a:buFont typeface="Arial"/>
              <a:buChar char="•"/>
              <a:defRPr sz="3921" b="0" i="0" u="none" strike="noStrike" cap="none">
                <a:solidFill>
                  <a:schemeClr val="dk1"/>
                </a:solidFill>
                <a:latin typeface="Calibri"/>
                <a:ea typeface="Calibri"/>
                <a:cs typeface="Calibri"/>
                <a:sym typeface="Calibri"/>
              </a:defRPr>
            </a:lvl1pPr>
            <a:lvl2pPr marL="1280526" marR="0" lvl="1" indent="-533552" algn="l">
              <a:lnSpc>
                <a:spcPct val="90000"/>
              </a:lnSpc>
              <a:spcBef>
                <a:spcPts val="700"/>
              </a:spcBef>
              <a:spcAft>
                <a:spcPts val="0"/>
              </a:spcAft>
              <a:buClr>
                <a:schemeClr val="dk1"/>
              </a:buClr>
              <a:buSzPts val="2400"/>
              <a:buFont typeface="Arial"/>
              <a:buChar char="•"/>
              <a:defRPr sz="3361" b="0" i="0" u="none" strike="noStrike" cap="none">
                <a:solidFill>
                  <a:schemeClr val="dk1"/>
                </a:solidFill>
                <a:latin typeface="Calibri"/>
                <a:ea typeface="Calibri"/>
                <a:cs typeface="Calibri"/>
                <a:sym typeface="Calibri"/>
              </a:defRPr>
            </a:lvl2pPr>
            <a:lvl3pPr marL="1920789" marR="0" lvl="2" indent="-497982" algn="l">
              <a:lnSpc>
                <a:spcPct val="90000"/>
              </a:lnSpc>
              <a:spcBef>
                <a:spcPts val="700"/>
              </a:spcBef>
              <a:spcAft>
                <a:spcPts val="0"/>
              </a:spcAft>
              <a:buClr>
                <a:schemeClr val="dk1"/>
              </a:buClr>
              <a:buSzPts val="2000"/>
              <a:buFont typeface="Arial"/>
              <a:buChar char="•"/>
              <a:defRPr sz="2801" b="0" i="0" u="none" strike="noStrike" cap="none">
                <a:solidFill>
                  <a:schemeClr val="dk1"/>
                </a:solidFill>
                <a:latin typeface="Calibri"/>
                <a:ea typeface="Calibri"/>
                <a:cs typeface="Calibri"/>
                <a:sym typeface="Calibri"/>
              </a:defRPr>
            </a:lvl3pPr>
            <a:lvl4pPr marL="2561052" marR="0" lvl="3" indent="-480197" algn="l">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4pPr>
            <a:lvl5pPr marL="3201314" marR="0" lvl="4" indent="-480197" algn="l">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5pPr>
            <a:lvl6pPr marL="3841577" marR="0" lvl="5" indent="-480197" algn="l">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6pPr>
            <a:lvl7pPr marL="4481840" marR="0" lvl="6" indent="-480197" algn="l">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7pPr>
            <a:lvl8pPr marL="5122103" marR="0" lvl="7" indent="-480197" algn="l">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8pPr>
            <a:lvl9pPr marL="5762366" marR="0" lvl="8" indent="-480197" algn="l">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9pPr>
          </a:lstStyle>
          <a:p>
            <a:endParaRPr/>
          </a:p>
        </p:txBody>
      </p:sp>
      <p:sp>
        <p:nvSpPr>
          <p:cNvPr id="704" name="Google Shape;704;p69"/>
          <p:cNvSpPr txBox="1">
            <a:spLocks noGrp="1"/>
          </p:cNvSpPr>
          <p:nvPr>
            <p:ph type="dt" idx="10"/>
          </p:nvPr>
        </p:nvSpPr>
        <p:spPr>
          <a:xfrm>
            <a:off x="1039892" y="9911197"/>
            <a:ext cx="3403277" cy="569286"/>
          </a:xfrm>
          <a:prstGeom prst="rect">
            <a:avLst/>
          </a:prstGeom>
          <a:noFill/>
          <a:ln>
            <a:noFill/>
          </a:ln>
        </p:spPr>
        <p:txBody>
          <a:bodyPr spcFirstLastPara="1" wrap="square" lIns="91425" tIns="45700" rIns="91425" bIns="45700" anchor="ctr" anchorCtr="0">
            <a:noAutofit/>
          </a:bodyPr>
          <a:lstStyle>
            <a:lvl1pPr marR="0" lvl="0" algn="l">
              <a:lnSpc>
                <a:spcPct val="100000"/>
              </a:lnSpc>
              <a:spcBef>
                <a:spcPts val="0"/>
              </a:spcBef>
              <a:spcAft>
                <a:spcPts val="0"/>
              </a:spcAft>
              <a:buSzPts val="1400"/>
              <a:buNone/>
              <a:defRPr sz="1680" b="0" i="0" u="none" strike="noStrike" cap="none">
                <a:solidFill>
                  <a:srgbClr val="888888"/>
                </a:solidFill>
                <a:latin typeface="Calibri"/>
                <a:ea typeface="Calibri"/>
                <a:cs typeface="Calibri"/>
                <a:sym typeface="Calibri"/>
              </a:defRPr>
            </a:lvl1pPr>
            <a:lvl2pPr marR="0" lvl="1"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705" name="Google Shape;705;p69"/>
          <p:cNvSpPr txBox="1">
            <a:spLocks noGrp="1"/>
          </p:cNvSpPr>
          <p:nvPr>
            <p:ph type="ftr" idx="11"/>
          </p:nvPr>
        </p:nvSpPr>
        <p:spPr>
          <a:xfrm>
            <a:off x="5010388" y="9911197"/>
            <a:ext cx="5105126" cy="569286"/>
          </a:xfrm>
          <a:prstGeom prst="rect">
            <a:avLst/>
          </a:prstGeom>
          <a:noFill/>
          <a:ln>
            <a:noFill/>
          </a:ln>
        </p:spPr>
        <p:txBody>
          <a:bodyPr spcFirstLastPara="1" wrap="square" lIns="91425" tIns="45700" rIns="91425" bIns="45700" anchor="ctr" anchorCtr="0">
            <a:noAutofit/>
          </a:bodyPr>
          <a:lstStyle>
            <a:lvl1pPr marR="0" lvl="0" algn="ctr">
              <a:lnSpc>
                <a:spcPct val="100000"/>
              </a:lnSpc>
              <a:spcBef>
                <a:spcPts val="0"/>
              </a:spcBef>
              <a:spcAft>
                <a:spcPts val="0"/>
              </a:spcAft>
              <a:buSzPts val="1400"/>
              <a:buNone/>
              <a:defRPr sz="1680" b="0" i="0" u="none" strike="noStrike" cap="none">
                <a:solidFill>
                  <a:srgbClr val="888888"/>
                </a:solidFill>
                <a:latin typeface="Calibri"/>
                <a:ea typeface="Calibri"/>
                <a:cs typeface="Calibri"/>
                <a:sym typeface="Calibri"/>
              </a:defRPr>
            </a:lvl1pPr>
            <a:lvl2pPr marR="0" lvl="1"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706" name="Google Shape;706;p69"/>
          <p:cNvSpPr txBox="1">
            <a:spLocks noGrp="1"/>
          </p:cNvSpPr>
          <p:nvPr>
            <p:ph type="sldNum" idx="12"/>
          </p:nvPr>
        </p:nvSpPr>
        <p:spPr>
          <a:xfrm>
            <a:off x="10682525" y="9911197"/>
            <a:ext cx="3403277" cy="56928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985084100"/>
      </p:ext>
    </p:extLst>
  </p:cSld>
  <p:clrMapOvr>
    <a:masterClrMapping/>
  </p:clrMapOvr>
</p:sldLayout>
</file>

<file path=ppt/slideLayouts/slideLayout329.xml><?xml version="1.0" encoding="utf-8"?>
<p:sldLayout xmlns:a="http://schemas.openxmlformats.org/drawingml/2006/main" xmlns:r="http://schemas.openxmlformats.org/officeDocument/2006/relationships" xmlns:p="http://schemas.openxmlformats.org/presentationml/2006/main" matchingName="Объект с подписью" type="objTx">
  <p:cSld name="Объект с подписью">
    <p:spTree>
      <p:nvGrpSpPr>
        <p:cNvPr id="1" name="Shape 707"/>
        <p:cNvGrpSpPr/>
        <p:nvPr/>
      </p:nvGrpSpPr>
      <p:grpSpPr>
        <a:xfrm>
          <a:off x="0" y="0"/>
          <a:ext cx="0" cy="0"/>
          <a:chOff x="0" y="0"/>
          <a:chExt cx="0" cy="0"/>
        </a:xfrm>
      </p:grpSpPr>
      <p:sp>
        <p:nvSpPr>
          <p:cNvPr id="708" name="Google Shape;708;p70"/>
          <p:cNvSpPr txBox="1">
            <a:spLocks noGrp="1"/>
          </p:cNvSpPr>
          <p:nvPr>
            <p:ph type="title"/>
          </p:nvPr>
        </p:nvSpPr>
        <p:spPr>
          <a:xfrm>
            <a:off x="1041862" y="712893"/>
            <a:ext cx="4878269" cy="2495127"/>
          </a:xfrm>
          <a:prstGeom prst="rect">
            <a:avLst/>
          </a:prstGeom>
          <a:noFill/>
          <a:ln>
            <a:noFill/>
          </a:ln>
        </p:spPr>
        <p:txBody>
          <a:bodyPr spcFirstLastPara="1" wrap="square" lIns="91425" tIns="45700" rIns="91425" bIns="45700" anchor="b" anchorCtr="0">
            <a:noAutofit/>
          </a:bodyPr>
          <a:lstStyle>
            <a:lvl1pPr marR="0" lvl="0" algn="l">
              <a:lnSpc>
                <a:spcPct val="90000"/>
              </a:lnSpc>
              <a:spcBef>
                <a:spcPts val="0"/>
              </a:spcBef>
              <a:spcAft>
                <a:spcPts val="0"/>
              </a:spcAft>
              <a:buClr>
                <a:schemeClr val="dk1"/>
              </a:buClr>
              <a:buSzPts val="3200"/>
              <a:buFont typeface="Calibri"/>
              <a:buNone/>
              <a:defRPr sz="4481" b="0" i="0" u="none" strike="noStrike" cap="none">
                <a:solidFill>
                  <a:schemeClr val="dk1"/>
                </a:solidFill>
                <a:latin typeface="Calibri"/>
                <a:ea typeface="Calibri"/>
                <a:cs typeface="Calibri"/>
                <a:sym typeface="Calibri"/>
              </a:defRPr>
            </a:lvl1pPr>
            <a:lvl2pPr lvl="1" algn="l">
              <a:lnSpc>
                <a:spcPct val="100000"/>
              </a:lnSpc>
              <a:spcBef>
                <a:spcPts val="0"/>
              </a:spcBef>
              <a:spcAft>
                <a:spcPts val="0"/>
              </a:spcAft>
              <a:buSzPts val="1400"/>
              <a:buNone/>
              <a:defRPr sz="2521"/>
            </a:lvl2pPr>
            <a:lvl3pPr lvl="2" algn="l">
              <a:lnSpc>
                <a:spcPct val="100000"/>
              </a:lnSpc>
              <a:spcBef>
                <a:spcPts val="0"/>
              </a:spcBef>
              <a:spcAft>
                <a:spcPts val="0"/>
              </a:spcAft>
              <a:buSzPts val="1400"/>
              <a:buNone/>
              <a:defRPr sz="2521"/>
            </a:lvl3pPr>
            <a:lvl4pPr lvl="3" algn="l">
              <a:lnSpc>
                <a:spcPct val="100000"/>
              </a:lnSpc>
              <a:spcBef>
                <a:spcPts val="0"/>
              </a:spcBef>
              <a:spcAft>
                <a:spcPts val="0"/>
              </a:spcAft>
              <a:buSzPts val="1400"/>
              <a:buNone/>
              <a:defRPr sz="2521"/>
            </a:lvl4pPr>
            <a:lvl5pPr lvl="4" algn="l">
              <a:lnSpc>
                <a:spcPct val="100000"/>
              </a:lnSpc>
              <a:spcBef>
                <a:spcPts val="0"/>
              </a:spcBef>
              <a:spcAft>
                <a:spcPts val="0"/>
              </a:spcAft>
              <a:buSzPts val="1400"/>
              <a:buNone/>
              <a:defRPr sz="2521"/>
            </a:lvl5pPr>
            <a:lvl6pPr lvl="5" algn="l">
              <a:lnSpc>
                <a:spcPct val="100000"/>
              </a:lnSpc>
              <a:spcBef>
                <a:spcPts val="0"/>
              </a:spcBef>
              <a:spcAft>
                <a:spcPts val="0"/>
              </a:spcAft>
              <a:buSzPts val="1400"/>
              <a:buNone/>
              <a:defRPr sz="2521"/>
            </a:lvl6pPr>
            <a:lvl7pPr lvl="6" algn="l">
              <a:lnSpc>
                <a:spcPct val="100000"/>
              </a:lnSpc>
              <a:spcBef>
                <a:spcPts val="0"/>
              </a:spcBef>
              <a:spcAft>
                <a:spcPts val="0"/>
              </a:spcAft>
              <a:buSzPts val="1400"/>
              <a:buNone/>
              <a:defRPr sz="2521"/>
            </a:lvl7pPr>
            <a:lvl8pPr lvl="7" algn="l">
              <a:lnSpc>
                <a:spcPct val="100000"/>
              </a:lnSpc>
              <a:spcBef>
                <a:spcPts val="0"/>
              </a:spcBef>
              <a:spcAft>
                <a:spcPts val="0"/>
              </a:spcAft>
              <a:buSzPts val="1400"/>
              <a:buNone/>
              <a:defRPr sz="2521"/>
            </a:lvl8pPr>
            <a:lvl9pPr lvl="8" algn="l">
              <a:lnSpc>
                <a:spcPct val="100000"/>
              </a:lnSpc>
              <a:spcBef>
                <a:spcPts val="0"/>
              </a:spcBef>
              <a:spcAft>
                <a:spcPts val="0"/>
              </a:spcAft>
              <a:buSzPts val="1400"/>
              <a:buNone/>
              <a:defRPr sz="2521"/>
            </a:lvl9pPr>
          </a:lstStyle>
          <a:p>
            <a:endParaRPr/>
          </a:p>
        </p:txBody>
      </p:sp>
      <p:sp>
        <p:nvSpPr>
          <p:cNvPr id="709" name="Google Shape;709;p70"/>
          <p:cNvSpPr txBox="1">
            <a:spLocks noGrp="1"/>
          </p:cNvSpPr>
          <p:nvPr>
            <p:ph type="body" idx="1"/>
          </p:nvPr>
        </p:nvSpPr>
        <p:spPr>
          <a:xfrm>
            <a:off x="6430393" y="1539652"/>
            <a:ext cx="7657269" cy="7599050"/>
          </a:xfrm>
          <a:prstGeom prst="rect">
            <a:avLst/>
          </a:prstGeom>
          <a:noFill/>
          <a:ln>
            <a:noFill/>
          </a:ln>
        </p:spPr>
        <p:txBody>
          <a:bodyPr spcFirstLastPara="1" wrap="square" lIns="91425" tIns="45700" rIns="91425" bIns="45700" anchor="t" anchorCtr="0">
            <a:noAutofit/>
          </a:bodyPr>
          <a:lstStyle>
            <a:lvl1pPr marL="640263" marR="0" lvl="0" indent="-604693" algn="l">
              <a:lnSpc>
                <a:spcPct val="90000"/>
              </a:lnSpc>
              <a:spcBef>
                <a:spcPts val="1400"/>
              </a:spcBef>
              <a:spcAft>
                <a:spcPts val="0"/>
              </a:spcAft>
              <a:buClr>
                <a:schemeClr val="dk1"/>
              </a:buClr>
              <a:buSzPts val="3200"/>
              <a:buFont typeface="Arial"/>
              <a:buChar char="•"/>
              <a:defRPr sz="4481" b="0" i="0" u="none" strike="noStrike" cap="none">
                <a:solidFill>
                  <a:schemeClr val="dk1"/>
                </a:solidFill>
                <a:latin typeface="Calibri"/>
                <a:ea typeface="Calibri"/>
                <a:cs typeface="Calibri"/>
                <a:sym typeface="Calibri"/>
              </a:defRPr>
            </a:lvl1pPr>
            <a:lvl2pPr marL="1280526" marR="0" lvl="1" indent="-569123" algn="l">
              <a:lnSpc>
                <a:spcPct val="90000"/>
              </a:lnSpc>
              <a:spcBef>
                <a:spcPts val="700"/>
              </a:spcBef>
              <a:spcAft>
                <a:spcPts val="0"/>
              </a:spcAft>
              <a:buClr>
                <a:schemeClr val="dk1"/>
              </a:buClr>
              <a:buSzPts val="2800"/>
              <a:buFont typeface="Arial"/>
              <a:buChar char="•"/>
              <a:defRPr sz="3921" b="0" i="0" u="none" strike="noStrike" cap="none">
                <a:solidFill>
                  <a:schemeClr val="dk1"/>
                </a:solidFill>
                <a:latin typeface="Calibri"/>
                <a:ea typeface="Calibri"/>
                <a:cs typeface="Calibri"/>
                <a:sym typeface="Calibri"/>
              </a:defRPr>
            </a:lvl2pPr>
            <a:lvl3pPr marL="1920789" marR="0" lvl="2" indent="-533552" algn="l">
              <a:lnSpc>
                <a:spcPct val="90000"/>
              </a:lnSpc>
              <a:spcBef>
                <a:spcPts val="700"/>
              </a:spcBef>
              <a:spcAft>
                <a:spcPts val="0"/>
              </a:spcAft>
              <a:buClr>
                <a:schemeClr val="dk1"/>
              </a:buClr>
              <a:buSzPts val="2400"/>
              <a:buFont typeface="Arial"/>
              <a:buChar char="•"/>
              <a:defRPr sz="3361" b="0" i="0" u="none" strike="noStrike" cap="none">
                <a:solidFill>
                  <a:schemeClr val="dk1"/>
                </a:solidFill>
                <a:latin typeface="Calibri"/>
                <a:ea typeface="Calibri"/>
                <a:cs typeface="Calibri"/>
                <a:sym typeface="Calibri"/>
              </a:defRPr>
            </a:lvl3pPr>
            <a:lvl4pPr marL="2561052" marR="0" lvl="3" indent="-497982" algn="l">
              <a:lnSpc>
                <a:spcPct val="90000"/>
              </a:lnSpc>
              <a:spcBef>
                <a:spcPts val="700"/>
              </a:spcBef>
              <a:spcAft>
                <a:spcPts val="0"/>
              </a:spcAft>
              <a:buClr>
                <a:schemeClr val="dk1"/>
              </a:buClr>
              <a:buSzPts val="2000"/>
              <a:buFont typeface="Arial"/>
              <a:buChar char="•"/>
              <a:defRPr sz="2801" b="0" i="0" u="none" strike="noStrike" cap="none">
                <a:solidFill>
                  <a:schemeClr val="dk1"/>
                </a:solidFill>
                <a:latin typeface="Calibri"/>
                <a:ea typeface="Calibri"/>
                <a:cs typeface="Calibri"/>
                <a:sym typeface="Calibri"/>
              </a:defRPr>
            </a:lvl4pPr>
            <a:lvl5pPr marL="3201314" marR="0" lvl="4" indent="-497982" algn="l">
              <a:lnSpc>
                <a:spcPct val="90000"/>
              </a:lnSpc>
              <a:spcBef>
                <a:spcPts val="700"/>
              </a:spcBef>
              <a:spcAft>
                <a:spcPts val="0"/>
              </a:spcAft>
              <a:buClr>
                <a:schemeClr val="dk1"/>
              </a:buClr>
              <a:buSzPts val="2000"/>
              <a:buFont typeface="Arial"/>
              <a:buChar char="•"/>
              <a:defRPr sz="2801" b="0" i="0" u="none" strike="noStrike" cap="none">
                <a:solidFill>
                  <a:schemeClr val="dk1"/>
                </a:solidFill>
                <a:latin typeface="Calibri"/>
                <a:ea typeface="Calibri"/>
                <a:cs typeface="Calibri"/>
                <a:sym typeface="Calibri"/>
              </a:defRPr>
            </a:lvl5pPr>
            <a:lvl6pPr marL="3841577" marR="0" lvl="5" indent="-497982" algn="l">
              <a:lnSpc>
                <a:spcPct val="90000"/>
              </a:lnSpc>
              <a:spcBef>
                <a:spcPts val="700"/>
              </a:spcBef>
              <a:spcAft>
                <a:spcPts val="0"/>
              </a:spcAft>
              <a:buClr>
                <a:schemeClr val="dk1"/>
              </a:buClr>
              <a:buSzPts val="2000"/>
              <a:buFont typeface="Arial"/>
              <a:buChar char="•"/>
              <a:defRPr sz="2801" b="0" i="0" u="none" strike="noStrike" cap="none">
                <a:solidFill>
                  <a:schemeClr val="dk1"/>
                </a:solidFill>
                <a:latin typeface="Calibri"/>
                <a:ea typeface="Calibri"/>
                <a:cs typeface="Calibri"/>
                <a:sym typeface="Calibri"/>
              </a:defRPr>
            </a:lvl6pPr>
            <a:lvl7pPr marL="4481840" marR="0" lvl="6" indent="-497982" algn="l">
              <a:lnSpc>
                <a:spcPct val="90000"/>
              </a:lnSpc>
              <a:spcBef>
                <a:spcPts val="700"/>
              </a:spcBef>
              <a:spcAft>
                <a:spcPts val="0"/>
              </a:spcAft>
              <a:buClr>
                <a:schemeClr val="dk1"/>
              </a:buClr>
              <a:buSzPts val="2000"/>
              <a:buFont typeface="Arial"/>
              <a:buChar char="•"/>
              <a:defRPr sz="2801" b="0" i="0" u="none" strike="noStrike" cap="none">
                <a:solidFill>
                  <a:schemeClr val="dk1"/>
                </a:solidFill>
                <a:latin typeface="Calibri"/>
                <a:ea typeface="Calibri"/>
                <a:cs typeface="Calibri"/>
                <a:sym typeface="Calibri"/>
              </a:defRPr>
            </a:lvl7pPr>
            <a:lvl8pPr marL="5122103" marR="0" lvl="7" indent="-497982" algn="l">
              <a:lnSpc>
                <a:spcPct val="90000"/>
              </a:lnSpc>
              <a:spcBef>
                <a:spcPts val="700"/>
              </a:spcBef>
              <a:spcAft>
                <a:spcPts val="0"/>
              </a:spcAft>
              <a:buClr>
                <a:schemeClr val="dk1"/>
              </a:buClr>
              <a:buSzPts val="2000"/>
              <a:buFont typeface="Arial"/>
              <a:buChar char="•"/>
              <a:defRPr sz="2801" b="0" i="0" u="none" strike="noStrike" cap="none">
                <a:solidFill>
                  <a:schemeClr val="dk1"/>
                </a:solidFill>
                <a:latin typeface="Calibri"/>
                <a:ea typeface="Calibri"/>
                <a:cs typeface="Calibri"/>
                <a:sym typeface="Calibri"/>
              </a:defRPr>
            </a:lvl8pPr>
            <a:lvl9pPr marL="5762366" marR="0" lvl="8" indent="-497982" algn="l">
              <a:lnSpc>
                <a:spcPct val="90000"/>
              </a:lnSpc>
              <a:spcBef>
                <a:spcPts val="700"/>
              </a:spcBef>
              <a:spcAft>
                <a:spcPts val="0"/>
              </a:spcAft>
              <a:buClr>
                <a:schemeClr val="dk1"/>
              </a:buClr>
              <a:buSzPts val="2000"/>
              <a:buFont typeface="Arial"/>
              <a:buChar char="•"/>
              <a:defRPr sz="2801" b="0" i="0" u="none" strike="noStrike" cap="none">
                <a:solidFill>
                  <a:schemeClr val="dk1"/>
                </a:solidFill>
                <a:latin typeface="Calibri"/>
                <a:ea typeface="Calibri"/>
                <a:cs typeface="Calibri"/>
                <a:sym typeface="Calibri"/>
              </a:defRPr>
            </a:lvl9pPr>
          </a:lstStyle>
          <a:p>
            <a:endParaRPr/>
          </a:p>
        </p:txBody>
      </p:sp>
      <p:sp>
        <p:nvSpPr>
          <p:cNvPr id="710" name="Google Shape;710;p70"/>
          <p:cNvSpPr txBox="1">
            <a:spLocks noGrp="1"/>
          </p:cNvSpPr>
          <p:nvPr>
            <p:ph type="body" idx="2"/>
          </p:nvPr>
        </p:nvSpPr>
        <p:spPr>
          <a:xfrm>
            <a:off x="1041862" y="3208020"/>
            <a:ext cx="4878269" cy="5943117"/>
          </a:xfrm>
          <a:prstGeom prst="rect">
            <a:avLst/>
          </a:prstGeom>
          <a:noFill/>
          <a:ln>
            <a:noFill/>
          </a:ln>
        </p:spPr>
        <p:txBody>
          <a:bodyPr spcFirstLastPara="1" wrap="square" lIns="91425" tIns="45700" rIns="91425" bIns="45700" anchor="t" anchorCtr="0">
            <a:noAutofit/>
          </a:bodyPr>
          <a:lstStyle>
            <a:lvl1pPr marL="640263" marR="0" lvl="0" indent="-320131" algn="l">
              <a:lnSpc>
                <a:spcPct val="90000"/>
              </a:lnSpc>
              <a:spcBef>
                <a:spcPts val="1400"/>
              </a:spcBef>
              <a:spcAft>
                <a:spcPts val="0"/>
              </a:spcAft>
              <a:buClr>
                <a:schemeClr val="dk1"/>
              </a:buClr>
              <a:buSzPts val="1600"/>
              <a:buFont typeface="Arial"/>
              <a:buNone/>
              <a:defRPr sz="2241" b="0" i="0" u="none" strike="noStrike" cap="none">
                <a:solidFill>
                  <a:schemeClr val="dk1"/>
                </a:solidFill>
                <a:latin typeface="Calibri"/>
                <a:ea typeface="Calibri"/>
                <a:cs typeface="Calibri"/>
                <a:sym typeface="Calibri"/>
              </a:defRPr>
            </a:lvl1pPr>
            <a:lvl2pPr marL="1280526" marR="0" lvl="1" indent="-320131" algn="l">
              <a:lnSpc>
                <a:spcPct val="90000"/>
              </a:lnSpc>
              <a:spcBef>
                <a:spcPts val="700"/>
              </a:spcBef>
              <a:spcAft>
                <a:spcPts val="0"/>
              </a:spcAft>
              <a:buClr>
                <a:schemeClr val="dk1"/>
              </a:buClr>
              <a:buSzPts val="1400"/>
              <a:buFont typeface="Arial"/>
              <a:buNone/>
              <a:defRPr sz="1961" b="0" i="0" u="none" strike="noStrike" cap="none">
                <a:solidFill>
                  <a:schemeClr val="dk1"/>
                </a:solidFill>
                <a:latin typeface="Calibri"/>
                <a:ea typeface="Calibri"/>
                <a:cs typeface="Calibri"/>
                <a:sym typeface="Calibri"/>
              </a:defRPr>
            </a:lvl2pPr>
            <a:lvl3pPr marL="1920789" marR="0" lvl="2" indent="-320131" algn="l">
              <a:lnSpc>
                <a:spcPct val="90000"/>
              </a:lnSpc>
              <a:spcBef>
                <a:spcPts val="700"/>
              </a:spcBef>
              <a:spcAft>
                <a:spcPts val="0"/>
              </a:spcAft>
              <a:buClr>
                <a:schemeClr val="dk1"/>
              </a:buClr>
              <a:buSzPts val="1200"/>
              <a:buFont typeface="Arial"/>
              <a:buNone/>
              <a:defRPr sz="1680" b="0" i="0" u="none" strike="noStrike" cap="none">
                <a:solidFill>
                  <a:schemeClr val="dk1"/>
                </a:solidFill>
                <a:latin typeface="Calibri"/>
                <a:ea typeface="Calibri"/>
                <a:cs typeface="Calibri"/>
                <a:sym typeface="Calibri"/>
              </a:defRPr>
            </a:lvl3pPr>
            <a:lvl4pPr marL="2561052" marR="0" lvl="3" indent="-320131" algn="l">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4pPr>
            <a:lvl5pPr marL="3201314" marR="0" lvl="4" indent="-320131" algn="l">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5pPr>
            <a:lvl6pPr marL="3841577" marR="0" lvl="5" indent="-320131" algn="l">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6pPr>
            <a:lvl7pPr marL="4481840" marR="0" lvl="6" indent="-320131" algn="l">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7pPr>
            <a:lvl8pPr marL="5122103" marR="0" lvl="7" indent="-320131" algn="l">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8pPr>
            <a:lvl9pPr marL="5762366" marR="0" lvl="8" indent="-320131" algn="l">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9pPr>
          </a:lstStyle>
          <a:p>
            <a:endParaRPr/>
          </a:p>
        </p:txBody>
      </p:sp>
      <p:sp>
        <p:nvSpPr>
          <p:cNvPr id="711" name="Google Shape;711;p70"/>
          <p:cNvSpPr txBox="1">
            <a:spLocks noGrp="1"/>
          </p:cNvSpPr>
          <p:nvPr>
            <p:ph type="dt" idx="10"/>
          </p:nvPr>
        </p:nvSpPr>
        <p:spPr>
          <a:xfrm>
            <a:off x="1039892" y="9911197"/>
            <a:ext cx="3403277" cy="569286"/>
          </a:xfrm>
          <a:prstGeom prst="rect">
            <a:avLst/>
          </a:prstGeom>
          <a:noFill/>
          <a:ln>
            <a:noFill/>
          </a:ln>
        </p:spPr>
        <p:txBody>
          <a:bodyPr spcFirstLastPara="1" wrap="square" lIns="91425" tIns="45700" rIns="91425" bIns="45700" anchor="ctr" anchorCtr="0">
            <a:noAutofit/>
          </a:bodyPr>
          <a:lstStyle>
            <a:lvl1pPr marR="0" lvl="0" algn="l">
              <a:lnSpc>
                <a:spcPct val="100000"/>
              </a:lnSpc>
              <a:spcBef>
                <a:spcPts val="0"/>
              </a:spcBef>
              <a:spcAft>
                <a:spcPts val="0"/>
              </a:spcAft>
              <a:buSzPts val="1400"/>
              <a:buNone/>
              <a:defRPr sz="1680">
                <a:solidFill>
                  <a:srgbClr val="888888"/>
                </a:solidFill>
                <a:latin typeface="Calibri"/>
                <a:ea typeface="Calibri"/>
                <a:cs typeface="Calibri"/>
                <a:sym typeface="Calibri"/>
              </a:defRPr>
            </a:lvl1pPr>
            <a:lvl2pPr marR="0" lvl="1"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712" name="Google Shape;712;p70"/>
          <p:cNvSpPr txBox="1">
            <a:spLocks noGrp="1"/>
          </p:cNvSpPr>
          <p:nvPr>
            <p:ph type="ftr" idx="11"/>
          </p:nvPr>
        </p:nvSpPr>
        <p:spPr>
          <a:xfrm>
            <a:off x="5010388" y="9911197"/>
            <a:ext cx="5105126" cy="569286"/>
          </a:xfrm>
          <a:prstGeom prst="rect">
            <a:avLst/>
          </a:prstGeom>
          <a:noFill/>
          <a:ln>
            <a:noFill/>
          </a:ln>
        </p:spPr>
        <p:txBody>
          <a:bodyPr spcFirstLastPara="1" wrap="square" lIns="91425" tIns="45700" rIns="91425" bIns="45700" anchor="ctr" anchorCtr="0">
            <a:noAutofit/>
          </a:bodyPr>
          <a:lstStyle>
            <a:lvl1pPr marR="0" lvl="0" algn="ctr">
              <a:lnSpc>
                <a:spcPct val="100000"/>
              </a:lnSpc>
              <a:spcBef>
                <a:spcPts val="0"/>
              </a:spcBef>
              <a:spcAft>
                <a:spcPts val="0"/>
              </a:spcAft>
              <a:buSzPts val="1400"/>
              <a:buNone/>
              <a:defRPr sz="1680">
                <a:solidFill>
                  <a:srgbClr val="888888"/>
                </a:solidFill>
                <a:latin typeface="Calibri"/>
                <a:ea typeface="Calibri"/>
                <a:cs typeface="Calibri"/>
                <a:sym typeface="Calibri"/>
              </a:defRPr>
            </a:lvl1pPr>
            <a:lvl2pPr marR="0" lvl="1"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713" name="Google Shape;713;p70"/>
          <p:cNvSpPr txBox="1">
            <a:spLocks noGrp="1"/>
          </p:cNvSpPr>
          <p:nvPr>
            <p:ph type="sldNum" idx="12"/>
          </p:nvPr>
        </p:nvSpPr>
        <p:spPr>
          <a:xfrm>
            <a:off x="10682525" y="9911197"/>
            <a:ext cx="3403277" cy="56928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499980283"/>
      </p:ext>
    </p:extLst>
  </p:cSld>
  <p:clrMapOvr>
    <a:masterClrMapping/>
  </p:clrMapOvr>
</p:sldLayout>
</file>

<file path=ppt/slideLayouts/slideLayout330.xml><?xml version="1.0" encoding="utf-8"?>
<p:sldLayout xmlns:a="http://schemas.openxmlformats.org/drawingml/2006/main" xmlns:r="http://schemas.openxmlformats.org/officeDocument/2006/relationships" xmlns:p="http://schemas.openxmlformats.org/presentationml/2006/main" matchingName="Рисунок с подписью" type="picTx">
  <p:cSld name="Рисунок с подписью">
    <p:spTree>
      <p:nvGrpSpPr>
        <p:cNvPr id="1" name="Shape 714"/>
        <p:cNvGrpSpPr/>
        <p:nvPr/>
      </p:nvGrpSpPr>
      <p:grpSpPr>
        <a:xfrm>
          <a:off x="0" y="0"/>
          <a:ext cx="0" cy="0"/>
          <a:chOff x="0" y="0"/>
          <a:chExt cx="0" cy="0"/>
        </a:xfrm>
      </p:grpSpPr>
      <p:sp>
        <p:nvSpPr>
          <p:cNvPr id="715" name="Google Shape;715;p71"/>
          <p:cNvSpPr txBox="1">
            <a:spLocks noGrp="1"/>
          </p:cNvSpPr>
          <p:nvPr>
            <p:ph type="title"/>
          </p:nvPr>
        </p:nvSpPr>
        <p:spPr>
          <a:xfrm>
            <a:off x="1041862" y="712893"/>
            <a:ext cx="4878269" cy="2495127"/>
          </a:xfrm>
          <a:prstGeom prst="rect">
            <a:avLst/>
          </a:prstGeom>
          <a:noFill/>
          <a:ln>
            <a:noFill/>
          </a:ln>
        </p:spPr>
        <p:txBody>
          <a:bodyPr spcFirstLastPara="1" wrap="square" lIns="91425" tIns="45700" rIns="91425" bIns="45700" anchor="b" anchorCtr="0">
            <a:noAutofit/>
          </a:bodyPr>
          <a:lstStyle>
            <a:lvl1pPr marR="0" lvl="0" algn="l">
              <a:lnSpc>
                <a:spcPct val="90000"/>
              </a:lnSpc>
              <a:spcBef>
                <a:spcPts val="0"/>
              </a:spcBef>
              <a:spcAft>
                <a:spcPts val="0"/>
              </a:spcAft>
              <a:buClr>
                <a:schemeClr val="dk1"/>
              </a:buClr>
              <a:buSzPts val="3200"/>
              <a:buFont typeface="Calibri"/>
              <a:buNone/>
              <a:defRPr sz="4481" b="0" i="0" u="none" strike="noStrike" cap="none">
                <a:solidFill>
                  <a:schemeClr val="dk1"/>
                </a:solidFill>
                <a:latin typeface="Calibri"/>
                <a:ea typeface="Calibri"/>
                <a:cs typeface="Calibri"/>
                <a:sym typeface="Calibri"/>
              </a:defRPr>
            </a:lvl1pPr>
            <a:lvl2pPr lvl="1" algn="l">
              <a:lnSpc>
                <a:spcPct val="100000"/>
              </a:lnSpc>
              <a:spcBef>
                <a:spcPts val="0"/>
              </a:spcBef>
              <a:spcAft>
                <a:spcPts val="0"/>
              </a:spcAft>
              <a:buSzPts val="1400"/>
              <a:buNone/>
              <a:defRPr sz="2521"/>
            </a:lvl2pPr>
            <a:lvl3pPr lvl="2" algn="l">
              <a:lnSpc>
                <a:spcPct val="100000"/>
              </a:lnSpc>
              <a:spcBef>
                <a:spcPts val="0"/>
              </a:spcBef>
              <a:spcAft>
                <a:spcPts val="0"/>
              </a:spcAft>
              <a:buSzPts val="1400"/>
              <a:buNone/>
              <a:defRPr sz="2521"/>
            </a:lvl3pPr>
            <a:lvl4pPr lvl="3" algn="l">
              <a:lnSpc>
                <a:spcPct val="100000"/>
              </a:lnSpc>
              <a:spcBef>
                <a:spcPts val="0"/>
              </a:spcBef>
              <a:spcAft>
                <a:spcPts val="0"/>
              </a:spcAft>
              <a:buSzPts val="1400"/>
              <a:buNone/>
              <a:defRPr sz="2521"/>
            </a:lvl4pPr>
            <a:lvl5pPr lvl="4" algn="l">
              <a:lnSpc>
                <a:spcPct val="100000"/>
              </a:lnSpc>
              <a:spcBef>
                <a:spcPts val="0"/>
              </a:spcBef>
              <a:spcAft>
                <a:spcPts val="0"/>
              </a:spcAft>
              <a:buSzPts val="1400"/>
              <a:buNone/>
              <a:defRPr sz="2521"/>
            </a:lvl5pPr>
            <a:lvl6pPr lvl="5" algn="l">
              <a:lnSpc>
                <a:spcPct val="100000"/>
              </a:lnSpc>
              <a:spcBef>
                <a:spcPts val="0"/>
              </a:spcBef>
              <a:spcAft>
                <a:spcPts val="0"/>
              </a:spcAft>
              <a:buSzPts val="1400"/>
              <a:buNone/>
              <a:defRPr sz="2521"/>
            </a:lvl6pPr>
            <a:lvl7pPr lvl="6" algn="l">
              <a:lnSpc>
                <a:spcPct val="100000"/>
              </a:lnSpc>
              <a:spcBef>
                <a:spcPts val="0"/>
              </a:spcBef>
              <a:spcAft>
                <a:spcPts val="0"/>
              </a:spcAft>
              <a:buSzPts val="1400"/>
              <a:buNone/>
              <a:defRPr sz="2521"/>
            </a:lvl7pPr>
            <a:lvl8pPr lvl="7" algn="l">
              <a:lnSpc>
                <a:spcPct val="100000"/>
              </a:lnSpc>
              <a:spcBef>
                <a:spcPts val="0"/>
              </a:spcBef>
              <a:spcAft>
                <a:spcPts val="0"/>
              </a:spcAft>
              <a:buSzPts val="1400"/>
              <a:buNone/>
              <a:defRPr sz="2521"/>
            </a:lvl8pPr>
            <a:lvl9pPr lvl="8" algn="l">
              <a:lnSpc>
                <a:spcPct val="100000"/>
              </a:lnSpc>
              <a:spcBef>
                <a:spcPts val="0"/>
              </a:spcBef>
              <a:spcAft>
                <a:spcPts val="0"/>
              </a:spcAft>
              <a:buSzPts val="1400"/>
              <a:buNone/>
              <a:defRPr sz="2521"/>
            </a:lvl9pPr>
          </a:lstStyle>
          <a:p>
            <a:endParaRPr/>
          </a:p>
        </p:txBody>
      </p:sp>
      <p:sp>
        <p:nvSpPr>
          <p:cNvPr id="716" name="Google Shape;716;p71"/>
          <p:cNvSpPr>
            <a:spLocks noGrp="1"/>
          </p:cNvSpPr>
          <p:nvPr>
            <p:ph type="pic" idx="2"/>
          </p:nvPr>
        </p:nvSpPr>
        <p:spPr>
          <a:xfrm>
            <a:off x="6430393" y="1539652"/>
            <a:ext cx="7657269" cy="7599050"/>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1400"/>
              </a:spcBef>
              <a:spcAft>
                <a:spcPts val="0"/>
              </a:spcAft>
              <a:buClr>
                <a:schemeClr val="dk1"/>
              </a:buClr>
              <a:buSzPts val="3200"/>
              <a:buFont typeface="Arial"/>
              <a:buNone/>
              <a:defRPr sz="4481" b="0" i="0" u="none" strike="noStrike" cap="none">
                <a:solidFill>
                  <a:schemeClr val="dk1"/>
                </a:solidFill>
                <a:latin typeface="Calibri"/>
                <a:ea typeface="Calibri"/>
                <a:cs typeface="Calibri"/>
                <a:sym typeface="Calibri"/>
              </a:defRPr>
            </a:lvl1pPr>
            <a:lvl2pPr marR="0" lvl="1" algn="l" rtl="0">
              <a:lnSpc>
                <a:spcPct val="90000"/>
              </a:lnSpc>
              <a:spcBef>
                <a:spcPts val="700"/>
              </a:spcBef>
              <a:spcAft>
                <a:spcPts val="0"/>
              </a:spcAft>
              <a:buClr>
                <a:schemeClr val="dk1"/>
              </a:buClr>
              <a:buSzPts val="2800"/>
              <a:buFont typeface="Arial"/>
              <a:buNone/>
              <a:defRPr sz="3921" b="0" i="0" u="none" strike="noStrike" cap="none">
                <a:solidFill>
                  <a:schemeClr val="dk1"/>
                </a:solidFill>
                <a:latin typeface="Calibri"/>
                <a:ea typeface="Calibri"/>
                <a:cs typeface="Calibri"/>
                <a:sym typeface="Calibri"/>
              </a:defRPr>
            </a:lvl2pPr>
            <a:lvl3pPr marR="0" lvl="2" algn="l" rtl="0">
              <a:lnSpc>
                <a:spcPct val="90000"/>
              </a:lnSpc>
              <a:spcBef>
                <a:spcPts val="700"/>
              </a:spcBef>
              <a:spcAft>
                <a:spcPts val="0"/>
              </a:spcAft>
              <a:buClr>
                <a:schemeClr val="dk1"/>
              </a:buClr>
              <a:buSzPts val="2400"/>
              <a:buFont typeface="Arial"/>
              <a:buNone/>
              <a:defRPr sz="3361" b="0" i="0" u="none" strike="noStrike" cap="none">
                <a:solidFill>
                  <a:schemeClr val="dk1"/>
                </a:solidFill>
                <a:latin typeface="Calibri"/>
                <a:ea typeface="Calibri"/>
                <a:cs typeface="Calibri"/>
                <a:sym typeface="Calibri"/>
              </a:defRPr>
            </a:lvl3pPr>
            <a:lvl4pPr marR="0" lvl="3"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4pPr>
            <a:lvl5pPr marR="0" lvl="4"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5pPr>
            <a:lvl6pPr marR="0" lvl="5"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6pPr>
            <a:lvl7pPr marR="0" lvl="6"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7pPr>
            <a:lvl8pPr marR="0" lvl="7"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8pPr>
            <a:lvl9pPr marR="0" lvl="8"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9pPr>
          </a:lstStyle>
          <a:p>
            <a:endParaRPr/>
          </a:p>
        </p:txBody>
      </p:sp>
      <p:sp>
        <p:nvSpPr>
          <p:cNvPr id="717" name="Google Shape;717;p71"/>
          <p:cNvSpPr txBox="1">
            <a:spLocks noGrp="1"/>
          </p:cNvSpPr>
          <p:nvPr>
            <p:ph type="body" idx="1"/>
          </p:nvPr>
        </p:nvSpPr>
        <p:spPr>
          <a:xfrm>
            <a:off x="1041862" y="3208020"/>
            <a:ext cx="4878269" cy="5943117"/>
          </a:xfrm>
          <a:prstGeom prst="rect">
            <a:avLst/>
          </a:prstGeom>
          <a:noFill/>
          <a:ln>
            <a:noFill/>
          </a:ln>
        </p:spPr>
        <p:txBody>
          <a:bodyPr spcFirstLastPara="1" wrap="square" lIns="91425" tIns="45700" rIns="91425" bIns="45700" anchor="t" anchorCtr="0">
            <a:noAutofit/>
          </a:bodyPr>
          <a:lstStyle>
            <a:lvl1pPr marL="640263" marR="0" lvl="0" indent="-320131" algn="l">
              <a:lnSpc>
                <a:spcPct val="90000"/>
              </a:lnSpc>
              <a:spcBef>
                <a:spcPts val="1400"/>
              </a:spcBef>
              <a:spcAft>
                <a:spcPts val="0"/>
              </a:spcAft>
              <a:buClr>
                <a:schemeClr val="dk1"/>
              </a:buClr>
              <a:buSzPts val="1600"/>
              <a:buFont typeface="Arial"/>
              <a:buNone/>
              <a:defRPr sz="2241" b="0" i="0" u="none" strike="noStrike" cap="none">
                <a:solidFill>
                  <a:schemeClr val="dk1"/>
                </a:solidFill>
                <a:latin typeface="Calibri"/>
                <a:ea typeface="Calibri"/>
                <a:cs typeface="Calibri"/>
                <a:sym typeface="Calibri"/>
              </a:defRPr>
            </a:lvl1pPr>
            <a:lvl2pPr marL="1280526" marR="0" lvl="1" indent="-320131" algn="l">
              <a:lnSpc>
                <a:spcPct val="90000"/>
              </a:lnSpc>
              <a:spcBef>
                <a:spcPts val="700"/>
              </a:spcBef>
              <a:spcAft>
                <a:spcPts val="0"/>
              </a:spcAft>
              <a:buClr>
                <a:schemeClr val="dk1"/>
              </a:buClr>
              <a:buSzPts val="1400"/>
              <a:buFont typeface="Arial"/>
              <a:buNone/>
              <a:defRPr sz="1961" b="0" i="0" u="none" strike="noStrike" cap="none">
                <a:solidFill>
                  <a:schemeClr val="dk1"/>
                </a:solidFill>
                <a:latin typeface="Calibri"/>
                <a:ea typeface="Calibri"/>
                <a:cs typeface="Calibri"/>
                <a:sym typeface="Calibri"/>
              </a:defRPr>
            </a:lvl2pPr>
            <a:lvl3pPr marL="1920789" marR="0" lvl="2" indent="-320131" algn="l">
              <a:lnSpc>
                <a:spcPct val="90000"/>
              </a:lnSpc>
              <a:spcBef>
                <a:spcPts val="700"/>
              </a:spcBef>
              <a:spcAft>
                <a:spcPts val="0"/>
              </a:spcAft>
              <a:buClr>
                <a:schemeClr val="dk1"/>
              </a:buClr>
              <a:buSzPts val="1200"/>
              <a:buFont typeface="Arial"/>
              <a:buNone/>
              <a:defRPr sz="1680" b="0" i="0" u="none" strike="noStrike" cap="none">
                <a:solidFill>
                  <a:schemeClr val="dk1"/>
                </a:solidFill>
                <a:latin typeface="Calibri"/>
                <a:ea typeface="Calibri"/>
                <a:cs typeface="Calibri"/>
                <a:sym typeface="Calibri"/>
              </a:defRPr>
            </a:lvl3pPr>
            <a:lvl4pPr marL="2561052" marR="0" lvl="3" indent="-320131" algn="l">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4pPr>
            <a:lvl5pPr marL="3201314" marR="0" lvl="4" indent="-320131" algn="l">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5pPr>
            <a:lvl6pPr marL="3841577" marR="0" lvl="5" indent="-320131" algn="l">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6pPr>
            <a:lvl7pPr marL="4481840" marR="0" lvl="6" indent="-320131" algn="l">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7pPr>
            <a:lvl8pPr marL="5122103" marR="0" lvl="7" indent="-320131" algn="l">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8pPr>
            <a:lvl9pPr marL="5762366" marR="0" lvl="8" indent="-320131" algn="l">
              <a:lnSpc>
                <a:spcPct val="90000"/>
              </a:lnSpc>
              <a:spcBef>
                <a:spcPts val="700"/>
              </a:spcBef>
              <a:spcAft>
                <a:spcPts val="0"/>
              </a:spcAft>
              <a:buClr>
                <a:schemeClr val="dk1"/>
              </a:buClr>
              <a:buSzPts val="1000"/>
              <a:buFont typeface="Arial"/>
              <a:buNone/>
              <a:defRPr sz="1400" b="0" i="0" u="none" strike="noStrike" cap="none">
                <a:solidFill>
                  <a:schemeClr val="dk1"/>
                </a:solidFill>
                <a:latin typeface="Calibri"/>
                <a:ea typeface="Calibri"/>
                <a:cs typeface="Calibri"/>
                <a:sym typeface="Calibri"/>
              </a:defRPr>
            </a:lvl9pPr>
          </a:lstStyle>
          <a:p>
            <a:endParaRPr/>
          </a:p>
        </p:txBody>
      </p:sp>
      <p:sp>
        <p:nvSpPr>
          <p:cNvPr id="718" name="Google Shape;718;p71"/>
          <p:cNvSpPr txBox="1">
            <a:spLocks noGrp="1"/>
          </p:cNvSpPr>
          <p:nvPr>
            <p:ph type="dt" idx="10"/>
          </p:nvPr>
        </p:nvSpPr>
        <p:spPr>
          <a:xfrm>
            <a:off x="1039892" y="9911197"/>
            <a:ext cx="3403277" cy="569286"/>
          </a:xfrm>
          <a:prstGeom prst="rect">
            <a:avLst/>
          </a:prstGeom>
          <a:noFill/>
          <a:ln>
            <a:noFill/>
          </a:ln>
        </p:spPr>
        <p:txBody>
          <a:bodyPr spcFirstLastPara="1" wrap="square" lIns="91425" tIns="45700" rIns="91425" bIns="45700" anchor="ctr" anchorCtr="0">
            <a:noAutofit/>
          </a:bodyPr>
          <a:lstStyle>
            <a:lvl1pPr marR="0" lvl="0" algn="l">
              <a:lnSpc>
                <a:spcPct val="100000"/>
              </a:lnSpc>
              <a:spcBef>
                <a:spcPts val="0"/>
              </a:spcBef>
              <a:spcAft>
                <a:spcPts val="0"/>
              </a:spcAft>
              <a:buSzPts val="1400"/>
              <a:buNone/>
              <a:defRPr sz="1680">
                <a:solidFill>
                  <a:srgbClr val="888888"/>
                </a:solidFill>
                <a:latin typeface="Calibri"/>
                <a:ea typeface="Calibri"/>
                <a:cs typeface="Calibri"/>
                <a:sym typeface="Calibri"/>
              </a:defRPr>
            </a:lvl1pPr>
            <a:lvl2pPr marR="0" lvl="1"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719" name="Google Shape;719;p71"/>
          <p:cNvSpPr txBox="1">
            <a:spLocks noGrp="1"/>
          </p:cNvSpPr>
          <p:nvPr>
            <p:ph type="ftr" idx="11"/>
          </p:nvPr>
        </p:nvSpPr>
        <p:spPr>
          <a:xfrm>
            <a:off x="5010388" y="9911197"/>
            <a:ext cx="5105126" cy="569286"/>
          </a:xfrm>
          <a:prstGeom prst="rect">
            <a:avLst/>
          </a:prstGeom>
          <a:noFill/>
          <a:ln>
            <a:noFill/>
          </a:ln>
        </p:spPr>
        <p:txBody>
          <a:bodyPr spcFirstLastPara="1" wrap="square" lIns="91425" tIns="45700" rIns="91425" bIns="45700" anchor="ctr" anchorCtr="0">
            <a:noAutofit/>
          </a:bodyPr>
          <a:lstStyle>
            <a:lvl1pPr marR="0" lvl="0" algn="ctr">
              <a:lnSpc>
                <a:spcPct val="100000"/>
              </a:lnSpc>
              <a:spcBef>
                <a:spcPts val="0"/>
              </a:spcBef>
              <a:spcAft>
                <a:spcPts val="0"/>
              </a:spcAft>
              <a:buSzPts val="1400"/>
              <a:buNone/>
              <a:defRPr sz="1680">
                <a:solidFill>
                  <a:srgbClr val="888888"/>
                </a:solidFill>
                <a:latin typeface="Calibri"/>
                <a:ea typeface="Calibri"/>
                <a:cs typeface="Calibri"/>
                <a:sym typeface="Calibri"/>
              </a:defRPr>
            </a:lvl1pPr>
            <a:lvl2pPr marR="0" lvl="1"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720" name="Google Shape;720;p71"/>
          <p:cNvSpPr txBox="1">
            <a:spLocks noGrp="1"/>
          </p:cNvSpPr>
          <p:nvPr>
            <p:ph type="sldNum" idx="12"/>
          </p:nvPr>
        </p:nvSpPr>
        <p:spPr>
          <a:xfrm>
            <a:off x="10682525" y="9911197"/>
            <a:ext cx="3403277" cy="56928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635221162"/>
      </p:ext>
    </p:extLst>
  </p:cSld>
  <p:clrMapOvr>
    <a:masterClrMapping/>
  </p:clrMapOvr>
</p:sldLayout>
</file>

<file path=ppt/slideLayouts/slideLayout331.xml><?xml version="1.0" encoding="utf-8"?>
<p:sldLayout xmlns:a="http://schemas.openxmlformats.org/drawingml/2006/main" xmlns:r="http://schemas.openxmlformats.org/officeDocument/2006/relationships" xmlns:p="http://schemas.openxmlformats.org/presentationml/2006/main" matchingName="Заголовок и вертикальный текст" type="vertTx">
  <p:cSld name="Заголовок и вертикальный текст">
    <p:spTree>
      <p:nvGrpSpPr>
        <p:cNvPr id="1" name="Shape 721"/>
        <p:cNvGrpSpPr/>
        <p:nvPr/>
      </p:nvGrpSpPr>
      <p:grpSpPr>
        <a:xfrm>
          <a:off x="0" y="0"/>
          <a:ext cx="0" cy="0"/>
          <a:chOff x="0" y="0"/>
          <a:chExt cx="0" cy="0"/>
        </a:xfrm>
      </p:grpSpPr>
      <p:sp>
        <p:nvSpPr>
          <p:cNvPr id="722" name="Google Shape;722;p72"/>
          <p:cNvSpPr txBox="1">
            <a:spLocks noGrp="1"/>
          </p:cNvSpPr>
          <p:nvPr>
            <p:ph type="title"/>
          </p:nvPr>
        </p:nvSpPr>
        <p:spPr>
          <a:xfrm>
            <a:off x="1039892" y="569325"/>
            <a:ext cx="13045966" cy="2067110"/>
          </a:xfrm>
          <a:prstGeom prst="rect">
            <a:avLst/>
          </a:prstGeom>
          <a:noFill/>
          <a:ln>
            <a:noFill/>
          </a:ln>
        </p:spPr>
        <p:txBody>
          <a:bodyPr spcFirstLastPara="1" wrap="square" lIns="91425" tIns="45700" rIns="91425" bIns="45700" anchor="ctr" anchorCtr="0">
            <a:noAutofit/>
          </a:bodyPr>
          <a:lstStyle>
            <a:lvl1pPr marR="0" lvl="0" algn="l">
              <a:lnSpc>
                <a:spcPct val="90000"/>
              </a:lnSpc>
              <a:spcBef>
                <a:spcPts val="0"/>
              </a:spcBef>
              <a:spcAft>
                <a:spcPts val="0"/>
              </a:spcAft>
              <a:buClr>
                <a:schemeClr val="dk1"/>
              </a:buClr>
              <a:buSzPts val="4400"/>
              <a:buFont typeface="Calibri"/>
              <a:buNone/>
              <a:defRPr sz="6162" b="0" i="0" u="none" strike="noStrike" cap="none">
                <a:solidFill>
                  <a:schemeClr val="dk1"/>
                </a:solidFill>
                <a:latin typeface="Calibri"/>
                <a:ea typeface="Calibri"/>
                <a:cs typeface="Calibri"/>
                <a:sym typeface="Calibri"/>
              </a:defRPr>
            </a:lvl1pPr>
            <a:lvl2pPr lvl="1" algn="l">
              <a:lnSpc>
                <a:spcPct val="100000"/>
              </a:lnSpc>
              <a:spcBef>
                <a:spcPts val="0"/>
              </a:spcBef>
              <a:spcAft>
                <a:spcPts val="0"/>
              </a:spcAft>
              <a:buSzPts val="1400"/>
              <a:buNone/>
              <a:defRPr sz="2521"/>
            </a:lvl2pPr>
            <a:lvl3pPr lvl="2" algn="l">
              <a:lnSpc>
                <a:spcPct val="100000"/>
              </a:lnSpc>
              <a:spcBef>
                <a:spcPts val="0"/>
              </a:spcBef>
              <a:spcAft>
                <a:spcPts val="0"/>
              </a:spcAft>
              <a:buSzPts val="1400"/>
              <a:buNone/>
              <a:defRPr sz="2521"/>
            </a:lvl3pPr>
            <a:lvl4pPr lvl="3" algn="l">
              <a:lnSpc>
                <a:spcPct val="100000"/>
              </a:lnSpc>
              <a:spcBef>
                <a:spcPts val="0"/>
              </a:spcBef>
              <a:spcAft>
                <a:spcPts val="0"/>
              </a:spcAft>
              <a:buSzPts val="1400"/>
              <a:buNone/>
              <a:defRPr sz="2521"/>
            </a:lvl4pPr>
            <a:lvl5pPr lvl="4" algn="l">
              <a:lnSpc>
                <a:spcPct val="100000"/>
              </a:lnSpc>
              <a:spcBef>
                <a:spcPts val="0"/>
              </a:spcBef>
              <a:spcAft>
                <a:spcPts val="0"/>
              </a:spcAft>
              <a:buSzPts val="1400"/>
              <a:buNone/>
              <a:defRPr sz="2521"/>
            </a:lvl5pPr>
            <a:lvl6pPr lvl="5" algn="l">
              <a:lnSpc>
                <a:spcPct val="100000"/>
              </a:lnSpc>
              <a:spcBef>
                <a:spcPts val="0"/>
              </a:spcBef>
              <a:spcAft>
                <a:spcPts val="0"/>
              </a:spcAft>
              <a:buSzPts val="1400"/>
              <a:buNone/>
              <a:defRPr sz="2521"/>
            </a:lvl6pPr>
            <a:lvl7pPr lvl="6" algn="l">
              <a:lnSpc>
                <a:spcPct val="100000"/>
              </a:lnSpc>
              <a:spcBef>
                <a:spcPts val="0"/>
              </a:spcBef>
              <a:spcAft>
                <a:spcPts val="0"/>
              </a:spcAft>
              <a:buSzPts val="1400"/>
              <a:buNone/>
              <a:defRPr sz="2521"/>
            </a:lvl7pPr>
            <a:lvl8pPr lvl="7" algn="l">
              <a:lnSpc>
                <a:spcPct val="100000"/>
              </a:lnSpc>
              <a:spcBef>
                <a:spcPts val="0"/>
              </a:spcBef>
              <a:spcAft>
                <a:spcPts val="0"/>
              </a:spcAft>
              <a:buSzPts val="1400"/>
              <a:buNone/>
              <a:defRPr sz="2521"/>
            </a:lvl8pPr>
            <a:lvl9pPr lvl="8" algn="l">
              <a:lnSpc>
                <a:spcPct val="100000"/>
              </a:lnSpc>
              <a:spcBef>
                <a:spcPts val="0"/>
              </a:spcBef>
              <a:spcAft>
                <a:spcPts val="0"/>
              </a:spcAft>
              <a:buSzPts val="1400"/>
              <a:buNone/>
              <a:defRPr sz="2521"/>
            </a:lvl9pPr>
          </a:lstStyle>
          <a:p>
            <a:endParaRPr/>
          </a:p>
        </p:txBody>
      </p:sp>
      <p:sp>
        <p:nvSpPr>
          <p:cNvPr id="723" name="Google Shape;723;p72"/>
          <p:cNvSpPr txBox="1">
            <a:spLocks noGrp="1"/>
          </p:cNvSpPr>
          <p:nvPr>
            <p:ph type="body" idx="1"/>
          </p:nvPr>
        </p:nvSpPr>
        <p:spPr>
          <a:xfrm rot="5400000">
            <a:off x="4170500" y="-284036"/>
            <a:ext cx="6784649" cy="13045966"/>
          </a:xfrm>
          <a:prstGeom prst="rect">
            <a:avLst/>
          </a:prstGeom>
          <a:noFill/>
          <a:ln>
            <a:noFill/>
          </a:ln>
        </p:spPr>
        <p:txBody>
          <a:bodyPr spcFirstLastPara="1" wrap="square" lIns="91425" tIns="45700" rIns="91425" bIns="45700" anchor="t" anchorCtr="0">
            <a:noAutofit/>
          </a:bodyPr>
          <a:lstStyle>
            <a:lvl1pPr marL="640263" marR="0" lvl="0" indent="-569123" algn="l">
              <a:lnSpc>
                <a:spcPct val="90000"/>
              </a:lnSpc>
              <a:spcBef>
                <a:spcPts val="1400"/>
              </a:spcBef>
              <a:spcAft>
                <a:spcPts val="0"/>
              </a:spcAft>
              <a:buClr>
                <a:schemeClr val="dk1"/>
              </a:buClr>
              <a:buSzPts val="2800"/>
              <a:buFont typeface="Arial"/>
              <a:buChar char="•"/>
              <a:defRPr sz="3921" b="0" i="0" u="none" strike="noStrike" cap="none">
                <a:solidFill>
                  <a:schemeClr val="dk1"/>
                </a:solidFill>
                <a:latin typeface="Calibri"/>
                <a:ea typeface="Calibri"/>
                <a:cs typeface="Calibri"/>
                <a:sym typeface="Calibri"/>
              </a:defRPr>
            </a:lvl1pPr>
            <a:lvl2pPr marL="1280526" marR="0" lvl="1" indent="-533552" algn="l">
              <a:lnSpc>
                <a:spcPct val="90000"/>
              </a:lnSpc>
              <a:spcBef>
                <a:spcPts val="700"/>
              </a:spcBef>
              <a:spcAft>
                <a:spcPts val="0"/>
              </a:spcAft>
              <a:buClr>
                <a:schemeClr val="dk1"/>
              </a:buClr>
              <a:buSzPts val="2400"/>
              <a:buFont typeface="Arial"/>
              <a:buChar char="•"/>
              <a:defRPr sz="3361" b="0" i="0" u="none" strike="noStrike" cap="none">
                <a:solidFill>
                  <a:schemeClr val="dk1"/>
                </a:solidFill>
                <a:latin typeface="Calibri"/>
                <a:ea typeface="Calibri"/>
                <a:cs typeface="Calibri"/>
                <a:sym typeface="Calibri"/>
              </a:defRPr>
            </a:lvl2pPr>
            <a:lvl3pPr marL="1920789" marR="0" lvl="2" indent="-497982" algn="l">
              <a:lnSpc>
                <a:spcPct val="90000"/>
              </a:lnSpc>
              <a:spcBef>
                <a:spcPts val="700"/>
              </a:spcBef>
              <a:spcAft>
                <a:spcPts val="0"/>
              </a:spcAft>
              <a:buClr>
                <a:schemeClr val="dk1"/>
              </a:buClr>
              <a:buSzPts val="2000"/>
              <a:buFont typeface="Arial"/>
              <a:buChar char="•"/>
              <a:defRPr sz="2801" b="0" i="0" u="none" strike="noStrike" cap="none">
                <a:solidFill>
                  <a:schemeClr val="dk1"/>
                </a:solidFill>
                <a:latin typeface="Calibri"/>
                <a:ea typeface="Calibri"/>
                <a:cs typeface="Calibri"/>
                <a:sym typeface="Calibri"/>
              </a:defRPr>
            </a:lvl3pPr>
            <a:lvl4pPr marL="2561052" marR="0" lvl="3" indent="-480197" algn="l">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4pPr>
            <a:lvl5pPr marL="3201314" marR="0" lvl="4" indent="-480197" algn="l">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5pPr>
            <a:lvl6pPr marL="3841577" marR="0" lvl="5" indent="-480197" algn="l">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6pPr>
            <a:lvl7pPr marL="4481840" marR="0" lvl="6" indent="-480197" algn="l">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7pPr>
            <a:lvl8pPr marL="5122103" marR="0" lvl="7" indent="-480197" algn="l">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8pPr>
            <a:lvl9pPr marL="5762366" marR="0" lvl="8" indent="-480197" algn="l">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9pPr>
          </a:lstStyle>
          <a:p>
            <a:endParaRPr/>
          </a:p>
        </p:txBody>
      </p:sp>
      <p:sp>
        <p:nvSpPr>
          <p:cNvPr id="724" name="Google Shape;724;p72"/>
          <p:cNvSpPr txBox="1">
            <a:spLocks noGrp="1"/>
          </p:cNvSpPr>
          <p:nvPr>
            <p:ph type="dt" idx="10"/>
          </p:nvPr>
        </p:nvSpPr>
        <p:spPr>
          <a:xfrm>
            <a:off x="1039892" y="9911197"/>
            <a:ext cx="3403277" cy="569286"/>
          </a:xfrm>
          <a:prstGeom prst="rect">
            <a:avLst/>
          </a:prstGeom>
          <a:noFill/>
          <a:ln>
            <a:noFill/>
          </a:ln>
        </p:spPr>
        <p:txBody>
          <a:bodyPr spcFirstLastPara="1" wrap="square" lIns="91425" tIns="45700" rIns="91425" bIns="45700" anchor="ctr" anchorCtr="0">
            <a:noAutofit/>
          </a:bodyPr>
          <a:lstStyle>
            <a:lvl1pPr marR="0" lvl="0" algn="l">
              <a:lnSpc>
                <a:spcPct val="100000"/>
              </a:lnSpc>
              <a:spcBef>
                <a:spcPts val="0"/>
              </a:spcBef>
              <a:spcAft>
                <a:spcPts val="0"/>
              </a:spcAft>
              <a:buSzPts val="1400"/>
              <a:buNone/>
              <a:defRPr sz="1680">
                <a:solidFill>
                  <a:srgbClr val="888888"/>
                </a:solidFill>
                <a:latin typeface="Calibri"/>
                <a:ea typeface="Calibri"/>
                <a:cs typeface="Calibri"/>
                <a:sym typeface="Calibri"/>
              </a:defRPr>
            </a:lvl1pPr>
            <a:lvl2pPr marR="0" lvl="1"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725" name="Google Shape;725;p72"/>
          <p:cNvSpPr txBox="1">
            <a:spLocks noGrp="1"/>
          </p:cNvSpPr>
          <p:nvPr>
            <p:ph type="ftr" idx="11"/>
          </p:nvPr>
        </p:nvSpPr>
        <p:spPr>
          <a:xfrm>
            <a:off x="5010388" y="9911197"/>
            <a:ext cx="5105126" cy="569286"/>
          </a:xfrm>
          <a:prstGeom prst="rect">
            <a:avLst/>
          </a:prstGeom>
          <a:noFill/>
          <a:ln>
            <a:noFill/>
          </a:ln>
        </p:spPr>
        <p:txBody>
          <a:bodyPr spcFirstLastPara="1" wrap="square" lIns="91425" tIns="45700" rIns="91425" bIns="45700" anchor="ctr" anchorCtr="0">
            <a:noAutofit/>
          </a:bodyPr>
          <a:lstStyle>
            <a:lvl1pPr marR="0" lvl="0" algn="ctr">
              <a:lnSpc>
                <a:spcPct val="100000"/>
              </a:lnSpc>
              <a:spcBef>
                <a:spcPts val="0"/>
              </a:spcBef>
              <a:spcAft>
                <a:spcPts val="0"/>
              </a:spcAft>
              <a:buSzPts val="1400"/>
              <a:buNone/>
              <a:defRPr sz="1680">
                <a:solidFill>
                  <a:srgbClr val="888888"/>
                </a:solidFill>
                <a:latin typeface="Calibri"/>
                <a:ea typeface="Calibri"/>
                <a:cs typeface="Calibri"/>
                <a:sym typeface="Calibri"/>
              </a:defRPr>
            </a:lvl1pPr>
            <a:lvl2pPr marR="0" lvl="1"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726" name="Google Shape;726;p72"/>
          <p:cNvSpPr txBox="1">
            <a:spLocks noGrp="1"/>
          </p:cNvSpPr>
          <p:nvPr>
            <p:ph type="sldNum" idx="12"/>
          </p:nvPr>
        </p:nvSpPr>
        <p:spPr>
          <a:xfrm>
            <a:off x="10682525" y="9911197"/>
            <a:ext cx="3403277" cy="56928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804334818"/>
      </p:ext>
    </p:extLst>
  </p:cSld>
  <p:clrMapOvr>
    <a:masterClrMapping/>
  </p:clrMapOvr>
</p:sldLayout>
</file>

<file path=ppt/slideLayouts/slideLayout332.xml><?xml version="1.0" encoding="utf-8"?>
<p:sldLayout xmlns:a="http://schemas.openxmlformats.org/drawingml/2006/main" xmlns:r="http://schemas.openxmlformats.org/officeDocument/2006/relationships" xmlns:p="http://schemas.openxmlformats.org/presentationml/2006/main" matchingName="Вертикальный заголовок и текст" type="vertTitleAndTx">
  <p:cSld name="Вертикальный заголовок и текст">
    <p:spTree>
      <p:nvGrpSpPr>
        <p:cNvPr id="1" name="Shape 727"/>
        <p:cNvGrpSpPr/>
        <p:nvPr/>
      </p:nvGrpSpPr>
      <p:grpSpPr>
        <a:xfrm>
          <a:off x="0" y="0"/>
          <a:ext cx="0" cy="0"/>
          <a:chOff x="0" y="0"/>
          <a:chExt cx="0" cy="0"/>
        </a:xfrm>
      </p:grpSpPr>
      <p:sp>
        <p:nvSpPr>
          <p:cNvPr id="728" name="Google Shape;728;p73"/>
          <p:cNvSpPr txBox="1">
            <a:spLocks noGrp="1"/>
          </p:cNvSpPr>
          <p:nvPr>
            <p:ph type="title"/>
          </p:nvPr>
        </p:nvSpPr>
        <p:spPr>
          <a:xfrm rot="5400000">
            <a:off x="7924038" y="3469813"/>
            <a:ext cx="9062259" cy="3261281"/>
          </a:xfrm>
          <a:prstGeom prst="rect">
            <a:avLst/>
          </a:prstGeom>
          <a:noFill/>
          <a:ln>
            <a:noFill/>
          </a:ln>
        </p:spPr>
        <p:txBody>
          <a:bodyPr spcFirstLastPara="1" wrap="square" lIns="91425" tIns="45700" rIns="91425" bIns="45700" anchor="ctr" anchorCtr="0">
            <a:noAutofit/>
          </a:bodyPr>
          <a:lstStyle>
            <a:lvl1pPr marR="0" lvl="0" algn="l">
              <a:lnSpc>
                <a:spcPct val="90000"/>
              </a:lnSpc>
              <a:spcBef>
                <a:spcPts val="0"/>
              </a:spcBef>
              <a:spcAft>
                <a:spcPts val="0"/>
              </a:spcAft>
              <a:buClr>
                <a:schemeClr val="dk1"/>
              </a:buClr>
              <a:buSzPts val="4400"/>
              <a:buFont typeface="Calibri"/>
              <a:buNone/>
              <a:defRPr sz="6162" b="0" i="0" u="none" strike="noStrike" cap="none">
                <a:solidFill>
                  <a:schemeClr val="dk1"/>
                </a:solidFill>
                <a:latin typeface="Calibri"/>
                <a:ea typeface="Calibri"/>
                <a:cs typeface="Calibri"/>
                <a:sym typeface="Calibri"/>
              </a:defRPr>
            </a:lvl1pPr>
            <a:lvl2pPr lvl="1" algn="l">
              <a:lnSpc>
                <a:spcPct val="100000"/>
              </a:lnSpc>
              <a:spcBef>
                <a:spcPts val="0"/>
              </a:spcBef>
              <a:spcAft>
                <a:spcPts val="0"/>
              </a:spcAft>
              <a:buSzPts val="1400"/>
              <a:buNone/>
              <a:defRPr sz="2521"/>
            </a:lvl2pPr>
            <a:lvl3pPr lvl="2" algn="l">
              <a:lnSpc>
                <a:spcPct val="100000"/>
              </a:lnSpc>
              <a:spcBef>
                <a:spcPts val="0"/>
              </a:spcBef>
              <a:spcAft>
                <a:spcPts val="0"/>
              </a:spcAft>
              <a:buSzPts val="1400"/>
              <a:buNone/>
              <a:defRPr sz="2521"/>
            </a:lvl3pPr>
            <a:lvl4pPr lvl="3" algn="l">
              <a:lnSpc>
                <a:spcPct val="100000"/>
              </a:lnSpc>
              <a:spcBef>
                <a:spcPts val="0"/>
              </a:spcBef>
              <a:spcAft>
                <a:spcPts val="0"/>
              </a:spcAft>
              <a:buSzPts val="1400"/>
              <a:buNone/>
              <a:defRPr sz="2521"/>
            </a:lvl4pPr>
            <a:lvl5pPr lvl="4" algn="l">
              <a:lnSpc>
                <a:spcPct val="100000"/>
              </a:lnSpc>
              <a:spcBef>
                <a:spcPts val="0"/>
              </a:spcBef>
              <a:spcAft>
                <a:spcPts val="0"/>
              </a:spcAft>
              <a:buSzPts val="1400"/>
              <a:buNone/>
              <a:defRPr sz="2521"/>
            </a:lvl5pPr>
            <a:lvl6pPr lvl="5" algn="l">
              <a:lnSpc>
                <a:spcPct val="100000"/>
              </a:lnSpc>
              <a:spcBef>
                <a:spcPts val="0"/>
              </a:spcBef>
              <a:spcAft>
                <a:spcPts val="0"/>
              </a:spcAft>
              <a:buSzPts val="1400"/>
              <a:buNone/>
              <a:defRPr sz="2521"/>
            </a:lvl6pPr>
            <a:lvl7pPr lvl="6" algn="l">
              <a:lnSpc>
                <a:spcPct val="100000"/>
              </a:lnSpc>
              <a:spcBef>
                <a:spcPts val="0"/>
              </a:spcBef>
              <a:spcAft>
                <a:spcPts val="0"/>
              </a:spcAft>
              <a:buSzPts val="1400"/>
              <a:buNone/>
              <a:defRPr sz="2521"/>
            </a:lvl7pPr>
            <a:lvl8pPr lvl="7" algn="l">
              <a:lnSpc>
                <a:spcPct val="100000"/>
              </a:lnSpc>
              <a:spcBef>
                <a:spcPts val="0"/>
              </a:spcBef>
              <a:spcAft>
                <a:spcPts val="0"/>
              </a:spcAft>
              <a:buSzPts val="1400"/>
              <a:buNone/>
              <a:defRPr sz="2521"/>
            </a:lvl8pPr>
            <a:lvl9pPr lvl="8" algn="l">
              <a:lnSpc>
                <a:spcPct val="100000"/>
              </a:lnSpc>
              <a:spcBef>
                <a:spcPts val="0"/>
              </a:spcBef>
              <a:spcAft>
                <a:spcPts val="0"/>
              </a:spcAft>
              <a:buSzPts val="1400"/>
              <a:buNone/>
              <a:defRPr sz="2521"/>
            </a:lvl9pPr>
          </a:lstStyle>
          <a:p>
            <a:endParaRPr/>
          </a:p>
        </p:txBody>
      </p:sp>
      <p:sp>
        <p:nvSpPr>
          <p:cNvPr id="729" name="Google Shape;729;p73"/>
          <p:cNvSpPr txBox="1">
            <a:spLocks noGrp="1"/>
          </p:cNvSpPr>
          <p:nvPr>
            <p:ph type="body" idx="1"/>
          </p:nvPr>
        </p:nvSpPr>
        <p:spPr>
          <a:xfrm rot="5400000">
            <a:off x="1306520" y="302845"/>
            <a:ext cx="9062259" cy="9595217"/>
          </a:xfrm>
          <a:prstGeom prst="rect">
            <a:avLst/>
          </a:prstGeom>
          <a:noFill/>
          <a:ln>
            <a:noFill/>
          </a:ln>
        </p:spPr>
        <p:txBody>
          <a:bodyPr spcFirstLastPara="1" wrap="square" lIns="91425" tIns="45700" rIns="91425" bIns="45700" anchor="t" anchorCtr="0">
            <a:noAutofit/>
          </a:bodyPr>
          <a:lstStyle>
            <a:lvl1pPr marL="640263" marR="0" lvl="0" indent="-569123" algn="l">
              <a:lnSpc>
                <a:spcPct val="90000"/>
              </a:lnSpc>
              <a:spcBef>
                <a:spcPts val="1400"/>
              </a:spcBef>
              <a:spcAft>
                <a:spcPts val="0"/>
              </a:spcAft>
              <a:buClr>
                <a:schemeClr val="dk1"/>
              </a:buClr>
              <a:buSzPts val="2800"/>
              <a:buFont typeface="Arial"/>
              <a:buChar char="•"/>
              <a:defRPr sz="3921" b="0" i="0" u="none" strike="noStrike" cap="none">
                <a:solidFill>
                  <a:schemeClr val="dk1"/>
                </a:solidFill>
                <a:latin typeface="Calibri"/>
                <a:ea typeface="Calibri"/>
                <a:cs typeface="Calibri"/>
                <a:sym typeface="Calibri"/>
              </a:defRPr>
            </a:lvl1pPr>
            <a:lvl2pPr marL="1280526" marR="0" lvl="1" indent="-533552" algn="l">
              <a:lnSpc>
                <a:spcPct val="90000"/>
              </a:lnSpc>
              <a:spcBef>
                <a:spcPts val="700"/>
              </a:spcBef>
              <a:spcAft>
                <a:spcPts val="0"/>
              </a:spcAft>
              <a:buClr>
                <a:schemeClr val="dk1"/>
              </a:buClr>
              <a:buSzPts val="2400"/>
              <a:buFont typeface="Arial"/>
              <a:buChar char="•"/>
              <a:defRPr sz="3361" b="0" i="0" u="none" strike="noStrike" cap="none">
                <a:solidFill>
                  <a:schemeClr val="dk1"/>
                </a:solidFill>
                <a:latin typeface="Calibri"/>
                <a:ea typeface="Calibri"/>
                <a:cs typeface="Calibri"/>
                <a:sym typeface="Calibri"/>
              </a:defRPr>
            </a:lvl2pPr>
            <a:lvl3pPr marL="1920789" marR="0" lvl="2" indent="-497982" algn="l">
              <a:lnSpc>
                <a:spcPct val="90000"/>
              </a:lnSpc>
              <a:spcBef>
                <a:spcPts val="700"/>
              </a:spcBef>
              <a:spcAft>
                <a:spcPts val="0"/>
              </a:spcAft>
              <a:buClr>
                <a:schemeClr val="dk1"/>
              </a:buClr>
              <a:buSzPts val="2000"/>
              <a:buFont typeface="Arial"/>
              <a:buChar char="•"/>
              <a:defRPr sz="2801" b="0" i="0" u="none" strike="noStrike" cap="none">
                <a:solidFill>
                  <a:schemeClr val="dk1"/>
                </a:solidFill>
                <a:latin typeface="Calibri"/>
                <a:ea typeface="Calibri"/>
                <a:cs typeface="Calibri"/>
                <a:sym typeface="Calibri"/>
              </a:defRPr>
            </a:lvl3pPr>
            <a:lvl4pPr marL="2561052" marR="0" lvl="3" indent="-480197" algn="l">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4pPr>
            <a:lvl5pPr marL="3201314" marR="0" lvl="4" indent="-480197" algn="l">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5pPr>
            <a:lvl6pPr marL="3841577" marR="0" lvl="5" indent="-480197" algn="l">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6pPr>
            <a:lvl7pPr marL="4481840" marR="0" lvl="6" indent="-480197" algn="l">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7pPr>
            <a:lvl8pPr marL="5122103" marR="0" lvl="7" indent="-480197" algn="l">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8pPr>
            <a:lvl9pPr marL="5762366" marR="0" lvl="8" indent="-480197" algn="l">
              <a:lnSpc>
                <a:spcPct val="90000"/>
              </a:lnSpc>
              <a:spcBef>
                <a:spcPts val="700"/>
              </a:spcBef>
              <a:spcAft>
                <a:spcPts val="0"/>
              </a:spcAft>
              <a:buClr>
                <a:schemeClr val="dk1"/>
              </a:buClr>
              <a:buSzPts val="1800"/>
              <a:buFont typeface="Arial"/>
              <a:buChar char="•"/>
              <a:defRPr sz="2521" b="0" i="0" u="none" strike="noStrike" cap="none">
                <a:solidFill>
                  <a:schemeClr val="dk1"/>
                </a:solidFill>
                <a:latin typeface="Calibri"/>
                <a:ea typeface="Calibri"/>
                <a:cs typeface="Calibri"/>
                <a:sym typeface="Calibri"/>
              </a:defRPr>
            </a:lvl9pPr>
          </a:lstStyle>
          <a:p>
            <a:endParaRPr/>
          </a:p>
        </p:txBody>
      </p:sp>
      <p:sp>
        <p:nvSpPr>
          <p:cNvPr id="730" name="Google Shape;730;p73"/>
          <p:cNvSpPr txBox="1">
            <a:spLocks noGrp="1"/>
          </p:cNvSpPr>
          <p:nvPr>
            <p:ph type="dt" idx="10"/>
          </p:nvPr>
        </p:nvSpPr>
        <p:spPr>
          <a:xfrm>
            <a:off x="1039892" y="9911197"/>
            <a:ext cx="3403277" cy="569286"/>
          </a:xfrm>
          <a:prstGeom prst="rect">
            <a:avLst/>
          </a:prstGeom>
          <a:noFill/>
          <a:ln>
            <a:noFill/>
          </a:ln>
        </p:spPr>
        <p:txBody>
          <a:bodyPr spcFirstLastPara="1" wrap="square" lIns="91425" tIns="45700" rIns="91425" bIns="45700" anchor="ctr" anchorCtr="0">
            <a:noAutofit/>
          </a:bodyPr>
          <a:lstStyle>
            <a:lvl1pPr marR="0" lvl="0" algn="l">
              <a:lnSpc>
                <a:spcPct val="100000"/>
              </a:lnSpc>
              <a:spcBef>
                <a:spcPts val="0"/>
              </a:spcBef>
              <a:spcAft>
                <a:spcPts val="0"/>
              </a:spcAft>
              <a:buSzPts val="1400"/>
              <a:buNone/>
              <a:defRPr sz="1680">
                <a:solidFill>
                  <a:srgbClr val="888888"/>
                </a:solidFill>
                <a:latin typeface="Calibri"/>
                <a:ea typeface="Calibri"/>
                <a:cs typeface="Calibri"/>
                <a:sym typeface="Calibri"/>
              </a:defRPr>
            </a:lvl1pPr>
            <a:lvl2pPr marR="0" lvl="1"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731" name="Google Shape;731;p73"/>
          <p:cNvSpPr txBox="1">
            <a:spLocks noGrp="1"/>
          </p:cNvSpPr>
          <p:nvPr>
            <p:ph type="ftr" idx="11"/>
          </p:nvPr>
        </p:nvSpPr>
        <p:spPr>
          <a:xfrm>
            <a:off x="5010388" y="9911197"/>
            <a:ext cx="5105126" cy="569286"/>
          </a:xfrm>
          <a:prstGeom prst="rect">
            <a:avLst/>
          </a:prstGeom>
          <a:noFill/>
          <a:ln>
            <a:noFill/>
          </a:ln>
        </p:spPr>
        <p:txBody>
          <a:bodyPr spcFirstLastPara="1" wrap="square" lIns="91425" tIns="45700" rIns="91425" bIns="45700" anchor="ctr" anchorCtr="0">
            <a:noAutofit/>
          </a:bodyPr>
          <a:lstStyle>
            <a:lvl1pPr marR="0" lvl="0" algn="ctr">
              <a:lnSpc>
                <a:spcPct val="100000"/>
              </a:lnSpc>
              <a:spcBef>
                <a:spcPts val="0"/>
              </a:spcBef>
              <a:spcAft>
                <a:spcPts val="0"/>
              </a:spcAft>
              <a:buSzPts val="1400"/>
              <a:buNone/>
              <a:defRPr sz="1680">
                <a:solidFill>
                  <a:srgbClr val="888888"/>
                </a:solidFill>
                <a:latin typeface="Calibri"/>
                <a:ea typeface="Calibri"/>
                <a:cs typeface="Calibri"/>
                <a:sym typeface="Calibri"/>
              </a:defRPr>
            </a:lvl1pPr>
            <a:lvl2pPr marR="0" lvl="1"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2pPr>
            <a:lvl3pPr marR="0" lvl="2"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3pPr>
            <a:lvl4pPr marR="0" lvl="3"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4pPr>
            <a:lvl5pPr marR="0" lvl="4"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5pPr>
            <a:lvl6pPr marR="0" lvl="5"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6pPr>
            <a:lvl7pPr marR="0" lvl="6"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7pPr>
            <a:lvl8pPr marR="0" lvl="7"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8pPr>
            <a:lvl9pPr marR="0" lvl="8" algn="l">
              <a:lnSpc>
                <a:spcPct val="100000"/>
              </a:lnSpc>
              <a:spcBef>
                <a:spcPts val="0"/>
              </a:spcBef>
              <a:spcAft>
                <a:spcPts val="0"/>
              </a:spcAft>
              <a:buSzPts val="1400"/>
              <a:buNone/>
              <a:defRPr sz="2521" b="0" i="0" u="none" strike="noStrike" cap="none">
                <a:solidFill>
                  <a:schemeClr val="dk1"/>
                </a:solidFill>
                <a:latin typeface="Calibri"/>
                <a:ea typeface="Calibri"/>
                <a:cs typeface="Calibri"/>
                <a:sym typeface="Calibri"/>
              </a:defRPr>
            </a:lvl9pPr>
          </a:lstStyle>
          <a:p>
            <a:endParaRPr/>
          </a:p>
        </p:txBody>
      </p:sp>
      <p:sp>
        <p:nvSpPr>
          <p:cNvPr id="732" name="Google Shape;732;p73"/>
          <p:cNvSpPr txBox="1">
            <a:spLocks noGrp="1"/>
          </p:cNvSpPr>
          <p:nvPr>
            <p:ph type="sldNum" idx="12"/>
          </p:nvPr>
        </p:nvSpPr>
        <p:spPr>
          <a:xfrm>
            <a:off x="10682525" y="9911197"/>
            <a:ext cx="3403277" cy="569286"/>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194176038"/>
      </p:ext>
    </p:extLst>
  </p:cSld>
  <p:clrMapOvr>
    <a:masterClrMapping/>
  </p:clrMapOvr>
</p:sldLayout>
</file>

<file path=ppt/slideLayouts/slideLayout333.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739"/>
        <p:cNvGrpSpPr/>
        <p:nvPr/>
      </p:nvGrpSpPr>
      <p:grpSpPr>
        <a:xfrm>
          <a:off x="0" y="0"/>
          <a:ext cx="0" cy="0"/>
          <a:chOff x="0" y="0"/>
          <a:chExt cx="0" cy="0"/>
        </a:xfrm>
      </p:grpSpPr>
      <p:sp>
        <p:nvSpPr>
          <p:cNvPr id="740" name="Google Shape;740;p55"/>
          <p:cNvSpPr txBox="1">
            <a:spLocks noGrp="1"/>
          </p:cNvSpPr>
          <p:nvPr>
            <p:ph type="title"/>
          </p:nvPr>
        </p:nvSpPr>
        <p:spPr>
          <a:xfrm>
            <a:off x="1039892" y="569327"/>
            <a:ext cx="13045916" cy="2066896"/>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SzPts val="4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1" name="Google Shape;741;p55"/>
          <p:cNvSpPr txBox="1">
            <a:spLocks noGrp="1"/>
          </p:cNvSpPr>
          <p:nvPr>
            <p:ph type="body" idx="1"/>
          </p:nvPr>
        </p:nvSpPr>
        <p:spPr>
          <a:xfrm>
            <a:off x="1039892" y="2846623"/>
            <a:ext cx="13045916" cy="6784864"/>
          </a:xfrm>
          <a:prstGeom prst="rect">
            <a:avLst/>
          </a:prstGeom>
          <a:noFill/>
          <a:ln>
            <a:noFill/>
          </a:ln>
        </p:spPr>
        <p:txBody>
          <a:bodyPr spcFirstLastPara="1" wrap="square" lIns="91425" tIns="45700" rIns="91425" bIns="45700" anchor="t" anchorCtr="0">
            <a:noAutofit/>
          </a:bodyPr>
          <a:lstStyle>
            <a:lvl1pPr marL="640263" lvl="0" indent="-569123" algn="l">
              <a:lnSpc>
                <a:spcPct val="90000"/>
              </a:lnSpc>
              <a:spcBef>
                <a:spcPts val="1400"/>
              </a:spcBef>
              <a:spcAft>
                <a:spcPts val="0"/>
              </a:spcAft>
              <a:buSzPts val="2800"/>
              <a:buChar char="•"/>
              <a:defRPr/>
            </a:lvl1pPr>
            <a:lvl2pPr marL="1280526" lvl="1" indent="-533552" algn="l">
              <a:lnSpc>
                <a:spcPct val="90000"/>
              </a:lnSpc>
              <a:spcBef>
                <a:spcPts val="700"/>
              </a:spcBef>
              <a:spcAft>
                <a:spcPts val="0"/>
              </a:spcAft>
              <a:buSzPts val="2400"/>
              <a:buChar char="•"/>
              <a:defRPr/>
            </a:lvl2pPr>
            <a:lvl3pPr marL="1920789" lvl="2" indent="-497982" algn="l">
              <a:lnSpc>
                <a:spcPct val="90000"/>
              </a:lnSpc>
              <a:spcBef>
                <a:spcPts val="700"/>
              </a:spcBef>
              <a:spcAft>
                <a:spcPts val="0"/>
              </a:spcAft>
              <a:buSzPts val="2000"/>
              <a:buChar char="•"/>
              <a:defRPr/>
            </a:lvl3pPr>
            <a:lvl4pPr marL="2561052" lvl="3" indent="-480197" algn="l">
              <a:lnSpc>
                <a:spcPct val="90000"/>
              </a:lnSpc>
              <a:spcBef>
                <a:spcPts val="700"/>
              </a:spcBef>
              <a:spcAft>
                <a:spcPts val="0"/>
              </a:spcAft>
              <a:buSzPts val="1800"/>
              <a:buChar char="•"/>
              <a:defRPr/>
            </a:lvl4pPr>
            <a:lvl5pPr marL="3201314" lvl="4" indent="-480197" algn="l">
              <a:lnSpc>
                <a:spcPct val="90000"/>
              </a:lnSpc>
              <a:spcBef>
                <a:spcPts val="700"/>
              </a:spcBef>
              <a:spcAft>
                <a:spcPts val="0"/>
              </a:spcAft>
              <a:buSzPts val="1800"/>
              <a:buChar char="•"/>
              <a:defRPr/>
            </a:lvl5pPr>
            <a:lvl6pPr marL="3841577" lvl="5" indent="-480197" algn="l">
              <a:lnSpc>
                <a:spcPct val="90000"/>
              </a:lnSpc>
              <a:spcBef>
                <a:spcPts val="700"/>
              </a:spcBef>
              <a:spcAft>
                <a:spcPts val="0"/>
              </a:spcAft>
              <a:buSzPts val="1800"/>
              <a:buChar char="•"/>
              <a:defRPr/>
            </a:lvl6pPr>
            <a:lvl7pPr marL="4481840" lvl="6" indent="-480197" algn="l">
              <a:lnSpc>
                <a:spcPct val="90000"/>
              </a:lnSpc>
              <a:spcBef>
                <a:spcPts val="700"/>
              </a:spcBef>
              <a:spcAft>
                <a:spcPts val="0"/>
              </a:spcAft>
              <a:buSzPts val="1800"/>
              <a:buChar char="•"/>
              <a:defRPr/>
            </a:lvl7pPr>
            <a:lvl8pPr marL="5122103" lvl="7" indent="-480197" algn="l">
              <a:lnSpc>
                <a:spcPct val="90000"/>
              </a:lnSpc>
              <a:spcBef>
                <a:spcPts val="700"/>
              </a:spcBef>
              <a:spcAft>
                <a:spcPts val="0"/>
              </a:spcAft>
              <a:buSzPts val="1800"/>
              <a:buChar char="•"/>
              <a:defRPr/>
            </a:lvl8pPr>
            <a:lvl9pPr marL="5762366" lvl="8" indent="-480197" algn="l">
              <a:lnSpc>
                <a:spcPct val="90000"/>
              </a:lnSpc>
              <a:spcBef>
                <a:spcPts val="700"/>
              </a:spcBef>
              <a:spcAft>
                <a:spcPts val="0"/>
              </a:spcAft>
              <a:buSzPts val="1800"/>
              <a:buChar char="•"/>
              <a:defRPr/>
            </a:lvl9pPr>
          </a:lstStyle>
          <a:p>
            <a:endParaRPr/>
          </a:p>
        </p:txBody>
      </p:sp>
      <p:sp>
        <p:nvSpPr>
          <p:cNvPr id="742" name="Google Shape;742;p55"/>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3" name="Google Shape;743;p55"/>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4" name="Google Shape;744;p55"/>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540666842"/>
      </p:ext>
    </p:extLst>
  </p:cSld>
  <p:clrMapOvr>
    <a:masterClrMapping/>
  </p:clrMapOvr>
</p:sldLayout>
</file>

<file path=ppt/slideLayouts/slideLayout334.xml><?xml version="1.0" encoding="utf-8"?>
<p:sldLayout xmlns:a="http://schemas.openxmlformats.org/drawingml/2006/main" xmlns:r="http://schemas.openxmlformats.org/officeDocument/2006/relationships" xmlns:p="http://schemas.openxmlformats.org/presentationml/2006/main" matchingName="Титульный слайд" type="title">
  <p:cSld name="Титульный слайд">
    <p:spTree>
      <p:nvGrpSpPr>
        <p:cNvPr id="1" name="Shape 745"/>
        <p:cNvGrpSpPr/>
        <p:nvPr/>
      </p:nvGrpSpPr>
      <p:grpSpPr>
        <a:xfrm>
          <a:off x="0" y="0"/>
          <a:ext cx="0" cy="0"/>
          <a:chOff x="0" y="0"/>
          <a:chExt cx="0" cy="0"/>
        </a:xfrm>
      </p:grpSpPr>
      <p:sp>
        <p:nvSpPr>
          <p:cNvPr id="746" name="Google Shape;746;p74"/>
          <p:cNvSpPr txBox="1">
            <a:spLocks noGrp="1"/>
          </p:cNvSpPr>
          <p:nvPr>
            <p:ph type="ctrTitle"/>
          </p:nvPr>
        </p:nvSpPr>
        <p:spPr>
          <a:xfrm>
            <a:off x="1890713" y="1750055"/>
            <a:ext cx="11344276" cy="3722887"/>
          </a:xfrm>
          <a:prstGeom prst="rect">
            <a:avLst/>
          </a:prstGeom>
          <a:noFill/>
          <a:ln>
            <a:noFill/>
          </a:ln>
        </p:spPr>
        <p:txBody>
          <a:bodyPr spcFirstLastPara="1" wrap="square" lIns="91425" tIns="45700" rIns="91425" bIns="45700" anchor="b" anchorCtr="0">
            <a:noAutofit/>
          </a:bodyPr>
          <a:lstStyle>
            <a:lvl1pPr lvl="0" algn="ctr">
              <a:lnSpc>
                <a:spcPct val="90000"/>
              </a:lnSpc>
              <a:spcBef>
                <a:spcPts val="0"/>
              </a:spcBef>
              <a:spcAft>
                <a:spcPts val="0"/>
              </a:spcAft>
              <a:buClr>
                <a:schemeClr val="dk1"/>
              </a:buClr>
              <a:buSzPts val="6000"/>
              <a:buFont typeface="Calibri"/>
              <a:buNone/>
              <a:defRPr sz="8402"/>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7" name="Google Shape;747;p74"/>
          <p:cNvSpPr txBox="1">
            <a:spLocks noGrp="1"/>
          </p:cNvSpPr>
          <p:nvPr>
            <p:ph type="subTitle" idx="1"/>
          </p:nvPr>
        </p:nvSpPr>
        <p:spPr>
          <a:xfrm>
            <a:off x="1890713" y="5616511"/>
            <a:ext cx="11344276" cy="2581762"/>
          </a:xfrm>
          <a:prstGeom prst="rect">
            <a:avLst/>
          </a:prstGeom>
          <a:noFill/>
          <a:ln>
            <a:noFill/>
          </a:ln>
        </p:spPr>
        <p:txBody>
          <a:bodyPr spcFirstLastPara="1" wrap="square" lIns="91425" tIns="45700" rIns="91425" bIns="45700" anchor="t" anchorCtr="0">
            <a:noAutofit/>
          </a:bodyPr>
          <a:lstStyle>
            <a:lvl1pPr lvl="0" algn="ctr">
              <a:lnSpc>
                <a:spcPct val="90000"/>
              </a:lnSpc>
              <a:spcBef>
                <a:spcPts val="1400"/>
              </a:spcBef>
              <a:spcAft>
                <a:spcPts val="0"/>
              </a:spcAft>
              <a:buClr>
                <a:schemeClr val="dk1"/>
              </a:buClr>
              <a:buSzPts val="2400"/>
              <a:buNone/>
              <a:defRPr sz="3361"/>
            </a:lvl1pPr>
            <a:lvl2pPr lvl="1" algn="ctr">
              <a:lnSpc>
                <a:spcPct val="90000"/>
              </a:lnSpc>
              <a:spcBef>
                <a:spcPts val="700"/>
              </a:spcBef>
              <a:spcAft>
                <a:spcPts val="0"/>
              </a:spcAft>
              <a:buClr>
                <a:schemeClr val="dk1"/>
              </a:buClr>
              <a:buSzPts val="2000"/>
              <a:buNone/>
              <a:defRPr sz="2801"/>
            </a:lvl2pPr>
            <a:lvl3pPr lvl="2" algn="ctr">
              <a:lnSpc>
                <a:spcPct val="90000"/>
              </a:lnSpc>
              <a:spcBef>
                <a:spcPts val="700"/>
              </a:spcBef>
              <a:spcAft>
                <a:spcPts val="0"/>
              </a:spcAft>
              <a:buClr>
                <a:schemeClr val="dk1"/>
              </a:buClr>
              <a:buSzPts val="1800"/>
              <a:buNone/>
              <a:defRPr sz="2521"/>
            </a:lvl3pPr>
            <a:lvl4pPr lvl="3" algn="ctr">
              <a:lnSpc>
                <a:spcPct val="90000"/>
              </a:lnSpc>
              <a:spcBef>
                <a:spcPts val="700"/>
              </a:spcBef>
              <a:spcAft>
                <a:spcPts val="0"/>
              </a:spcAft>
              <a:buClr>
                <a:schemeClr val="dk1"/>
              </a:buClr>
              <a:buSzPts val="1600"/>
              <a:buNone/>
              <a:defRPr sz="2241"/>
            </a:lvl4pPr>
            <a:lvl5pPr lvl="4" algn="ctr">
              <a:lnSpc>
                <a:spcPct val="90000"/>
              </a:lnSpc>
              <a:spcBef>
                <a:spcPts val="700"/>
              </a:spcBef>
              <a:spcAft>
                <a:spcPts val="0"/>
              </a:spcAft>
              <a:buClr>
                <a:schemeClr val="dk1"/>
              </a:buClr>
              <a:buSzPts val="1600"/>
              <a:buNone/>
              <a:defRPr sz="2241"/>
            </a:lvl5pPr>
            <a:lvl6pPr lvl="5" algn="ctr">
              <a:lnSpc>
                <a:spcPct val="90000"/>
              </a:lnSpc>
              <a:spcBef>
                <a:spcPts val="700"/>
              </a:spcBef>
              <a:spcAft>
                <a:spcPts val="0"/>
              </a:spcAft>
              <a:buClr>
                <a:schemeClr val="dk1"/>
              </a:buClr>
              <a:buSzPts val="1600"/>
              <a:buNone/>
              <a:defRPr sz="2241"/>
            </a:lvl6pPr>
            <a:lvl7pPr lvl="6" algn="ctr">
              <a:lnSpc>
                <a:spcPct val="90000"/>
              </a:lnSpc>
              <a:spcBef>
                <a:spcPts val="700"/>
              </a:spcBef>
              <a:spcAft>
                <a:spcPts val="0"/>
              </a:spcAft>
              <a:buClr>
                <a:schemeClr val="dk1"/>
              </a:buClr>
              <a:buSzPts val="1600"/>
              <a:buNone/>
              <a:defRPr sz="2241"/>
            </a:lvl7pPr>
            <a:lvl8pPr lvl="7" algn="ctr">
              <a:lnSpc>
                <a:spcPct val="90000"/>
              </a:lnSpc>
              <a:spcBef>
                <a:spcPts val="700"/>
              </a:spcBef>
              <a:spcAft>
                <a:spcPts val="0"/>
              </a:spcAft>
              <a:buClr>
                <a:schemeClr val="dk1"/>
              </a:buClr>
              <a:buSzPts val="1600"/>
              <a:buNone/>
              <a:defRPr sz="2241"/>
            </a:lvl8pPr>
            <a:lvl9pPr lvl="8" algn="ctr">
              <a:lnSpc>
                <a:spcPct val="90000"/>
              </a:lnSpc>
              <a:spcBef>
                <a:spcPts val="700"/>
              </a:spcBef>
              <a:spcAft>
                <a:spcPts val="0"/>
              </a:spcAft>
              <a:buClr>
                <a:schemeClr val="dk1"/>
              </a:buClr>
              <a:buSzPts val="1600"/>
              <a:buNone/>
              <a:defRPr sz="2241"/>
            </a:lvl9pPr>
          </a:lstStyle>
          <a:p>
            <a:endParaRPr/>
          </a:p>
        </p:txBody>
      </p:sp>
      <p:sp>
        <p:nvSpPr>
          <p:cNvPr id="748" name="Google Shape;748;p74"/>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9" name="Google Shape;749;p74"/>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0" name="Google Shape;750;p74"/>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638955299"/>
      </p:ext>
    </p:extLst>
  </p:cSld>
  <p:clrMapOvr>
    <a:masterClrMapping/>
  </p:clrMapOvr>
</p:sldLayout>
</file>

<file path=ppt/slideLayouts/slideLayout335.xml><?xml version="1.0" encoding="utf-8"?>
<p:sldLayout xmlns:a="http://schemas.openxmlformats.org/drawingml/2006/main" xmlns:r="http://schemas.openxmlformats.org/officeDocument/2006/relationships" xmlns:p="http://schemas.openxmlformats.org/presentationml/2006/main" matchingName="Заголовок раздела" type="secHead">
  <p:cSld name="Заголовок раздела">
    <p:spTree>
      <p:nvGrpSpPr>
        <p:cNvPr id="1" name="Shape 751"/>
        <p:cNvGrpSpPr/>
        <p:nvPr/>
      </p:nvGrpSpPr>
      <p:grpSpPr>
        <a:xfrm>
          <a:off x="0" y="0"/>
          <a:ext cx="0" cy="0"/>
          <a:chOff x="0" y="0"/>
          <a:chExt cx="0" cy="0"/>
        </a:xfrm>
      </p:grpSpPr>
      <p:sp>
        <p:nvSpPr>
          <p:cNvPr id="752" name="Google Shape;752;p75"/>
          <p:cNvSpPr txBox="1">
            <a:spLocks noGrp="1"/>
          </p:cNvSpPr>
          <p:nvPr>
            <p:ph type="title"/>
          </p:nvPr>
        </p:nvSpPr>
        <p:spPr>
          <a:xfrm>
            <a:off x="1032014" y="2665925"/>
            <a:ext cx="13045916" cy="4448157"/>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6000"/>
              <a:buFont typeface="Calibri"/>
              <a:buNone/>
              <a:defRPr sz="8402"/>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3" name="Google Shape;753;p75"/>
          <p:cNvSpPr txBox="1">
            <a:spLocks noGrp="1"/>
          </p:cNvSpPr>
          <p:nvPr>
            <p:ph type="body" idx="1"/>
          </p:nvPr>
        </p:nvSpPr>
        <p:spPr>
          <a:xfrm>
            <a:off x="1032014" y="7156165"/>
            <a:ext cx="13045916" cy="2339180"/>
          </a:xfrm>
          <a:prstGeom prst="rect">
            <a:avLst/>
          </a:prstGeom>
          <a:noFill/>
          <a:ln>
            <a:noFill/>
          </a:ln>
        </p:spPr>
        <p:txBody>
          <a:bodyPr spcFirstLastPara="1" wrap="square" lIns="91425" tIns="45700" rIns="91425" bIns="45700" anchor="t" anchorCtr="0">
            <a:noAutofit/>
          </a:bodyPr>
          <a:lstStyle>
            <a:lvl1pPr marL="640263" lvl="0" indent="-320131" algn="l">
              <a:lnSpc>
                <a:spcPct val="90000"/>
              </a:lnSpc>
              <a:spcBef>
                <a:spcPts val="1400"/>
              </a:spcBef>
              <a:spcAft>
                <a:spcPts val="0"/>
              </a:spcAft>
              <a:buClr>
                <a:srgbClr val="888888"/>
              </a:buClr>
              <a:buSzPts val="2400"/>
              <a:buNone/>
              <a:defRPr sz="3361">
                <a:solidFill>
                  <a:srgbClr val="888888"/>
                </a:solidFill>
              </a:defRPr>
            </a:lvl1pPr>
            <a:lvl2pPr marL="1280526" lvl="1" indent="-320131" algn="l">
              <a:lnSpc>
                <a:spcPct val="90000"/>
              </a:lnSpc>
              <a:spcBef>
                <a:spcPts val="700"/>
              </a:spcBef>
              <a:spcAft>
                <a:spcPts val="0"/>
              </a:spcAft>
              <a:buClr>
                <a:srgbClr val="888888"/>
              </a:buClr>
              <a:buSzPts val="2000"/>
              <a:buNone/>
              <a:defRPr sz="2801">
                <a:solidFill>
                  <a:srgbClr val="888888"/>
                </a:solidFill>
              </a:defRPr>
            </a:lvl2pPr>
            <a:lvl3pPr marL="1920789" lvl="2" indent="-320131" algn="l">
              <a:lnSpc>
                <a:spcPct val="90000"/>
              </a:lnSpc>
              <a:spcBef>
                <a:spcPts val="700"/>
              </a:spcBef>
              <a:spcAft>
                <a:spcPts val="0"/>
              </a:spcAft>
              <a:buClr>
                <a:srgbClr val="888888"/>
              </a:buClr>
              <a:buSzPts val="1800"/>
              <a:buNone/>
              <a:defRPr sz="2521">
                <a:solidFill>
                  <a:srgbClr val="888888"/>
                </a:solidFill>
              </a:defRPr>
            </a:lvl3pPr>
            <a:lvl4pPr marL="2561052" lvl="3" indent="-320131" algn="l">
              <a:lnSpc>
                <a:spcPct val="90000"/>
              </a:lnSpc>
              <a:spcBef>
                <a:spcPts val="700"/>
              </a:spcBef>
              <a:spcAft>
                <a:spcPts val="0"/>
              </a:spcAft>
              <a:buClr>
                <a:srgbClr val="888888"/>
              </a:buClr>
              <a:buSzPts val="1600"/>
              <a:buNone/>
              <a:defRPr sz="2241">
                <a:solidFill>
                  <a:srgbClr val="888888"/>
                </a:solidFill>
              </a:defRPr>
            </a:lvl4pPr>
            <a:lvl5pPr marL="3201314" lvl="4" indent="-320131" algn="l">
              <a:lnSpc>
                <a:spcPct val="90000"/>
              </a:lnSpc>
              <a:spcBef>
                <a:spcPts val="700"/>
              </a:spcBef>
              <a:spcAft>
                <a:spcPts val="0"/>
              </a:spcAft>
              <a:buClr>
                <a:srgbClr val="888888"/>
              </a:buClr>
              <a:buSzPts val="1600"/>
              <a:buNone/>
              <a:defRPr sz="2241">
                <a:solidFill>
                  <a:srgbClr val="888888"/>
                </a:solidFill>
              </a:defRPr>
            </a:lvl5pPr>
            <a:lvl6pPr marL="3841577" lvl="5" indent="-320131" algn="l">
              <a:lnSpc>
                <a:spcPct val="90000"/>
              </a:lnSpc>
              <a:spcBef>
                <a:spcPts val="700"/>
              </a:spcBef>
              <a:spcAft>
                <a:spcPts val="0"/>
              </a:spcAft>
              <a:buClr>
                <a:srgbClr val="888888"/>
              </a:buClr>
              <a:buSzPts val="1600"/>
              <a:buNone/>
              <a:defRPr sz="2241">
                <a:solidFill>
                  <a:srgbClr val="888888"/>
                </a:solidFill>
              </a:defRPr>
            </a:lvl6pPr>
            <a:lvl7pPr marL="4481840" lvl="6" indent="-320131" algn="l">
              <a:lnSpc>
                <a:spcPct val="90000"/>
              </a:lnSpc>
              <a:spcBef>
                <a:spcPts val="700"/>
              </a:spcBef>
              <a:spcAft>
                <a:spcPts val="0"/>
              </a:spcAft>
              <a:buClr>
                <a:srgbClr val="888888"/>
              </a:buClr>
              <a:buSzPts val="1600"/>
              <a:buNone/>
              <a:defRPr sz="2241">
                <a:solidFill>
                  <a:srgbClr val="888888"/>
                </a:solidFill>
              </a:defRPr>
            </a:lvl7pPr>
            <a:lvl8pPr marL="5122103" lvl="7" indent="-320131" algn="l">
              <a:lnSpc>
                <a:spcPct val="90000"/>
              </a:lnSpc>
              <a:spcBef>
                <a:spcPts val="700"/>
              </a:spcBef>
              <a:spcAft>
                <a:spcPts val="0"/>
              </a:spcAft>
              <a:buClr>
                <a:srgbClr val="888888"/>
              </a:buClr>
              <a:buSzPts val="1600"/>
              <a:buNone/>
              <a:defRPr sz="2241">
                <a:solidFill>
                  <a:srgbClr val="888888"/>
                </a:solidFill>
              </a:defRPr>
            </a:lvl8pPr>
            <a:lvl9pPr marL="5762366" lvl="8" indent="-320131" algn="l">
              <a:lnSpc>
                <a:spcPct val="90000"/>
              </a:lnSpc>
              <a:spcBef>
                <a:spcPts val="700"/>
              </a:spcBef>
              <a:spcAft>
                <a:spcPts val="0"/>
              </a:spcAft>
              <a:buClr>
                <a:srgbClr val="888888"/>
              </a:buClr>
              <a:buSzPts val="1600"/>
              <a:buNone/>
              <a:defRPr sz="2241">
                <a:solidFill>
                  <a:srgbClr val="888888"/>
                </a:solidFill>
              </a:defRPr>
            </a:lvl9pPr>
          </a:lstStyle>
          <a:p>
            <a:endParaRPr/>
          </a:p>
        </p:txBody>
      </p:sp>
      <p:sp>
        <p:nvSpPr>
          <p:cNvPr id="754" name="Google Shape;754;p75"/>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5" name="Google Shape;755;p75"/>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6" name="Google Shape;756;p75"/>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813598138"/>
      </p:ext>
    </p:extLst>
  </p:cSld>
  <p:clrMapOvr>
    <a:masterClrMapping/>
  </p:clrMapOvr>
</p:sldLayout>
</file>

<file path=ppt/slideLayouts/slideLayout336.xml><?xml version="1.0" encoding="utf-8"?>
<p:sldLayout xmlns:a="http://schemas.openxmlformats.org/drawingml/2006/main" xmlns:r="http://schemas.openxmlformats.org/officeDocument/2006/relationships" xmlns:p="http://schemas.openxmlformats.org/presentationml/2006/main" matchingName="Два объекта" type="twoObj">
  <p:cSld name="Два объекта">
    <p:spTree>
      <p:nvGrpSpPr>
        <p:cNvPr id="1" name="Shape 757"/>
        <p:cNvGrpSpPr/>
        <p:nvPr/>
      </p:nvGrpSpPr>
      <p:grpSpPr>
        <a:xfrm>
          <a:off x="0" y="0"/>
          <a:ext cx="0" cy="0"/>
          <a:chOff x="0" y="0"/>
          <a:chExt cx="0" cy="0"/>
        </a:xfrm>
      </p:grpSpPr>
      <p:sp>
        <p:nvSpPr>
          <p:cNvPr id="758" name="Google Shape;758;p76"/>
          <p:cNvSpPr txBox="1">
            <a:spLocks noGrp="1"/>
          </p:cNvSpPr>
          <p:nvPr>
            <p:ph type="title"/>
          </p:nvPr>
        </p:nvSpPr>
        <p:spPr>
          <a:xfrm>
            <a:off x="1039892" y="569327"/>
            <a:ext cx="13045916" cy="2066896"/>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9" name="Google Shape;759;p76"/>
          <p:cNvSpPr txBox="1">
            <a:spLocks noGrp="1"/>
          </p:cNvSpPr>
          <p:nvPr>
            <p:ph type="body" idx="1"/>
          </p:nvPr>
        </p:nvSpPr>
        <p:spPr>
          <a:xfrm>
            <a:off x="1039892" y="2846623"/>
            <a:ext cx="6428423" cy="6784864"/>
          </a:xfrm>
          <a:prstGeom prst="rect">
            <a:avLst/>
          </a:prstGeom>
          <a:noFill/>
          <a:ln>
            <a:noFill/>
          </a:ln>
        </p:spPr>
        <p:txBody>
          <a:bodyPr spcFirstLastPara="1" wrap="square" lIns="91425" tIns="45700" rIns="91425" bIns="45700" anchor="t" anchorCtr="0">
            <a:noAutofit/>
          </a:bodyPr>
          <a:lstStyle>
            <a:lvl1pPr marL="640263" lvl="0" indent="-480197" algn="l">
              <a:lnSpc>
                <a:spcPct val="90000"/>
              </a:lnSpc>
              <a:spcBef>
                <a:spcPts val="1400"/>
              </a:spcBef>
              <a:spcAft>
                <a:spcPts val="0"/>
              </a:spcAft>
              <a:buClr>
                <a:schemeClr val="dk1"/>
              </a:buClr>
              <a:buSzPts val="1800"/>
              <a:buChar char="•"/>
              <a:defRPr/>
            </a:lvl1pPr>
            <a:lvl2pPr marL="1280526" lvl="1" indent="-480197" algn="l">
              <a:lnSpc>
                <a:spcPct val="90000"/>
              </a:lnSpc>
              <a:spcBef>
                <a:spcPts val="700"/>
              </a:spcBef>
              <a:spcAft>
                <a:spcPts val="0"/>
              </a:spcAft>
              <a:buClr>
                <a:schemeClr val="dk1"/>
              </a:buClr>
              <a:buSzPts val="1800"/>
              <a:buChar char="•"/>
              <a:defRPr/>
            </a:lvl2pPr>
            <a:lvl3pPr marL="1920789" lvl="2" indent="-480197" algn="l">
              <a:lnSpc>
                <a:spcPct val="90000"/>
              </a:lnSpc>
              <a:spcBef>
                <a:spcPts val="700"/>
              </a:spcBef>
              <a:spcAft>
                <a:spcPts val="0"/>
              </a:spcAft>
              <a:buClr>
                <a:schemeClr val="dk1"/>
              </a:buClr>
              <a:buSzPts val="1800"/>
              <a:buChar char="•"/>
              <a:defRPr/>
            </a:lvl3pPr>
            <a:lvl4pPr marL="2561052" lvl="3" indent="-480197" algn="l">
              <a:lnSpc>
                <a:spcPct val="90000"/>
              </a:lnSpc>
              <a:spcBef>
                <a:spcPts val="700"/>
              </a:spcBef>
              <a:spcAft>
                <a:spcPts val="0"/>
              </a:spcAft>
              <a:buClr>
                <a:schemeClr val="dk1"/>
              </a:buClr>
              <a:buSzPts val="1800"/>
              <a:buChar char="•"/>
              <a:defRPr/>
            </a:lvl4pPr>
            <a:lvl5pPr marL="3201314" lvl="4" indent="-480197" algn="l">
              <a:lnSpc>
                <a:spcPct val="90000"/>
              </a:lnSpc>
              <a:spcBef>
                <a:spcPts val="700"/>
              </a:spcBef>
              <a:spcAft>
                <a:spcPts val="0"/>
              </a:spcAft>
              <a:buClr>
                <a:schemeClr val="dk1"/>
              </a:buClr>
              <a:buSzPts val="1800"/>
              <a:buChar char="•"/>
              <a:defRPr/>
            </a:lvl5pPr>
            <a:lvl6pPr marL="3841577" lvl="5" indent="-480197" algn="l">
              <a:lnSpc>
                <a:spcPct val="90000"/>
              </a:lnSpc>
              <a:spcBef>
                <a:spcPts val="700"/>
              </a:spcBef>
              <a:spcAft>
                <a:spcPts val="0"/>
              </a:spcAft>
              <a:buClr>
                <a:schemeClr val="dk1"/>
              </a:buClr>
              <a:buSzPts val="1800"/>
              <a:buChar char="•"/>
              <a:defRPr/>
            </a:lvl6pPr>
            <a:lvl7pPr marL="4481840" lvl="6" indent="-480197" algn="l">
              <a:lnSpc>
                <a:spcPct val="90000"/>
              </a:lnSpc>
              <a:spcBef>
                <a:spcPts val="700"/>
              </a:spcBef>
              <a:spcAft>
                <a:spcPts val="0"/>
              </a:spcAft>
              <a:buClr>
                <a:schemeClr val="dk1"/>
              </a:buClr>
              <a:buSzPts val="1800"/>
              <a:buChar char="•"/>
              <a:defRPr/>
            </a:lvl7pPr>
            <a:lvl8pPr marL="5122103" lvl="7" indent="-480197" algn="l">
              <a:lnSpc>
                <a:spcPct val="90000"/>
              </a:lnSpc>
              <a:spcBef>
                <a:spcPts val="700"/>
              </a:spcBef>
              <a:spcAft>
                <a:spcPts val="0"/>
              </a:spcAft>
              <a:buClr>
                <a:schemeClr val="dk1"/>
              </a:buClr>
              <a:buSzPts val="1800"/>
              <a:buChar char="•"/>
              <a:defRPr/>
            </a:lvl8pPr>
            <a:lvl9pPr marL="5762366" lvl="8" indent="-480197" algn="l">
              <a:lnSpc>
                <a:spcPct val="90000"/>
              </a:lnSpc>
              <a:spcBef>
                <a:spcPts val="700"/>
              </a:spcBef>
              <a:spcAft>
                <a:spcPts val="0"/>
              </a:spcAft>
              <a:buClr>
                <a:schemeClr val="dk1"/>
              </a:buClr>
              <a:buSzPts val="1800"/>
              <a:buChar char="•"/>
              <a:defRPr/>
            </a:lvl9pPr>
          </a:lstStyle>
          <a:p>
            <a:endParaRPr/>
          </a:p>
        </p:txBody>
      </p:sp>
      <p:sp>
        <p:nvSpPr>
          <p:cNvPr id="760" name="Google Shape;760;p76"/>
          <p:cNvSpPr txBox="1">
            <a:spLocks noGrp="1"/>
          </p:cNvSpPr>
          <p:nvPr>
            <p:ph type="body" idx="2"/>
          </p:nvPr>
        </p:nvSpPr>
        <p:spPr>
          <a:xfrm>
            <a:off x="7657385" y="2846623"/>
            <a:ext cx="6428423" cy="6784864"/>
          </a:xfrm>
          <a:prstGeom prst="rect">
            <a:avLst/>
          </a:prstGeom>
          <a:noFill/>
          <a:ln>
            <a:noFill/>
          </a:ln>
        </p:spPr>
        <p:txBody>
          <a:bodyPr spcFirstLastPara="1" wrap="square" lIns="91425" tIns="45700" rIns="91425" bIns="45700" anchor="t" anchorCtr="0">
            <a:noAutofit/>
          </a:bodyPr>
          <a:lstStyle>
            <a:lvl1pPr marL="640263" lvl="0" indent="-480197" algn="l">
              <a:lnSpc>
                <a:spcPct val="90000"/>
              </a:lnSpc>
              <a:spcBef>
                <a:spcPts val="1400"/>
              </a:spcBef>
              <a:spcAft>
                <a:spcPts val="0"/>
              </a:spcAft>
              <a:buClr>
                <a:schemeClr val="dk1"/>
              </a:buClr>
              <a:buSzPts val="1800"/>
              <a:buChar char="•"/>
              <a:defRPr/>
            </a:lvl1pPr>
            <a:lvl2pPr marL="1280526" lvl="1" indent="-480197" algn="l">
              <a:lnSpc>
                <a:spcPct val="90000"/>
              </a:lnSpc>
              <a:spcBef>
                <a:spcPts val="700"/>
              </a:spcBef>
              <a:spcAft>
                <a:spcPts val="0"/>
              </a:spcAft>
              <a:buClr>
                <a:schemeClr val="dk1"/>
              </a:buClr>
              <a:buSzPts val="1800"/>
              <a:buChar char="•"/>
              <a:defRPr/>
            </a:lvl2pPr>
            <a:lvl3pPr marL="1920789" lvl="2" indent="-480197" algn="l">
              <a:lnSpc>
                <a:spcPct val="90000"/>
              </a:lnSpc>
              <a:spcBef>
                <a:spcPts val="700"/>
              </a:spcBef>
              <a:spcAft>
                <a:spcPts val="0"/>
              </a:spcAft>
              <a:buClr>
                <a:schemeClr val="dk1"/>
              </a:buClr>
              <a:buSzPts val="1800"/>
              <a:buChar char="•"/>
              <a:defRPr/>
            </a:lvl3pPr>
            <a:lvl4pPr marL="2561052" lvl="3" indent="-480197" algn="l">
              <a:lnSpc>
                <a:spcPct val="90000"/>
              </a:lnSpc>
              <a:spcBef>
                <a:spcPts val="700"/>
              </a:spcBef>
              <a:spcAft>
                <a:spcPts val="0"/>
              </a:spcAft>
              <a:buClr>
                <a:schemeClr val="dk1"/>
              </a:buClr>
              <a:buSzPts val="1800"/>
              <a:buChar char="•"/>
              <a:defRPr/>
            </a:lvl4pPr>
            <a:lvl5pPr marL="3201314" lvl="4" indent="-480197" algn="l">
              <a:lnSpc>
                <a:spcPct val="90000"/>
              </a:lnSpc>
              <a:spcBef>
                <a:spcPts val="700"/>
              </a:spcBef>
              <a:spcAft>
                <a:spcPts val="0"/>
              </a:spcAft>
              <a:buClr>
                <a:schemeClr val="dk1"/>
              </a:buClr>
              <a:buSzPts val="1800"/>
              <a:buChar char="•"/>
              <a:defRPr/>
            </a:lvl5pPr>
            <a:lvl6pPr marL="3841577" lvl="5" indent="-480197" algn="l">
              <a:lnSpc>
                <a:spcPct val="90000"/>
              </a:lnSpc>
              <a:spcBef>
                <a:spcPts val="700"/>
              </a:spcBef>
              <a:spcAft>
                <a:spcPts val="0"/>
              </a:spcAft>
              <a:buClr>
                <a:schemeClr val="dk1"/>
              </a:buClr>
              <a:buSzPts val="1800"/>
              <a:buChar char="•"/>
              <a:defRPr/>
            </a:lvl6pPr>
            <a:lvl7pPr marL="4481840" lvl="6" indent="-480197" algn="l">
              <a:lnSpc>
                <a:spcPct val="90000"/>
              </a:lnSpc>
              <a:spcBef>
                <a:spcPts val="700"/>
              </a:spcBef>
              <a:spcAft>
                <a:spcPts val="0"/>
              </a:spcAft>
              <a:buClr>
                <a:schemeClr val="dk1"/>
              </a:buClr>
              <a:buSzPts val="1800"/>
              <a:buChar char="•"/>
              <a:defRPr/>
            </a:lvl7pPr>
            <a:lvl8pPr marL="5122103" lvl="7" indent="-480197" algn="l">
              <a:lnSpc>
                <a:spcPct val="90000"/>
              </a:lnSpc>
              <a:spcBef>
                <a:spcPts val="700"/>
              </a:spcBef>
              <a:spcAft>
                <a:spcPts val="0"/>
              </a:spcAft>
              <a:buClr>
                <a:schemeClr val="dk1"/>
              </a:buClr>
              <a:buSzPts val="1800"/>
              <a:buChar char="•"/>
              <a:defRPr/>
            </a:lvl8pPr>
            <a:lvl9pPr marL="5762366" lvl="8" indent="-480197" algn="l">
              <a:lnSpc>
                <a:spcPct val="90000"/>
              </a:lnSpc>
              <a:spcBef>
                <a:spcPts val="700"/>
              </a:spcBef>
              <a:spcAft>
                <a:spcPts val="0"/>
              </a:spcAft>
              <a:buClr>
                <a:schemeClr val="dk1"/>
              </a:buClr>
              <a:buSzPts val="1800"/>
              <a:buChar char="•"/>
              <a:defRPr/>
            </a:lvl9pPr>
          </a:lstStyle>
          <a:p>
            <a:endParaRPr/>
          </a:p>
        </p:txBody>
      </p:sp>
      <p:sp>
        <p:nvSpPr>
          <p:cNvPr id="761" name="Google Shape;761;p76"/>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2" name="Google Shape;762;p76"/>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3" name="Google Shape;763;p76"/>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513906918"/>
      </p:ext>
    </p:extLst>
  </p:cSld>
  <p:clrMapOvr>
    <a:masterClrMapping/>
  </p:clrMapOvr>
</p:sldLayout>
</file>

<file path=ppt/slideLayouts/slideLayout337.xml><?xml version="1.0" encoding="utf-8"?>
<p:sldLayout xmlns:a="http://schemas.openxmlformats.org/drawingml/2006/main" xmlns:r="http://schemas.openxmlformats.org/officeDocument/2006/relationships" xmlns:p="http://schemas.openxmlformats.org/presentationml/2006/main" matchingName="Сравнение" type="twoTxTwoObj">
  <p:cSld name="Сравнение">
    <p:spTree>
      <p:nvGrpSpPr>
        <p:cNvPr id="1" name="Shape 764"/>
        <p:cNvGrpSpPr/>
        <p:nvPr/>
      </p:nvGrpSpPr>
      <p:grpSpPr>
        <a:xfrm>
          <a:off x="0" y="0"/>
          <a:ext cx="0" cy="0"/>
          <a:chOff x="0" y="0"/>
          <a:chExt cx="0" cy="0"/>
        </a:xfrm>
      </p:grpSpPr>
      <p:sp>
        <p:nvSpPr>
          <p:cNvPr id="765" name="Google Shape;765;p77"/>
          <p:cNvSpPr txBox="1">
            <a:spLocks noGrp="1"/>
          </p:cNvSpPr>
          <p:nvPr>
            <p:ph type="title"/>
          </p:nvPr>
        </p:nvSpPr>
        <p:spPr>
          <a:xfrm>
            <a:off x="1041862" y="569327"/>
            <a:ext cx="13045916" cy="2066896"/>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6" name="Google Shape;766;p77"/>
          <p:cNvSpPr txBox="1">
            <a:spLocks noGrp="1"/>
          </p:cNvSpPr>
          <p:nvPr>
            <p:ph type="body" idx="1"/>
          </p:nvPr>
        </p:nvSpPr>
        <p:spPr>
          <a:xfrm>
            <a:off x="1041863" y="2621369"/>
            <a:ext cx="6398880" cy="1284692"/>
          </a:xfrm>
          <a:prstGeom prst="rect">
            <a:avLst/>
          </a:prstGeom>
          <a:noFill/>
          <a:ln>
            <a:noFill/>
          </a:ln>
        </p:spPr>
        <p:txBody>
          <a:bodyPr spcFirstLastPara="1" wrap="square" lIns="91425" tIns="45700" rIns="91425" bIns="45700" anchor="b" anchorCtr="0">
            <a:noAutofit/>
          </a:bodyPr>
          <a:lstStyle>
            <a:lvl1pPr marL="640263" lvl="0" indent="-320131" algn="l">
              <a:lnSpc>
                <a:spcPct val="90000"/>
              </a:lnSpc>
              <a:spcBef>
                <a:spcPts val="1400"/>
              </a:spcBef>
              <a:spcAft>
                <a:spcPts val="0"/>
              </a:spcAft>
              <a:buClr>
                <a:schemeClr val="dk1"/>
              </a:buClr>
              <a:buSzPts val="2400"/>
              <a:buNone/>
              <a:defRPr sz="3361" b="1"/>
            </a:lvl1pPr>
            <a:lvl2pPr marL="1280526" lvl="1" indent="-320131" algn="l">
              <a:lnSpc>
                <a:spcPct val="90000"/>
              </a:lnSpc>
              <a:spcBef>
                <a:spcPts val="700"/>
              </a:spcBef>
              <a:spcAft>
                <a:spcPts val="0"/>
              </a:spcAft>
              <a:buClr>
                <a:schemeClr val="dk1"/>
              </a:buClr>
              <a:buSzPts val="2000"/>
              <a:buNone/>
              <a:defRPr sz="2801" b="1"/>
            </a:lvl2pPr>
            <a:lvl3pPr marL="1920789" lvl="2" indent="-320131" algn="l">
              <a:lnSpc>
                <a:spcPct val="90000"/>
              </a:lnSpc>
              <a:spcBef>
                <a:spcPts val="700"/>
              </a:spcBef>
              <a:spcAft>
                <a:spcPts val="0"/>
              </a:spcAft>
              <a:buClr>
                <a:schemeClr val="dk1"/>
              </a:buClr>
              <a:buSzPts val="1800"/>
              <a:buNone/>
              <a:defRPr sz="2521" b="1"/>
            </a:lvl3pPr>
            <a:lvl4pPr marL="2561052" lvl="3" indent="-320131" algn="l">
              <a:lnSpc>
                <a:spcPct val="90000"/>
              </a:lnSpc>
              <a:spcBef>
                <a:spcPts val="700"/>
              </a:spcBef>
              <a:spcAft>
                <a:spcPts val="0"/>
              </a:spcAft>
              <a:buClr>
                <a:schemeClr val="dk1"/>
              </a:buClr>
              <a:buSzPts val="1600"/>
              <a:buNone/>
              <a:defRPr sz="2241" b="1"/>
            </a:lvl4pPr>
            <a:lvl5pPr marL="3201314" lvl="4" indent="-320131" algn="l">
              <a:lnSpc>
                <a:spcPct val="90000"/>
              </a:lnSpc>
              <a:spcBef>
                <a:spcPts val="700"/>
              </a:spcBef>
              <a:spcAft>
                <a:spcPts val="0"/>
              </a:spcAft>
              <a:buClr>
                <a:schemeClr val="dk1"/>
              </a:buClr>
              <a:buSzPts val="1600"/>
              <a:buNone/>
              <a:defRPr sz="2241" b="1"/>
            </a:lvl5pPr>
            <a:lvl6pPr marL="3841577" lvl="5" indent="-320131" algn="l">
              <a:lnSpc>
                <a:spcPct val="90000"/>
              </a:lnSpc>
              <a:spcBef>
                <a:spcPts val="700"/>
              </a:spcBef>
              <a:spcAft>
                <a:spcPts val="0"/>
              </a:spcAft>
              <a:buClr>
                <a:schemeClr val="dk1"/>
              </a:buClr>
              <a:buSzPts val="1600"/>
              <a:buNone/>
              <a:defRPr sz="2241" b="1"/>
            </a:lvl6pPr>
            <a:lvl7pPr marL="4481840" lvl="6" indent="-320131" algn="l">
              <a:lnSpc>
                <a:spcPct val="90000"/>
              </a:lnSpc>
              <a:spcBef>
                <a:spcPts val="700"/>
              </a:spcBef>
              <a:spcAft>
                <a:spcPts val="0"/>
              </a:spcAft>
              <a:buClr>
                <a:schemeClr val="dk1"/>
              </a:buClr>
              <a:buSzPts val="1600"/>
              <a:buNone/>
              <a:defRPr sz="2241" b="1"/>
            </a:lvl7pPr>
            <a:lvl8pPr marL="5122103" lvl="7" indent="-320131" algn="l">
              <a:lnSpc>
                <a:spcPct val="90000"/>
              </a:lnSpc>
              <a:spcBef>
                <a:spcPts val="700"/>
              </a:spcBef>
              <a:spcAft>
                <a:spcPts val="0"/>
              </a:spcAft>
              <a:buClr>
                <a:schemeClr val="dk1"/>
              </a:buClr>
              <a:buSzPts val="1600"/>
              <a:buNone/>
              <a:defRPr sz="2241" b="1"/>
            </a:lvl8pPr>
            <a:lvl9pPr marL="5762366" lvl="8" indent="-320131" algn="l">
              <a:lnSpc>
                <a:spcPct val="90000"/>
              </a:lnSpc>
              <a:spcBef>
                <a:spcPts val="700"/>
              </a:spcBef>
              <a:spcAft>
                <a:spcPts val="0"/>
              </a:spcAft>
              <a:buClr>
                <a:schemeClr val="dk1"/>
              </a:buClr>
              <a:buSzPts val="1600"/>
              <a:buNone/>
              <a:defRPr sz="2241" b="1"/>
            </a:lvl9pPr>
          </a:lstStyle>
          <a:p>
            <a:endParaRPr/>
          </a:p>
        </p:txBody>
      </p:sp>
      <p:sp>
        <p:nvSpPr>
          <p:cNvPr id="767" name="Google Shape;767;p77"/>
          <p:cNvSpPr txBox="1">
            <a:spLocks noGrp="1"/>
          </p:cNvSpPr>
          <p:nvPr>
            <p:ph type="body" idx="2"/>
          </p:nvPr>
        </p:nvSpPr>
        <p:spPr>
          <a:xfrm>
            <a:off x="1041863" y="3906061"/>
            <a:ext cx="6398880" cy="5745228"/>
          </a:xfrm>
          <a:prstGeom prst="rect">
            <a:avLst/>
          </a:prstGeom>
          <a:noFill/>
          <a:ln>
            <a:noFill/>
          </a:ln>
        </p:spPr>
        <p:txBody>
          <a:bodyPr spcFirstLastPara="1" wrap="square" lIns="91425" tIns="45700" rIns="91425" bIns="45700" anchor="t" anchorCtr="0">
            <a:noAutofit/>
          </a:bodyPr>
          <a:lstStyle>
            <a:lvl1pPr marL="640263" lvl="0" indent="-480197" algn="l">
              <a:lnSpc>
                <a:spcPct val="90000"/>
              </a:lnSpc>
              <a:spcBef>
                <a:spcPts val="1400"/>
              </a:spcBef>
              <a:spcAft>
                <a:spcPts val="0"/>
              </a:spcAft>
              <a:buClr>
                <a:schemeClr val="dk1"/>
              </a:buClr>
              <a:buSzPts val="1800"/>
              <a:buChar char="•"/>
              <a:defRPr/>
            </a:lvl1pPr>
            <a:lvl2pPr marL="1280526" lvl="1" indent="-480197" algn="l">
              <a:lnSpc>
                <a:spcPct val="90000"/>
              </a:lnSpc>
              <a:spcBef>
                <a:spcPts val="700"/>
              </a:spcBef>
              <a:spcAft>
                <a:spcPts val="0"/>
              </a:spcAft>
              <a:buClr>
                <a:schemeClr val="dk1"/>
              </a:buClr>
              <a:buSzPts val="1800"/>
              <a:buChar char="•"/>
              <a:defRPr/>
            </a:lvl2pPr>
            <a:lvl3pPr marL="1920789" lvl="2" indent="-480197" algn="l">
              <a:lnSpc>
                <a:spcPct val="90000"/>
              </a:lnSpc>
              <a:spcBef>
                <a:spcPts val="700"/>
              </a:spcBef>
              <a:spcAft>
                <a:spcPts val="0"/>
              </a:spcAft>
              <a:buClr>
                <a:schemeClr val="dk1"/>
              </a:buClr>
              <a:buSzPts val="1800"/>
              <a:buChar char="•"/>
              <a:defRPr/>
            </a:lvl3pPr>
            <a:lvl4pPr marL="2561052" lvl="3" indent="-480197" algn="l">
              <a:lnSpc>
                <a:spcPct val="90000"/>
              </a:lnSpc>
              <a:spcBef>
                <a:spcPts val="700"/>
              </a:spcBef>
              <a:spcAft>
                <a:spcPts val="0"/>
              </a:spcAft>
              <a:buClr>
                <a:schemeClr val="dk1"/>
              </a:buClr>
              <a:buSzPts val="1800"/>
              <a:buChar char="•"/>
              <a:defRPr/>
            </a:lvl4pPr>
            <a:lvl5pPr marL="3201314" lvl="4" indent="-480197" algn="l">
              <a:lnSpc>
                <a:spcPct val="90000"/>
              </a:lnSpc>
              <a:spcBef>
                <a:spcPts val="700"/>
              </a:spcBef>
              <a:spcAft>
                <a:spcPts val="0"/>
              </a:spcAft>
              <a:buClr>
                <a:schemeClr val="dk1"/>
              </a:buClr>
              <a:buSzPts val="1800"/>
              <a:buChar char="•"/>
              <a:defRPr/>
            </a:lvl5pPr>
            <a:lvl6pPr marL="3841577" lvl="5" indent="-480197" algn="l">
              <a:lnSpc>
                <a:spcPct val="90000"/>
              </a:lnSpc>
              <a:spcBef>
                <a:spcPts val="700"/>
              </a:spcBef>
              <a:spcAft>
                <a:spcPts val="0"/>
              </a:spcAft>
              <a:buClr>
                <a:schemeClr val="dk1"/>
              </a:buClr>
              <a:buSzPts val="1800"/>
              <a:buChar char="•"/>
              <a:defRPr/>
            </a:lvl6pPr>
            <a:lvl7pPr marL="4481840" lvl="6" indent="-480197" algn="l">
              <a:lnSpc>
                <a:spcPct val="90000"/>
              </a:lnSpc>
              <a:spcBef>
                <a:spcPts val="700"/>
              </a:spcBef>
              <a:spcAft>
                <a:spcPts val="0"/>
              </a:spcAft>
              <a:buClr>
                <a:schemeClr val="dk1"/>
              </a:buClr>
              <a:buSzPts val="1800"/>
              <a:buChar char="•"/>
              <a:defRPr/>
            </a:lvl7pPr>
            <a:lvl8pPr marL="5122103" lvl="7" indent="-480197" algn="l">
              <a:lnSpc>
                <a:spcPct val="90000"/>
              </a:lnSpc>
              <a:spcBef>
                <a:spcPts val="700"/>
              </a:spcBef>
              <a:spcAft>
                <a:spcPts val="0"/>
              </a:spcAft>
              <a:buClr>
                <a:schemeClr val="dk1"/>
              </a:buClr>
              <a:buSzPts val="1800"/>
              <a:buChar char="•"/>
              <a:defRPr/>
            </a:lvl8pPr>
            <a:lvl9pPr marL="5762366" lvl="8" indent="-480197" algn="l">
              <a:lnSpc>
                <a:spcPct val="90000"/>
              </a:lnSpc>
              <a:spcBef>
                <a:spcPts val="700"/>
              </a:spcBef>
              <a:spcAft>
                <a:spcPts val="0"/>
              </a:spcAft>
              <a:buClr>
                <a:schemeClr val="dk1"/>
              </a:buClr>
              <a:buSzPts val="1800"/>
              <a:buChar char="•"/>
              <a:defRPr/>
            </a:lvl9pPr>
          </a:lstStyle>
          <a:p>
            <a:endParaRPr/>
          </a:p>
        </p:txBody>
      </p:sp>
      <p:sp>
        <p:nvSpPr>
          <p:cNvPr id="768" name="Google Shape;768;p77"/>
          <p:cNvSpPr txBox="1">
            <a:spLocks noGrp="1"/>
          </p:cNvSpPr>
          <p:nvPr>
            <p:ph type="body" idx="3"/>
          </p:nvPr>
        </p:nvSpPr>
        <p:spPr>
          <a:xfrm>
            <a:off x="7657386" y="2621369"/>
            <a:ext cx="6430393" cy="1284692"/>
          </a:xfrm>
          <a:prstGeom prst="rect">
            <a:avLst/>
          </a:prstGeom>
          <a:noFill/>
          <a:ln>
            <a:noFill/>
          </a:ln>
        </p:spPr>
        <p:txBody>
          <a:bodyPr spcFirstLastPara="1" wrap="square" lIns="91425" tIns="45700" rIns="91425" bIns="45700" anchor="b" anchorCtr="0">
            <a:noAutofit/>
          </a:bodyPr>
          <a:lstStyle>
            <a:lvl1pPr marL="640263" lvl="0" indent="-320131" algn="l">
              <a:lnSpc>
                <a:spcPct val="90000"/>
              </a:lnSpc>
              <a:spcBef>
                <a:spcPts val="1400"/>
              </a:spcBef>
              <a:spcAft>
                <a:spcPts val="0"/>
              </a:spcAft>
              <a:buClr>
                <a:schemeClr val="dk1"/>
              </a:buClr>
              <a:buSzPts val="2400"/>
              <a:buNone/>
              <a:defRPr sz="3361" b="1"/>
            </a:lvl1pPr>
            <a:lvl2pPr marL="1280526" lvl="1" indent="-320131" algn="l">
              <a:lnSpc>
                <a:spcPct val="90000"/>
              </a:lnSpc>
              <a:spcBef>
                <a:spcPts val="700"/>
              </a:spcBef>
              <a:spcAft>
                <a:spcPts val="0"/>
              </a:spcAft>
              <a:buClr>
                <a:schemeClr val="dk1"/>
              </a:buClr>
              <a:buSzPts val="2000"/>
              <a:buNone/>
              <a:defRPr sz="2801" b="1"/>
            </a:lvl2pPr>
            <a:lvl3pPr marL="1920789" lvl="2" indent="-320131" algn="l">
              <a:lnSpc>
                <a:spcPct val="90000"/>
              </a:lnSpc>
              <a:spcBef>
                <a:spcPts val="700"/>
              </a:spcBef>
              <a:spcAft>
                <a:spcPts val="0"/>
              </a:spcAft>
              <a:buClr>
                <a:schemeClr val="dk1"/>
              </a:buClr>
              <a:buSzPts val="1800"/>
              <a:buNone/>
              <a:defRPr sz="2521" b="1"/>
            </a:lvl3pPr>
            <a:lvl4pPr marL="2561052" lvl="3" indent="-320131" algn="l">
              <a:lnSpc>
                <a:spcPct val="90000"/>
              </a:lnSpc>
              <a:spcBef>
                <a:spcPts val="700"/>
              </a:spcBef>
              <a:spcAft>
                <a:spcPts val="0"/>
              </a:spcAft>
              <a:buClr>
                <a:schemeClr val="dk1"/>
              </a:buClr>
              <a:buSzPts val="1600"/>
              <a:buNone/>
              <a:defRPr sz="2241" b="1"/>
            </a:lvl4pPr>
            <a:lvl5pPr marL="3201314" lvl="4" indent="-320131" algn="l">
              <a:lnSpc>
                <a:spcPct val="90000"/>
              </a:lnSpc>
              <a:spcBef>
                <a:spcPts val="700"/>
              </a:spcBef>
              <a:spcAft>
                <a:spcPts val="0"/>
              </a:spcAft>
              <a:buClr>
                <a:schemeClr val="dk1"/>
              </a:buClr>
              <a:buSzPts val="1600"/>
              <a:buNone/>
              <a:defRPr sz="2241" b="1"/>
            </a:lvl5pPr>
            <a:lvl6pPr marL="3841577" lvl="5" indent="-320131" algn="l">
              <a:lnSpc>
                <a:spcPct val="90000"/>
              </a:lnSpc>
              <a:spcBef>
                <a:spcPts val="700"/>
              </a:spcBef>
              <a:spcAft>
                <a:spcPts val="0"/>
              </a:spcAft>
              <a:buClr>
                <a:schemeClr val="dk1"/>
              </a:buClr>
              <a:buSzPts val="1600"/>
              <a:buNone/>
              <a:defRPr sz="2241" b="1"/>
            </a:lvl6pPr>
            <a:lvl7pPr marL="4481840" lvl="6" indent="-320131" algn="l">
              <a:lnSpc>
                <a:spcPct val="90000"/>
              </a:lnSpc>
              <a:spcBef>
                <a:spcPts val="700"/>
              </a:spcBef>
              <a:spcAft>
                <a:spcPts val="0"/>
              </a:spcAft>
              <a:buClr>
                <a:schemeClr val="dk1"/>
              </a:buClr>
              <a:buSzPts val="1600"/>
              <a:buNone/>
              <a:defRPr sz="2241" b="1"/>
            </a:lvl7pPr>
            <a:lvl8pPr marL="5122103" lvl="7" indent="-320131" algn="l">
              <a:lnSpc>
                <a:spcPct val="90000"/>
              </a:lnSpc>
              <a:spcBef>
                <a:spcPts val="700"/>
              </a:spcBef>
              <a:spcAft>
                <a:spcPts val="0"/>
              </a:spcAft>
              <a:buClr>
                <a:schemeClr val="dk1"/>
              </a:buClr>
              <a:buSzPts val="1600"/>
              <a:buNone/>
              <a:defRPr sz="2241" b="1"/>
            </a:lvl8pPr>
            <a:lvl9pPr marL="5762366" lvl="8" indent="-320131" algn="l">
              <a:lnSpc>
                <a:spcPct val="90000"/>
              </a:lnSpc>
              <a:spcBef>
                <a:spcPts val="700"/>
              </a:spcBef>
              <a:spcAft>
                <a:spcPts val="0"/>
              </a:spcAft>
              <a:buClr>
                <a:schemeClr val="dk1"/>
              </a:buClr>
              <a:buSzPts val="1600"/>
              <a:buNone/>
              <a:defRPr sz="2241" b="1"/>
            </a:lvl9pPr>
          </a:lstStyle>
          <a:p>
            <a:endParaRPr/>
          </a:p>
        </p:txBody>
      </p:sp>
      <p:sp>
        <p:nvSpPr>
          <p:cNvPr id="769" name="Google Shape;769;p77"/>
          <p:cNvSpPr txBox="1">
            <a:spLocks noGrp="1"/>
          </p:cNvSpPr>
          <p:nvPr>
            <p:ph type="body" idx="4"/>
          </p:nvPr>
        </p:nvSpPr>
        <p:spPr>
          <a:xfrm>
            <a:off x="7657386" y="3906061"/>
            <a:ext cx="6430393" cy="5745228"/>
          </a:xfrm>
          <a:prstGeom prst="rect">
            <a:avLst/>
          </a:prstGeom>
          <a:noFill/>
          <a:ln>
            <a:noFill/>
          </a:ln>
        </p:spPr>
        <p:txBody>
          <a:bodyPr spcFirstLastPara="1" wrap="square" lIns="91425" tIns="45700" rIns="91425" bIns="45700" anchor="t" anchorCtr="0">
            <a:noAutofit/>
          </a:bodyPr>
          <a:lstStyle>
            <a:lvl1pPr marL="640263" lvl="0" indent="-480197" algn="l">
              <a:lnSpc>
                <a:spcPct val="90000"/>
              </a:lnSpc>
              <a:spcBef>
                <a:spcPts val="1400"/>
              </a:spcBef>
              <a:spcAft>
                <a:spcPts val="0"/>
              </a:spcAft>
              <a:buClr>
                <a:schemeClr val="dk1"/>
              </a:buClr>
              <a:buSzPts val="1800"/>
              <a:buChar char="•"/>
              <a:defRPr/>
            </a:lvl1pPr>
            <a:lvl2pPr marL="1280526" lvl="1" indent="-480197" algn="l">
              <a:lnSpc>
                <a:spcPct val="90000"/>
              </a:lnSpc>
              <a:spcBef>
                <a:spcPts val="700"/>
              </a:spcBef>
              <a:spcAft>
                <a:spcPts val="0"/>
              </a:spcAft>
              <a:buClr>
                <a:schemeClr val="dk1"/>
              </a:buClr>
              <a:buSzPts val="1800"/>
              <a:buChar char="•"/>
              <a:defRPr/>
            </a:lvl2pPr>
            <a:lvl3pPr marL="1920789" lvl="2" indent="-480197" algn="l">
              <a:lnSpc>
                <a:spcPct val="90000"/>
              </a:lnSpc>
              <a:spcBef>
                <a:spcPts val="700"/>
              </a:spcBef>
              <a:spcAft>
                <a:spcPts val="0"/>
              </a:spcAft>
              <a:buClr>
                <a:schemeClr val="dk1"/>
              </a:buClr>
              <a:buSzPts val="1800"/>
              <a:buChar char="•"/>
              <a:defRPr/>
            </a:lvl3pPr>
            <a:lvl4pPr marL="2561052" lvl="3" indent="-480197" algn="l">
              <a:lnSpc>
                <a:spcPct val="90000"/>
              </a:lnSpc>
              <a:spcBef>
                <a:spcPts val="700"/>
              </a:spcBef>
              <a:spcAft>
                <a:spcPts val="0"/>
              </a:spcAft>
              <a:buClr>
                <a:schemeClr val="dk1"/>
              </a:buClr>
              <a:buSzPts val="1800"/>
              <a:buChar char="•"/>
              <a:defRPr/>
            </a:lvl4pPr>
            <a:lvl5pPr marL="3201314" lvl="4" indent="-480197" algn="l">
              <a:lnSpc>
                <a:spcPct val="90000"/>
              </a:lnSpc>
              <a:spcBef>
                <a:spcPts val="700"/>
              </a:spcBef>
              <a:spcAft>
                <a:spcPts val="0"/>
              </a:spcAft>
              <a:buClr>
                <a:schemeClr val="dk1"/>
              </a:buClr>
              <a:buSzPts val="1800"/>
              <a:buChar char="•"/>
              <a:defRPr/>
            </a:lvl5pPr>
            <a:lvl6pPr marL="3841577" lvl="5" indent="-480197" algn="l">
              <a:lnSpc>
                <a:spcPct val="90000"/>
              </a:lnSpc>
              <a:spcBef>
                <a:spcPts val="700"/>
              </a:spcBef>
              <a:spcAft>
                <a:spcPts val="0"/>
              </a:spcAft>
              <a:buClr>
                <a:schemeClr val="dk1"/>
              </a:buClr>
              <a:buSzPts val="1800"/>
              <a:buChar char="•"/>
              <a:defRPr/>
            </a:lvl6pPr>
            <a:lvl7pPr marL="4481840" lvl="6" indent="-480197" algn="l">
              <a:lnSpc>
                <a:spcPct val="90000"/>
              </a:lnSpc>
              <a:spcBef>
                <a:spcPts val="700"/>
              </a:spcBef>
              <a:spcAft>
                <a:spcPts val="0"/>
              </a:spcAft>
              <a:buClr>
                <a:schemeClr val="dk1"/>
              </a:buClr>
              <a:buSzPts val="1800"/>
              <a:buChar char="•"/>
              <a:defRPr/>
            </a:lvl7pPr>
            <a:lvl8pPr marL="5122103" lvl="7" indent="-480197" algn="l">
              <a:lnSpc>
                <a:spcPct val="90000"/>
              </a:lnSpc>
              <a:spcBef>
                <a:spcPts val="700"/>
              </a:spcBef>
              <a:spcAft>
                <a:spcPts val="0"/>
              </a:spcAft>
              <a:buClr>
                <a:schemeClr val="dk1"/>
              </a:buClr>
              <a:buSzPts val="1800"/>
              <a:buChar char="•"/>
              <a:defRPr/>
            </a:lvl8pPr>
            <a:lvl9pPr marL="5762366" lvl="8" indent="-480197" algn="l">
              <a:lnSpc>
                <a:spcPct val="90000"/>
              </a:lnSpc>
              <a:spcBef>
                <a:spcPts val="700"/>
              </a:spcBef>
              <a:spcAft>
                <a:spcPts val="0"/>
              </a:spcAft>
              <a:buClr>
                <a:schemeClr val="dk1"/>
              </a:buClr>
              <a:buSzPts val="1800"/>
              <a:buChar char="•"/>
              <a:defRPr/>
            </a:lvl9pPr>
          </a:lstStyle>
          <a:p>
            <a:endParaRPr/>
          </a:p>
        </p:txBody>
      </p:sp>
      <p:sp>
        <p:nvSpPr>
          <p:cNvPr id="770" name="Google Shape;770;p77"/>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1" name="Google Shape;771;p77"/>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2" name="Google Shape;772;p77"/>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764422411"/>
      </p:ext>
    </p:extLst>
  </p:cSld>
  <p:clrMapOvr>
    <a:masterClrMapping/>
  </p:clrMapOvr>
</p:sldLayout>
</file>

<file path=ppt/slideLayouts/slideLayout338.xml><?xml version="1.0" encoding="utf-8"?>
<p:sldLayout xmlns:a="http://schemas.openxmlformats.org/drawingml/2006/main" xmlns:r="http://schemas.openxmlformats.org/officeDocument/2006/relationships" xmlns:p="http://schemas.openxmlformats.org/presentationml/2006/main" matchingName="Только заголовок" type="titleOnly">
  <p:cSld name="Только заголовок">
    <p:spTree>
      <p:nvGrpSpPr>
        <p:cNvPr id="1" name="Shape 773"/>
        <p:cNvGrpSpPr/>
        <p:nvPr/>
      </p:nvGrpSpPr>
      <p:grpSpPr>
        <a:xfrm>
          <a:off x="0" y="0"/>
          <a:ext cx="0" cy="0"/>
          <a:chOff x="0" y="0"/>
          <a:chExt cx="0" cy="0"/>
        </a:xfrm>
      </p:grpSpPr>
      <p:sp>
        <p:nvSpPr>
          <p:cNvPr id="774" name="Google Shape;774;p78"/>
          <p:cNvSpPr txBox="1">
            <a:spLocks noGrp="1"/>
          </p:cNvSpPr>
          <p:nvPr>
            <p:ph type="title"/>
          </p:nvPr>
        </p:nvSpPr>
        <p:spPr>
          <a:xfrm>
            <a:off x="1039892" y="569327"/>
            <a:ext cx="13045916" cy="2066896"/>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5" name="Google Shape;775;p78"/>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6" name="Google Shape;776;p78"/>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7" name="Google Shape;777;p78"/>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908802700"/>
      </p:ext>
    </p:extLst>
  </p:cSld>
  <p:clrMapOvr>
    <a:masterClrMapping/>
  </p:clrMapOvr>
</p:sldLayout>
</file>

<file path=ppt/slideLayouts/slideLayout339.xml><?xml version="1.0" encoding="utf-8"?>
<p:sldLayout xmlns:a="http://schemas.openxmlformats.org/drawingml/2006/main" xmlns:r="http://schemas.openxmlformats.org/officeDocument/2006/relationships" xmlns:p="http://schemas.openxmlformats.org/presentationml/2006/main" matchingName="Объект с подписью" type="objTx">
  <p:cSld name="Объект с подписью">
    <p:spTree>
      <p:nvGrpSpPr>
        <p:cNvPr id="1" name="Shape 778"/>
        <p:cNvGrpSpPr/>
        <p:nvPr/>
      </p:nvGrpSpPr>
      <p:grpSpPr>
        <a:xfrm>
          <a:off x="0" y="0"/>
          <a:ext cx="0" cy="0"/>
          <a:chOff x="0" y="0"/>
          <a:chExt cx="0" cy="0"/>
        </a:xfrm>
      </p:grpSpPr>
      <p:sp>
        <p:nvSpPr>
          <p:cNvPr id="779" name="Google Shape;779;p79"/>
          <p:cNvSpPr txBox="1">
            <a:spLocks noGrp="1"/>
          </p:cNvSpPr>
          <p:nvPr>
            <p:ph type="title"/>
          </p:nvPr>
        </p:nvSpPr>
        <p:spPr>
          <a:xfrm>
            <a:off x="1041863" y="712893"/>
            <a:ext cx="4878431" cy="2495127"/>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Calibri"/>
              <a:buNone/>
              <a:defRPr sz="448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0" name="Google Shape;780;p79"/>
          <p:cNvSpPr txBox="1">
            <a:spLocks noGrp="1"/>
          </p:cNvSpPr>
          <p:nvPr>
            <p:ph type="body" idx="1"/>
          </p:nvPr>
        </p:nvSpPr>
        <p:spPr>
          <a:xfrm>
            <a:off x="6430394" y="1539654"/>
            <a:ext cx="7657385" cy="7599245"/>
          </a:xfrm>
          <a:prstGeom prst="rect">
            <a:avLst/>
          </a:prstGeom>
          <a:noFill/>
          <a:ln>
            <a:noFill/>
          </a:ln>
        </p:spPr>
        <p:txBody>
          <a:bodyPr spcFirstLastPara="1" wrap="square" lIns="91425" tIns="45700" rIns="91425" bIns="45700" anchor="t" anchorCtr="0">
            <a:noAutofit/>
          </a:bodyPr>
          <a:lstStyle>
            <a:lvl1pPr marL="640263" lvl="0" indent="-604693" algn="l">
              <a:lnSpc>
                <a:spcPct val="90000"/>
              </a:lnSpc>
              <a:spcBef>
                <a:spcPts val="1400"/>
              </a:spcBef>
              <a:spcAft>
                <a:spcPts val="0"/>
              </a:spcAft>
              <a:buClr>
                <a:schemeClr val="dk1"/>
              </a:buClr>
              <a:buSzPts val="3200"/>
              <a:buChar char="•"/>
              <a:defRPr sz="4481"/>
            </a:lvl1pPr>
            <a:lvl2pPr marL="1280526" lvl="1" indent="-569123" algn="l">
              <a:lnSpc>
                <a:spcPct val="90000"/>
              </a:lnSpc>
              <a:spcBef>
                <a:spcPts val="700"/>
              </a:spcBef>
              <a:spcAft>
                <a:spcPts val="0"/>
              </a:spcAft>
              <a:buClr>
                <a:schemeClr val="dk1"/>
              </a:buClr>
              <a:buSzPts val="2800"/>
              <a:buChar char="•"/>
              <a:defRPr sz="3921"/>
            </a:lvl2pPr>
            <a:lvl3pPr marL="1920789" lvl="2" indent="-533552" algn="l">
              <a:lnSpc>
                <a:spcPct val="90000"/>
              </a:lnSpc>
              <a:spcBef>
                <a:spcPts val="700"/>
              </a:spcBef>
              <a:spcAft>
                <a:spcPts val="0"/>
              </a:spcAft>
              <a:buClr>
                <a:schemeClr val="dk1"/>
              </a:buClr>
              <a:buSzPts val="2400"/>
              <a:buChar char="•"/>
              <a:defRPr sz="3361"/>
            </a:lvl3pPr>
            <a:lvl4pPr marL="2561052" lvl="3" indent="-497982" algn="l">
              <a:lnSpc>
                <a:spcPct val="90000"/>
              </a:lnSpc>
              <a:spcBef>
                <a:spcPts val="700"/>
              </a:spcBef>
              <a:spcAft>
                <a:spcPts val="0"/>
              </a:spcAft>
              <a:buClr>
                <a:schemeClr val="dk1"/>
              </a:buClr>
              <a:buSzPts val="2000"/>
              <a:buChar char="•"/>
              <a:defRPr sz="2801"/>
            </a:lvl4pPr>
            <a:lvl5pPr marL="3201314" lvl="4" indent="-497982" algn="l">
              <a:lnSpc>
                <a:spcPct val="90000"/>
              </a:lnSpc>
              <a:spcBef>
                <a:spcPts val="700"/>
              </a:spcBef>
              <a:spcAft>
                <a:spcPts val="0"/>
              </a:spcAft>
              <a:buClr>
                <a:schemeClr val="dk1"/>
              </a:buClr>
              <a:buSzPts val="2000"/>
              <a:buChar char="•"/>
              <a:defRPr sz="2801"/>
            </a:lvl5pPr>
            <a:lvl6pPr marL="3841577" lvl="5" indent="-497982" algn="l">
              <a:lnSpc>
                <a:spcPct val="90000"/>
              </a:lnSpc>
              <a:spcBef>
                <a:spcPts val="700"/>
              </a:spcBef>
              <a:spcAft>
                <a:spcPts val="0"/>
              </a:spcAft>
              <a:buClr>
                <a:schemeClr val="dk1"/>
              </a:buClr>
              <a:buSzPts val="2000"/>
              <a:buChar char="•"/>
              <a:defRPr sz="2801"/>
            </a:lvl6pPr>
            <a:lvl7pPr marL="4481840" lvl="6" indent="-497982" algn="l">
              <a:lnSpc>
                <a:spcPct val="90000"/>
              </a:lnSpc>
              <a:spcBef>
                <a:spcPts val="700"/>
              </a:spcBef>
              <a:spcAft>
                <a:spcPts val="0"/>
              </a:spcAft>
              <a:buClr>
                <a:schemeClr val="dk1"/>
              </a:buClr>
              <a:buSzPts val="2000"/>
              <a:buChar char="•"/>
              <a:defRPr sz="2801"/>
            </a:lvl7pPr>
            <a:lvl8pPr marL="5122103" lvl="7" indent="-497982" algn="l">
              <a:lnSpc>
                <a:spcPct val="90000"/>
              </a:lnSpc>
              <a:spcBef>
                <a:spcPts val="700"/>
              </a:spcBef>
              <a:spcAft>
                <a:spcPts val="0"/>
              </a:spcAft>
              <a:buClr>
                <a:schemeClr val="dk1"/>
              </a:buClr>
              <a:buSzPts val="2000"/>
              <a:buChar char="•"/>
              <a:defRPr sz="2801"/>
            </a:lvl8pPr>
            <a:lvl9pPr marL="5762366" lvl="8" indent="-497982" algn="l">
              <a:lnSpc>
                <a:spcPct val="90000"/>
              </a:lnSpc>
              <a:spcBef>
                <a:spcPts val="700"/>
              </a:spcBef>
              <a:spcAft>
                <a:spcPts val="0"/>
              </a:spcAft>
              <a:buClr>
                <a:schemeClr val="dk1"/>
              </a:buClr>
              <a:buSzPts val="2000"/>
              <a:buChar char="•"/>
              <a:defRPr sz="2801"/>
            </a:lvl9pPr>
          </a:lstStyle>
          <a:p>
            <a:endParaRPr/>
          </a:p>
        </p:txBody>
      </p:sp>
      <p:sp>
        <p:nvSpPr>
          <p:cNvPr id="781" name="Google Shape;781;p79"/>
          <p:cNvSpPr txBox="1">
            <a:spLocks noGrp="1"/>
          </p:cNvSpPr>
          <p:nvPr>
            <p:ph type="body" idx="2"/>
          </p:nvPr>
        </p:nvSpPr>
        <p:spPr>
          <a:xfrm>
            <a:off x="1041863" y="3208020"/>
            <a:ext cx="4878431" cy="5943254"/>
          </a:xfrm>
          <a:prstGeom prst="rect">
            <a:avLst/>
          </a:prstGeom>
          <a:noFill/>
          <a:ln>
            <a:noFill/>
          </a:ln>
        </p:spPr>
        <p:txBody>
          <a:bodyPr spcFirstLastPara="1" wrap="square" lIns="91425" tIns="45700" rIns="91425" bIns="45700" anchor="t" anchorCtr="0">
            <a:noAutofit/>
          </a:bodyPr>
          <a:lstStyle>
            <a:lvl1pPr marL="640263" lvl="0" indent="-320131" algn="l">
              <a:lnSpc>
                <a:spcPct val="90000"/>
              </a:lnSpc>
              <a:spcBef>
                <a:spcPts val="1400"/>
              </a:spcBef>
              <a:spcAft>
                <a:spcPts val="0"/>
              </a:spcAft>
              <a:buClr>
                <a:schemeClr val="dk1"/>
              </a:buClr>
              <a:buSzPts val="1600"/>
              <a:buNone/>
              <a:defRPr sz="2241"/>
            </a:lvl1pPr>
            <a:lvl2pPr marL="1280526" lvl="1" indent="-320131" algn="l">
              <a:lnSpc>
                <a:spcPct val="90000"/>
              </a:lnSpc>
              <a:spcBef>
                <a:spcPts val="700"/>
              </a:spcBef>
              <a:spcAft>
                <a:spcPts val="0"/>
              </a:spcAft>
              <a:buClr>
                <a:schemeClr val="dk1"/>
              </a:buClr>
              <a:buSzPts val="1400"/>
              <a:buNone/>
              <a:defRPr sz="1961"/>
            </a:lvl2pPr>
            <a:lvl3pPr marL="1920789" lvl="2" indent="-320131" algn="l">
              <a:lnSpc>
                <a:spcPct val="90000"/>
              </a:lnSpc>
              <a:spcBef>
                <a:spcPts val="700"/>
              </a:spcBef>
              <a:spcAft>
                <a:spcPts val="0"/>
              </a:spcAft>
              <a:buClr>
                <a:schemeClr val="dk1"/>
              </a:buClr>
              <a:buSzPts val="1200"/>
              <a:buNone/>
              <a:defRPr sz="1680"/>
            </a:lvl3pPr>
            <a:lvl4pPr marL="2561052" lvl="3" indent="-320131" algn="l">
              <a:lnSpc>
                <a:spcPct val="90000"/>
              </a:lnSpc>
              <a:spcBef>
                <a:spcPts val="700"/>
              </a:spcBef>
              <a:spcAft>
                <a:spcPts val="0"/>
              </a:spcAft>
              <a:buClr>
                <a:schemeClr val="dk1"/>
              </a:buClr>
              <a:buSzPts val="1000"/>
              <a:buNone/>
              <a:defRPr sz="1400"/>
            </a:lvl4pPr>
            <a:lvl5pPr marL="3201314" lvl="4" indent="-320131" algn="l">
              <a:lnSpc>
                <a:spcPct val="90000"/>
              </a:lnSpc>
              <a:spcBef>
                <a:spcPts val="700"/>
              </a:spcBef>
              <a:spcAft>
                <a:spcPts val="0"/>
              </a:spcAft>
              <a:buClr>
                <a:schemeClr val="dk1"/>
              </a:buClr>
              <a:buSzPts val="1000"/>
              <a:buNone/>
              <a:defRPr sz="1400"/>
            </a:lvl5pPr>
            <a:lvl6pPr marL="3841577" lvl="5" indent="-320131" algn="l">
              <a:lnSpc>
                <a:spcPct val="90000"/>
              </a:lnSpc>
              <a:spcBef>
                <a:spcPts val="700"/>
              </a:spcBef>
              <a:spcAft>
                <a:spcPts val="0"/>
              </a:spcAft>
              <a:buClr>
                <a:schemeClr val="dk1"/>
              </a:buClr>
              <a:buSzPts val="1000"/>
              <a:buNone/>
              <a:defRPr sz="1400"/>
            </a:lvl6pPr>
            <a:lvl7pPr marL="4481840" lvl="6" indent="-320131" algn="l">
              <a:lnSpc>
                <a:spcPct val="90000"/>
              </a:lnSpc>
              <a:spcBef>
                <a:spcPts val="700"/>
              </a:spcBef>
              <a:spcAft>
                <a:spcPts val="0"/>
              </a:spcAft>
              <a:buClr>
                <a:schemeClr val="dk1"/>
              </a:buClr>
              <a:buSzPts val="1000"/>
              <a:buNone/>
              <a:defRPr sz="1400"/>
            </a:lvl7pPr>
            <a:lvl8pPr marL="5122103" lvl="7" indent="-320131" algn="l">
              <a:lnSpc>
                <a:spcPct val="90000"/>
              </a:lnSpc>
              <a:spcBef>
                <a:spcPts val="700"/>
              </a:spcBef>
              <a:spcAft>
                <a:spcPts val="0"/>
              </a:spcAft>
              <a:buClr>
                <a:schemeClr val="dk1"/>
              </a:buClr>
              <a:buSzPts val="1000"/>
              <a:buNone/>
              <a:defRPr sz="1400"/>
            </a:lvl8pPr>
            <a:lvl9pPr marL="5762366" lvl="8" indent="-320131" algn="l">
              <a:lnSpc>
                <a:spcPct val="90000"/>
              </a:lnSpc>
              <a:spcBef>
                <a:spcPts val="700"/>
              </a:spcBef>
              <a:spcAft>
                <a:spcPts val="0"/>
              </a:spcAft>
              <a:buClr>
                <a:schemeClr val="dk1"/>
              </a:buClr>
              <a:buSzPts val="1000"/>
              <a:buNone/>
              <a:defRPr sz="1400"/>
            </a:lvl9pPr>
          </a:lstStyle>
          <a:p>
            <a:endParaRPr/>
          </a:p>
        </p:txBody>
      </p:sp>
      <p:sp>
        <p:nvSpPr>
          <p:cNvPr id="782" name="Google Shape;782;p79"/>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3" name="Google Shape;783;p79"/>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4" name="Google Shape;784;p79"/>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591970771"/>
      </p:ext>
    </p:extLst>
  </p:cSld>
  <p:clrMapOvr>
    <a:masterClrMapping/>
  </p:clrMapOvr>
</p:sldLayout>
</file>

<file path=ppt/slideLayouts/slideLayout340.xml><?xml version="1.0" encoding="utf-8"?>
<p:sldLayout xmlns:a="http://schemas.openxmlformats.org/drawingml/2006/main" xmlns:r="http://schemas.openxmlformats.org/officeDocument/2006/relationships" xmlns:p="http://schemas.openxmlformats.org/presentationml/2006/main" matchingName="Рисунок с подписью" type="picTx">
  <p:cSld name="Рисунок с подписью">
    <p:spTree>
      <p:nvGrpSpPr>
        <p:cNvPr id="1" name="Shape 785"/>
        <p:cNvGrpSpPr/>
        <p:nvPr/>
      </p:nvGrpSpPr>
      <p:grpSpPr>
        <a:xfrm>
          <a:off x="0" y="0"/>
          <a:ext cx="0" cy="0"/>
          <a:chOff x="0" y="0"/>
          <a:chExt cx="0" cy="0"/>
        </a:xfrm>
      </p:grpSpPr>
      <p:sp>
        <p:nvSpPr>
          <p:cNvPr id="786" name="Google Shape;786;p80"/>
          <p:cNvSpPr txBox="1">
            <a:spLocks noGrp="1"/>
          </p:cNvSpPr>
          <p:nvPr>
            <p:ph type="title"/>
          </p:nvPr>
        </p:nvSpPr>
        <p:spPr>
          <a:xfrm>
            <a:off x="1041863" y="712893"/>
            <a:ext cx="4878431" cy="2495127"/>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Calibri"/>
              <a:buNone/>
              <a:defRPr sz="448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7" name="Google Shape;787;p80"/>
          <p:cNvSpPr>
            <a:spLocks noGrp="1"/>
          </p:cNvSpPr>
          <p:nvPr>
            <p:ph type="pic" idx="2"/>
          </p:nvPr>
        </p:nvSpPr>
        <p:spPr>
          <a:xfrm>
            <a:off x="6430394" y="1539654"/>
            <a:ext cx="7657385" cy="7599245"/>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1400"/>
              </a:spcBef>
              <a:spcAft>
                <a:spcPts val="0"/>
              </a:spcAft>
              <a:buClr>
                <a:schemeClr val="dk1"/>
              </a:buClr>
              <a:buSzPts val="3200"/>
              <a:buFont typeface="Arial"/>
              <a:buNone/>
              <a:defRPr sz="4481" b="0" i="0" u="none" strike="noStrike" cap="none">
                <a:solidFill>
                  <a:schemeClr val="dk1"/>
                </a:solidFill>
                <a:latin typeface="Calibri"/>
                <a:ea typeface="Calibri"/>
                <a:cs typeface="Calibri"/>
                <a:sym typeface="Calibri"/>
              </a:defRPr>
            </a:lvl1pPr>
            <a:lvl2pPr marR="0" lvl="1" algn="l" rtl="0">
              <a:lnSpc>
                <a:spcPct val="90000"/>
              </a:lnSpc>
              <a:spcBef>
                <a:spcPts val="700"/>
              </a:spcBef>
              <a:spcAft>
                <a:spcPts val="0"/>
              </a:spcAft>
              <a:buClr>
                <a:schemeClr val="dk1"/>
              </a:buClr>
              <a:buSzPts val="2800"/>
              <a:buFont typeface="Arial"/>
              <a:buNone/>
              <a:defRPr sz="3921" b="0" i="0" u="none" strike="noStrike" cap="none">
                <a:solidFill>
                  <a:schemeClr val="dk1"/>
                </a:solidFill>
                <a:latin typeface="Calibri"/>
                <a:ea typeface="Calibri"/>
                <a:cs typeface="Calibri"/>
                <a:sym typeface="Calibri"/>
              </a:defRPr>
            </a:lvl2pPr>
            <a:lvl3pPr marR="0" lvl="2" algn="l" rtl="0">
              <a:lnSpc>
                <a:spcPct val="90000"/>
              </a:lnSpc>
              <a:spcBef>
                <a:spcPts val="700"/>
              </a:spcBef>
              <a:spcAft>
                <a:spcPts val="0"/>
              </a:spcAft>
              <a:buClr>
                <a:schemeClr val="dk1"/>
              </a:buClr>
              <a:buSzPts val="2400"/>
              <a:buFont typeface="Arial"/>
              <a:buNone/>
              <a:defRPr sz="3361" b="0" i="0" u="none" strike="noStrike" cap="none">
                <a:solidFill>
                  <a:schemeClr val="dk1"/>
                </a:solidFill>
                <a:latin typeface="Calibri"/>
                <a:ea typeface="Calibri"/>
                <a:cs typeface="Calibri"/>
                <a:sym typeface="Calibri"/>
              </a:defRPr>
            </a:lvl3pPr>
            <a:lvl4pPr marR="0" lvl="3"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4pPr>
            <a:lvl5pPr marR="0" lvl="4"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5pPr>
            <a:lvl6pPr marR="0" lvl="5"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6pPr>
            <a:lvl7pPr marR="0" lvl="6"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7pPr>
            <a:lvl8pPr marR="0" lvl="7"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8pPr>
            <a:lvl9pPr marR="0" lvl="8"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9pPr>
          </a:lstStyle>
          <a:p>
            <a:endParaRPr/>
          </a:p>
        </p:txBody>
      </p:sp>
      <p:sp>
        <p:nvSpPr>
          <p:cNvPr id="788" name="Google Shape;788;p80"/>
          <p:cNvSpPr txBox="1">
            <a:spLocks noGrp="1"/>
          </p:cNvSpPr>
          <p:nvPr>
            <p:ph type="body" idx="1"/>
          </p:nvPr>
        </p:nvSpPr>
        <p:spPr>
          <a:xfrm>
            <a:off x="1041863" y="3208020"/>
            <a:ext cx="4878431" cy="5943254"/>
          </a:xfrm>
          <a:prstGeom prst="rect">
            <a:avLst/>
          </a:prstGeom>
          <a:noFill/>
          <a:ln>
            <a:noFill/>
          </a:ln>
        </p:spPr>
        <p:txBody>
          <a:bodyPr spcFirstLastPara="1" wrap="square" lIns="91425" tIns="45700" rIns="91425" bIns="45700" anchor="t" anchorCtr="0">
            <a:noAutofit/>
          </a:bodyPr>
          <a:lstStyle>
            <a:lvl1pPr marL="640263" lvl="0" indent="-320131" algn="l">
              <a:lnSpc>
                <a:spcPct val="90000"/>
              </a:lnSpc>
              <a:spcBef>
                <a:spcPts val="1400"/>
              </a:spcBef>
              <a:spcAft>
                <a:spcPts val="0"/>
              </a:spcAft>
              <a:buClr>
                <a:schemeClr val="dk1"/>
              </a:buClr>
              <a:buSzPts val="1600"/>
              <a:buNone/>
              <a:defRPr sz="2241"/>
            </a:lvl1pPr>
            <a:lvl2pPr marL="1280526" lvl="1" indent="-320131" algn="l">
              <a:lnSpc>
                <a:spcPct val="90000"/>
              </a:lnSpc>
              <a:spcBef>
                <a:spcPts val="700"/>
              </a:spcBef>
              <a:spcAft>
                <a:spcPts val="0"/>
              </a:spcAft>
              <a:buClr>
                <a:schemeClr val="dk1"/>
              </a:buClr>
              <a:buSzPts val="1400"/>
              <a:buNone/>
              <a:defRPr sz="1961"/>
            </a:lvl2pPr>
            <a:lvl3pPr marL="1920789" lvl="2" indent="-320131" algn="l">
              <a:lnSpc>
                <a:spcPct val="90000"/>
              </a:lnSpc>
              <a:spcBef>
                <a:spcPts val="700"/>
              </a:spcBef>
              <a:spcAft>
                <a:spcPts val="0"/>
              </a:spcAft>
              <a:buClr>
                <a:schemeClr val="dk1"/>
              </a:buClr>
              <a:buSzPts val="1200"/>
              <a:buNone/>
              <a:defRPr sz="1680"/>
            </a:lvl3pPr>
            <a:lvl4pPr marL="2561052" lvl="3" indent="-320131" algn="l">
              <a:lnSpc>
                <a:spcPct val="90000"/>
              </a:lnSpc>
              <a:spcBef>
                <a:spcPts val="700"/>
              </a:spcBef>
              <a:spcAft>
                <a:spcPts val="0"/>
              </a:spcAft>
              <a:buClr>
                <a:schemeClr val="dk1"/>
              </a:buClr>
              <a:buSzPts val="1000"/>
              <a:buNone/>
              <a:defRPr sz="1400"/>
            </a:lvl4pPr>
            <a:lvl5pPr marL="3201314" lvl="4" indent="-320131" algn="l">
              <a:lnSpc>
                <a:spcPct val="90000"/>
              </a:lnSpc>
              <a:spcBef>
                <a:spcPts val="700"/>
              </a:spcBef>
              <a:spcAft>
                <a:spcPts val="0"/>
              </a:spcAft>
              <a:buClr>
                <a:schemeClr val="dk1"/>
              </a:buClr>
              <a:buSzPts val="1000"/>
              <a:buNone/>
              <a:defRPr sz="1400"/>
            </a:lvl5pPr>
            <a:lvl6pPr marL="3841577" lvl="5" indent="-320131" algn="l">
              <a:lnSpc>
                <a:spcPct val="90000"/>
              </a:lnSpc>
              <a:spcBef>
                <a:spcPts val="700"/>
              </a:spcBef>
              <a:spcAft>
                <a:spcPts val="0"/>
              </a:spcAft>
              <a:buClr>
                <a:schemeClr val="dk1"/>
              </a:buClr>
              <a:buSzPts val="1000"/>
              <a:buNone/>
              <a:defRPr sz="1400"/>
            </a:lvl6pPr>
            <a:lvl7pPr marL="4481840" lvl="6" indent="-320131" algn="l">
              <a:lnSpc>
                <a:spcPct val="90000"/>
              </a:lnSpc>
              <a:spcBef>
                <a:spcPts val="700"/>
              </a:spcBef>
              <a:spcAft>
                <a:spcPts val="0"/>
              </a:spcAft>
              <a:buClr>
                <a:schemeClr val="dk1"/>
              </a:buClr>
              <a:buSzPts val="1000"/>
              <a:buNone/>
              <a:defRPr sz="1400"/>
            </a:lvl7pPr>
            <a:lvl8pPr marL="5122103" lvl="7" indent="-320131" algn="l">
              <a:lnSpc>
                <a:spcPct val="90000"/>
              </a:lnSpc>
              <a:spcBef>
                <a:spcPts val="700"/>
              </a:spcBef>
              <a:spcAft>
                <a:spcPts val="0"/>
              </a:spcAft>
              <a:buClr>
                <a:schemeClr val="dk1"/>
              </a:buClr>
              <a:buSzPts val="1000"/>
              <a:buNone/>
              <a:defRPr sz="1400"/>
            </a:lvl8pPr>
            <a:lvl9pPr marL="5762366" lvl="8" indent="-320131" algn="l">
              <a:lnSpc>
                <a:spcPct val="90000"/>
              </a:lnSpc>
              <a:spcBef>
                <a:spcPts val="700"/>
              </a:spcBef>
              <a:spcAft>
                <a:spcPts val="0"/>
              </a:spcAft>
              <a:buClr>
                <a:schemeClr val="dk1"/>
              </a:buClr>
              <a:buSzPts val="1000"/>
              <a:buNone/>
              <a:defRPr sz="1400"/>
            </a:lvl9pPr>
          </a:lstStyle>
          <a:p>
            <a:endParaRPr/>
          </a:p>
        </p:txBody>
      </p:sp>
      <p:sp>
        <p:nvSpPr>
          <p:cNvPr id="789" name="Google Shape;789;p80"/>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0" name="Google Shape;790;p80"/>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1" name="Google Shape;791;p80"/>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332006870"/>
      </p:ext>
    </p:extLst>
  </p:cSld>
  <p:clrMapOvr>
    <a:masterClrMapping/>
  </p:clrMapOvr>
</p:sldLayout>
</file>

<file path=ppt/slideLayouts/slideLayout341.xml><?xml version="1.0" encoding="utf-8"?>
<p:sldLayout xmlns:a="http://schemas.openxmlformats.org/drawingml/2006/main" xmlns:r="http://schemas.openxmlformats.org/officeDocument/2006/relationships" xmlns:p="http://schemas.openxmlformats.org/presentationml/2006/main" matchingName="Заголовок и вертикальный текст" type="vertTx">
  <p:cSld name="Заголовок и вертикальный текст">
    <p:spTree>
      <p:nvGrpSpPr>
        <p:cNvPr id="1" name="Shape 792"/>
        <p:cNvGrpSpPr/>
        <p:nvPr/>
      </p:nvGrpSpPr>
      <p:grpSpPr>
        <a:xfrm>
          <a:off x="0" y="0"/>
          <a:ext cx="0" cy="0"/>
          <a:chOff x="0" y="0"/>
          <a:chExt cx="0" cy="0"/>
        </a:xfrm>
      </p:grpSpPr>
      <p:sp>
        <p:nvSpPr>
          <p:cNvPr id="793" name="Google Shape;793;p81"/>
          <p:cNvSpPr txBox="1">
            <a:spLocks noGrp="1"/>
          </p:cNvSpPr>
          <p:nvPr>
            <p:ph type="title"/>
          </p:nvPr>
        </p:nvSpPr>
        <p:spPr>
          <a:xfrm>
            <a:off x="1039892" y="569327"/>
            <a:ext cx="13045916" cy="2066896"/>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4" name="Google Shape;794;p81"/>
          <p:cNvSpPr txBox="1">
            <a:spLocks noGrp="1"/>
          </p:cNvSpPr>
          <p:nvPr>
            <p:ph type="body" idx="1"/>
          </p:nvPr>
        </p:nvSpPr>
        <p:spPr>
          <a:xfrm rot="5400000">
            <a:off x="4170418" y="-283903"/>
            <a:ext cx="6784864" cy="13045916"/>
          </a:xfrm>
          <a:prstGeom prst="rect">
            <a:avLst/>
          </a:prstGeom>
          <a:noFill/>
          <a:ln>
            <a:noFill/>
          </a:ln>
        </p:spPr>
        <p:txBody>
          <a:bodyPr spcFirstLastPara="1" wrap="square" lIns="91425" tIns="45700" rIns="91425" bIns="45700" anchor="t" anchorCtr="0">
            <a:noAutofit/>
          </a:bodyPr>
          <a:lstStyle>
            <a:lvl1pPr marL="640263" lvl="0" indent="-480197" algn="l">
              <a:lnSpc>
                <a:spcPct val="90000"/>
              </a:lnSpc>
              <a:spcBef>
                <a:spcPts val="1400"/>
              </a:spcBef>
              <a:spcAft>
                <a:spcPts val="0"/>
              </a:spcAft>
              <a:buClr>
                <a:schemeClr val="dk1"/>
              </a:buClr>
              <a:buSzPts val="1800"/>
              <a:buChar char="•"/>
              <a:defRPr/>
            </a:lvl1pPr>
            <a:lvl2pPr marL="1280526" lvl="1" indent="-480197" algn="l">
              <a:lnSpc>
                <a:spcPct val="90000"/>
              </a:lnSpc>
              <a:spcBef>
                <a:spcPts val="700"/>
              </a:spcBef>
              <a:spcAft>
                <a:spcPts val="0"/>
              </a:spcAft>
              <a:buClr>
                <a:schemeClr val="dk1"/>
              </a:buClr>
              <a:buSzPts val="1800"/>
              <a:buChar char="•"/>
              <a:defRPr/>
            </a:lvl2pPr>
            <a:lvl3pPr marL="1920789" lvl="2" indent="-480197" algn="l">
              <a:lnSpc>
                <a:spcPct val="90000"/>
              </a:lnSpc>
              <a:spcBef>
                <a:spcPts val="700"/>
              </a:spcBef>
              <a:spcAft>
                <a:spcPts val="0"/>
              </a:spcAft>
              <a:buClr>
                <a:schemeClr val="dk1"/>
              </a:buClr>
              <a:buSzPts val="1800"/>
              <a:buChar char="•"/>
              <a:defRPr/>
            </a:lvl3pPr>
            <a:lvl4pPr marL="2561052" lvl="3" indent="-480197" algn="l">
              <a:lnSpc>
                <a:spcPct val="90000"/>
              </a:lnSpc>
              <a:spcBef>
                <a:spcPts val="700"/>
              </a:spcBef>
              <a:spcAft>
                <a:spcPts val="0"/>
              </a:spcAft>
              <a:buClr>
                <a:schemeClr val="dk1"/>
              </a:buClr>
              <a:buSzPts val="1800"/>
              <a:buChar char="•"/>
              <a:defRPr/>
            </a:lvl4pPr>
            <a:lvl5pPr marL="3201314" lvl="4" indent="-480197" algn="l">
              <a:lnSpc>
                <a:spcPct val="90000"/>
              </a:lnSpc>
              <a:spcBef>
                <a:spcPts val="700"/>
              </a:spcBef>
              <a:spcAft>
                <a:spcPts val="0"/>
              </a:spcAft>
              <a:buClr>
                <a:schemeClr val="dk1"/>
              </a:buClr>
              <a:buSzPts val="1800"/>
              <a:buChar char="•"/>
              <a:defRPr/>
            </a:lvl5pPr>
            <a:lvl6pPr marL="3841577" lvl="5" indent="-480197" algn="l">
              <a:lnSpc>
                <a:spcPct val="90000"/>
              </a:lnSpc>
              <a:spcBef>
                <a:spcPts val="700"/>
              </a:spcBef>
              <a:spcAft>
                <a:spcPts val="0"/>
              </a:spcAft>
              <a:buClr>
                <a:schemeClr val="dk1"/>
              </a:buClr>
              <a:buSzPts val="1800"/>
              <a:buChar char="•"/>
              <a:defRPr/>
            </a:lvl6pPr>
            <a:lvl7pPr marL="4481840" lvl="6" indent="-480197" algn="l">
              <a:lnSpc>
                <a:spcPct val="90000"/>
              </a:lnSpc>
              <a:spcBef>
                <a:spcPts val="700"/>
              </a:spcBef>
              <a:spcAft>
                <a:spcPts val="0"/>
              </a:spcAft>
              <a:buClr>
                <a:schemeClr val="dk1"/>
              </a:buClr>
              <a:buSzPts val="1800"/>
              <a:buChar char="•"/>
              <a:defRPr/>
            </a:lvl7pPr>
            <a:lvl8pPr marL="5122103" lvl="7" indent="-480197" algn="l">
              <a:lnSpc>
                <a:spcPct val="90000"/>
              </a:lnSpc>
              <a:spcBef>
                <a:spcPts val="700"/>
              </a:spcBef>
              <a:spcAft>
                <a:spcPts val="0"/>
              </a:spcAft>
              <a:buClr>
                <a:schemeClr val="dk1"/>
              </a:buClr>
              <a:buSzPts val="1800"/>
              <a:buChar char="•"/>
              <a:defRPr/>
            </a:lvl8pPr>
            <a:lvl9pPr marL="5762366" lvl="8" indent="-480197" algn="l">
              <a:lnSpc>
                <a:spcPct val="90000"/>
              </a:lnSpc>
              <a:spcBef>
                <a:spcPts val="700"/>
              </a:spcBef>
              <a:spcAft>
                <a:spcPts val="0"/>
              </a:spcAft>
              <a:buClr>
                <a:schemeClr val="dk1"/>
              </a:buClr>
              <a:buSzPts val="1800"/>
              <a:buChar char="•"/>
              <a:defRPr/>
            </a:lvl9pPr>
          </a:lstStyle>
          <a:p>
            <a:endParaRPr/>
          </a:p>
        </p:txBody>
      </p:sp>
      <p:sp>
        <p:nvSpPr>
          <p:cNvPr id="795" name="Google Shape;795;p81"/>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6" name="Google Shape;796;p81"/>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7" name="Google Shape;797;p81"/>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560928795"/>
      </p:ext>
    </p:extLst>
  </p:cSld>
  <p:clrMapOvr>
    <a:masterClrMapping/>
  </p:clrMapOvr>
</p:sldLayout>
</file>

<file path=ppt/slideLayouts/slideLayout342.xml><?xml version="1.0" encoding="utf-8"?>
<p:sldLayout xmlns:a="http://schemas.openxmlformats.org/drawingml/2006/main" xmlns:r="http://schemas.openxmlformats.org/officeDocument/2006/relationships" xmlns:p="http://schemas.openxmlformats.org/presentationml/2006/main" matchingName="Вертикальный заголовок и текст" type="vertTitleAndTx">
  <p:cSld name="Вертикальный заголовок и текст">
    <p:spTree>
      <p:nvGrpSpPr>
        <p:cNvPr id="1" name="Shape 798"/>
        <p:cNvGrpSpPr/>
        <p:nvPr/>
      </p:nvGrpSpPr>
      <p:grpSpPr>
        <a:xfrm>
          <a:off x="0" y="0"/>
          <a:ext cx="0" cy="0"/>
          <a:chOff x="0" y="0"/>
          <a:chExt cx="0" cy="0"/>
        </a:xfrm>
      </p:grpSpPr>
      <p:sp>
        <p:nvSpPr>
          <p:cNvPr id="799" name="Google Shape;799;p82"/>
          <p:cNvSpPr txBox="1">
            <a:spLocks noGrp="1"/>
          </p:cNvSpPr>
          <p:nvPr>
            <p:ph type="title"/>
          </p:nvPr>
        </p:nvSpPr>
        <p:spPr>
          <a:xfrm rot="5400000">
            <a:off x="7923988" y="3469668"/>
            <a:ext cx="9062162" cy="3261479"/>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0" name="Google Shape;800;p82"/>
          <p:cNvSpPr txBox="1">
            <a:spLocks noGrp="1"/>
          </p:cNvSpPr>
          <p:nvPr>
            <p:ph type="body" idx="1"/>
          </p:nvPr>
        </p:nvSpPr>
        <p:spPr>
          <a:xfrm rot="5400000">
            <a:off x="1306494" y="302723"/>
            <a:ext cx="9062162" cy="9595365"/>
          </a:xfrm>
          <a:prstGeom prst="rect">
            <a:avLst/>
          </a:prstGeom>
          <a:noFill/>
          <a:ln>
            <a:noFill/>
          </a:ln>
        </p:spPr>
        <p:txBody>
          <a:bodyPr spcFirstLastPara="1" wrap="square" lIns="91425" tIns="45700" rIns="91425" bIns="45700" anchor="t" anchorCtr="0">
            <a:noAutofit/>
          </a:bodyPr>
          <a:lstStyle>
            <a:lvl1pPr marL="640263" lvl="0" indent="-480197" algn="l">
              <a:lnSpc>
                <a:spcPct val="90000"/>
              </a:lnSpc>
              <a:spcBef>
                <a:spcPts val="1400"/>
              </a:spcBef>
              <a:spcAft>
                <a:spcPts val="0"/>
              </a:spcAft>
              <a:buClr>
                <a:schemeClr val="dk1"/>
              </a:buClr>
              <a:buSzPts val="1800"/>
              <a:buChar char="•"/>
              <a:defRPr/>
            </a:lvl1pPr>
            <a:lvl2pPr marL="1280526" lvl="1" indent="-480197" algn="l">
              <a:lnSpc>
                <a:spcPct val="90000"/>
              </a:lnSpc>
              <a:spcBef>
                <a:spcPts val="700"/>
              </a:spcBef>
              <a:spcAft>
                <a:spcPts val="0"/>
              </a:spcAft>
              <a:buClr>
                <a:schemeClr val="dk1"/>
              </a:buClr>
              <a:buSzPts val="1800"/>
              <a:buChar char="•"/>
              <a:defRPr/>
            </a:lvl2pPr>
            <a:lvl3pPr marL="1920789" lvl="2" indent="-480197" algn="l">
              <a:lnSpc>
                <a:spcPct val="90000"/>
              </a:lnSpc>
              <a:spcBef>
                <a:spcPts val="700"/>
              </a:spcBef>
              <a:spcAft>
                <a:spcPts val="0"/>
              </a:spcAft>
              <a:buClr>
                <a:schemeClr val="dk1"/>
              </a:buClr>
              <a:buSzPts val="1800"/>
              <a:buChar char="•"/>
              <a:defRPr/>
            </a:lvl3pPr>
            <a:lvl4pPr marL="2561052" lvl="3" indent="-480197" algn="l">
              <a:lnSpc>
                <a:spcPct val="90000"/>
              </a:lnSpc>
              <a:spcBef>
                <a:spcPts val="700"/>
              </a:spcBef>
              <a:spcAft>
                <a:spcPts val="0"/>
              </a:spcAft>
              <a:buClr>
                <a:schemeClr val="dk1"/>
              </a:buClr>
              <a:buSzPts val="1800"/>
              <a:buChar char="•"/>
              <a:defRPr/>
            </a:lvl4pPr>
            <a:lvl5pPr marL="3201314" lvl="4" indent="-480197" algn="l">
              <a:lnSpc>
                <a:spcPct val="90000"/>
              </a:lnSpc>
              <a:spcBef>
                <a:spcPts val="700"/>
              </a:spcBef>
              <a:spcAft>
                <a:spcPts val="0"/>
              </a:spcAft>
              <a:buClr>
                <a:schemeClr val="dk1"/>
              </a:buClr>
              <a:buSzPts val="1800"/>
              <a:buChar char="•"/>
              <a:defRPr/>
            </a:lvl5pPr>
            <a:lvl6pPr marL="3841577" lvl="5" indent="-480197" algn="l">
              <a:lnSpc>
                <a:spcPct val="90000"/>
              </a:lnSpc>
              <a:spcBef>
                <a:spcPts val="700"/>
              </a:spcBef>
              <a:spcAft>
                <a:spcPts val="0"/>
              </a:spcAft>
              <a:buClr>
                <a:schemeClr val="dk1"/>
              </a:buClr>
              <a:buSzPts val="1800"/>
              <a:buChar char="•"/>
              <a:defRPr/>
            </a:lvl6pPr>
            <a:lvl7pPr marL="4481840" lvl="6" indent="-480197" algn="l">
              <a:lnSpc>
                <a:spcPct val="90000"/>
              </a:lnSpc>
              <a:spcBef>
                <a:spcPts val="700"/>
              </a:spcBef>
              <a:spcAft>
                <a:spcPts val="0"/>
              </a:spcAft>
              <a:buClr>
                <a:schemeClr val="dk1"/>
              </a:buClr>
              <a:buSzPts val="1800"/>
              <a:buChar char="•"/>
              <a:defRPr/>
            </a:lvl7pPr>
            <a:lvl8pPr marL="5122103" lvl="7" indent="-480197" algn="l">
              <a:lnSpc>
                <a:spcPct val="90000"/>
              </a:lnSpc>
              <a:spcBef>
                <a:spcPts val="700"/>
              </a:spcBef>
              <a:spcAft>
                <a:spcPts val="0"/>
              </a:spcAft>
              <a:buClr>
                <a:schemeClr val="dk1"/>
              </a:buClr>
              <a:buSzPts val="1800"/>
              <a:buChar char="•"/>
              <a:defRPr/>
            </a:lvl8pPr>
            <a:lvl9pPr marL="5762366" lvl="8" indent="-480197" algn="l">
              <a:lnSpc>
                <a:spcPct val="90000"/>
              </a:lnSpc>
              <a:spcBef>
                <a:spcPts val="700"/>
              </a:spcBef>
              <a:spcAft>
                <a:spcPts val="0"/>
              </a:spcAft>
              <a:buClr>
                <a:schemeClr val="dk1"/>
              </a:buClr>
              <a:buSzPts val="1800"/>
              <a:buChar char="•"/>
              <a:defRPr/>
            </a:lvl9pPr>
          </a:lstStyle>
          <a:p>
            <a:endParaRPr/>
          </a:p>
        </p:txBody>
      </p:sp>
      <p:sp>
        <p:nvSpPr>
          <p:cNvPr id="801" name="Google Shape;801;p82"/>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2" name="Google Shape;802;p82"/>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3" name="Google Shape;803;p82"/>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4205478974"/>
      </p:ext>
    </p:extLst>
  </p:cSld>
  <p:clrMapOvr>
    <a:masterClrMapping/>
  </p:clrMapOvr>
</p:sldLayout>
</file>

<file path=ppt/slideLayouts/slideLayout34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804"/>
        <p:cNvGrpSpPr/>
        <p:nvPr/>
      </p:nvGrpSpPr>
      <p:grpSpPr>
        <a:xfrm>
          <a:off x="0" y="0"/>
          <a:ext cx="0" cy="0"/>
          <a:chOff x="0" y="0"/>
          <a:chExt cx="0" cy="0"/>
        </a:xfrm>
      </p:grpSpPr>
      <p:sp>
        <p:nvSpPr>
          <p:cNvPr id="805" name="Google Shape;805;p83"/>
          <p:cNvSpPr txBox="1">
            <a:spLocks noGrp="1"/>
          </p:cNvSpPr>
          <p:nvPr>
            <p:ph type="title"/>
          </p:nvPr>
        </p:nvSpPr>
        <p:spPr>
          <a:xfrm>
            <a:off x="515605" y="925213"/>
            <a:ext cx="14094493" cy="1190650"/>
          </a:xfrm>
          <a:prstGeom prst="rect">
            <a:avLst/>
          </a:prstGeom>
          <a:noFill/>
          <a:ln>
            <a:noFill/>
          </a:ln>
        </p:spPr>
        <p:txBody>
          <a:bodyPr spcFirstLastPara="1" wrap="square" lIns="91425" tIns="91425" rIns="91425" bIns="91425" anchor="t" anchorCtr="0">
            <a:noAutofit/>
          </a:bodyPr>
          <a:lstStyle>
            <a:lvl1pPr lvl="0" algn="l">
              <a:lnSpc>
                <a:spcPct val="90000"/>
              </a:lnSpc>
              <a:spcBef>
                <a:spcPts val="0"/>
              </a:spcBef>
              <a:spcAft>
                <a:spcPts val="0"/>
              </a:spcAft>
              <a:buClr>
                <a:schemeClr val="dk1"/>
              </a:buClr>
              <a:buSzPts val="2800"/>
              <a:buFont typeface="Calibri"/>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806" name="Google Shape;806;p83"/>
          <p:cNvSpPr txBox="1">
            <a:spLocks noGrp="1"/>
          </p:cNvSpPr>
          <p:nvPr>
            <p:ph type="body" idx="1"/>
          </p:nvPr>
        </p:nvSpPr>
        <p:spPr>
          <a:xfrm>
            <a:off x="515605" y="2396009"/>
            <a:ext cx="14094493" cy="7102738"/>
          </a:xfrm>
          <a:prstGeom prst="rect">
            <a:avLst/>
          </a:prstGeom>
          <a:noFill/>
          <a:ln>
            <a:noFill/>
          </a:ln>
        </p:spPr>
        <p:txBody>
          <a:bodyPr spcFirstLastPara="1" wrap="square" lIns="91425" tIns="91425" rIns="91425" bIns="91425" anchor="t" anchorCtr="0">
            <a:noAutofit/>
          </a:bodyPr>
          <a:lstStyle>
            <a:lvl1pPr marL="640263" lvl="0" indent="-480197" algn="l">
              <a:lnSpc>
                <a:spcPct val="90000"/>
              </a:lnSpc>
              <a:spcBef>
                <a:spcPts val="0"/>
              </a:spcBef>
              <a:spcAft>
                <a:spcPts val="0"/>
              </a:spcAft>
              <a:buClr>
                <a:schemeClr val="dk1"/>
              </a:buClr>
              <a:buSzPts val="1800"/>
              <a:buChar char="●"/>
              <a:defRPr/>
            </a:lvl1pPr>
            <a:lvl2pPr marL="1280526" lvl="1" indent="-444627" algn="l">
              <a:lnSpc>
                <a:spcPct val="90000"/>
              </a:lnSpc>
              <a:spcBef>
                <a:spcPts val="2987"/>
              </a:spcBef>
              <a:spcAft>
                <a:spcPts val="0"/>
              </a:spcAft>
              <a:buClr>
                <a:schemeClr val="dk1"/>
              </a:buClr>
              <a:buSzPts val="1400"/>
              <a:buChar char="○"/>
              <a:defRPr/>
            </a:lvl2pPr>
            <a:lvl3pPr marL="1920789" lvl="2" indent="-444627" algn="l">
              <a:lnSpc>
                <a:spcPct val="90000"/>
              </a:lnSpc>
              <a:spcBef>
                <a:spcPts val="2987"/>
              </a:spcBef>
              <a:spcAft>
                <a:spcPts val="0"/>
              </a:spcAft>
              <a:buClr>
                <a:schemeClr val="dk1"/>
              </a:buClr>
              <a:buSzPts val="1400"/>
              <a:buChar char="■"/>
              <a:defRPr/>
            </a:lvl3pPr>
            <a:lvl4pPr marL="2561052" lvl="3" indent="-444627" algn="l">
              <a:lnSpc>
                <a:spcPct val="90000"/>
              </a:lnSpc>
              <a:spcBef>
                <a:spcPts val="2987"/>
              </a:spcBef>
              <a:spcAft>
                <a:spcPts val="0"/>
              </a:spcAft>
              <a:buClr>
                <a:schemeClr val="dk1"/>
              </a:buClr>
              <a:buSzPts val="1400"/>
              <a:buChar char="●"/>
              <a:defRPr/>
            </a:lvl4pPr>
            <a:lvl5pPr marL="3201314" lvl="4" indent="-444627" algn="l">
              <a:lnSpc>
                <a:spcPct val="90000"/>
              </a:lnSpc>
              <a:spcBef>
                <a:spcPts val="2987"/>
              </a:spcBef>
              <a:spcAft>
                <a:spcPts val="0"/>
              </a:spcAft>
              <a:buClr>
                <a:schemeClr val="dk1"/>
              </a:buClr>
              <a:buSzPts val="1400"/>
              <a:buChar char="○"/>
              <a:defRPr/>
            </a:lvl5pPr>
            <a:lvl6pPr marL="3841577" lvl="5" indent="-444627" algn="l">
              <a:lnSpc>
                <a:spcPct val="90000"/>
              </a:lnSpc>
              <a:spcBef>
                <a:spcPts val="2987"/>
              </a:spcBef>
              <a:spcAft>
                <a:spcPts val="0"/>
              </a:spcAft>
              <a:buClr>
                <a:schemeClr val="dk1"/>
              </a:buClr>
              <a:buSzPts val="1400"/>
              <a:buChar char="■"/>
              <a:defRPr/>
            </a:lvl6pPr>
            <a:lvl7pPr marL="4481840" lvl="6" indent="-444627" algn="l">
              <a:lnSpc>
                <a:spcPct val="90000"/>
              </a:lnSpc>
              <a:spcBef>
                <a:spcPts val="2987"/>
              </a:spcBef>
              <a:spcAft>
                <a:spcPts val="0"/>
              </a:spcAft>
              <a:buClr>
                <a:schemeClr val="dk1"/>
              </a:buClr>
              <a:buSzPts val="1400"/>
              <a:buChar char="●"/>
              <a:defRPr/>
            </a:lvl7pPr>
            <a:lvl8pPr marL="5122103" lvl="7" indent="-444627" algn="l">
              <a:lnSpc>
                <a:spcPct val="90000"/>
              </a:lnSpc>
              <a:spcBef>
                <a:spcPts val="2987"/>
              </a:spcBef>
              <a:spcAft>
                <a:spcPts val="0"/>
              </a:spcAft>
              <a:buClr>
                <a:schemeClr val="dk1"/>
              </a:buClr>
              <a:buSzPts val="1400"/>
              <a:buChar char="○"/>
              <a:defRPr/>
            </a:lvl8pPr>
            <a:lvl9pPr marL="5762366" lvl="8" indent="-444627" algn="l">
              <a:lnSpc>
                <a:spcPct val="90000"/>
              </a:lnSpc>
              <a:spcBef>
                <a:spcPts val="2987"/>
              </a:spcBef>
              <a:spcAft>
                <a:spcPts val="2987"/>
              </a:spcAft>
              <a:buClr>
                <a:schemeClr val="dk1"/>
              </a:buClr>
              <a:buSzPts val="1400"/>
              <a:buChar char="■"/>
              <a:defRPr/>
            </a:lvl9pPr>
          </a:lstStyle>
          <a:p>
            <a:endParaRPr/>
          </a:p>
        </p:txBody>
      </p:sp>
      <p:sp>
        <p:nvSpPr>
          <p:cNvPr id="807" name="Google Shape;807;p83"/>
          <p:cNvSpPr txBox="1">
            <a:spLocks noGrp="1"/>
          </p:cNvSpPr>
          <p:nvPr>
            <p:ph type="sldNum" idx="12"/>
          </p:nvPr>
        </p:nvSpPr>
        <p:spPr>
          <a:xfrm>
            <a:off x="14014858" y="9694886"/>
            <a:ext cx="907641" cy="818299"/>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4030332278"/>
      </p:ext>
    </p:extLst>
  </p:cSld>
  <p:clrMapOvr>
    <a:masterClrMapping/>
  </p:clrMapOvr>
</p:sldLayout>
</file>

<file path=ppt/slideLayouts/slideLayout344.xml><?xml version="1.0" encoding="utf-8"?>
<p:sldLayout xmlns:a="http://schemas.openxmlformats.org/drawingml/2006/main" xmlns:r="http://schemas.openxmlformats.org/officeDocument/2006/relationships" xmlns:p="http://schemas.openxmlformats.org/presentationml/2006/main" matchingName="Пустой слайд" type="blank">
  <p:cSld name="Пустой слайд">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772154533"/>
      </p:ext>
    </p:extLst>
  </p:cSld>
  <p:clrMapOvr>
    <a:masterClrMapping/>
  </p:clrMapOvr>
</p:sldLayout>
</file>

<file path=ppt/slideLayouts/slideLayout345.xml><?xml version="1.0" encoding="utf-8"?>
<p:sldLayout xmlns:a="http://schemas.openxmlformats.org/drawingml/2006/main" xmlns:r="http://schemas.openxmlformats.org/officeDocument/2006/relationships" xmlns:p="http://schemas.openxmlformats.org/presentationml/2006/main" showMasterSp="0" matchingName="Phone 4">
  <p:cSld name="Phone 4">
    <p:spTree>
      <p:nvGrpSpPr>
        <p:cNvPr id="1" name="Shape 17"/>
        <p:cNvGrpSpPr/>
        <p:nvPr/>
      </p:nvGrpSpPr>
      <p:grpSpPr>
        <a:xfrm>
          <a:off x="0" y="0"/>
          <a:ext cx="0" cy="0"/>
          <a:chOff x="0" y="0"/>
          <a:chExt cx="0" cy="0"/>
        </a:xfrm>
      </p:grpSpPr>
      <p:sp>
        <p:nvSpPr>
          <p:cNvPr id="18" name="Google Shape;18;p4"/>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1pPr>
            <a:lvl2pPr marL="0" marR="0" lvl="1"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2pPr>
            <a:lvl3pPr marL="0" marR="0" lvl="2"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3pPr>
            <a:lvl4pPr marL="0" marR="0" lvl="3"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4pPr>
            <a:lvl5pPr marL="0" marR="0" lvl="4"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5pPr>
            <a:lvl6pPr marL="0" marR="0" lvl="5"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6pPr>
            <a:lvl7pPr marL="0" marR="0" lvl="6"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7pPr>
            <a:lvl8pPr marL="0" marR="0" lvl="7"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8pPr>
            <a:lvl9pPr marL="0" marR="0" lvl="8" indent="0" algn="r">
              <a:lnSpc>
                <a:spcPct val="100000"/>
              </a:lnSpc>
              <a:spcBef>
                <a:spcPts val="0"/>
              </a:spcBef>
              <a:spcAft>
                <a:spcPts val="0"/>
              </a:spcAft>
              <a:buClr>
                <a:srgbClr val="FFFFFF"/>
              </a:buClr>
              <a:buSzPts val="7500"/>
              <a:buFont typeface="Roboto"/>
              <a:buNone/>
              <a:defRPr sz="1302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
        <p:nvSpPr>
          <p:cNvPr id="19" name="Google Shape;19;p4"/>
          <p:cNvSpPr>
            <a:spLocks noGrp="1"/>
          </p:cNvSpPr>
          <p:nvPr>
            <p:ph type="pic" idx="2"/>
          </p:nvPr>
        </p:nvSpPr>
        <p:spPr>
          <a:xfrm>
            <a:off x="8343206" y="2304991"/>
            <a:ext cx="4385857" cy="9636222"/>
          </a:xfrm>
          <a:prstGeom prst="rect">
            <a:avLst/>
          </a:prstGeom>
          <a:noFill/>
          <a:ln>
            <a:noFill/>
          </a:ln>
        </p:spPr>
        <p:txBody>
          <a:bodyPr spcFirstLastPara="1" wrap="square" lIns="84750" tIns="42350" rIns="84750" bIns="42350" anchor="t" anchorCtr="0"/>
          <a:lstStyle>
            <a:lvl1pPr marR="0" lvl="0" algn="l" rtl="0">
              <a:lnSpc>
                <a:spcPct val="120000"/>
              </a:lnSpc>
              <a:spcBef>
                <a:spcPts val="0"/>
              </a:spcBef>
              <a:spcAft>
                <a:spcPts val="0"/>
              </a:spcAft>
              <a:buClr>
                <a:srgbClr val="DCDEE0"/>
              </a:buClr>
              <a:buSzPts val="700"/>
              <a:buFont typeface="Open Sans"/>
              <a:buNone/>
              <a:defRPr sz="1540" b="0" i="0" u="none" strike="noStrike" cap="none">
                <a:solidFill>
                  <a:srgbClr val="DCDEE0"/>
                </a:solidFill>
                <a:latin typeface="Open Sans"/>
                <a:ea typeface="Open Sans"/>
                <a:cs typeface="Open Sans"/>
                <a:sym typeface="Open Sans"/>
              </a:defRPr>
            </a:lvl1pPr>
            <a:lvl2pPr marR="0" lvl="1" algn="l" rtl="0">
              <a:lnSpc>
                <a:spcPct val="120000"/>
              </a:lnSpc>
              <a:spcBef>
                <a:spcPts val="0"/>
              </a:spcBef>
              <a:spcAft>
                <a:spcPts val="0"/>
              </a:spcAft>
              <a:buClr>
                <a:srgbClr val="FFFFFF"/>
              </a:buClr>
              <a:buSzPts val="700"/>
              <a:buFont typeface="Open Sans"/>
              <a:buChar char="•"/>
              <a:defRPr sz="1540" b="0" i="0" u="none" strike="noStrike" cap="none">
                <a:solidFill>
                  <a:srgbClr val="FFFFFF"/>
                </a:solidFill>
                <a:latin typeface="Open Sans"/>
                <a:ea typeface="Open Sans"/>
                <a:cs typeface="Open Sans"/>
                <a:sym typeface="Open Sans"/>
              </a:defRPr>
            </a:lvl2pPr>
            <a:lvl3pPr marR="0" lvl="2" algn="l" rtl="0">
              <a:lnSpc>
                <a:spcPct val="120000"/>
              </a:lnSpc>
              <a:spcBef>
                <a:spcPts val="0"/>
              </a:spcBef>
              <a:spcAft>
                <a:spcPts val="0"/>
              </a:spcAft>
              <a:buClr>
                <a:srgbClr val="FFFFFF"/>
              </a:buClr>
              <a:buSzPts val="700"/>
              <a:buFont typeface="Open Sans"/>
              <a:buChar char="•"/>
              <a:defRPr sz="1540" b="0" i="0" u="none" strike="noStrike" cap="none">
                <a:solidFill>
                  <a:srgbClr val="FFFFFF"/>
                </a:solidFill>
                <a:latin typeface="Open Sans"/>
                <a:ea typeface="Open Sans"/>
                <a:cs typeface="Open Sans"/>
                <a:sym typeface="Open Sans"/>
              </a:defRPr>
            </a:lvl3pPr>
            <a:lvl4pPr marR="0" lvl="3" algn="l" rtl="0">
              <a:lnSpc>
                <a:spcPct val="120000"/>
              </a:lnSpc>
              <a:spcBef>
                <a:spcPts val="0"/>
              </a:spcBef>
              <a:spcAft>
                <a:spcPts val="0"/>
              </a:spcAft>
              <a:buClr>
                <a:srgbClr val="FFFFFF"/>
              </a:buClr>
              <a:buSzPts val="700"/>
              <a:buFont typeface="Open Sans"/>
              <a:buChar char="•"/>
              <a:defRPr sz="1540" b="0" i="0" u="none" strike="noStrike" cap="none">
                <a:solidFill>
                  <a:srgbClr val="FFFFFF"/>
                </a:solidFill>
                <a:latin typeface="Open Sans"/>
                <a:ea typeface="Open Sans"/>
                <a:cs typeface="Open Sans"/>
                <a:sym typeface="Open Sans"/>
              </a:defRPr>
            </a:lvl4pPr>
            <a:lvl5pPr marR="0" lvl="4" algn="l" rtl="0">
              <a:lnSpc>
                <a:spcPct val="120000"/>
              </a:lnSpc>
              <a:spcBef>
                <a:spcPts val="0"/>
              </a:spcBef>
              <a:spcAft>
                <a:spcPts val="0"/>
              </a:spcAft>
              <a:buClr>
                <a:srgbClr val="FFFFFF"/>
              </a:buClr>
              <a:buSzPts val="700"/>
              <a:buFont typeface="Open Sans"/>
              <a:buChar char="•"/>
              <a:defRPr sz="1540" b="0" i="0" u="none" strike="noStrike" cap="none">
                <a:solidFill>
                  <a:srgbClr val="FFFFFF"/>
                </a:solidFill>
                <a:latin typeface="Open Sans"/>
                <a:ea typeface="Open Sans"/>
                <a:cs typeface="Open Sans"/>
                <a:sym typeface="Open Sans"/>
              </a:defRPr>
            </a:lvl5pPr>
            <a:lvl6pPr marR="0" lvl="5" algn="l" rtl="0">
              <a:lnSpc>
                <a:spcPct val="120000"/>
              </a:lnSpc>
              <a:spcBef>
                <a:spcPts val="0"/>
              </a:spcBef>
              <a:spcAft>
                <a:spcPts val="0"/>
              </a:spcAft>
              <a:buClr>
                <a:srgbClr val="FFFFFF"/>
              </a:buClr>
              <a:buSzPts val="700"/>
              <a:buFont typeface="Open Sans"/>
              <a:buChar char="•"/>
              <a:defRPr sz="1540" b="0" i="0" u="none" strike="noStrike" cap="none">
                <a:solidFill>
                  <a:srgbClr val="FFFFFF"/>
                </a:solidFill>
                <a:latin typeface="Open Sans"/>
                <a:ea typeface="Open Sans"/>
                <a:cs typeface="Open Sans"/>
                <a:sym typeface="Open Sans"/>
              </a:defRPr>
            </a:lvl6pPr>
            <a:lvl7pPr marR="0" lvl="6" algn="l" rtl="0">
              <a:lnSpc>
                <a:spcPct val="120000"/>
              </a:lnSpc>
              <a:spcBef>
                <a:spcPts val="0"/>
              </a:spcBef>
              <a:spcAft>
                <a:spcPts val="0"/>
              </a:spcAft>
              <a:buClr>
                <a:srgbClr val="FFFFFF"/>
              </a:buClr>
              <a:buSzPts val="700"/>
              <a:buFont typeface="Open Sans"/>
              <a:buChar char="•"/>
              <a:defRPr sz="1540" b="0" i="0" u="none" strike="noStrike" cap="none">
                <a:solidFill>
                  <a:srgbClr val="FFFFFF"/>
                </a:solidFill>
                <a:latin typeface="Open Sans"/>
                <a:ea typeface="Open Sans"/>
                <a:cs typeface="Open Sans"/>
                <a:sym typeface="Open Sans"/>
              </a:defRPr>
            </a:lvl7pPr>
            <a:lvl8pPr marR="0" lvl="7" algn="l" rtl="0">
              <a:lnSpc>
                <a:spcPct val="120000"/>
              </a:lnSpc>
              <a:spcBef>
                <a:spcPts val="0"/>
              </a:spcBef>
              <a:spcAft>
                <a:spcPts val="0"/>
              </a:spcAft>
              <a:buClr>
                <a:srgbClr val="FFFFFF"/>
              </a:buClr>
              <a:buSzPts val="700"/>
              <a:buFont typeface="Open Sans"/>
              <a:buChar char="•"/>
              <a:defRPr sz="1540" b="0" i="0" u="none" strike="noStrike" cap="none">
                <a:solidFill>
                  <a:srgbClr val="FFFFFF"/>
                </a:solidFill>
                <a:latin typeface="Open Sans"/>
                <a:ea typeface="Open Sans"/>
                <a:cs typeface="Open Sans"/>
                <a:sym typeface="Open Sans"/>
              </a:defRPr>
            </a:lvl8pPr>
            <a:lvl9pPr marR="0" lvl="8" algn="l" rtl="0">
              <a:lnSpc>
                <a:spcPct val="120000"/>
              </a:lnSpc>
              <a:spcBef>
                <a:spcPts val="0"/>
              </a:spcBef>
              <a:spcAft>
                <a:spcPts val="0"/>
              </a:spcAft>
              <a:buClr>
                <a:srgbClr val="FFFFFF"/>
              </a:buClr>
              <a:buSzPts val="700"/>
              <a:buFont typeface="Open Sans"/>
              <a:buChar char="•"/>
              <a:defRPr sz="1540" b="0" i="0" u="none" strike="noStrike" cap="none">
                <a:solidFill>
                  <a:srgbClr val="FFFFFF"/>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2530284129"/>
      </p:ext>
    </p:extLst>
  </p:cSld>
  <p:clrMapOvr>
    <a:masterClrMapping/>
  </p:clrMapOvr>
</p:sldLayout>
</file>

<file path=ppt/slideLayouts/slideLayout346.xml><?xml version="1.0" encoding="utf-8"?>
<p:sldLayout xmlns:a="http://schemas.openxmlformats.org/drawingml/2006/main" xmlns:r="http://schemas.openxmlformats.org/officeDocument/2006/relationships" xmlns:p="http://schemas.openxmlformats.org/presentationml/2006/main" matchingName="Титульный слайд" type="title">
  <p:cSld name="Титульный слайд">
    <p:spTree>
      <p:nvGrpSpPr>
        <p:cNvPr id="1" name="Shape 20"/>
        <p:cNvGrpSpPr/>
        <p:nvPr/>
      </p:nvGrpSpPr>
      <p:grpSpPr>
        <a:xfrm>
          <a:off x="0" y="0"/>
          <a:ext cx="0" cy="0"/>
          <a:chOff x="0" y="0"/>
          <a:chExt cx="0" cy="0"/>
        </a:xfrm>
      </p:grpSpPr>
      <p:sp>
        <p:nvSpPr>
          <p:cNvPr id="21" name="Google Shape;21;p5"/>
          <p:cNvSpPr txBox="1">
            <a:spLocks noGrp="1"/>
          </p:cNvSpPr>
          <p:nvPr>
            <p:ph type="ctrTitle"/>
          </p:nvPr>
        </p:nvSpPr>
        <p:spPr>
          <a:xfrm>
            <a:off x="1890713" y="1750055"/>
            <a:ext cx="11344276" cy="3722887"/>
          </a:xfrm>
          <a:prstGeom prst="rect">
            <a:avLst/>
          </a:prstGeom>
          <a:noFill/>
          <a:ln>
            <a:noFill/>
          </a:ln>
        </p:spPr>
        <p:txBody>
          <a:bodyPr spcFirstLastPara="1" wrap="square" lIns="91425" tIns="45700" rIns="91425" bIns="45700" anchor="b" anchorCtr="0"/>
          <a:lstStyle>
            <a:lvl1pPr lvl="0" algn="ctr">
              <a:lnSpc>
                <a:spcPct val="90000"/>
              </a:lnSpc>
              <a:spcBef>
                <a:spcPts val="0"/>
              </a:spcBef>
              <a:spcAft>
                <a:spcPts val="0"/>
              </a:spcAft>
              <a:buClr>
                <a:schemeClr val="dk1"/>
              </a:buClr>
              <a:buSzPts val="6000"/>
              <a:buFont typeface="Calibri"/>
              <a:buNone/>
              <a:defRPr sz="8402"/>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5"/>
          <p:cNvSpPr txBox="1">
            <a:spLocks noGrp="1"/>
          </p:cNvSpPr>
          <p:nvPr>
            <p:ph type="subTitle" idx="1"/>
          </p:nvPr>
        </p:nvSpPr>
        <p:spPr>
          <a:xfrm>
            <a:off x="1890713" y="5616511"/>
            <a:ext cx="11344276" cy="2581762"/>
          </a:xfrm>
          <a:prstGeom prst="rect">
            <a:avLst/>
          </a:prstGeom>
          <a:noFill/>
          <a:ln>
            <a:noFill/>
          </a:ln>
        </p:spPr>
        <p:txBody>
          <a:bodyPr spcFirstLastPara="1" wrap="square" lIns="91425" tIns="45700" rIns="91425" bIns="45700" anchor="t" anchorCtr="0"/>
          <a:lstStyle>
            <a:lvl1pPr lvl="0" algn="ctr">
              <a:lnSpc>
                <a:spcPct val="90000"/>
              </a:lnSpc>
              <a:spcBef>
                <a:spcPts val="1400"/>
              </a:spcBef>
              <a:spcAft>
                <a:spcPts val="0"/>
              </a:spcAft>
              <a:buClr>
                <a:schemeClr val="dk1"/>
              </a:buClr>
              <a:buSzPts val="2400"/>
              <a:buNone/>
              <a:defRPr sz="3361"/>
            </a:lvl1pPr>
            <a:lvl2pPr lvl="1" algn="ctr">
              <a:lnSpc>
                <a:spcPct val="90000"/>
              </a:lnSpc>
              <a:spcBef>
                <a:spcPts val="700"/>
              </a:spcBef>
              <a:spcAft>
                <a:spcPts val="0"/>
              </a:spcAft>
              <a:buClr>
                <a:schemeClr val="dk1"/>
              </a:buClr>
              <a:buSzPts val="2000"/>
              <a:buNone/>
              <a:defRPr sz="2801"/>
            </a:lvl2pPr>
            <a:lvl3pPr lvl="2" algn="ctr">
              <a:lnSpc>
                <a:spcPct val="90000"/>
              </a:lnSpc>
              <a:spcBef>
                <a:spcPts val="700"/>
              </a:spcBef>
              <a:spcAft>
                <a:spcPts val="0"/>
              </a:spcAft>
              <a:buClr>
                <a:schemeClr val="dk1"/>
              </a:buClr>
              <a:buSzPts val="1800"/>
              <a:buNone/>
              <a:defRPr sz="2521"/>
            </a:lvl3pPr>
            <a:lvl4pPr lvl="3" algn="ctr">
              <a:lnSpc>
                <a:spcPct val="90000"/>
              </a:lnSpc>
              <a:spcBef>
                <a:spcPts val="700"/>
              </a:spcBef>
              <a:spcAft>
                <a:spcPts val="0"/>
              </a:spcAft>
              <a:buClr>
                <a:schemeClr val="dk1"/>
              </a:buClr>
              <a:buSzPts val="1600"/>
              <a:buNone/>
              <a:defRPr sz="2241"/>
            </a:lvl4pPr>
            <a:lvl5pPr lvl="4" algn="ctr">
              <a:lnSpc>
                <a:spcPct val="90000"/>
              </a:lnSpc>
              <a:spcBef>
                <a:spcPts val="700"/>
              </a:spcBef>
              <a:spcAft>
                <a:spcPts val="0"/>
              </a:spcAft>
              <a:buClr>
                <a:schemeClr val="dk1"/>
              </a:buClr>
              <a:buSzPts val="1600"/>
              <a:buNone/>
              <a:defRPr sz="2241"/>
            </a:lvl5pPr>
            <a:lvl6pPr lvl="5" algn="ctr">
              <a:lnSpc>
                <a:spcPct val="90000"/>
              </a:lnSpc>
              <a:spcBef>
                <a:spcPts val="700"/>
              </a:spcBef>
              <a:spcAft>
                <a:spcPts val="0"/>
              </a:spcAft>
              <a:buClr>
                <a:schemeClr val="dk1"/>
              </a:buClr>
              <a:buSzPts val="1600"/>
              <a:buNone/>
              <a:defRPr sz="2241"/>
            </a:lvl6pPr>
            <a:lvl7pPr lvl="6" algn="ctr">
              <a:lnSpc>
                <a:spcPct val="90000"/>
              </a:lnSpc>
              <a:spcBef>
                <a:spcPts val="700"/>
              </a:spcBef>
              <a:spcAft>
                <a:spcPts val="0"/>
              </a:spcAft>
              <a:buClr>
                <a:schemeClr val="dk1"/>
              </a:buClr>
              <a:buSzPts val="1600"/>
              <a:buNone/>
              <a:defRPr sz="2241"/>
            </a:lvl7pPr>
            <a:lvl8pPr lvl="7" algn="ctr">
              <a:lnSpc>
                <a:spcPct val="90000"/>
              </a:lnSpc>
              <a:spcBef>
                <a:spcPts val="700"/>
              </a:spcBef>
              <a:spcAft>
                <a:spcPts val="0"/>
              </a:spcAft>
              <a:buClr>
                <a:schemeClr val="dk1"/>
              </a:buClr>
              <a:buSzPts val="1600"/>
              <a:buNone/>
              <a:defRPr sz="2241"/>
            </a:lvl8pPr>
            <a:lvl9pPr lvl="8" algn="ctr">
              <a:lnSpc>
                <a:spcPct val="90000"/>
              </a:lnSpc>
              <a:spcBef>
                <a:spcPts val="700"/>
              </a:spcBef>
              <a:spcAft>
                <a:spcPts val="0"/>
              </a:spcAft>
              <a:buClr>
                <a:schemeClr val="dk1"/>
              </a:buClr>
              <a:buSzPts val="1600"/>
              <a:buNone/>
              <a:defRPr sz="2241"/>
            </a:lvl9pPr>
          </a:lstStyle>
          <a:p>
            <a:endParaRPr/>
          </a:p>
        </p:txBody>
      </p:sp>
      <p:sp>
        <p:nvSpPr>
          <p:cNvPr id="23" name="Google Shape;23;p5"/>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 name="Google Shape;24;p5"/>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5"/>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629080661"/>
      </p:ext>
    </p:extLst>
  </p:cSld>
  <p:clrMapOvr>
    <a:masterClrMapping/>
  </p:clrMapOvr>
</p:sldLayout>
</file>

<file path=ppt/slideLayouts/slideLayout347.xml><?xml version="1.0" encoding="utf-8"?>
<p:sldLayout xmlns:a="http://schemas.openxmlformats.org/drawingml/2006/main" xmlns:r="http://schemas.openxmlformats.org/officeDocument/2006/relationships" xmlns:p="http://schemas.openxmlformats.org/presentationml/2006/main" matchingName="Заголовок раздела" type="secHead">
  <p:cSld name="Заголовок раздела">
    <p:spTree>
      <p:nvGrpSpPr>
        <p:cNvPr id="1" name="Shape 32"/>
        <p:cNvGrpSpPr/>
        <p:nvPr/>
      </p:nvGrpSpPr>
      <p:grpSpPr>
        <a:xfrm>
          <a:off x="0" y="0"/>
          <a:ext cx="0" cy="0"/>
          <a:chOff x="0" y="0"/>
          <a:chExt cx="0" cy="0"/>
        </a:xfrm>
      </p:grpSpPr>
      <p:sp>
        <p:nvSpPr>
          <p:cNvPr id="33" name="Google Shape;33;p7"/>
          <p:cNvSpPr txBox="1">
            <a:spLocks noGrp="1"/>
          </p:cNvSpPr>
          <p:nvPr>
            <p:ph type="title"/>
          </p:nvPr>
        </p:nvSpPr>
        <p:spPr>
          <a:xfrm>
            <a:off x="1032014" y="2665925"/>
            <a:ext cx="13045916" cy="4448157"/>
          </a:xfrm>
          <a:prstGeom prst="rect">
            <a:avLst/>
          </a:prstGeom>
          <a:noFill/>
          <a:ln>
            <a:noFill/>
          </a:ln>
        </p:spPr>
        <p:txBody>
          <a:bodyPr spcFirstLastPara="1" wrap="square" lIns="91425" tIns="45700" rIns="91425" bIns="45700" anchor="b" anchorCtr="0"/>
          <a:lstStyle>
            <a:lvl1pPr lvl="0" algn="l">
              <a:lnSpc>
                <a:spcPct val="90000"/>
              </a:lnSpc>
              <a:spcBef>
                <a:spcPts val="0"/>
              </a:spcBef>
              <a:spcAft>
                <a:spcPts val="0"/>
              </a:spcAft>
              <a:buClr>
                <a:schemeClr val="dk1"/>
              </a:buClr>
              <a:buSzPts val="6000"/>
              <a:buFont typeface="Calibri"/>
              <a:buNone/>
              <a:defRPr sz="8402"/>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 name="Google Shape;34;p7"/>
          <p:cNvSpPr txBox="1">
            <a:spLocks noGrp="1"/>
          </p:cNvSpPr>
          <p:nvPr>
            <p:ph type="body" idx="1"/>
          </p:nvPr>
        </p:nvSpPr>
        <p:spPr>
          <a:xfrm>
            <a:off x="1032014" y="7156165"/>
            <a:ext cx="13045916" cy="2339180"/>
          </a:xfrm>
          <a:prstGeom prst="rect">
            <a:avLst/>
          </a:prstGeom>
          <a:noFill/>
          <a:ln>
            <a:noFill/>
          </a:ln>
        </p:spPr>
        <p:txBody>
          <a:bodyPr spcFirstLastPara="1" wrap="square" lIns="91425" tIns="45700" rIns="91425" bIns="45700" anchor="t" anchorCtr="0"/>
          <a:lstStyle>
            <a:lvl1pPr marL="640263" lvl="0" indent="-320131" algn="l">
              <a:lnSpc>
                <a:spcPct val="90000"/>
              </a:lnSpc>
              <a:spcBef>
                <a:spcPts val="1400"/>
              </a:spcBef>
              <a:spcAft>
                <a:spcPts val="0"/>
              </a:spcAft>
              <a:buClr>
                <a:srgbClr val="888888"/>
              </a:buClr>
              <a:buSzPts val="2400"/>
              <a:buNone/>
              <a:defRPr sz="3361">
                <a:solidFill>
                  <a:srgbClr val="888888"/>
                </a:solidFill>
              </a:defRPr>
            </a:lvl1pPr>
            <a:lvl2pPr marL="1280526" lvl="1" indent="-320131" algn="l">
              <a:lnSpc>
                <a:spcPct val="90000"/>
              </a:lnSpc>
              <a:spcBef>
                <a:spcPts val="700"/>
              </a:spcBef>
              <a:spcAft>
                <a:spcPts val="0"/>
              </a:spcAft>
              <a:buClr>
                <a:srgbClr val="888888"/>
              </a:buClr>
              <a:buSzPts val="2000"/>
              <a:buNone/>
              <a:defRPr sz="2801">
                <a:solidFill>
                  <a:srgbClr val="888888"/>
                </a:solidFill>
              </a:defRPr>
            </a:lvl2pPr>
            <a:lvl3pPr marL="1920789" lvl="2" indent="-320131" algn="l">
              <a:lnSpc>
                <a:spcPct val="90000"/>
              </a:lnSpc>
              <a:spcBef>
                <a:spcPts val="700"/>
              </a:spcBef>
              <a:spcAft>
                <a:spcPts val="0"/>
              </a:spcAft>
              <a:buClr>
                <a:srgbClr val="888888"/>
              </a:buClr>
              <a:buSzPts val="1800"/>
              <a:buNone/>
              <a:defRPr sz="2521">
                <a:solidFill>
                  <a:srgbClr val="888888"/>
                </a:solidFill>
              </a:defRPr>
            </a:lvl3pPr>
            <a:lvl4pPr marL="2561052" lvl="3" indent="-320131" algn="l">
              <a:lnSpc>
                <a:spcPct val="90000"/>
              </a:lnSpc>
              <a:spcBef>
                <a:spcPts val="700"/>
              </a:spcBef>
              <a:spcAft>
                <a:spcPts val="0"/>
              </a:spcAft>
              <a:buClr>
                <a:srgbClr val="888888"/>
              </a:buClr>
              <a:buSzPts val="1600"/>
              <a:buNone/>
              <a:defRPr sz="2241">
                <a:solidFill>
                  <a:srgbClr val="888888"/>
                </a:solidFill>
              </a:defRPr>
            </a:lvl4pPr>
            <a:lvl5pPr marL="3201314" lvl="4" indent="-320131" algn="l">
              <a:lnSpc>
                <a:spcPct val="90000"/>
              </a:lnSpc>
              <a:spcBef>
                <a:spcPts val="700"/>
              </a:spcBef>
              <a:spcAft>
                <a:spcPts val="0"/>
              </a:spcAft>
              <a:buClr>
                <a:srgbClr val="888888"/>
              </a:buClr>
              <a:buSzPts val="1600"/>
              <a:buNone/>
              <a:defRPr sz="2241">
                <a:solidFill>
                  <a:srgbClr val="888888"/>
                </a:solidFill>
              </a:defRPr>
            </a:lvl5pPr>
            <a:lvl6pPr marL="3841577" lvl="5" indent="-320131" algn="l">
              <a:lnSpc>
                <a:spcPct val="90000"/>
              </a:lnSpc>
              <a:spcBef>
                <a:spcPts val="700"/>
              </a:spcBef>
              <a:spcAft>
                <a:spcPts val="0"/>
              </a:spcAft>
              <a:buClr>
                <a:srgbClr val="888888"/>
              </a:buClr>
              <a:buSzPts val="1600"/>
              <a:buNone/>
              <a:defRPr sz="2241">
                <a:solidFill>
                  <a:srgbClr val="888888"/>
                </a:solidFill>
              </a:defRPr>
            </a:lvl6pPr>
            <a:lvl7pPr marL="4481840" lvl="6" indent="-320131" algn="l">
              <a:lnSpc>
                <a:spcPct val="90000"/>
              </a:lnSpc>
              <a:spcBef>
                <a:spcPts val="700"/>
              </a:spcBef>
              <a:spcAft>
                <a:spcPts val="0"/>
              </a:spcAft>
              <a:buClr>
                <a:srgbClr val="888888"/>
              </a:buClr>
              <a:buSzPts val="1600"/>
              <a:buNone/>
              <a:defRPr sz="2241">
                <a:solidFill>
                  <a:srgbClr val="888888"/>
                </a:solidFill>
              </a:defRPr>
            </a:lvl7pPr>
            <a:lvl8pPr marL="5122103" lvl="7" indent="-320131" algn="l">
              <a:lnSpc>
                <a:spcPct val="90000"/>
              </a:lnSpc>
              <a:spcBef>
                <a:spcPts val="700"/>
              </a:spcBef>
              <a:spcAft>
                <a:spcPts val="0"/>
              </a:spcAft>
              <a:buClr>
                <a:srgbClr val="888888"/>
              </a:buClr>
              <a:buSzPts val="1600"/>
              <a:buNone/>
              <a:defRPr sz="2241">
                <a:solidFill>
                  <a:srgbClr val="888888"/>
                </a:solidFill>
              </a:defRPr>
            </a:lvl8pPr>
            <a:lvl9pPr marL="5762366" lvl="8" indent="-320131" algn="l">
              <a:lnSpc>
                <a:spcPct val="90000"/>
              </a:lnSpc>
              <a:spcBef>
                <a:spcPts val="700"/>
              </a:spcBef>
              <a:spcAft>
                <a:spcPts val="0"/>
              </a:spcAft>
              <a:buClr>
                <a:srgbClr val="888888"/>
              </a:buClr>
              <a:buSzPts val="1600"/>
              <a:buNone/>
              <a:defRPr sz="2241">
                <a:solidFill>
                  <a:srgbClr val="888888"/>
                </a:solidFill>
              </a:defRPr>
            </a:lvl9pPr>
          </a:lstStyle>
          <a:p>
            <a:endParaRPr/>
          </a:p>
        </p:txBody>
      </p:sp>
      <p:sp>
        <p:nvSpPr>
          <p:cNvPr id="35" name="Google Shape;35;p7"/>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 name="Google Shape;36;p7"/>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 name="Google Shape;37;p7"/>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4073981997"/>
      </p:ext>
    </p:extLst>
  </p:cSld>
  <p:clrMapOvr>
    <a:masterClrMapping/>
  </p:clrMapOvr>
</p:sldLayout>
</file>

<file path=ppt/slideLayouts/slideLayout348.xml><?xml version="1.0" encoding="utf-8"?>
<p:sldLayout xmlns:a="http://schemas.openxmlformats.org/drawingml/2006/main" xmlns:r="http://schemas.openxmlformats.org/officeDocument/2006/relationships" xmlns:p="http://schemas.openxmlformats.org/presentationml/2006/main" matchingName="Два объекта" type="twoObj">
  <p:cSld name="Два объекта">
    <p:spTree>
      <p:nvGrpSpPr>
        <p:cNvPr id="1" name="Shape 38"/>
        <p:cNvGrpSpPr/>
        <p:nvPr/>
      </p:nvGrpSpPr>
      <p:grpSpPr>
        <a:xfrm>
          <a:off x="0" y="0"/>
          <a:ext cx="0" cy="0"/>
          <a:chOff x="0" y="0"/>
          <a:chExt cx="0" cy="0"/>
        </a:xfrm>
      </p:grpSpPr>
      <p:sp>
        <p:nvSpPr>
          <p:cNvPr id="39" name="Google Shape;39;p8"/>
          <p:cNvSpPr txBox="1">
            <a:spLocks noGrp="1"/>
          </p:cNvSpPr>
          <p:nvPr>
            <p:ph type="title"/>
          </p:nvPr>
        </p:nvSpPr>
        <p:spPr>
          <a:xfrm>
            <a:off x="1039892" y="569327"/>
            <a:ext cx="13045916" cy="2066896"/>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 name="Google Shape;40;p8"/>
          <p:cNvSpPr txBox="1">
            <a:spLocks noGrp="1"/>
          </p:cNvSpPr>
          <p:nvPr>
            <p:ph type="body" idx="1"/>
          </p:nvPr>
        </p:nvSpPr>
        <p:spPr>
          <a:xfrm>
            <a:off x="1039892" y="2846623"/>
            <a:ext cx="6428423" cy="6784864"/>
          </a:xfrm>
          <a:prstGeom prst="rect">
            <a:avLst/>
          </a:prstGeom>
          <a:noFill/>
          <a:ln>
            <a:noFill/>
          </a:ln>
        </p:spPr>
        <p:txBody>
          <a:bodyPr spcFirstLastPara="1" wrap="square" lIns="91425" tIns="45700" rIns="91425" bIns="45700" anchor="t" anchorCtr="0"/>
          <a:lstStyle>
            <a:lvl1pPr marL="640263" lvl="0" indent="-480197" algn="l">
              <a:lnSpc>
                <a:spcPct val="90000"/>
              </a:lnSpc>
              <a:spcBef>
                <a:spcPts val="1400"/>
              </a:spcBef>
              <a:spcAft>
                <a:spcPts val="0"/>
              </a:spcAft>
              <a:buClr>
                <a:schemeClr val="dk1"/>
              </a:buClr>
              <a:buSzPts val="1800"/>
              <a:buChar char="•"/>
              <a:defRPr/>
            </a:lvl1pPr>
            <a:lvl2pPr marL="1280526" lvl="1" indent="-480197" algn="l">
              <a:lnSpc>
                <a:spcPct val="90000"/>
              </a:lnSpc>
              <a:spcBef>
                <a:spcPts val="700"/>
              </a:spcBef>
              <a:spcAft>
                <a:spcPts val="0"/>
              </a:spcAft>
              <a:buClr>
                <a:schemeClr val="dk1"/>
              </a:buClr>
              <a:buSzPts val="1800"/>
              <a:buChar char="•"/>
              <a:defRPr/>
            </a:lvl2pPr>
            <a:lvl3pPr marL="1920789" lvl="2" indent="-480197" algn="l">
              <a:lnSpc>
                <a:spcPct val="90000"/>
              </a:lnSpc>
              <a:spcBef>
                <a:spcPts val="700"/>
              </a:spcBef>
              <a:spcAft>
                <a:spcPts val="0"/>
              </a:spcAft>
              <a:buClr>
                <a:schemeClr val="dk1"/>
              </a:buClr>
              <a:buSzPts val="1800"/>
              <a:buChar char="•"/>
              <a:defRPr/>
            </a:lvl3pPr>
            <a:lvl4pPr marL="2561052" lvl="3" indent="-480197" algn="l">
              <a:lnSpc>
                <a:spcPct val="90000"/>
              </a:lnSpc>
              <a:spcBef>
                <a:spcPts val="700"/>
              </a:spcBef>
              <a:spcAft>
                <a:spcPts val="0"/>
              </a:spcAft>
              <a:buClr>
                <a:schemeClr val="dk1"/>
              </a:buClr>
              <a:buSzPts val="1800"/>
              <a:buChar char="•"/>
              <a:defRPr/>
            </a:lvl4pPr>
            <a:lvl5pPr marL="3201314" lvl="4" indent="-480197" algn="l">
              <a:lnSpc>
                <a:spcPct val="90000"/>
              </a:lnSpc>
              <a:spcBef>
                <a:spcPts val="700"/>
              </a:spcBef>
              <a:spcAft>
                <a:spcPts val="0"/>
              </a:spcAft>
              <a:buClr>
                <a:schemeClr val="dk1"/>
              </a:buClr>
              <a:buSzPts val="1800"/>
              <a:buChar char="•"/>
              <a:defRPr/>
            </a:lvl5pPr>
            <a:lvl6pPr marL="3841577" lvl="5" indent="-480197" algn="l">
              <a:lnSpc>
                <a:spcPct val="90000"/>
              </a:lnSpc>
              <a:spcBef>
                <a:spcPts val="700"/>
              </a:spcBef>
              <a:spcAft>
                <a:spcPts val="0"/>
              </a:spcAft>
              <a:buClr>
                <a:schemeClr val="dk1"/>
              </a:buClr>
              <a:buSzPts val="1800"/>
              <a:buChar char="•"/>
              <a:defRPr/>
            </a:lvl6pPr>
            <a:lvl7pPr marL="4481840" lvl="6" indent="-480197" algn="l">
              <a:lnSpc>
                <a:spcPct val="90000"/>
              </a:lnSpc>
              <a:spcBef>
                <a:spcPts val="700"/>
              </a:spcBef>
              <a:spcAft>
                <a:spcPts val="0"/>
              </a:spcAft>
              <a:buClr>
                <a:schemeClr val="dk1"/>
              </a:buClr>
              <a:buSzPts val="1800"/>
              <a:buChar char="•"/>
              <a:defRPr/>
            </a:lvl7pPr>
            <a:lvl8pPr marL="5122103" lvl="7" indent="-480197" algn="l">
              <a:lnSpc>
                <a:spcPct val="90000"/>
              </a:lnSpc>
              <a:spcBef>
                <a:spcPts val="700"/>
              </a:spcBef>
              <a:spcAft>
                <a:spcPts val="0"/>
              </a:spcAft>
              <a:buClr>
                <a:schemeClr val="dk1"/>
              </a:buClr>
              <a:buSzPts val="1800"/>
              <a:buChar char="•"/>
              <a:defRPr/>
            </a:lvl8pPr>
            <a:lvl9pPr marL="5762366" lvl="8" indent="-480197" algn="l">
              <a:lnSpc>
                <a:spcPct val="90000"/>
              </a:lnSpc>
              <a:spcBef>
                <a:spcPts val="700"/>
              </a:spcBef>
              <a:spcAft>
                <a:spcPts val="0"/>
              </a:spcAft>
              <a:buClr>
                <a:schemeClr val="dk1"/>
              </a:buClr>
              <a:buSzPts val="1800"/>
              <a:buChar char="•"/>
              <a:defRPr/>
            </a:lvl9pPr>
          </a:lstStyle>
          <a:p>
            <a:endParaRPr/>
          </a:p>
        </p:txBody>
      </p:sp>
      <p:sp>
        <p:nvSpPr>
          <p:cNvPr id="41" name="Google Shape;41;p8"/>
          <p:cNvSpPr txBox="1">
            <a:spLocks noGrp="1"/>
          </p:cNvSpPr>
          <p:nvPr>
            <p:ph type="body" idx="2"/>
          </p:nvPr>
        </p:nvSpPr>
        <p:spPr>
          <a:xfrm>
            <a:off x="7657385" y="2846623"/>
            <a:ext cx="6428423" cy="6784864"/>
          </a:xfrm>
          <a:prstGeom prst="rect">
            <a:avLst/>
          </a:prstGeom>
          <a:noFill/>
          <a:ln>
            <a:noFill/>
          </a:ln>
        </p:spPr>
        <p:txBody>
          <a:bodyPr spcFirstLastPara="1" wrap="square" lIns="91425" tIns="45700" rIns="91425" bIns="45700" anchor="t" anchorCtr="0"/>
          <a:lstStyle>
            <a:lvl1pPr marL="640263" lvl="0" indent="-480197" algn="l">
              <a:lnSpc>
                <a:spcPct val="90000"/>
              </a:lnSpc>
              <a:spcBef>
                <a:spcPts val="1400"/>
              </a:spcBef>
              <a:spcAft>
                <a:spcPts val="0"/>
              </a:spcAft>
              <a:buClr>
                <a:schemeClr val="dk1"/>
              </a:buClr>
              <a:buSzPts val="1800"/>
              <a:buChar char="•"/>
              <a:defRPr/>
            </a:lvl1pPr>
            <a:lvl2pPr marL="1280526" lvl="1" indent="-480197" algn="l">
              <a:lnSpc>
                <a:spcPct val="90000"/>
              </a:lnSpc>
              <a:spcBef>
                <a:spcPts val="700"/>
              </a:spcBef>
              <a:spcAft>
                <a:spcPts val="0"/>
              </a:spcAft>
              <a:buClr>
                <a:schemeClr val="dk1"/>
              </a:buClr>
              <a:buSzPts val="1800"/>
              <a:buChar char="•"/>
              <a:defRPr/>
            </a:lvl2pPr>
            <a:lvl3pPr marL="1920789" lvl="2" indent="-480197" algn="l">
              <a:lnSpc>
                <a:spcPct val="90000"/>
              </a:lnSpc>
              <a:spcBef>
                <a:spcPts val="700"/>
              </a:spcBef>
              <a:spcAft>
                <a:spcPts val="0"/>
              </a:spcAft>
              <a:buClr>
                <a:schemeClr val="dk1"/>
              </a:buClr>
              <a:buSzPts val="1800"/>
              <a:buChar char="•"/>
              <a:defRPr/>
            </a:lvl3pPr>
            <a:lvl4pPr marL="2561052" lvl="3" indent="-480197" algn="l">
              <a:lnSpc>
                <a:spcPct val="90000"/>
              </a:lnSpc>
              <a:spcBef>
                <a:spcPts val="700"/>
              </a:spcBef>
              <a:spcAft>
                <a:spcPts val="0"/>
              </a:spcAft>
              <a:buClr>
                <a:schemeClr val="dk1"/>
              </a:buClr>
              <a:buSzPts val="1800"/>
              <a:buChar char="•"/>
              <a:defRPr/>
            </a:lvl4pPr>
            <a:lvl5pPr marL="3201314" lvl="4" indent="-480197" algn="l">
              <a:lnSpc>
                <a:spcPct val="90000"/>
              </a:lnSpc>
              <a:spcBef>
                <a:spcPts val="700"/>
              </a:spcBef>
              <a:spcAft>
                <a:spcPts val="0"/>
              </a:spcAft>
              <a:buClr>
                <a:schemeClr val="dk1"/>
              </a:buClr>
              <a:buSzPts val="1800"/>
              <a:buChar char="•"/>
              <a:defRPr/>
            </a:lvl5pPr>
            <a:lvl6pPr marL="3841577" lvl="5" indent="-480197" algn="l">
              <a:lnSpc>
                <a:spcPct val="90000"/>
              </a:lnSpc>
              <a:spcBef>
                <a:spcPts val="700"/>
              </a:spcBef>
              <a:spcAft>
                <a:spcPts val="0"/>
              </a:spcAft>
              <a:buClr>
                <a:schemeClr val="dk1"/>
              </a:buClr>
              <a:buSzPts val="1800"/>
              <a:buChar char="•"/>
              <a:defRPr/>
            </a:lvl6pPr>
            <a:lvl7pPr marL="4481840" lvl="6" indent="-480197" algn="l">
              <a:lnSpc>
                <a:spcPct val="90000"/>
              </a:lnSpc>
              <a:spcBef>
                <a:spcPts val="700"/>
              </a:spcBef>
              <a:spcAft>
                <a:spcPts val="0"/>
              </a:spcAft>
              <a:buClr>
                <a:schemeClr val="dk1"/>
              </a:buClr>
              <a:buSzPts val="1800"/>
              <a:buChar char="•"/>
              <a:defRPr/>
            </a:lvl7pPr>
            <a:lvl8pPr marL="5122103" lvl="7" indent="-480197" algn="l">
              <a:lnSpc>
                <a:spcPct val="90000"/>
              </a:lnSpc>
              <a:spcBef>
                <a:spcPts val="700"/>
              </a:spcBef>
              <a:spcAft>
                <a:spcPts val="0"/>
              </a:spcAft>
              <a:buClr>
                <a:schemeClr val="dk1"/>
              </a:buClr>
              <a:buSzPts val="1800"/>
              <a:buChar char="•"/>
              <a:defRPr/>
            </a:lvl8pPr>
            <a:lvl9pPr marL="5762366" lvl="8" indent="-480197" algn="l">
              <a:lnSpc>
                <a:spcPct val="90000"/>
              </a:lnSpc>
              <a:spcBef>
                <a:spcPts val="700"/>
              </a:spcBef>
              <a:spcAft>
                <a:spcPts val="0"/>
              </a:spcAft>
              <a:buClr>
                <a:schemeClr val="dk1"/>
              </a:buClr>
              <a:buSzPts val="1800"/>
              <a:buChar char="•"/>
              <a:defRPr/>
            </a:lvl9pPr>
          </a:lstStyle>
          <a:p>
            <a:endParaRPr/>
          </a:p>
        </p:txBody>
      </p:sp>
      <p:sp>
        <p:nvSpPr>
          <p:cNvPr id="42" name="Google Shape;42;p8"/>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8"/>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 name="Google Shape;44;p8"/>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689104477"/>
      </p:ext>
    </p:extLst>
  </p:cSld>
  <p:clrMapOvr>
    <a:masterClrMapping/>
  </p:clrMapOvr>
</p:sldLayout>
</file>

<file path=ppt/slideLayouts/slideLayout349.xml><?xml version="1.0" encoding="utf-8"?>
<p:sldLayout xmlns:a="http://schemas.openxmlformats.org/drawingml/2006/main" xmlns:r="http://schemas.openxmlformats.org/officeDocument/2006/relationships" xmlns:p="http://schemas.openxmlformats.org/presentationml/2006/main" matchingName="Сравнение" type="twoTxTwoObj">
  <p:cSld name="Сравнение">
    <p:spTree>
      <p:nvGrpSpPr>
        <p:cNvPr id="1" name="Shape 45"/>
        <p:cNvGrpSpPr/>
        <p:nvPr/>
      </p:nvGrpSpPr>
      <p:grpSpPr>
        <a:xfrm>
          <a:off x="0" y="0"/>
          <a:ext cx="0" cy="0"/>
          <a:chOff x="0" y="0"/>
          <a:chExt cx="0" cy="0"/>
        </a:xfrm>
      </p:grpSpPr>
      <p:sp>
        <p:nvSpPr>
          <p:cNvPr id="46" name="Google Shape;46;p9"/>
          <p:cNvSpPr txBox="1">
            <a:spLocks noGrp="1"/>
          </p:cNvSpPr>
          <p:nvPr>
            <p:ph type="title"/>
          </p:nvPr>
        </p:nvSpPr>
        <p:spPr>
          <a:xfrm>
            <a:off x="1041862" y="569327"/>
            <a:ext cx="13045916" cy="2066896"/>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9"/>
          <p:cNvSpPr txBox="1">
            <a:spLocks noGrp="1"/>
          </p:cNvSpPr>
          <p:nvPr>
            <p:ph type="body" idx="1"/>
          </p:nvPr>
        </p:nvSpPr>
        <p:spPr>
          <a:xfrm>
            <a:off x="1041863" y="2621369"/>
            <a:ext cx="6398880" cy="1284692"/>
          </a:xfrm>
          <a:prstGeom prst="rect">
            <a:avLst/>
          </a:prstGeom>
          <a:noFill/>
          <a:ln>
            <a:noFill/>
          </a:ln>
        </p:spPr>
        <p:txBody>
          <a:bodyPr spcFirstLastPara="1" wrap="square" lIns="91425" tIns="45700" rIns="91425" bIns="45700" anchor="b" anchorCtr="0"/>
          <a:lstStyle>
            <a:lvl1pPr marL="640263" lvl="0" indent="-320131" algn="l">
              <a:lnSpc>
                <a:spcPct val="90000"/>
              </a:lnSpc>
              <a:spcBef>
                <a:spcPts val="1400"/>
              </a:spcBef>
              <a:spcAft>
                <a:spcPts val="0"/>
              </a:spcAft>
              <a:buClr>
                <a:schemeClr val="dk1"/>
              </a:buClr>
              <a:buSzPts val="2400"/>
              <a:buNone/>
              <a:defRPr sz="3361" b="1"/>
            </a:lvl1pPr>
            <a:lvl2pPr marL="1280526" lvl="1" indent="-320131" algn="l">
              <a:lnSpc>
                <a:spcPct val="90000"/>
              </a:lnSpc>
              <a:spcBef>
                <a:spcPts val="700"/>
              </a:spcBef>
              <a:spcAft>
                <a:spcPts val="0"/>
              </a:spcAft>
              <a:buClr>
                <a:schemeClr val="dk1"/>
              </a:buClr>
              <a:buSzPts val="2000"/>
              <a:buNone/>
              <a:defRPr sz="2801" b="1"/>
            </a:lvl2pPr>
            <a:lvl3pPr marL="1920789" lvl="2" indent="-320131" algn="l">
              <a:lnSpc>
                <a:spcPct val="90000"/>
              </a:lnSpc>
              <a:spcBef>
                <a:spcPts val="700"/>
              </a:spcBef>
              <a:spcAft>
                <a:spcPts val="0"/>
              </a:spcAft>
              <a:buClr>
                <a:schemeClr val="dk1"/>
              </a:buClr>
              <a:buSzPts val="1800"/>
              <a:buNone/>
              <a:defRPr sz="2521" b="1"/>
            </a:lvl3pPr>
            <a:lvl4pPr marL="2561052" lvl="3" indent="-320131" algn="l">
              <a:lnSpc>
                <a:spcPct val="90000"/>
              </a:lnSpc>
              <a:spcBef>
                <a:spcPts val="700"/>
              </a:spcBef>
              <a:spcAft>
                <a:spcPts val="0"/>
              </a:spcAft>
              <a:buClr>
                <a:schemeClr val="dk1"/>
              </a:buClr>
              <a:buSzPts val="1600"/>
              <a:buNone/>
              <a:defRPr sz="2241" b="1"/>
            </a:lvl4pPr>
            <a:lvl5pPr marL="3201314" lvl="4" indent="-320131" algn="l">
              <a:lnSpc>
                <a:spcPct val="90000"/>
              </a:lnSpc>
              <a:spcBef>
                <a:spcPts val="700"/>
              </a:spcBef>
              <a:spcAft>
                <a:spcPts val="0"/>
              </a:spcAft>
              <a:buClr>
                <a:schemeClr val="dk1"/>
              </a:buClr>
              <a:buSzPts val="1600"/>
              <a:buNone/>
              <a:defRPr sz="2241" b="1"/>
            </a:lvl5pPr>
            <a:lvl6pPr marL="3841577" lvl="5" indent="-320131" algn="l">
              <a:lnSpc>
                <a:spcPct val="90000"/>
              </a:lnSpc>
              <a:spcBef>
                <a:spcPts val="700"/>
              </a:spcBef>
              <a:spcAft>
                <a:spcPts val="0"/>
              </a:spcAft>
              <a:buClr>
                <a:schemeClr val="dk1"/>
              </a:buClr>
              <a:buSzPts val="1600"/>
              <a:buNone/>
              <a:defRPr sz="2241" b="1"/>
            </a:lvl6pPr>
            <a:lvl7pPr marL="4481840" lvl="6" indent="-320131" algn="l">
              <a:lnSpc>
                <a:spcPct val="90000"/>
              </a:lnSpc>
              <a:spcBef>
                <a:spcPts val="700"/>
              </a:spcBef>
              <a:spcAft>
                <a:spcPts val="0"/>
              </a:spcAft>
              <a:buClr>
                <a:schemeClr val="dk1"/>
              </a:buClr>
              <a:buSzPts val="1600"/>
              <a:buNone/>
              <a:defRPr sz="2241" b="1"/>
            </a:lvl7pPr>
            <a:lvl8pPr marL="5122103" lvl="7" indent="-320131" algn="l">
              <a:lnSpc>
                <a:spcPct val="90000"/>
              </a:lnSpc>
              <a:spcBef>
                <a:spcPts val="700"/>
              </a:spcBef>
              <a:spcAft>
                <a:spcPts val="0"/>
              </a:spcAft>
              <a:buClr>
                <a:schemeClr val="dk1"/>
              </a:buClr>
              <a:buSzPts val="1600"/>
              <a:buNone/>
              <a:defRPr sz="2241" b="1"/>
            </a:lvl8pPr>
            <a:lvl9pPr marL="5762366" lvl="8" indent="-320131" algn="l">
              <a:lnSpc>
                <a:spcPct val="90000"/>
              </a:lnSpc>
              <a:spcBef>
                <a:spcPts val="700"/>
              </a:spcBef>
              <a:spcAft>
                <a:spcPts val="0"/>
              </a:spcAft>
              <a:buClr>
                <a:schemeClr val="dk1"/>
              </a:buClr>
              <a:buSzPts val="1600"/>
              <a:buNone/>
              <a:defRPr sz="2241" b="1"/>
            </a:lvl9pPr>
          </a:lstStyle>
          <a:p>
            <a:endParaRPr/>
          </a:p>
        </p:txBody>
      </p:sp>
      <p:sp>
        <p:nvSpPr>
          <p:cNvPr id="48" name="Google Shape;48;p9"/>
          <p:cNvSpPr txBox="1">
            <a:spLocks noGrp="1"/>
          </p:cNvSpPr>
          <p:nvPr>
            <p:ph type="body" idx="2"/>
          </p:nvPr>
        </p:nvSpPr>
        <p:spPr>
          <a:xfrm>
            <a:off x="1041863" y="3906061"/>
            <a:ext cx="6398880" cy="5745228"/>
          </a:xfrm>
          <a:prstGeom prst="rect">
            <a:avLst/>
          </a:prstGeom>
          <a:noFill/>
          <a:ln>
            <a:noFill/>
          </a:ln>
        </p:spPr>
        <p:txBody>
          <a:bodyPr spcFirstLastPara="1" wrap="square" lIns="91425" tIns="45700" rIns="91425" bIns="45700" anchor="t" anchorCtr="0"/>
          <a:lstStyle>
            <a:lvl1pPr marL="640263" lvl="0" indent="-480197" algn="l">
              <a:lnSpc>
                <a:spcPct val="90000"/>
              </a:lnSpc>
              <a:spcBef>
                <a:spcPts val="1400"/>
              </a:spcBef>
              <a:spcAft>
                <a:spcPts val="0"/>
              </a:spcAft>
              <a:buClr>
                <a:schemeClr val="dk1"/>
              </a:buClr>
              <a:buSzPts val="1800"/>
              <a:buChar char="•"/>
              <a:defRPr/>
            </a:lvl1pPr>
            <a:lvl2pPr marL="1280526" lvl="1" indent="-480197" algn="l">
              <a:lnSpc>
                <a:spcPct val="90000"/>
              </a:lnSpc>
              <a:spcBef>
                <a:spcPts val="700"/>
              </a:spcBef>
              <a:spcAft>
                <a:spcPts val="0"/>
              </a:spcAft>
              <a:buClr>
                <a:schemeClr val="dk1"/>
              </a:buClr>
              <a:buSzPts val="1800"/>
              <a:buChar char="•"/>
              <a:defRPr/>
            </a:lvl2pPr>
            <a:lvl3pPr marL="1920789" lvl="2" indent="-480197" algn="l">
              <a:lnSpc>
                <a:spcPct val="90000"/>
              </a:lnSpc>
              <a:spcBef>
                <a:spcPts val="700"/>
              </a:spcBef>
              <a:spcAft>
                <a:spcPts val="0"/>
              </a:spcAft>
              <a:buClr>
                <a:schemeClr val="dk1"/>
              </a:buClr>
              <a:buSzPts val="1800"/>
              <a:buChar char="•"/>
              <a:defRPr/>
            </a:lvl3pPr>
            <a:lvl4pPr marL="2561052" lvl="3" indent="-480197" algn="l">
              <a:lnSpc>
                <a:spcPct val="90000"/>
              </a:lnSpc>
              <a:spcBef>
                <a:spcPts val="700"/>
              </a:spcBef>
              <a:spcAft>
                <a:spcPts val="0"/>
              </a:spcAft>
              <a:buClr>
                <a:schemeClr val="dk1"/>
              </a:buClr>
              <a:buSzPts val="1800"/>
              <a:buChar char="•"/>
              <a:defRPr/>
            </a:lvl4pPr>
            <a:lvl5pPr marL="3201314" lvl="4" indent="-480197" algn="l">
              <a:lnSpc>
                <a:spcPct val="90000"/>
              </a:lnSpc>
              <a:spcBef>
                <a:spcPts val="700"/>
              </a:spcBef>
              <a:spcAft>
                <a:spcPts val="0"/>
              </a:spcAft>
              <a:buClr>
                <a:schemeClr val="dk1"/>
              </a:buClr>
              <a:buSzPts val="1800"/>
              <a:buChar char="•"/>
              <a:defRPr/>
            </a:lvl5pPr>
            <a:lvl6pPr marL="3841577" lvl="5" indent="-480197" algn="l">
              <a:lnSpc>
                <a:spcPct val="90000"/>
              </a:lnSpc>
              <a:spcBef>
                <a:spcPts val="700"/>
              </a:spcBef>
              <a:spcAft>
                <a:spcPts val="0"/>
              </a:spcAft>
              <a:buClr>
                <a:schemeClr val="dk1"/>
              </a:buClr>
              <a:buSzPts val="1800"/>
              <a:buChar char="•"/>
              <a:defRPr/>
            </a:lvl6pPr>
            <a:lvl7pPr marL="4481840" lvl="6" indent="-480197" algn="l">
              <a:lnSpc>
                <a:spcPct val="90000"/>
              </a:lnSpc>
              <a:spcBef>
                <a:spcPts val="700"/>
              </a:spcBef>
              <a:spcAft>
                <a:spcPts val="0"/>
              </a:spcAft>
              <a:buClr>
                <a:schemeClr val="dk1"/>
              </a:buClr>
              <a:buSzPts val="1800"/>
              <a:buChar char="•"/>
              <a:defRPr/>
            </a:lvl7pPr>
            <a:lvl8pPr marL="5122103" lvl="7" indent="-480197" algn="l">
              <a:lnSpc>
                <a:spcPct val="90000"/>
              </a:lnSpc>
              <a:spcBef>
                <a:spcPts val="700"/>
              </a:spcBef>
              <a:spcAft>
                <a:spcPts val="0"/>
              </a:spcAft>
              <a:buClr>
                <a:schemeClr val="dk1"/>
              </a:buClr>
              <a:buSzPts val="1800"/>
              <a:buChar char="•"/>
              <a:defRPr/>
            </a:lvl8pPr>
            <a:lvl9pPr marL="5762366" lvl="8" indent="-480197" algn="l">
              <a:lnSpc>
                <a:spcPct val="90000"/>
              </a:lnSpc>
              <a:spcBef>
                <a:spcPts val="700"/>
              </a:spcBef>
              <a:spcAft>
                <a:spcPts val="0"/>
              </a:spcAft>
              <a:buClr>
                <a:schemeClr val="dk1"/>
              </a:buClr>
              <a:buSzPts val="1800"/>
              <a:buChar char="•"/>
              <a:defRPr/>
            </a:lvl9pPr>
          </a:lstStyle>
          <a:p>
            <a:endParaRPr/>
          </a:p>
        </p:txBody>
      </p:sp>
      <p:sp>
        <p:nvSpPr>
          <p:cNvPr id="49" name="Google Shape;49;p9"/>
          <p:cNvSpPr txBox="1">
            <a:spLocks noGrp="1"/>
          </p:cNvSpPr>
          <p:nvPr>
            <p:ph type="body" idx="3"/>
          </p:nvPr>
        </p:nvSpPr>
        <p:spPr>
          <a:xfrm>
            <a:off x="7657386" y="2621369"/>
            <a:ext cx="6430393" cy="1284692"/>
          </a:xfrm>
          <a:prstGeom prst="rect">
            <a:avLst/>
          </a:prstGeom>
          <a:noFill/>
          <a:ln>
            <a:noFill/>
          </a:ln>
        </p:spPr>
        <p:txBody>
          <a:bodyPr spcFirstLastPara="1" wrap="square" lIns="91425" tIns="45700" rIns="91425" bIns="45700" anchor="b" anchorCtr="0"/>
          <a:lstStyle>
            <a:lvl1pPr marL="640263" lvl="0" indent="-320131" algn="l">
              <a:lnSpc>
                <a:spcPct val="90000"/>
              </a:lnSpc>
              <a:spcBef>
                <a:spcPts val="1400"/>
              </a:spcBef>
              <a:spcAft>
                <a:spcPts val="0"/>
              </a:spcAft>
              <a:buClr>
                <a:schemeClr val="dk1"/>
              </a:buClr>
              <a:buSzPts val="2400"/>
              <a:buNone/>
              <a:defRPr sz="3361" b="1"/>
            </a:lvl1pPr>
            <a:lvl2pPr marL="1280526" lvl="1" indent="-320131" algn="l">
              <a:lnSpc>
                <a:spcPct val="90000"/>
              </a:lnSpc>
              <a:spcBef>
                <a:spcPts val="700"/>
              </a:spcBef>
              <a:spcAft>
                <a:spcPts val="0"/>
              </a:spcAft>
              <a:buClr>
                <a:schemeClr val="dk1"/>
              </a:buClr>
              <a:buSzPts val="2000"/>
              <a:buNone/>
              <a:defRPr sz="2801" b="1"/>
            </a:lvl2pPr>
            <a:lvl3pPr marL="1920789" lvl="2" indent="-320131" algn="l">
              <a:lnSpc>
                <a:spcPct val="90000"/>
              </a:lnSpc>
              <a:spcBef>
                <a:spcPts val="700"/>
              </a:spcBef>
              <a:spcAft>
                <a:spcPts val="0"/>
              </a:spcAft>
              <a:buClr>
                <a:schemeClr val="dk1"/>
              </a:buClr>
              <a:buSzPts val="1800"/>
              <a:buNone/>
              <a:defRPr sz="2521" b="1"/>
            </a:lvl3pPr>
            <a:lvl4pPr marL="2561052" lvl="3" indent="-320131" algn="l">
              <a:lnSpc>
                <a:spcPct val="90000"/>
              </a:lnSpc>
              <a:spcBef>
                <a:spcPts val="700"/>
              </a:spcBef>
              <a:spcAft>
                <a:spcPts val="0"/>
              </a:spcAft>
              <a:buClr>
                <a:schemeClr val="dk1"/>
              </a:buClr>
              <a:buSzPts val="1600"/>
              <a:buNone/>
              <a:defRPr sz="2241" b="1"/>
            </a:lvl4pPr>
            <a:lvl5pPr marL="3201314" lvl="4" indent="-320131" algn="l">
              <a:lnSpc>
                <a:spcPct val="90000"/>
              </a:lnSpc>
              <a:spcBef>
                <a:spcPts val="700"/>
              </a:spcBef>
              <a:spcAft>
                <a:spcPts val="0"/>
              </a:spcAft>
              <a:buClr>
                <a:schemeClr val="dk1"/>
              </a:buClr>
              <a:buSzPts val="1600"/>
              <a:buNone/>
              <a:defRPr sz="2241" b="1"/>
            </a:lvl5pPr>
            <a:lvl6pPr marL="3841577" lvl="5" indent="-320131" algn="l">
              <a:lnSpc>
                <a:spcPct val="90000"/>
              </a:lnSpc>
              <a:spcBef>
                <a:spcPts val="700"/>
              </a:spcBef>
              <a:spcAft>
                <a:spcPts val="0"/>
              </a:spcAft>
              <a:buClr>
                <a:schemeClr val="dk1"/>
              </a:buClr>
              <a:buSzPts val="1600"/>
              <a:buNone/>
              <a:defRPr sz="2241" b="1"/>
            </a:lvl6pPr>
            <a:lvl7pPr marL="4481840" lvl="6" indent="-320131" algn="l">
              <a:lnSpc>
                <a:spcPct val="90000"/>
              </a:lnSpc>
              <a:spcBef>
                <a:spcPts val="700"/>
              </a:spcBef>
              <a:spcAft>
                <a:spcPts val="0"/>
              </a:spcAft>
              <a:buClr>
                <a:schemeClr val="dk1"/>
              </a:buClr>
              <a:buSzPts val="1600"/>
              <a:buNone/>
              <a:defRPr sz="2241" b="1"/>
            </a:lvl7pPr>
            <a:lvl8pPr marL="5122103" lvl="7" indent="-320131" algn="l">
              <a:lnSpc>
                <a:spcPct val="90000"/>
              </a:lnSpc>
              <a:spcBef>
                <a:spcPts val="700"/>
              </a:spcBef>
              <a:spcAft>
                <a:spcPts val="0"/>
              </a:spcAft>
              <a:buClr>
                <a:schemeClr val="dk1"/>
              </a:buClr>
              <a:buSzPts val="1600"/>
              <a:buNone/>
              <a:defRPr sz="2241" b="1"/>
            </a:lvl8pPr>
            <a:lvl9pPr marL="5762366" lvl="8" indent="-320131" algn="l">
              <a:lnSpc>
                <a:spcPct val="90000"/>
              </a:lnSpc>
              <a:spcBef>
                <a:spcPts val="700"/>
              </a:spcBef>
              <a:spcAft>
                <a:spcPts val="0"/>
              </a:spcAft>
              <a:buClr>
                <a:schemeClr val="dk1"/>
              </a:buClr>
              <a:buSzPts val="1600"/>
              <a:buNone/>
              <a:defRPr sz="2241" b="1"/>
            </a:lvl9pPr>
          </a:lstStyle>
          <a:p>
            <a:endParaRPr/>
          </a:p>
        </p:txBody>
      </p:sp>
      <p:sp>
        <p:nvSpPr>
          <p:cNvPr id="50" name="Google Shape;50;p9"/>
          <p:cNvSpPr txBox="1">
            <a:spLocks noGrp="1"/>
          </p:cNvSpPr>
          <p:nvPr>
            <p:ph type="body" idx="4"/>
          </p:nvPr>
        </p:nvSpPr>
        <p:spPr>
          <a:xfrm>
            <a:off x="7657386" y="3906061"/>
            <a:ext cx="6430393" cy="5745228"/>
          </a:xfrm>
          <a:prstGeom prst="rect">
            <a:avLst/>
          </a:prstGeom>
          <a:noFill/>
          <a:ln>
            <a:noFill/>
          </a:ln>
        </p:spPr>
        <p:txBody>
          <a:bodyPr spcFirstLastPara="1" wrap="square" lIns="91425" tIns="45700" rIns="91425" bIns="45700" anchor="t" anchorCtr="0"/>
          <a:lstStyle>
            <a:lvl1pPr marL="640263" lvl="0" indent="-480197" algn="l">
              <a:lnSpc>
                <a:spcPct val="90000"/>
              </a:lnSpc>
              <a:spcBef>
                <a:spcPts val="1400"/>
              </a:spcBef>
              <a:spcAft>
                <a:spcPts val="0"/>
              </a:spcAft>
              <a:buClr>
                <a:schemeClr val="dk1"/>
              </a:buClr>
              <a:buSzPts val="1800"/>
              <a:buChar char="•"/>
              <a:defRPr/>
            </a:lvl1pPr>
            <a:lvl2pPr marL="1280526" lvl="1" indent="-480197" algn="l">
              <a:lnSpc>
                <a:spcPct val="90000"/>
              </a:lnSpc>
              <a:spcBef>
                <a:spcPts val="700"/>
              </a:spcBef>
              <a:spcAft>
                <a:spcPts val="0"/>
              </a:spcAft>
              <a:buClr>
                <a:schemeClr val="dk1"/>
              </a:buClr>
              <a:buSzPts val="1800"/>
              <a:buChar char="•"/>
              <a:defRPr/>
            </a:lvl2pPr>
            <a:lvl3pPr marL="1920789" lvl="2" indent="-480197" algn="l">
              <a:lnSpc>
                <a:spcPct val="90000"/>
              </a:lnSpc>
              <a:spcBef>
                <a:spcPts val="700"/>
              </a:spcBef>
              <a:spcAft>
                <a:spcPts val="0"/>
              </a:spcAft>
              <a:buClr>
                <a:schemeClr val="dk1"/>
              </a:buClr>
              <a:buSzPts val="1800"/>
              <a:buChar char="•"/>
              <a:defRPr/>
            </a:lvl3pPr>
            <a:lvl4pPr marL="2561052" lvl="3" indent="-480197" algn="l">
              <a:lnSpc>
                <a:spcPct val="90000"/>
              </a:lnSpc>
              <a:spcBef>
                <a:spcPts val="700"/>
              </a:spcBef>
              <a:spcAft>
                <a:spcPts val="0"/>
              </a:spcAft>
              <a:buClr>
                <a:schemeClr val="dk1"/>
              </a:buClr>
              <a:buSzPts val="1800"/>
              <a:buChar char="•"/>
              <a:defRPr/>
            </a:lvl4pPr>
            <a:lvl5pPr marL="3201314" lvl="4" indent="-480197" algn="l">
              <a:lnSpc>
                <a:spcPct val="90000"/>
              </a:lnSpc>
              <a:spcBef>
                <a:spcPts val="700"/>
              </a:spcBef>
              <a:spcAft>
                <a:spcPts val="0"/>
              </a:spcAft>
              <a:buClr>
                <a:schemeClr val="dk1"/>
              </a:buClr>
              <a:buSzPts val="1800"/>
              <a:buChar char="•"/>
              <a:defRPr/>
            </a:lvl5pPr>
            <a:lvl6pPr marL="3841577" lvl="5" indent="-480197" algn="l">
              <a:lnSpc>
                <a:spcPct val="90000"/>
              </a:lnSpc>
              <a:spcBef>
                <a:spcPts val="700"/>
              </a:spcBef>
              <a:spcAft>
                <a:spcPts val="0"/>
              </a:spcAft>
              <a:buClr>
                <a:schemeClr val="dk1"/>
              </a:buClr>
              <a:buSzPts val="1800"/>
              <a:buChar char="•"/>
              <a:defRPr/>
            </a:lvl6pPr>
            <a:lvl7pPr marL="4481840" lvl="6" indent="-480197" algn="l">
              <a:lnSpc>
                <a:spcPct val="90000"/>
              </a:lnSpc>
              <a:spcBef>
                <a:spcPts val="700"/>
              </a:spcBef>
              <a:spcAft>
                <a:spcPts val="0"/>
              </a:spcAft>
              <a:buClr>
                <a:schemeClr val="dk1"/>
              </a:buClr>
              <a:buSzPts val="1800"/>
              <a:buChar char="•"/>
              <a:defRPr/>
            </a:lvl7pPr>
            <a:lvl8pPr marL="5122103" lvl="7" indent="-480197" algn="l">
              <a:lnSpc>
                <a:spcPct val="90000"/>
              </a:lnSpc>
              <a:spcBef>
                <a:spcPts val="700"/>
              </a:spcBef>
              <a:spcAft>
                <a:spcPts val="0"/>
              </a:spcAft>
              <a:buClr>
                <a:schemeClr val="dk1"/>
              </a:buClr>
              <a:buSzPts val="1800"/>
              <a:buChar char="•"/>
              <a:defRPr/>
            </a:lvl8pPr>
            <a:lvl9pPr marL="5762366" lvl="8" indent="-480197" algn="l">
              <a:lnSpc>
                <a:spcPct val="90000"/>
              </a:lnSpc>
              <a:spcBef>
                <a:spcPts val="700"/>
              </a:spcBef>
              <a:spcAft>
                <a:spcPts val="0"/>
              </a:spcAft>
              <a:buClr>
                <a:schemeClr val="dk1"/>
              </a:buClr>
              <a:buSzPts val="1800"/>
              <a:buChar char="•"/>
              <a:defRPr/>
            </a:lvl9pPr>
          </a:lstStyle>
          <a:p>
            <a:endParaRPr/>
          </a:p>
        </p:txBody>
      </p:sp>
      <p:sp>
        <p:nvSpPr>
          <p:cNvPr id="51" name="Google Shape;51;p9"/>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9"/>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9"/>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170024977"/>
      </p:ext>
    </p:extLst>
  </p:cSld>
  <p:clrMapOvr>
    <a:masterClrMapping/>
  </p:clrMapOvr>
</p:sldLayout>
</file>

<file path=ppt/slideLayouts/slideLayout350.xml><?xml version="1.0" encoding="utf-8"?>
<p:sldLayout xmlns:a="http://schemas.openxmlformats.org/drawingml/2006/main" xmlns:r="http://schemas.openxmlformats.org/officeDocument/2006/relationships" xmlns:p="http://schemas.openxmlformats.org/presentationml/2006/main" matchingName="Только заголовок" type="titleOnly">
  <p:cSld name="Только заголовок">
    <p:spTree>
      <p:nvGrpSpPr>
        <p:cNvPr id="1" name="Shape 54"/>
        <p:cNvGrpSpPr/>
        <p:nvPr/>
      </p:nvGrpSpPr>
      <p:grpSpPr>
        <a:xfrm>
          <a:off x="0" y="0"/>
          <a:ext cx="0" cy="0"/>
          <a:chOff x="0" y="0"/>
          <a:chExt cx="0" cy="0"/>
        </a:xfrm>
      </p:grpSpPr>
      <p:sp>
        <p:nvSpPr>
          <p:cNvPr id="55" name="Google Shape;55;p10"/>
          <p:cNvSpPr txBox="1">
            <a:spLocks noGrp="1"/>
          </p:cNvSpPr>
          <p:nvPr>
            <p:ph type="title"/>
          </p:nvPr>
        </p:nvSpPr>
        <p:spPr>
          <a:xfrm>
            <a:off x="1039892" y="569327"/>
            <a:ext cx="13045916" cy="2066896"/>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10"/>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10"/>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8" name="Google Shape;58;p10"/>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4114069607"/>
      </p:ext>
    </p:extLst>
  </p:cSld>
  <p:clrMapOvr>
    <a:masterClrMapping/>
  </p:clrMapOvr>
</p:sldLayout>
</file>

<file path=ppt/slideLayouts/slideLayout351.xml><?xml version="1.0" encoding="utf-8"?>
<p:sldLayout xmlns:a="http://schemas.openxmlformats.org/drawingml/2006/main" xmlns:r="http://schemas.openxmlformats.org/officeDocument/2006/relationships" xmlns:p="http://schemas.openxmlformats.org/presentationml/2006/main" matchingName="Объект с подписью" type="objTx">
  <p:cSld name="Объект с подписью">
    <p:spTree>
      <p:nvGrpSpPr>
        <p:cNvPr id="1" name="Shape 59"/>
        <p:cNvGrpSpPr/>
        <p:nvPr/>
      </p:nvGrpSpPr>
      <p:grpSpPr>
        <a:xfrm>
          <a:off x="0" y="0"/>
          <a:ext cx="0" cy="0"/>
          <a:chOff x="0" y="0"/>
          <a:chExt cx="0" cy="0"/>
        </a:xfrm>
      </p:grpSpPr>
      <p:sp>
        <p:nvSpPr>
          <p:cNvPr id="60" name="Google Shape;60;p11"/>
          <p:cNvSpPr txBox="1">
            <a:spLocks noGrp="1"/>
          </p:cNvSpPr>
          <p:nvPr>
            <p:ph type="title"/>
          </p:nvPr>
        </p:nvSpPr>
        <p:spPr>
          <a:xfrm>
            <a:off x="1041863" y="712893"/>
            <a:ext cx="4878431" cy="2495127"/>
          </a:xfrm>
          <a:prstGeom prst="rect">
            <a:avLst/>
          </a:prstGeom>
          <a:noFill/>
          <a:ln>
            <a:noFill/>
          </a:ln>
        </p:spPr>
        <p:txBody>
          <a:bodyPr spcFirstLastPara="1" wrap="square" lIns="91425" tIns="45700" rIns="91425" bIns="45700" anchor="b" anchorCtr="0"/>
          <a:lstStyle>
            <a:lvl1pPr lvl="0" algn="l">
              <a:lnSpc>
                <a:spcPct val="90000"/>
              </a:lnSpc>
              <a:spcBef>
                <a:spcPts val="0"/>
              </a:spcBef>
              <a:spcAft>
                <a:spcPts val="0"/>
              </a:spcAft>
              <a:buClr>
                <a:schemeClr val="dk1"/>
              </a:buClr>
              <a:buSzPts val="3200"/>
              <a:buFont typeface="Calibri"/>
              <a:buNone/>
              <a:defRPr sz="448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1" name="Google Shape;61;p11"/>
          <p:cNvSpPr txBox="1">
            <a:spLocks noGrp="1"/>
          </p:cNvSpPr>
          <p:nvPr>
            <p:ph type="body" idx="1"/>
          </p:nvPr>
        </p:nvSpPr>
        <p:spPr>
          <a:xfrm>
            <a:off x="6430394" y="1539654"/>
            <a:ext cx="7657385" cy="7599245"/>
          </a:xfrm>
          <a:prstGeom prst="rect">
            <a:avLst/>
          </a:prstGeom>
          <a:noFill/>
          <a:ln>
            <a:noFill/>
          </a:ln>
        </p:spPr>
        <p:txBody>
          <a:bodyPr spcFirstLastPara="1" wrap="square" lIns="91425" tIns="45700" rIns="91425" bIns="45700" anchor="t" anchorCtr="0"/>
          <a:lstStyle>
            <a:lvl1pPr marL="640263" lvl="0" indent="-604693" algn="l">
              <a:lnSpc>
                <a:spcPct val="90000"/>
              </a:lnSpc>
              <a:spcBef>
                <a:spcPts val="1400"/>
              </a:spcBef>
              <a:spcAft>
                <a:spcPts val="0"/>
              </a:spcAft>
              <a:buClr>
                <a:schemeClr val="dk1"/>
              </a:buClr>
              <a:buSzPts val="3200"/>
              <a:buChar char="•"/>
              <a:defRPr sz="4481"/>
            </a:lvl1pPr>
            <a:lvl2pPr marL="1280526" lvl="1" indent="-569123" algn="l">
              <a:lnSpc>
                <a:spcPct val="90000"/>
              </a:lnSpc>
              <a:spcBef>
                <a:spcPts val="700"/>
              </a:spcBef>
              <a:spcAft>
                <a:spcPts val="0"/>
              </a:spcAft>
              <a:buClr>
                <a:schemeClr val="dk1"/>
              </a:buClr>
              <a:buSzPts val="2800"/>
              <a:buChar char="•"/>
              <a:defRPr sz="3921"/>
            </a:lvl2pPr>
            <a:lvl3pPr marL="1920789" lvl="2" indent="-533552" algn="l">
              <a:lnSpc>
                <a:spcPct val="90000"/>
              </a:lnSpc>
              <a:spcBef>
                <a:spcPts val="700"/>
              </a:spcBef>
              <a:spcAft>
                <a:spcPts val="0"/>
              </a:spcAft>
              <a:buClr>
                <a:schemeClr val="dk1"/>
              </a:buClr>
              <a:buSzPts val="2400"/>
              <a:buChar char="•"/>
              <a:defRPr sz="3361"/>
            </a:lvl3pPr>
            <a:lvl4pPr marL="2561052" lvl="3" indent="-497982" algn="l">
              <a:lnSpc>
                <a:spcPct val="90000"/>
              </a:lnSpc>
              <a:spcBef>
                <a:spcPts val="700"/>
              </a:spcBef>
              <a:spcAft>
                <a:spcPts val="0"/>
              </a:spcAft>
              <a:buClr>
                <a:schemeClr val="dk1"/>
              </a:buClr>
              <a:buSzPts val="2000"/>
              <a:buChar char="•"/>
              <a:defRPr sz="2801"/>
            </a:lvl4pPr>
            <a:lvl5pPr marL="3201314" lvl="4" indent="-497982" algn="l">
              <a:lnSpc>
                <a:spcPct val="90000"/>
              </a:lnSpc>
              <a:spcBef>
                <a:spcPts val="700"/>
              </a:spcBef>
              <a:spcAft>
                <a:spcPts val="0"/>
              </a:spcAft>
              <a:buClr>
                <a:schemeClr val="dk1"/>
              </a:buClr>
              <a:buSzPts val="2000"/>
              <a:buChar char="•"/>
              <a:defRPr sz="2801"/>
            </a:lvl5pPr>
            <a:lvl6pPr marL="3841577" lvl="5" indent="-497982" algn="l">
              <a:lnSpc>
                <a:spcPct val="90000"/>
              </a:lnSpc>
              <a:spcBef>
                <a:spcPts val="700"/>
              </a:spcBef>
              <a:spcAft>
                <a:spcPts val="0"/>
              </a:spcAft>
              <a:buClr>
                <a:schemeClr val="dk1"/>
              </a:buClr>
              <a:buSzPts val="2000"/>
              <a:buChar char="•"/>
              <a:defRPr sz="2801"/>
            </a:lvl6pPr>
            <a:lvl7pPr marL="4481840" lvl="6" indent="-497982" algn="l">
              <a:lnSpc>
                <a:spcPct val="90000"/>
              </a:lnSpc>
              <a:spcBef>
                <a:spcPts val="700"/>
              </a:spcBef>
              <a:spcAft>
                <a:spcPts val="0"/>
              </a:spcAft>
              <a:buClr>
                <a:schemeClr val="dk1"/>
              </a:buClr>
              <a:buSzPts val="2000"/>
              <a:buChar char="•"/>
              <a:defRPr sz="2801"/>
            </a:lvl7pPr>
            <a:lvl8pPr marL="5122103" lvl="7" indent="-497982" algn="l">
              <a:lnSpc>
                <a:spcPct val="90000"/>
              </a:lnSpc>
              <a:spcBef>
                <a:spcPts val="700"/>
              </a:spcBef>
              <a:spcAft>
                <a:spcPts val="0"/>
              </a:spcAft>
              <a:buClr>
                <a:schemeClr val="dk1"/>
              </a:buClr>
              <a:buSzPts val="2000"/>
              <a:buChar char="•"/>
              <a:defRPr sz="2801"/>
            </a:lvl8pPr>
            <a:lvl9pPr marL="5762366" lvl="8" indent="-497982" algn="l">
              <a:lnSpc>
                <a:spcPct val="90000"/>
              </a:lnSpc>
              <a:spcBef>
                <a:spcPts val="700"/>
              </a:spcBef>
              <a:spcAft>
                <a:spcPts val="0"/>
              </a:spcAft>
              <a:buClr>
                <a:schemeClr val="dk1"/>
              </a:buClr>
              <a:buSzPts val="2000"/>
              <a:buChar char="•"/>
              <a:defRPr sz="2801"/>
            </a:lvl9pPr>
          </a:lstStyle>
          <a:p>
            <a:endParaRPr/>
          </a:p>
        </p:txBody>
      </p:sp>
      <p:sp>
        <p:nvSpPr>
          <p:cNvPr id="62" name="Google Shape;62;p11"/>
          <p:cNvSpPr txBox="1">
            <a:spLocks noGrp="1"/>
          </p:cNvSpPr>
          <p:nvPr>
            <p:ph type="body" idx="2"/>
          </p:nvPr>
        </p:nvSpPr>
        <p:spPr>
          <a:xfrm>
            <a:off x="1041863" y="3208020"/>
            <a:ext cx="4878431" cy="5943254"/>
          </a:xfrm>
          <a:prstGeom prst="rect">
            <a:avLst/>
          </a:prstGeom>
          <a:noFill/>
          <a:ln>
            <a:noFill/>
          </a:ln>
        </p:spPr>
        <p:txBody>
          <a:bodyPr spcFirstLastPara="1" wrap="square" lIns="91425" tIns="45700" rIns="91425" bIns="45700" anchor="t" anchorCtr="0"/>
          <a:lstStyle>
            <a:lvl1pPr marL="640263" lvl="0" indent="-320131" algn="l">
              <a:lnSpc>
                <a:spcPct val="90000"/>
              </a:lnSpc>
              <a:spcBef>
                <a:spcPts val="1400"/>
              </a:spcBef>
              <a:spcAft>
                <a:spcPts val="0"/>
              </a:spcAft>
              <a:buClr>
                <a:schemeClr val="dk1"/>
              </a:buClr>
              <a:buSzPts val="1600"/>
              <a:buNone/>
              <a:defRPr sz="2241"/>
            </a:lvl1pPr>
            <a:lvl2pPr marL="1280526" lvl="1" indent="-320131" algn="l">
              <a:lnSpc>
                <a:spcPct val="90000"/>
              </a:lnSpc>
              <a:spcBef>
                <a:spcPts val="700"/>
              </a:spcBef>
              <a:spcAft>
                <a:spcPts val="0"/>
              </a:spcAft>
              <a:buClr>
                <a:schemeClr val="dk1"/>
              </a:buClr>
              <a:buSzPts val="1400"/>
              <a:buNone/>
              <a:defRPr sz="1961"/>
            </a:lvl2pPr>
            <a:lvl3pPr marL="1920789" lvl="2" indent="-320131" algn="l">
              <a:lnSpc>
                <a:spcPct val="90000"/>
              </a:lnSpc>
              <a:spcBef>
                <a:spcPts val="700"/>
              </a:spcBef>
              <a:spcAft>
                <a:spcPts val="0"/>
              </a:spcAft>
              <a:buClr>
                <a:schemeClr val="dk1"/>
              </a:buClr>
              <a:buSzPts val="1200"/>
              <a:buNone/>
              <a:defRPr sz="1680"/>
            </a:lvl3pPr>
            <a:lvl4pPr marL="2561052" lvl="3" indent="-320131" algn="l">
              <a:lnSpc>
                <a:spcPct val="90000"/>
              </a:lnSpc>
              <a:spcBef>
                <a:spcPts val="700"/>
              </a:spcBef>
              <a:spcAft>
                <a:spcPts val="0"/>
              </a:spcAft>
              <a:buClr>
                <a:schemeClr val="dk1"/>
              </a:buClr>
              <a:buSzPts val="1000"/>
              <a:buNone/>
              <a:defRPr sz="1400"/>
            </a:lvl4pPr>
            <a:lvl5pPr marL="3201314" lvl="4" indent="-320131" algn="l">
              <a:lnSpc>
                <a:spcPct val="90000"/>
              </a:lnSpc>
              <a:spcBef>
                <a:spcPts val="700"/>
              </a:spcBef>
              <a:spcAft>
                <a:spcPts val="0"/>
              </a:spcAft>
              <a:buClr>
                <a:schemeClr val="dk1"/>
              </a:buClr>
              <a:buSzPts val="1000"/>
              <a:buNone/>
              <a:defRPr sz="1400"/>
            </a:lvl5pPr>
            <a:lvl6pPr marL="3841577" lvl="5" indent="-320131" algn="l">
              <a:lnSpc>
                <a:spcPct val="90000"/>
              </a:lnSpc>
              <a:spcBef>
                <a:spcPts val="700"/>
              </a:spcBef>
              <a:spcAft>
                <a:spcPts val="0"/>
              </a:spcAft>
              <a:buClr>
                <a:schemeClr val="dk1"/>
              </a:buClr>
              <a:buSzPts val="1000"/>
              <a:buNone/>
              <a:defRPr sz="1400"/>
            </a:lvl6pPr>
            <a:lvl7pPr marL="4481840" lvl="6" indent="-320131" algn="l">
              <a:lnSpc>
                <a:spcPct val="90000"/>
              </a:lnSpc>
              <a:spcBef>
                <a:spcPts val="700"/>
              </a:spcBef>
              <a:spcAft>
                <a:spcPts val="0"/>
              </a:spcAft>
              <a:buClr>
                <a:schemeClr val="dk1"/>
              </a:buClr>
              <a:buSzPts val="1000"/>
              <a:buNone/>
              <a:defRPr sz="1400"/>
            </a:lvl7pPr>
            <a:lvl8pPr marL="5122103" lvl="7" indent="-320131" algn="l">
              <a:lnSpc>
                <a:spcPct val="90000"/>
              </a:lnSpc>
              <a:spcBef>
                <a:spcPts val="700"/>
              </a:spcBef>
              <a:spcAft>
                <a:spcPts val="0"/>
              </a:spcAft>
              <a:buClr>
                <a:schemeClr val="dk1"/>
              </a:buClr>
              <a:buSzPts val="1000"/>
              <a:buNone/>
              <a:defRPr sz="1400"/>
            </a:lvl8pPr>
            <a:lvl9pPr marL="5762366" lvl="8" indent="-320131" algn="l">
              <a:lnSpc>
                <a:spcPct val="90000"/>
              </a:lnSpc>
              <a:spcBef>
                <a:spcPts val="700"/>
              </a:spcBef>
              <a:spcAft>
                <a:spcPts val="0"/>
              </a:spcAft>
              <a:buClr>
                <a:schemeClr val="dk1"/>
              </a:buClr>
              <a:buSzPts val="1000"/>
              <a:buNone/>
              <a:defRPr sz="1400"/>
            </a:lvl9pPr>
          </a:lstStyle>
          <a:p>
            <a:endParaRPr/>
          </a:p>
        </p:txBody>
      </p:sp>
      <p:sp>
        <p:nvSpPr>
          <p:cNvPr id="63" name="Google Shape;63;p11"/>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11"/>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11"/>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775047951"/>
      </p:ext>
    </p:extLst>
  </p:cSld>
  <p:clrMapOvr>
    <a:masterClrMapping/>
  </p:clrMapOvr>
</p:sldLayout>
</file>

<file path=ppt/slideLayouts/slideLayout352.xml><?xml version="1.0" encoding="utf-8"?>
<p:sldLayout xmlns:a="http://schemas.openxmlformats.org/drawingml/2006/main" xmlns:r="http://schemas.openxmlformats.org/officeDocument/2006/relationships" xmlns:p="http://schemas.openxmlformats.org/presentationml/2006/main" matchingName="Рисунок с подписью" type="picTx">
  <p:cSld name="Рисунок с подписью">
    <p:spTree>
      <p:nvGrpSpPr>
        <p:cNvPr id="1" name="Shape 66"/>
        <p:cNvGrpSpPr/>
        <p:nvPr/>
      </p:nvGrpSpPr>
      <p:grpSpPr>
        <a:xfrm>
          <a:off x="0" y="0"/>
          <a:ext cx="0" cy="0"/>
          <a:chOff x="0" y="0"/>
          <a:chExt cx="0" cy="0"/>
        </a:xfrm>
      </p:grpSpPr>
      <p:sp>
        <p:nvSpPr>
          <p:cNvPr id="67" name="Google Shape;67;p12"/>
          <p:cNvSpPr txBox="1">
            <a:spLocks noGrp="1"/>
          </p:cNvSpPr>
          <p:nvPr>
            <p:ph type="title"/>
          </p:nvPr>
        </p:nvSpPr>
        <p:spPr>
          <a:xfrm>
            <a:off x="1041863" y="712893"/>
            <a:ext cx="4878431" cy="2495127"/>
          </a:xfrm>
          <a:prstGeom prst="rect">
            <a:avLst/>
          </a:prstGeom>
          <a:noFill/>
          <a:ln>
            <a:noFill/>
          </a:ln>
        </p:spPr>
        <p:txBody>
          <a:bodyPr spcFirstLastPara="1" wrap="square" lIns="91425" tIns="45700" rIns="91425" bIns="45700" anchor="b" anchorCtr="0"/>
          <a:lstStyle>
            <a:lvl1pPr lvl="0" algn="l">
              <a:lnSpc>
                <a:spcPct val="90000"/>
              </a:lnSpc>
              <a:spcBef>
                <a:spcPts val="0"/>
              </a:spcBef>
              <a:spcAft>
                <a:spcPts val="0"/>
              </a:spcAft>
              <a:buClr>
                <a:schemeClr val="dk1"/>
              </a:buClr>
              <a:buSzPts val="3200"/>
              <a:buFont typeface="Calibri"/>
              <a:buNone/>
              <a:defRPr sz="448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8" name="Google Shape;68;p12"/>
          <p:cNvSpPr>
            <a:spLocks noGrp="1"/>
          </p:cNvSpPr>
          <p:nvPr>
            <p:ph type="pic" idx="2"/>
          </p:nvPr>
        </p:nvSpPr>
        <p:spPr>
          <a:xfrm>
            <a:off x="6430394" y="1539654"/>
            <a:ext cx="7657385" cy="7599245"/>
          </a:xfrm>
          <a:prstGeom prst="rect">
            <a:avLst/>
          </a:prstGeom>
          <a:noFill/>
          <a:ln>
            <a:noFill/>
          </a:ln>
        </p:spPr>
        <p:txBody>
          <a:bodyPr spcFirstLastPara="1" wrap="square" lIns="91425" tIns="45700" rIns="91425" bIns="45700" anchor="t" anchorCtr="0"/>
          <a:lstStyle>
            <a:lvl1pPr marR="0" lvl="0" algn="l" rtl="0">
              <a:lnSpc>
                <a:spcPct val="90000"/>
              </a:lnSpc>
              <a:spcBef>
                <a:spcPts val="1400"/>
              </a:spcBef>
              <a:spcAft>
                <a:spcPts val="0"/>
              </a:spcAft>
              <a:buClr>
                <a:schemeClr val="dk1"/>
              </a:buClr>
              <a:buSzPts val="3200"/>
              <a:buFont typeface="Arial"/>
              <a:buNone/>
              <a:defRPr sz="4481" b="0" i="0" u="none" strike="noStrike" cap="none">
                <a:solidFill>
                  <a:schemeClr val="dk1"/>
                </a:solidFill>
                <a:latin typeface="Calibri"/>
                <a:ea typeface="Calibri"/>
                <a:cs typeface="Calibri"/>
                <a:sym typeface="Calibri"/>
              </a:defRPr>
            </a:lvl1pPr>
            <a:lvl2pPr marR="0" lvl="1" algn="l" rtl="0">
              <a:lnSpc>
                <a:spcPct val="90000"/>
              </a:lnSpc>
              <a:spcBef>
                <a:spcPts val="700"/>
              </a:spcBef>
              <a:spcAft>
                <a:spcPts val="0"/>
              </a:spcAft>
              <a:buClr>
                <a:schemeClr val="dk1"/>
              </a:buClr>
              <a:buSzPts val="2800"/>
              <a:buFont typeface="Arial"/>
              <a:buNone/>
              <a:defRPr sz="3921" b="0" i="0" u="none" strike="noStrike" cap="none">
                <a:solidFill>
                  <a:schemeClr val="dk1"/>
                </a:solidFill>
                <a:latin typeface="Calibri"/>
                <a:ea typeface="Calibri"/>
                <a:cs typeface="Calibri"/>
                <a:sym typeface="Calibri"/>
              </a:defRPr>
            </a:lvl2pPr>
            <a:lvl3pPr marR="0" lvl="2" algn="l" rtl="0">
              <a:lnSpc>
                <a:spcPct val="90000"/>
              </a:lnSpc>
              <a:spcBef>
                <a:spcPts val="700"/>
              </a:spcBef>
              <a:spcAft>
                <a:spcPts val="0"/>
              </a:spcAft>
              <a:buClr>
                <a:schemeClr val="dk1"/>
              </a:buClr>
              <a:buSzPts val="2400"/>
              <a:buFont typeface="Arial"/>
              <a:buNone/>
              <a:defRPr sz="3361" b="0" i="0" u="none" strike="noStrike" cap="none">
                <a:solidFill>
                  <a:schemeClr val="dk1"/>
                </a:solidFill>
                <a:latin typeface="Calibri"/>
                <a:ea typeface="Calibri"/>
                <a:cs typeface="Calibri"/>
                <a:sym typeface="Calibri"/>
              </a:defRPr>
            </a:lvl3pPr>
            <a:lvl4pPr marR="0" lvl="3"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4pPr>
            <a:lvl5pPr marR="0" lvl="4"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5pPr>
            <a:lvl6pPr marR="0" lvl="5"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6pPr>
            <a:lvl7pPr marR="0" lvl="6"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7pPr>
            <a:lvl8pPr marR="0" lvl="7"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8pPr>
            <a:lvl9pPr marR="0" lvl="8" algn="l" rtl="0">
              <a:lnSpc>
                <a:spcPct val="90000"/>
              </a:lnSpc>
              <a:spcBef>
                <a:spcPts val="700"/>
              </a:spcBef>
              <a:spcAft>
                <a:spcPts val="0"/>
              </a:spcAft>
              <a:buClr>
                <a:schemeClr val="dk1"/>
              </a:buClr>
              <a:buSzPts val="2000"/>
              <a:buFont typeface="Arial"/>
              <a:buNone/>
              <a:defRPr sz="2801" b="0" i="0" u="none" strike="noStrike" cap="none">
                <a:solidFill>
                  <a:schemeClr val="dk1"/>
                </a:solidFill>
                <a:latin typeface="Calibri"/>
                <a:ea typeface="Calibri"/>
                <a:cs typeface="Calibri"/>
                <a:sym typeface="Calibri"/>
              </a:defRPr>
            </a:lvl9pPr>
          </a:lstStyle>
          <a:p>
            <a:endParaRPr/>
          </a:p>
        </p:txBody>
      </p:sp>
      <p:sp>
        <p:nvSpPr>
          <p:cNvPr id="69" name="Google Shape;69;p12"/>
          <p:cNvSpPr txBox="1">
            <a:spLocks noGrp="1"/>
          </p:cNvSpPr>
          <p:nvPr>
            <p:ph type="body" idx="1"/>
          </p:nvPr>
        </p:nvSpPr>
        <p:spPr>
          <a:xfrm>
            <a:off x="1041863" y="3208020"/>
            <a:ext cx="4878431" cy="5943254"/>
          </a:xfrm>
          <a:prstGeom prst="rect">
            <a:avLst/>
          </a:prstGeom>
          <a:noFill/>
          <a:ln>
            <a:noFill/>
          </a:ln>
        </p:spPr>
        <p:txBody>
          <a:bodyPr spcFirstLastPara="1" wrap="square" lIns="91425" tIns="45700" rIns="91425" bIns="45700" anchor="t" anchorCtr="0"/>
          <a:lstStyle>
            <a:lvl1pPr marL="640263" lvl="0" indent="-320131" algn="l">
              <a:lnSpc>
                <a:spcPct val="90000"/>
              </a:lnSpc>
              <a:spcBef>
                <a:spcPts val="1400"/>
              </a:spcBef>
              <a:spcAft>
                <a:spcPts val="0"/>
              </a:spcAft>
              <a:buClr>
                <a:schemeClr val="dk1"/>
              </a:buClr>
              <a:buSzPts val="1600"/>
              <a:buNone/>
              <a:defRPr sz="2241"/>
            </a:lvl1pPr>
            <a:lvl2pPr marL="1280526" lvl="1" indent="-320131" algn="l">
              <a:lnSpc>
                <a:spcPct val="90000"/>
              </a:lnSpc>
              <a:spcBef>
                <a:spcPts val="700"/>
              </a:spcBef>
              <a:spcAft>
                <a:spcPts val="0"/>
              </a:spcAft>
              <a:buClr>
                <a:schemeClr val="dk1"/>
              </a:buClr>
              <a:buSzPts val="1400"/>
              <a:buNone/>
              <a:defRPr sz="1961"/>
            </a:lvl2pPr>
            <a:lvl3pPr marL="1920789" lvl="2" indent="-320131" algn="l">
              <a:lnSpc>
                <a:spcPct val="90000"/>
              </a:lnSpc>
              <a:spcBef>
                <a:spcPts val="700"/>
              </a:spcBef>
              <a:spcAft>
                <a:spcPts val="0"/>
              </a:spcAft>
              <a:buClr>
                <a:schemeClr val="dk1"/>
              </a:buClr>
              <a:buSzPts val="1200"/>
              <a:buNone/>
              <a:defRPr sz="1680"/>
            </a:lvl3pPr>
            <a:lvl4pPr marL="2561052" lvl="3" indent="-320131" algn="l">
              <a:lnSpc>
                <a:spcPct val="90000"/>
              </a:lnSpc>
              <a:spcBef>
                <a:spcPts val="700"/>
              </a:spcBef>
              <a:spcAft>
                <a:spcPts val="0"/>
              </a:spcAft>
              <a:buClr>
                <a:schemeClr val="dk1"/>
              </a:buClr>
              <a:buSzPts val="1000"/>
              <a:buNone/>
              <a:defRPr sz="1400"/>
            </a:lvl4pPr>
            <a:lvl5pPr marL="3201314" lvl="4" indent="-320131" algn="l">
              <a:lnSpc>
                <a:spcPct val="90000"/>
              </a:lnSpc>
              <a:spcBef>
                <a:spcPts val="700"/>
              </a:spcBef>
              <a:spcAft>
                <a:spcPts val="0"/>
              </a:spcAft>
              <a:buClr>
                <a:schemeClr val="dk1"/>
              </a:buClr>
              <a:buSzPts val="1000"/>
              <a:buNone/>
              <a:defRPr sz="1400"/>
            </a:lvl5pPr>
            <a:lvl6pPr marL="3841577" lvl="5" indent="-320131" algn="l">
              <a:lnSpc>
                <a:spcPct val="90000"/>
              </a:lnSpc>
              <a:spcBef>
                <a:spcPts val="700"/>
              </a:spcBef>
              <a:spcAft>
                <a:spcPts val="0"/>
              </a:spcAft>
              <a:buClr>
                <a:schemeClr val="dk1"/>
              </a:buClr>
              <a:buSzPts val="1000"/>
              <a:buNone/>
              <a:defRPr sz="1400"/>
            </a:lvl6pPr>
            <a:lvl7pPr marL="4481840" lvl="6" indent="-320131" algn="l">
              <a:lnSpc>
                <a:spcPct val="90000"/>
              </a:lnSpc>
              <a:spcBef>
                <a:spcPts val="700"/>
              </a:spcBef>
              <a:spcAft>
                <a:spcPts val="0"/>
              </a:spcAft>
              <a:buClr>
                <a:schemeClr val="dk1"/>
              </a:buClr>
              <a:buSzPts val="1000"/>
              <a:buNone/>
              <a:defRPr sz="1400"/>
            </a:lvl7pPr>
            <a:lvl8pPr marL="5122103" lvl="7" indent="-320131" algn="l">
              <a:lnSpc>
                <a:spcPct val="90000"/>
              </a:lnSpc>
              <a:spcBef>
                <a:spcPts val="700"/>
              </a:spcBef>
              <a:spcAft>
                <a:spcPts val="0"/>
              </a:spcAft>
              <a:buClr>
                <a:schemeClr val="dk1"/>
              </a:buClr>
              <a:buSzPts val="1000"/>
              <a:buNone/>
              <a:defRPr sz="1400"/>
            </a:lvl8pPr>
            <a:lvl9pPr marL="5762366" lvl="8" indent="-320131" algn="l">
              <a:lnSpc>
                <a:spcPct val="90000"/>
              </a:lnSpc>
              <a:spcBef>
                <a:spcPts val="700"/>
              </a:spcBef>
              <a:spcAft>
                <a:spcPts val="0"/>
              </a:spcAft>
              <a:buClr>
                <a:schemeClr val="dk1"/>
              </a:buClr>
              <a:buSzPts val="1000"/>
              <a:buNone/>
              <a:defRPr sz="1400"/>
            </a:lvl9pPr>
          </a:lstStyle>
          <a:p>
            <a:endParaRPr/>
          </a:p>
        </p:txBody>
      </p:sp>
      <p:sp>
        <p:nvSpPr>
          <p:cNvPr id="70" name="Google Shape;70;p12"/>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 name="Google Shape;71;p12"/>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12"/>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576352841"/>
      </p:ext>
    </p:extLst>
  </p:cSld>
  <p:clrMapOvr>
    <a:masterClrMapping/>
  </p:clrMapOvr>
</p:sldLayout>
</file>

<file path=ppt/slideLayouts/slideLayout353.xml><?xml version="1.0" encoding="utf-8"?>
<p:sldLayout xmlns:a="http://schemas.openxmlformats.org/drawingml/2006/main" xmlns:r="http://schemas.openxmlformats.org/officeDocument/2006/relationships" xmlns:p="http://schemas.openxmlformats.org/presentationml/2006/main" matchingName="Заголовок и вертикальный текст" type="vertTx">
  <p:cSld name="Заголовок и вертикальный текст">
    <p:spTree>
      <p:nvGrpSpPr>
        <p:cNvPr id="1" name="Shape 73"/>
        <p:cNvGrpSpPr/>
        <p:nvPr/>
      </p:nvGrpSpPr>
      <p:grpSpPr>
        <a:xfrm>
          <a:off x="0" y="0"/>
          <a:ext cx="0" cy="0"/>
          <a:chOff x="0" y="0"/>
          <a:chExt cx="0" cy="0"/>
        </a:xfrm>
      </p:grpSpPr>
      <p:sp>
        <p:nvSpPr>
          <p:cNvPr id="74" name="Google Shape;74;p13"/>
          <p:cNvSpPr txBox="1">
            <a:spLocks noGrp="1"/>
          </p:cNvSpPr>
          <p:nvPr>
            <p:ph type="title"/>
          </p:nvPr>
        </p:nvSpPr>
        <p:spPr>
          <a:xfrm>
            <a:off x="1039892" y="569327"/>
            <a:ext cx="13045916" cy="2066896"/>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5" name="Google Shape;75;p13"/>
          <p:cNvSpPr txBox="1">
            <a:spLocks noGrp="1"/>
          </p:cNvSpPr>
          <p:nvPr>
            <p:ph type="body" idx="1"/>
          </p:nvPr>
        </p:nvSpPr>
        <p:spPr>
          <a:xfrm rot="5400000">
            <a:off x="4170418" y="-283903"/>
            <a:ext cx="6784864" cy="13045916"/>
          </a:xfrm>
          <a:prstGeom prst="rect">
            <a:avLst/>
          </a:prstGeom>
          <a:noFill/>
          <a:ln>
            <a:noFill/>
          </a:ln>
        </p:spPr>
        <p:txBody>
          <a:bodyPr spcFirstLastPara="1" wrap="square" lIns="91425" tIns="45700" rIns="91425" bIns="45700" anchor="t" anchorCtr="0"/>
          <a:lstStyle>
            <a:lvl1pPr marL="640263" lvl="0" indent="-480197" algn="l">
              <a:lnSpc>
                <a:spcPct val="90000"/>
              </a:lnSpc>
              <a:spcBef>
                <a:spcPts val="1400"/>
              </a:spcBef>
              <a:spcAft>
                <a:spcPts val="0"/>
              </a:spcAft>
              <a:buClr>
                <a:schemeClr val="dk1"/>
              </a:buClr>
              <a:buSzPts val="1800"/>
              <a:buChar char="•"/>
              <a:defRPr/>
            </a:lvl1pPr>
            <a:lvl2pPr marL="1280526" lvl="1" indent="-480197" algn="l">
              <a:lnSpc>
                <a:spcPct val="90000"/>
              </a:lnSpc>
              <a:spcBef>
                <a:spcPts val="700"/>
              </a:spcBef>
              <a:spcAft>
                <a:spcPts val="0"/>
              </a:spcAft>
              <a:buClr>
                <a:schemeClr val="dk1"/>
              </a:buClr>
              <a:buSzPts val="1800"/>
              <a:buChar char="•"/>
              <a:defRPr/>
            </a:lvl2pPr>
            <a:lvl3pPr marL="1920789" lvl="2" indent="-480197" algn="l">
              <a:lnSpc>
                <a:spcPct val="90000"/>
              </a:lnSpc>
              <a:spcBef>
                <a:spcPts val="700"/>
              </a:spcBef>
              <a:spcAft>
                <a:spcPts val="0"/>
              </a:spcAft>
              <a:buClr>
                <a:schemeClr val="dk1"/>
              </a:buClr>
              <a:buSzPts val="1800"/>
              <a:buChar char="•"/>
              <a:defRPr/>
            </a:lvl3pPr>
            <a:lvl4pPr marL="2561052" lvl="3" indent="-480197" algn="l">
              <a:lnSpc>
                <a:spcPct val="90000"/>
              </a:lnSpc>
              <a:spcBef>
                <a:spcPts val="700"/>
              </a:spcBef>
              <a:spcAft>
                <a:spcPts val="0"/>
              </a:spcAft>
              <a:buClr>
                <a:schemeClr val="dk1"/>
              </a:buClr>
              <a:buSzPts val="1800"/>
              <a:buChar char="•"/>
              <a:defRPr/>
            </a:lvl4pPr>
            <a:lvl5pPr marL="3201314" lvl="4" indent="-480197" algn="l">
              <a:lnSpc>
                <a:spcPct val="90000"/>
              </a:lnSpc>
              <a:spcBef>
                <a:spcPts val="700"/>
              </a:spcBef>
              <a:spcAft>
                <a:spcPts val="0"/>
              </a:spcAft>
              <a:buClr>
                <a:schemeClr val="dk1"/>
              </a:buClr>
              <a:buSzPts val="1800"/>
              <a:buChar char="•"/>
              <a:defRPr/>
            </a:lvl5pPr>
            <a:lvl6pPr marL="3841577" lvl="5" indent="-480197" algn="l">
              <a:lnSpc>
                <a:spcPct val="90000"/>
              </a:lnSpc>
              <a:spcBef>
                <a:spcPts val="700"/>
              </a:spcBef>
              <a:spcAft>
                <a:spcPts val="0"/>
              </a:spcAft>
              <a:buClr>
                <a:schemeClr val="dk1"/>
              </a:buClr>
              <a:buSzPts val="1800"/>
              <a:buChar char="•"/>
              <a:defRPr/>
            </a:lvl6pPr>
            <a:lvl7pPr marL="4481840" lvl="6" indent="-480197" algn="l">
              <a:lnSpc>
                <a:spcPct val="90000"/>
              </a:lnSpc>
              <a:spcBef>
                <a:spcPts val="700"/>
              </a:spcBef>
              <a:spcAft>
                <a:spcPts val="0"/>
              </a:spcAft>
              <a:buClr>
                <a:schemeClr val="dk1"/>
              </a:buClr>
              <a:buSzPts val="1800"/>
              <a:buChar char="•"/>
              <a:defRPr/>
            </a:lvl7pPr>
            <a:lvl8pPr marL="5122103" lvl="7" indent="-480197" algn="l">
              <a:lnSpc>
                <a:spcPct val="90000"/>
              </a:lnSpc>
              <a:spcBef>
                <a:spcPts val="700"/>
              </a:spcBef>
              <a:spcAft>
                <a:spcPts val="0"/>
              </a:spcAft>
              <a:buClr>
                <a:schemeClr val="dk1"/>
              </a:buClr>
              <a:buSzPts val="1800"/>
              <a:buChar char="•"/>
              <a:defRPr/>
            </a:lvl8pPr>
            <a:lvl9pPr marL="5762366" lvl="8" indent="-480197" algn="l">
              <a:lnSpc>
                <a:spcPct val="90000"/>
              </a:lnSpc>
              <a:spcBef>
                <a:spcPts val="700"/>
              </a:spcBef>
              <a:spcAft>
                <a:spcPts val="0"/>
              </a:spcAft>
              <a:buClr>
                <a:schemeClr val="dk1"/>
              </a:buClr>
              <a:buSzPts val="1800"/>
              <a:buChar char="•"/>
              <a:defRPr/>
            </a:lvl9pPr>
          </a:lstStyle>
          <a:p>
            <a:endParaRPr/>
          </a:p>
        </p:txBody>
      </p:sp>
      <p:sp>
        <p:nvSpPr>
          <p:cNvPr id="76" name="Google Shape;76;p13"/>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13"/>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13"/>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442632689"/>
      </p:ext>
    </p:extLst>
  </p:cSld>
  <p:clrMapOvr>
    <a:masterClrMapping/>
  </p:clrMapOvr>
</p:sldLayout>
</file>

<file path=ppt/slideLayouts/slideLayout354.xml><?xml version="1.0" encoding="utf-8"?>
<p:sldLayout xmlns:a="http://schemas.openxmlformats.org/drawingml/2006/main" xmlns:r="http://schemas.openxmlformats.org/officeDocument/2006/relationships" xmlns:p="http://schemas.openxmlformats.org/presentationml/2006/main" matchingName="Вертикальный заголовок и текст" type="vertTitleAndTx">
  <p:cSld name="Вертикальный заголовок и текст">
    <p:spTree>
      <p:nvGrpSpPr>
        <p:cNvPr id="1" name="Shape 79"/>
        <p:cNvGrpSpPr/>
        <p:nvPr/>
      </p:nvGrpSpPr>
      <p:grpSpPr>
        <a:xfrm>
          <a:off x="0" y="0"/>
          <a:ext cx="0" cy="0"/>
          <a:chOff x="0" y="0"/>
          <a:chExt cx="0" cy="0"/>
        </a:xfrm>
      </p:grpSpPr>
      <p:sp>
        <p:nvSpPr>
          <p:cNvPr id="80" name="Google Shape;80;p14"/>
          <p:cNvSpPr txBox="1">
            <a:spLocks noGrp="1"/>
          </p:cNvSpPr>
          <p:nvPr>
            <p:ph type="title"/>
          </p:nvPr>
        </p:nvSpPr>
        <p:spPr>
          <a:xfrm rot="5400000">
            <a:off x="7923988" y="3469668"/>
            <a:ext cx="9062162" cy="3261479"/>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14"/>
          <p:cNvSpPr txBox="1">
            <a:spLocks noGrp="1"/>
          </p:cNvSpPr>
          <p:nvPr>
            <p:ph type="body" idx="1"/>
          </p:nvPr>
        </p:nvSpPr>
        <p:spPr>
          <a:xfrm rot="5400000">
            <a:off x="1306494" y="302723"/>
            <a:ext cx="9062162" cy="9595365"/>
          </a:xfrm>
          <a:prstGeom prst="rect">
            <a:avLst/>
          </a:prstGeom>
          <a:noFill/>
          <a:ln>
            <a:noFill/>
          </a:ln>
        </p:spPr>
        <p:txBody>
          <a:bodyPr spcFirstLastPara="1" wrap="square" lIns="91425" tIns="45700" rIns="91425" bIns="45700" anchor="t" anchorCtr="0"/>
          <a:lstStyle>
            <a:lvl1pPr marL="640263" lvl="0" indent="-480197" algn="l">
              <a:lnSpc>
                <a:spcPct val="90000"/>
              </a:lnSpc>
              <a:spcBef>
                <a:spcPts val="1400"/>
              </a:spcBef>
              <a:spcAft>
                <a:spcPts val="0"/>
              </a:spcAft>
              <a:buClr>
                <a:schemeClr val="dk1"/>
              </a:buClr>
              <a:buSzPts val="1800"/>
              <a:buChar char="•"/>
              <a:defRPr/>
            </a:lvl1pPr>
            <a:lvl2pPr marL="1280526" lvl="1" indent="-480197" algn="l">
              <a:lnSpc>
                <a:spcPct val="90000"/>
              </a:lnSpc>
              <a:spcBef>
                <a:spcPts val="700"/>
              </a:spcBef>
              <a:spcAft>
                <a:spcPts val="0"/>
              </a:spcAft>
              <a:buClr>
                <a:schemeClr val="dk1"/>
              </a:buClr>
              <a:buSzPts val="1800"/>
              <a:buChar char="•"/>
              <a:defRPr/>
            </a:lvl2pPr>
            <a:lvl3pPr marL="1920789" lvl="2" indent="-480197" algn="l">
              <a:lnSpc>
                <a:spcPct val="90000"/>
              </a:lnSpc>
              <a:spcBef>
                <a:spcPts val="700"/>
              </a:spcBef>
              <a:spcAft>
                <a:spcPts val="0"/>
              </a:spcAft>
              <a:buClr>
                <a:schemeClr val="dk1"/>
              </a:buClr>
              <a:buSzPts val="1800"/>
              <a:buChar char="•"/>
              <a:defRPr/>
            </a:lvl3pPr>
            <a:lvl4pPr marL="2561052" lvl="3" indent="-480197" algn="l">
              <a:lnSpc>
                <a:spcPct val="90000"/>
              </a:lnSpc>
              <a:spcBef>
                <a:spcPts val="700"/>
              </a:spcBef>
              <a:spcAft>
                <a:spcPts val="0"/>
              </a:spcAft>
              <a:buClr>
                <a:schemeClr val="dk1"/>
              </a:buClr>
              <a:buSzPts val="1800"/>
              <a:buChar char="•"/>
              <a:defRPr/>
            </a:lvl4pPr>
            <a:lvl5pPr marL="3201314" lvl="4" indent="-480197" algn="l">
              <a:lnSpc>
                <a:spcPct val="90000"/>
              </a:lnSpc>
              <a:spcBef>
                <a:spcPts val="700"/>
              </a:spcBef>
              <a:spcAft>
                <a:spcPts val="0"/>
              </a:spcAft>
              <a:buClr>
                <a:schemeClr val="dk1"/>
              </a:buClr>
              <a:buSzPts val="1800"/>
              <a:buChar char="•"/>
              <a:defRPr/>
            </a:lvl5pPr>
            <a:lvl6pPr marL="3841577" lvl="5" indent="-480197" algn="l">
              <a:lnSpc>
                <a:spcPct val="90000"/>
              </a:lnSpc>
              <a:spcBef>
                <a:spcPts val="700"/>
              </a:spcBef>
              <a:spcAft>
                <a:spcPts val="0"/>
              </a:spcAft>
              <a:buClr>
                <a:schemeClr val="dk1"/>
              </a:buClr>
              <a:buSzPts val="1800"/>
              <a:buChar char="•"/>
              <a:defRPr/>
            </a:lvl6pPr>
            <a:lvl7pPr marL="4481840" lvl="6" indent="-480197" algn="l">
              <a:lnSpc>
                <a:spcPct val="90000"/>
              </a:lnSpc>
              <a:spcBef>
                <a:spcPts val="700"/>
              </a:spcBef>
              <a:spcAft>
                <a:spcPts val="0"/>
              </a:spcAft>
              <a:buClr>
                <a:schemeClr val="dk1"/>
              </a:buClr>
              <a:buSzPts val="1800"/>
              <a:buChar char="•"/>
              <a:defRPr/>
            </a:lvl7pPr>
            <a:lvl8pPr marL="5122103" lvl="7" indent="-480197" algn="l">
              <a:lnSpc>
                <a:spcPct val="90000"/>
              </a:lnSpc>
              <a:spcBef>
                <a:spcPts val="700"/>
              </a:spcBef>
              <a:spcAft>
                <a:spcPts val="0"/>
              </a:spcAft>
              <a:buClr>
                <a:schemeClr val="dk1"/>
              </a:buClr>
              <a:buSzPts val="1800"/>
              <a:buChar char="•"/>
              <a:defRPr/>
            </a:lvl8pPr>
            <a:lvl9pPr marL="5762366" lvl="8" indent="-480197" algn="l">
              <a:lnSpc>
                <a:spcPct val="90000"/>
              </a:lnSpc>
              <a:spcBef>
                <a:spcPts val="700"/>
              </a:spcBef>
              <a:spcAft>
                <a:spcPts val="0"/>
              </a:spcAft>
              <a:buClr>
                <a:schemeClr val="dk1"/>
              </a:buClr>
              <a:buSzPts val="1800"/>
              <a:buChar char="•"/>
              <a:defRPr/>
            </a:lvl9pPr>
          </a:lstStyle>
          <a:p>
            <a:endParaRPr/>
          </a:p>
        </p:txBody>
      </p:sp>
      <p:sp>
        <p:nvSpPr>
          <p:cNvPr id="82" name="Google Shape;82;p14"/>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14"/>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 name="Google Shape;84;p14"/>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320035864"/>
      </p:ext>
    </p:extLst>
  </p:cSld>
  <p:clrMapOvr>
    <a:masterClrMapping/>
  </p:clrMapOvr>
</p:sldLayout>
</file>

<file path=ppt/slideLayouts/slideLayout355.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85"/>
        <p:cNvGrpSpPr/>
        <p:nvPr/>
      </p:nvGrpSpPr>
      <p:grpSpPr>
        <a:xfrm>
          <a:off x="0" y="0"/>
          <a:ext cx="0" cy="0"/>
          <a:chOff x="0" y="0"/>
          <a:chExt cx="0" cy="0"/>
        </a:xfrm>
      </p:grpSpPr>
      <p:sp>
        <p:nvSpPr>
          <p:cNvPr id="86" name="Google Shape;86;p15"/>
          <p:cNvSpPr txBox="1">
            <a:spLocks noGrp="1"/>
          </p:cNvSpPr>
          <p:nvPr>
            <p:ph type="title"/>
          </p:nvPr>
        </p:nvSpPr>
        <p:spPr>
          <a:xfrm>
            <a:off x="515605" y="925213"/>
            <a:ext cx="14094493" cy="1190650"/>
          </a:xfrm>
          <a:prstGeom prst="rect">
            <a:avLst/>
          </a:prstGeom>
          <a:noFill/>
          <a:ln>
            <a:noFill/>
          </a:ln>
        </p:spPr>
        <p:txBody>
          <a:bodyPr spcFirstLastPara="1" wrap="square" lIns="91425" tIns="91425" rIns="91425" bIns="91425" anchor="t" anchorCtr="0"/>
          <a:lstStyle>
            <a:lvl1pPr lvl="0" algn="l">
              <a:lnSpc>
                <a:spcPct val="90000"/>
              </a:lnSpc>
              <a:spcBef>
                <a:spcPts val="0"/>
              </a:spcBef>
              <a:spcAft>
                <a:spcPts val="0"/>
              </a:spcAft>
              <a:buClr>
                <a:schemeClr val="dk1"/>
              </a:buClr>
              <a:buSzPts val="2800"/>
              <a:buFont typeface="Calibri"/>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87" name="Google Shape;87;p15"/>
          <p:cNvSpPr txBox="1">
            <a:spLocks noGrp="1"/>
          </p:cNvSpPr>
          <p:nvPr>
            <p:ph type="body" idx="1"/>
          </p:nvPr>
        </p:nvSpPr>
        <p:spPr>
          <a:xfrm>
            <a:off x="515605" y="2396009"/>
            <a:ext cx="14094493" cy="7102738"/>
          </a:xfrm>
          <a:prstGeom prst="rect">
            <a:avLst/>
          </a:prstGeom>
          <a:noFill/>
          <a:ln>
            <a:noFill/>
          </a:ln>
        </p:spPr>
        <p:txBody>
          <a:bodyPr spcFirstLastPara="1" wrap="square" lIns="91425" tIns="91425" rIns="91425" bIns="91425" anchor="t" anchorCtr="0"/>
          <a:lstStyle>
            <a:lvl1pPr marL="640263" lvl="0" indent="-480197" algn="l">
              <a:lnSpc>
                <a:spcPct val="90000"/>
              </a:lnSpc>
              <a:spcBef>
                <a:spcPts val="0"/>
              </a:spcBef>
              <a:spcAft>
                <a:spcPts val="0"/>
              </a:spcAft>
              <a:buClr>
                <a:schemeClr val="dk1"/>
              </a:buClr>
              <a:buSzPts val="1800"/>
              <a:buChar char="●"/>
              <a:defRPr/>
            </a:lvl1pPr>
            <a:lvl2pPr marL="1280526" lvl="1" indent="-444627" algn="l">
              <a:lnSpc>
                <a:spcPct val="90000"/>
              </a:lnSpc>
              <a:spcBef>
                <a:spcPts val="2987"/>
              </a:spcBef>
              <a:spcAft>
                <a:spcPts val="0"/>
              </a:spcAft>
              <a:buClr>
                <a:schemeClr val="dk1"/>
              </a:buClr>
              <a:buSzPts val="1400"/>
              <a:buChar char="○"/>
              <a:defRPr/>
            </a:lvl2pPr>
            <a:lvl3pPr marL="1920789" lvl="2" indent="-444627" algn="l">
              <a:lnSpc>
                <a:spcPct val="90000"/>
              </a:lnSpc>
              <a:spcBef>
                <a:spcPts val="2987"/>
              </a:spcBef>
              <a:spcAft>
                <a:spcPts val="0"/>
              </a:spcAft>
              <a:buClr>
                <a:schemeClr val="dk1"/>
              </a:buClr>
              <a:buSzPts val="1400"/>
              <a:buChar char="■"/>
              <a:defRPr/>
            </a:lvl3pPr>
            <a:lvl4pPr marL="2561052" lvl="3" indent="-444627" algn="l">
              <a:lnSpc>
                <a:spcPct val="90000"/>
              </a:lnSpc>
              <a:spcBef>
                <a:spcPts val="2987"/>
              </a:spcBef>
              <a:spcAft>
                <a:spcPts val="0"/>
              </a:spcAft>
              <a:buClr>
                <a:schemeClr val="dk1"/>
              </a:buClr>
              <a:buSzPts val="1400"/>
              <a:buChar char="●"/>
              <a:defRPr/>
            </a:lvl4pPr>
            <a:lvl5pPr marL="3201314" lvl="4" indent="-444627" algn="l">
              <a:lnSpc>
                <a:spcPct val="90000"/>
              </a:lnSpc>
              <a:spcBef>
                <a:spcPts val="2987"/>
              </a:spcBef>
              <a:spcAft>
                <a:spcPts val="0"/>
              </a:spcAft>
              <a:buClr>
                <a:schemeClr val="dk1"/>
              </a:buClr>
              <a:buSzPts val="1400"/>
              <a:buChar char="○"/>
              <a:defRPr/>
            </a:lvl5pPr>
            <a:lvl6pPr marL="3841577" lvl="5" indent="-444627" algn="l">
              <a:lnSpc>
                <a:spcPct val="90000"/>
              </a:lnSpc>
              <a:spcBef>
                <a:spcPts val="2987"/>
              </a:spcBef>
              <a:spcAft>
                <a:spcPts val="0"/>
              </a:spcAft>
              <a:buClr>
                <a:schemeClr val="dk1"/>
              </a:buClr>
              <a:buSzPts val="1400"/>
              <a:buChar char="■"/>
              <a:defRPr/>
            </a:lvl6pPr>
            <a:lvl7pPr marL="4481840" lvl="6" indent="-444627" algn="l">
              <a:lnSpc>
                <a:spcPct val="90000"/>
              </a:lnSpc>
              <a:spcBef>
                <a:spcPts val="2987"/>
              </a:spcBef>
              <a:spcAft>
                <a:spcPts val="0"/>
              </a:spcAft>
              <a:buClr>
                <a:schemeClr val="dk1"/>
              </a:buClr>
              <a:buSzPts val="1400"/>
              <a:buChar char="●"/>
              <a:defRPr/>
            </a:lvl7pPr>
            <a:lvl8pPr marL="5122103" lvl="7" indent="-444627" algn="l">
              <a:lnSpc>
                <a:spcPct val="90000"/>
              </a:lnSpc>
              <a:spcBef>
                <a:spcPts val="2987"/>
              </a:spcBef>
              <a:spcAft>
                <a:spcPts val="0"/>
              </a:spcAft>
              <a:buClr>
                <a:schemeClr val="dk1"/>
              </a:buClr>
              <a:buSzPts val="1400"/>
              <a:buChar char="○"/>
              <a:defRPr/>
            </a:lvl8pPr>
            <a:lvl9pPr marL="5762366" lvl="8" indent="-444627" algn="l">
              <a:lnSpc>
                <a:spcPct val="90000"/>
              </a:lnSpc>
              <a:spcBef>
                <a:spcPts val="2987"/>
              </a:spcBef>
              <a:spcAft>
                <a:spcPts val="2987"/>
              </a:spcAft>
              <a:buClr>
                <a:schemeClr val="dk1"/>
              </a:buClr>
              <a:buSzPts val="1400"/>
              <a:buChar char="■"/>
              <a:defRPr/>
            </a:lvl9pPr>
          </a:lstStyle>
          <a:p>
            <a:endParaRPr/>
          </a:p>
        </p:txBody>
      </p:sp>
      <p:sp>
        <p:nvSpPr>
          <p:cNvPr id="88" name="Google Shape;88;p15"/>
          <p:cNvSpPr txBox="1">
            <a:spLocks noGrp="1"/>
          </p:cNvSpPr>
          <p:nvPr>
            <p:ph type="sldNum" idx="12"/>
          </p:nvPr>
        </p:nvSpPr>
        <p:spPr>
          <a:xfrm>
            <a:off x="14014858" y="9694886"/>
            <a:ext cx="907641" cy="818299"/>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083719504"/>
      </p:ext>
    </p:extLst>
  </p:cSld>
  <p:clrMapOvr>
    <a:masterClrMapping/>
  </p:clrMapOvr>
</p:sldLayout>
</file>

<file path=ppt/slideLayouts/slideLayout35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ru-RU" dirty="0"/>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ru-RU" dirty="0"/>
          </a:p>
        </p:txBody>
      </p:sp>
      <p:sp>
        <p:nvSpPr>
          <p:cNvPr id="4" name="Date Placeholder 3"/>
          <p:cNvSpPr>
            <a:spLocks noGrp="1"/>
          </p:cNvSpPr>
          <p:nvPr>
            <p:ph type="dt" sz="half" idx="10"/>
          </p:nvPr>
        </p:nvSpPr>
        <p:spPr/>
        <p:txBody>
          <a:bodyPr/>
          <a:lstStyle>
            <a:lvl1pPr>
              <a:defRPr/>
            </a:lvl1pPr>
          </a:lstStyle>
          <a:p>
            <a:fld id="{AA746440-D1F6-426B-9167-D1BEF3A6BDFC}" type="datetime1">
              <a:rPr lang="ru-RU" smtClean="0"/>
              <a:t>06.11.2019</a:t>
            </a:fld>
            <a:endParaRPr lang="en-US" dirty="0"/>
          </a:p>
        </p:txBody>
      </p:sp>
      <p:sp>
        <p:nvSpPr>
          <p:cNvPr id="5" name="Footer Placeholder 4"/>
          <p:cNvSpPr>
            <a:spLocks noGrp="1"/>
          </p:cNvSpPr>
          <p:nvPr>
            <p:ph type="ftr" sz="quarter" idx="11"/>
          </p:nvPr>
        </p:nvSpPr>
        <p:spPr/>
        <p:txBody>
          <a:bodyPr/>
          <a:lstStyle>
            <a:lvl1pPr>
              <a:defRPr/>
            </a:lvl1pPr>
          </a:lstStyle>
          <a:p>
            <a:r>
              <a:rPr lang="ru-RU" dirty="0"/>
              <a:t>Московская школа управления СКОЛКОВО</a:t>
            </a:r>
            <a:endParaRPr lang="en-US" dirty="0"/>
          </a:p>
        </p:txBody>
      </p:sp>
      <p:sp>
        <p:nvSpPr>
          <p:cNvPr id="6" name="Slide Number Placeholder 5"/>
          <p:cNvSpPr>
            <a:spLocks noGrp="1"/>
          </p:cNvSpPr>
          <p:nvPr>
            <p:ph type="sldNum" sz="quarter" idx="12"/>
          </p:nvPr>
        </p:nvSpPr>
        <p:spPr/>
        <p:txBody>
          <a:bodyPr/>
          <a:lstStyle>
            <a:lvl1pPr>
              <a:defRPr/>
            </a:lvl1pPr>
          </a:lstStyle>
          <a:p>
            <a:fld id="{8FE52476-7ABB-47AF-B862-619FD5635462}" type="slidenum">
              <a:rPr lang="en-US"/>
              <a:pPr/>
              <a:t>‹#›</a:t>
            </a:fld>
            <a:endParaRPr lang="en-US" dirty="0"/>
          </a:p>
        </p:txBody>
      </p:sp>
    </p:spTree>
    <p:extLst>
      <p:ext uri="{BB962C8B-B14F-4D97-AF65-F5344CB8AC3E}">
        <p14:creationId xmlns:p14="http://schemas.microsoft.com/office/powerpoint/2010/main" val="233575597"/>
      </p:ext>
    </p:extLst>
  </p:cSld>
  <p:clrMapOvr>
    <a:masterClrMapping/>
  </p:clrMapOvr>
</p:sldLayout>
</file>

<file path=ppt/slideLayouts/slideLayout357.xml><?xml version="1.0" encoding="utf-8"?>
<p:sldLayout xmlns:a="http://schemas.openxmlformats.org/drawingml/2006/main" xmlns:r="http://schemas.openxmlformats.org/officeDocument/2006/relationships" xmlns:p="http://schemas.openxmlformats.org/presentationml/2006/main" matchingName="Заголовок">
  <p:cSld name="Заголовок">
    <p:spTree>
      <p:nvGrpSpPr>
        <p:cNvPr id="1" name="Shape 132"/>
        <p:cNvGrpSpPr/>
        <p:nvPr/>
      </p:nvGrpSpPr>
      <p:grpSpPr>
        <a:xfrm>
          <a:off x="0" y="0"/>
          <a:ext cx="0" cy="0"/>
          <a:chOff x="0" y="0"/>
          <a:chExt cx="0" cy="0"/>
        </a:xfrm>
      </p:grpSpPr>
      <p:sp>
        <p:nvSpPr>
          <p:cNvPr id="133" name="Google Shape;133;p72"/>
          <p:cNvSpPr txBox="1">
            <a:spLocks noGrp="1"/>
          </p:cNvSpPr>
          <p:nvPr>
            <p:ph type="sldNum" idx="12"/>
          </p:nvPr>
        </p:nvSpPr>
        <p:spPr>
          <a:xfrm>
            <a:off x="13855199" y="330881"/>
            <a:ext cx="556296" cy="324950"/>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1000"/>
              <a:buFont typeface="Arial"/>
              <a:buNone/>
              <a:defRPr sz="1654" b="0" i="0" u="none" strike="noStrike" cap="none">
                <a:solidFill>
                  <a:srgbClr val="37404E"/>
                </a:solidFill>
                <a:latin typeface="Roboto Light"/>
                <a:ea typeface="Roboto Light"/>
                <a:cs typeface="Roboto Light"/>
                <a:sym typeface="Roboto Light"/>
              </a:defRPr>
            </a:lvl1pPr>
            <a:lvl2pPr marL="0" marR="0" lvl="1" indent="0" algn="r">
              <a:lnSpc>
                <a:spcPct val="100000"/>
              </a:lnSpc>
              <a:spcBef>
                <a:spcPts val="0"/>
              </a:spcBef>
              <a:spcAft>
                <a:spcPts val="0"/>
              </a:spcAft>
              <a:buClr>
                <a:srgbClr val="000000"/>
              </a:buClr>
              <a:buSzPts val="1000"/>
              <a:buFont typeface="Arial"/>
              <a:buNone/>
              <a:defRPr sz="1654" b="0" i="0" u="none" strike="noStrike" cap="none">
                <a:solidFill>
                  <a:srgbClr val="37404E"/>
                </a:solidFill>
                <a:latin typeface="Roboto Light"/>
                <a:ea typeface="Roboto Light"/>
                <a:cs typeface="Roboto Light"/>
                <a:sym typeface="Roboto Light"/>
              </a:defRPr>
            </a:lvl2pPr>
            <a:lvl3pPr marL="0" marR="0" lvl="2" indent="0" algn="r">
              <a:lnSpc>
                <a:spcPct val="100000"/>
              </a:lnSpc>
              <a:spcBef>
                <a:spcPts val="0"/>
              </a:spcBef>
              <a:spcAft>
                <a:spcPts val="0"/>
              </a:spcAft>
              <a:buClr>
                <a:srgbClr val="000000"/>
              </a:buClr>
              <a:buSzPts val="1000"/>
              <a:buFont typeface="Arial"/>
              <a:buNone/>
              <a:defRPr sz="1654" b="0" i="0" u="none" strike="noStrike" cap="none">
                <a:solidFill>
                  <a:srgbClr val="37404E"/>
                </a:solidFill>
                <a:latin typeface="Roboto Light"/>
                <a:ea typeface="Roboto Light"/>
                <a:cs typeface="Roboto Light"/>
                <a:sym typeface="Roboto Light"/>
              </a:defRPr>
            </a:lvl3pPr>
            <a:lvl4pPr marL="0" marR="0" lvl="3" indent="0" algn="r">
              <a:lnSpc>
                <a:spcPct val="100000"/>
              </a:lnSpc>
              <a:spcBef>
                <a:spcPts val="0"/>
              </a:spcBef>
              <a:spcAft>
                <a:spcPts val="0"/>
              </a:spcAft>
              <a:buClr>
                <a:srgbClr val="000000"/>
              </a:buClr>
              <a:buSzPts val="1000"/>
              <a:buFont typeface="Arial"/>
              <a:buNone/>
              <a:defRPr sz="1654" b="0" i="0" u="none" strike="noStrike" cap="none">
                <a:solidFill>
                  <a:srgbClr val="37404E"/>
                </a:solidFill>
                <a:latin typeface="Roboto Light"/>
                <a:ea typeface="Roboto Light"/>
                <a:cs typeface="Roboto Light"/>
                <a:sym typeface="Roboto Light"/>
              </a:defRPr>
            </a:lvl4pPr>
            <a:lvl5pPr marL="0" marR="0" lvl="4" indent="0" algn="r">
              <a:lnSpc>
                <a:spcPct val="100000"/>
              </a:lnSpc>
              <a:spcBef>
                <a:spcPts val="0"/>
              </a:spcBef>
              <a:spcAft>
                <a:spcPts val="0"/>
              </a:spcAft>
              <a:buClr>
                <a:srgbClr val="000000"/>
              </a:buClr>
              <a:buSzPts val="1000"/>
              <a:buFont typeface="Arial"/>
              <a:buNone/>
              <a:defRPr sz="1654" b="0" i="0" u="none" strike="noStrike" cap="none">
                <a:solidFill>
                  <a:srgbClr val="37404E"/>
                </a:solidFill>
                <a:latin typeface="Roboto Light"/>
                <a:ea typeface="Roboto Light"/>
                <a:cs typeface="Roboto Light"/>
                <a:sym typeface="Roboto Light"/>
              </a:defRPr>
            </a:lvl5pPr>
            <a:lvl6pPr marL="0" marR="0" lvl="5" indent="0" algn="r">
              <a:lnSpc>
                <a:spcPct val="100000"/>
              </a:lnSpc>
              <a:spcBef>
                <a:spcPts val="0"/>
              </a:spcBef>
              <a:spcAft>
                <a:spcPts val="0"/>
              </a:spcAft>
              <a:buClr>
                <a:srgbClr val="000000"/>
              </a:buClr>
              <a:buSzPts val="1000"/>
              <a:buFont typeface="Arial"/>
              <a:buNone/>
              <a:defRPr sz="1654" b="0" i="0" u="none" strike="noStrike" cap="none">
                <a:solidFill>
                  <a:srgbClr val="37404E"/>
                </a:solidFill>
                <a:latin typeface="Roboto Light"/>
                <a:ea typeface="Roboto Light"/>
                <a:cs typeface="Roboto Light"/>
                <a:sym typeface="Roboto Light"/>
              </a:defRPr>
            </a:lvl6pPr>
            <a:lvl7pPr marL="0" marR="0" lvl="6" indent="0" algn="r">
              <a:lnSpc>
                <a:spcPct val="100000"/>
              </a:lnSpc>
              <a:spcBef>
                <a:spcPts val="0"/>
              </a:spcBef>
              <a:spcAft>
                <a:spcPts val="0"/>
              </a:spcAft>
              <a:buClr>
                <a:srgbClr val="000000"/>
              </a:buClr>
              <a:buSzPts val="1000"/>
              <a:buFont typeface="Arial"/>
              <a:buNone/>
              <a:defRPr sz="1654" b="0" i="0" u="none" strike="noStrike" cap="none">
                <a:solidFill>
                  <a:srgbClr val="37404E"/>
                </a:solidFill>
                <a:latin typeface="Roboto Light"/>
                <a:ea typeface="Roboto Light"/>
                <a:cs typeface="Roboto Light"/>
                <a:sym typeface="Roboto Light"/>
              </a:defRPr>
            </a:lvl7pPr>
            <a:lvl8pPr marL="0" marR="0" lvl="7" indent="0" algn="r">
              <a:lnSpc>
                <a:spcPct val="100000"/>
              </a:lnSpc>
              <a:spcBef>
                <a:spcPts val="0"/>
              </a:spcBef>
              <a:spcAft>
                <a:spcPts val="0"/>
              </a:spcAft>
              <a:buClr>
                <a:srgbClr val="000000"/>
              </a:buClr>
              <a:buSzPts val="1000"/>
              <a:buFont typeface="Arial"/>
              <a:buNone/>
              <a:defRPr sz="1654" b="0" i="0" u="none" strike="noStrike" cap="none">
                <a:solidFill>
                  <a:srgbClr val="37404E"/>
                </a:solidFill>
                <a:latin typeface="Roboto Light"/>
                <a:ea typeface="Roboto Light"/>
                <a:cs typeface="Roboto Light"/>
                <a:sym typeface="Roboto Light"/>
              </a:defRPr>
            </a:lvl8pPr>
            <a:lvl9pPr marL="0" marR="0" lvl="8" indent="0" algn="r">
              <a:lnSpc>
                <a:spcPct val="100000"/>
              </a:lnSpc>
              <a:spcBef>
                <a:spcPts val="0"/>
              </a:spcBef>
              <a:spcAft>
                <a:spcPts val="0"/>
              </a:spcAft>
              <a:buClr>
                <a:srgbClr val="000000"/>
              </a:buClr>
              <a:buSzPts val="1000"/>
              <a:buFont typeface="Arial"/>
              <a:buNone/>
              <a:defRPr sz="1654" b="0" i="0" u="none" strike="noStrike" cap="none">
                <a:solidFill>
                  <a:srgbClr val="37404E"/>
                </a:solidFill>
                <a:latin typeface="Roboto Light"/>
                <a:ea typeface="Roboto Light"/>
                <a:cs typeface="Roboto Light"/>
                <a:sym typeface="Roboto Light"/>
              </a:defRPr>
            </a:lvl9pPr>
          </a:lstStyle>
          <a:p>
            <a:fld id="{00000000-1234-1234-1234-123412341234}" type="slidenum">
              <a:rPr lang="ru" smtClean="0"/>
              <a:pPr/>
              <a:t>‹#›</a:t>
            </a:fld>
            <a:endParaRPr lang="ru"/>
          </a:p>
        </p:txBody>
      </p:sp>
      <p:sp>
        <p:nvSpPr>
          <p:cNvPr id="134" name="Google Shape;134;p72"/>
          <p:cNvSpPr txBox="1">
            <a:spLocks noGrp="1"/>
          </p:cNvSpPr>
          <p:nvPr>
            <p:ph type="title"/>
          </p:nvPr>
        </p:nvSpPr>
        <p:spPr>
          <a:xfrm>
            <a:off x="714270" y="269538"/>
            <a:ext cx="12851386" cy="447819"/>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913740771"/>
      </p:ext>
    </p:extLst>
  </p:cSld>
  <p:clrMapOvr>
    <a:masterClrMapping/>
  </p:clrMapOvr>
</p:sldLayout>
</file>

<file path=ppt/slideLayouts/slideLayout358.xml><?xml version="1.0" encoding="utf-8"?>
<p:sldLayout xmlns:a="http://schemas.openxmlformats.org/drawingml/2006/main" xmlns:r="http://schemas.openxmlformats.org/officeDocument/2006/relationships" xmlns:p="http://schemas.openxmlformats.org/presentationml/2006/main" matchingName="Пользовательский макет">
  <p:cSld name="Пользовательский макет">
    <p:spTree>
      <p:nvGrpSpPr>
        <p:cNvPr id="1" name="Shape 135"/>
        <p:cNvGrpSpPr/>
        <p:nvPr/>
      </p:nvGrpSpPr>
      <p:grpSpPr>
        <a:xfrm>
          <a:off x="0" y="0"/>
          <a:ext cx="0" cy="0"/>
          <a:chOff x="0" y="0"/>
          <a:chExt cx="0" cy="0"/>
        </a:xfrm>
      </p:grpSpPr>
      <p:sp>
        <p:nvSpPr>
          <p:cNvPr id="136" name="Google Shape;136;p88"/>
          <p:cNvSpPr txBox="1">
            <a:spLocks noGrp="1"/>
          </p:cNvSpPr>
          <p:nvPr>
            <p:ph type="title"/>
          </p:nvPr>
        </p:nvSpPr>
        <p:spPr>
          <a:xfrm>
            <a:off x="714270" y="269538"/>
            <a:ext cx="12851386" cy="447819"/>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7" name="Google Shape;137;p88"/>
          <p:cNvSpPr txBox="1">
            <a:spLocks noGrp="1"/>
          </p:cNvSpPr>
          <p:nvPr>
            <p:ph type="sldNum" idx="12"/>
          </p:nvPr>
        </p:nvSpPr>
        <p:spPr>
          <a:xfrm>
            <a:off x="13855199" y="330881"/>
            <a:ext cx="556296" cy="324950"/>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1pPr>
            <a:lvl2pPr marL="0" marR="0" lvl="1" indent="0" algn="r">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2pPr>
            <a:lvl3pPr marL="0" marR="0" lvl="2" indent="0" algn="r">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3pPr>
            <a:lvl4pPr marL="0" marR="0" lvl="3" indent="0" algn="r">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4pPr>
            <a:lvl5pPr marL="0" marR="0" lvl="4" indent="0" algn="r">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5pPr>
            <a:lvl6pPr marL="0" marR="0" lvl="5" indent="0" algn="r">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6pPr>
            <a:lvl7pPr marL="0" marR="0" lvl="6" indent="0" algn="r">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7pPr>
            <a:lvl8pPr marL="0" marR="0" lvl="7" indent="0" algn="r">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8pPr>
            <a:lvl9pPr marL="0" marR="0" lvl="8" indent="0" algn="r">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254824746"/>
      </p:ext>
    </p:extLst>
  </p:cSld>
  <p:clrMapOvr>
    <a:masterClrMapping/>
  </p:clrMapOvr>
</p:sldLayout>
</file>

<file path=ppt/slideLayouts/slideLayout359.xml><?xml version="1.0" encoding="utf-8"?>
<p:sldLayout xmlns:a="http://schemas.openxmlformats.org/drawingml/2006/main" xmlns:r="http://schemas.openxmlformats.org/officeDocument/2006/relationships" xmlns:p="http://schemas.openxmlformats.org/presentationml/2006/main" showMasterSp="0" matchingName="Пустой">
  <p:cSld name="Пустой">
    <p:spTree>
      <p:nvGrpSpPr>
        <p:cNvPr id="1" name="Shape 138"/>
        <p:cNvGrpSpPr/>
        <p:nvPr/>
      </p:nvGrpSpPr>
      <p:grpSpPr>
        <a:xfrm>
          <a:off x="0" y="0"/>
          <a:ext cx="0" cy="0"/>
          <a:chOff x="0" y="0"/>
          <a:chExt cx="0" cy="0"/>
        </a:xfrm>
      </p:grpSpPr>
      <p:sp>
        <p:nvSpPr>
          <p:cNvPr id="139" name="Google Shape;139;p89"/>
          <p:cNvSpPr txBox="1">
            <a:spLocks noGrp="1"/>
          </p:cNvSpPr>
          <p:nvPr>
            <p:ph type="sldNum" idx="12"/>
          </p:nvPr>
        </p:nvSpPr>
        <p:spPr>
          <a:xfrm>
            <a:off x="13112882" y="10066427"/>
            <a:ext cx="1507111" cy="359877"/>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1000"/>
              <a:buFont typeface="Arial"/>
              <a:buNone/>
              <a:defRPr sz="1489" b="0" i="0" u="none" strike="noStrike" cap="none">
                <a:solidFill>
                  <a:srgbClr val="58657D"/>
                </a:solidFill>
                <a:latin typeface="Roboto Light"/>
                <a:ea typeface="Roboto Light"/>
                <a:cs typeface="Roboto Light"/>
                <a:sym typeface="Roboto Light"/>
              </a:defRPr>
            </a:lvl1pPr>
            <a:lvl2pPr marL="0" marR="0" lvl="1" indent="0" algn="r">
              <a:lnSpc>
                <a:spcPct val="100000"/>
              </a:lnSpc>
              <a:spcBef>
                <a:spcPts val="0"/>
              </a:spcBef>
              <a:spcAft>
                <a:spcPts val="0"/>
              </a:spcAft>
              <a:buClr>
                <a:srgbClr val="000000"/>
              </a:buClr>
              <a:buSzPts val="1000"/>
              <a:buFont typeface="Arial"/>
              <a:buNone/>
              <a:defRPr sz="1489" b="0" i="0" u="none" strike="noStrike" cap="none">
                <a:solidFill>
                  <a:srgbClr val="58657D"/>
                </a:solidFill>
                <a:latin typeface="Roboto Light"/>
                <a:ea typeface="Roboto Light"/>
                <a:cs typeface="Roboto Light"/>
                <a:sym typeface="Roboto Light"/>
              </a:defRPr>
            </a:lvl2pPr>
            <a:lvl3pPr marL="0" marR="0" lvl="2" indent="0" algn="r">
              <a:lnSpc>
                <a:spcPct val="100000"/>
              </a:lnSpc>
              <a:spcBef>
                <a:spcPts val="0"/>
              </a:spcBef>
              <a:spcAft>
                <a:spcPts val="0"/>
              </a:spcAft>
              <a:buClr>
                <a:srgbClr val="000000"/>
              </a:buClr>
              <a:buSzPts val="1000"/>
              <a:buFont typeface="Arial"/>
              <a:buNone/>
              <a:defRPr sz="1489" b="0" i="0" u="none" strike="noStrike" cap="none">
                <a:solidFill>
                  <a:srgbClr val="58657D"/>
                </a:solidFill>
                <a:latin typeface="Roboto Light"/>
                <a:ea typeface="Roboto Light"/>
                <a:cs typeface="Roboto Light"/>
                <a:sym typeface="Roboto Light"/>
              </a:defRPr>
            </a:lvl3pPr>
            <a:lvl4pPr marL="0" marR="0" lvl="3" indent="0" algn="r">
              <a:lnSpc>
                <a:spcPct val="100000"/>
              </a:lnSpc>
              <a:spcBef>
                <a:spcPts val="0"/>
              </a:spcBef>
              <a:spcAft>
                <a:spcPts val="0"/>
              </a:spcAft>
              <a:buClr>
                <a:srgbClr val="000000"/>
              </a:buClr>
              <a:buSzPts val="1000"/>
              <a:buFont typeface="Arial"/>
              <a:buNone/>
              <a:defRPr sz="1489" b="0" i="0" u="none" strike="noStrike" cap="none">
                <a:solidFill>
                  <a:srgbClr val="58657D"/>
                </a:solidFill>
                <a:latin typeface="Roboto Light"/>
                <a:ea typeface="Roboto Light"/>
                <a:cs typeface="Roboto Light"/>
                <a:sym typeface="Roboto Light"/>
              </a:defRPr>
            </a:lvl4pPr>
            <a:lvl5pPr marL="0" marR="0" lvl="4" indent="0" algn="r">
              <a:lnSpc>
                <a:spcPct val="100000"/>
              </a:lnSpc>
              <a:spcBef>
                <a:spcPts val="0"/>
              </a:spcBef>
              <a:spcAft>
                <a:spcPts val="0"/>
              </a:spcAft>
              <a:buClr>
                <a:srgbClr val="000000"/>
              </a:buClr>
              <a:buSzPts val="1000"/>
              <a:buFont typeface="Arial"/>
              <a:buNone/>
              <a:defRPr sz="1489" b="0" i="0" u="none" strike="noStrike" cap="none">
                <a:solidFill>
                  <a:srgbClr val="58657D"/>
                </a:solidFill>
                <a:latin typeface="Roboto Light"/>
                <a:ea typeface="Roboto Light"/>
                <a:cs typeface="Roboto Light"/>
                <a:sym typeface="Roboto Light"/>
              </a:defRPr>
            </a:lvl5pPr>
            <a:lvl6pPr marL="0" marR="0" lvl="5" indent="0" algn="r">
              <a:lnSpc>
                <a:spcPct val="100000"/>
              </a:lnSpc>
              <a:spcBef>
                <a:spcPts val="0"/>
              </a:spcBef>
              <a:spcAft>
                <a:spcPts val="0"/>
              </a:spcAft>
              <a:buClr>
                <a:srgbClr val="000000"/>
              </a:buClr>
              <a:buSzPts val="1000"/>
              <a:buFont typeface="Arial"/>
              <a:buNone/>
              <a:defRPr sz="1489" b="0" i="0" u="none" strike="noStrike" cap="none">
                <a:solidFill>
                  <a:srgbClr val="58657D"/>
                </a:solidFill>
                <a:latin typeface="Roboto Light"/>
                <a:ea typeface="Roboto Light"/>
                <a:cs typeface="Roboto Light"/>
                <a:sym typeface="Roboto Light"/>
              </a:defRPr>
            </a:lvl6pPr>
            <a:lvl7pPr marL="0" marR="0" lvl="6" indent="0" algn="r">
              <a:lnSpc>
                <a:spcPct val="100000"/>
              </a:lnSpc>
              <a:spcBef>
                <a:spcPts val="0"/>
              </a:spcBef>
              <a:spcAft>
                <a:spcPts val="0"/>
              </a:spcAft>
              <a:buClr>
                <a:srgbClr val="000000"/>
              </a:buClr>
              <a:buSzPts val="1000"/>
              <a:buFont typeface="Arial"/>
              <a:buNone/>
              <a:defRPr sz="1489" b="0" i="0" u="none" strike="noStrike" cap="none">
                <a:solidFill>
                  <a:srgbClr val="58657D"/>
                </a:solidFill>
                <a:latin typeface="Roboto Light"/>
                <a:ea typeface="Roboto Light"/>
                <a:cs typeface="Roboto Light"/>
                <a:sym typeface="Roboto Light"/>
              </a:defRPr>
            </a:lvl7pPr>
            <a:lvl8pPr marL="0" marR="0" lvl="7" indent="0" algn="r">
              <a:lnSpc>
                <a:spcPct val="100000"/>
              </a:lnSpc>
              <a:spcBef>
                <a:spcPts val="0"/>
              </a:spcBef>
              <a:spcAft>
                <a:spcPts val="0"/>
              </a:spcAft>
              <a:buClr>
                <a:srgbClr val="000000"/>
              </a:buClr>
              <a:buSzPts val="1000"/>
              <a:buFont typeface="Arial"/>
              <a:buNone/>
              <a:defRPr sz="1489" b="0" i="0" u="none" strike="noStrike" cap="none">
                <a:solidFill>
                  <a:srgbClr val="58657D"/>
                </a:solidFill>
                <a:latin typeface="Roboto Light"/>
                <a:ea typeface="Roboto Light"/>
                <a:cs typeface="Roboto Light"/>
                <a:sym typeface="Roboto Light"/>
              </a:defRPr>
            </a:lvl8pPr>
            <a:lvl9pPr marL="0" marR="0" lvl="8" indent="0" algn="r">
              <a:lnSpc>
                <a:spcPct val="100000"/>
              </a:lnSpc>
              <a:spcBef>
                <a:spcPts val="0"/>
              </a:spcBef>
              <a:spcAft>
                <a:spcPts val="0"/>
              </a:spcAft>
              <a:buClr>
                <a:srgbClr val="000000"/>
              </a:buClr>
              <a:buSzPts val="1000"/>
              <a:buFont typeface="Arial"/>
              <a:buNone/>
              <a:defRPr sz="1489" b="0" i="0" u="none" strike="noStrike" cap="none">
                <a:solidFill>
                  <a:srgbClr val="58657D"/>
                </a:solidFill>
                <a:latin typeface="Roboto Light"/>
                <a:ea typeface="Roboto Light"/>
                <a:cs typeface="Roboto Light"/>
                <a:sym typeface="Roboto Light"/>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2536232156"/>
      </p:ext>
    </p:extLst>
  </p:cSld>
  <p:clrMapOvr>
    <a:masterClrMapping/>
  </p:clrMapOvr>
</p:sldLayout>
</file>

<file path=ppt/slideLayouts/slideLayout360.xml><?xml version="1.0" encoding="utf-8"?>
<p:sldLayout xmlns:a="http://schemas.openxmlformats.org/drawingml/2006/main" xmlns:r="http://schemas.openxmlformats.org/officeDocument/2006/relationships" xmlns:p="http://schemas.openxmlformats.org/presentationml/2006/main" matchingName="Фото справа 1/2">
  <p:cSld name="Фото справа 1/2">
    <p:spTree>
      <p:nvGrpSpPr>
        <p:cNvPr id="1" name="Shape 140"/>
        <p:cNvGrpSpPr/>
        <p:nvPr/>
      </p:nvGrpSpPr>
      <p:grpSpPr>
        <a:xfrm>
          <a:off x="0" y="0"/>
          <a:ext cx="0" cy="0"/>
          <a:chOff x="0" y="0"/>
          <a:chExt cx="0" cy="0"/>
        </a:xfrm>
      </p:grpSpPr>
      <p:sp>
        <p:nvSpPr>
          <p:cNvPr id="141" name="Google Shape;141;p90"/>
          <p:cNvSpPr txBox="1">
            <a:spLocks noGrp="1"/>
          </p:cNvSpPr>
          <p:nvPr>
            <p:ph type="title"/>
          </p:nvPr>
        </p:nvSpPr>
        <p:spPr>
          <a:xfrm>
            <a:off x="506163" y="649377"/>
            <a:ext cx="7602054" cy="464659"/>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2" name="Google Shape;142;p90"/>
          <p:cNvSpPr>
            <a:spLocks noGrp="1"/>
          </p:cNvSpPr>
          <p:nvPr>
            <p:ph type="pic" idx="2"/>
          </p:nvPr>
        </p:nvSpPr>
        <p:spPr>
          <a:xfrm>
            <a:off x="5597483" y="5"/>
            <a:ext cx="9528000" cy="10693400"/>
          </a:xfrm>
          <a:prstGeom prst="rect">
            <a:avLst/>
          </a:prstGeom>
          <a:solidFill>
            <a:srgbClr val="F2F2F2"/>
          </a:solidFill>
          <a:ln>
            <a:noFill/>
          </a:ln>
        </p:spPr>
        <p:txBody>
          <a:bodyPr spcFirstLastPara="1" wrap="square" lIns="92625" tIns="46300" rIns="92625" bIns="46300" anchor="ctr" anchorCtr="0">
            <a:noAutofit/>
          </a:bodyPr>
          <a:lstStyle>
            <a:lvl1pPr marR="0" lvl="0" algn="ctr" rtl="0">
              <a:lnSpc>
                <a:spcPct val="100000"/>
              </a:lnSpc>
              <a:spcBef>
                <a:spcPts val="0"/>
              </a:spcBef>
              <a:spcAft>
                <a:spcPts val="0"/>
              </a:spcAft>
              <a:buClr>
                <a:srgbClr val="000000"/>
              </a:buClr>
              <a:buSzPts val="1400"/>
              <a:buFont typeface="Arial"/>
              <a:buNone/>
              <a:defRPr sz="2316" b="0" i="0" u="none" strike="noStrike" cap="none">
                <a:solidFill>
                  <a:srgbClr val="BFBFBF"/>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9pPr>
          </a:lstStyle>
          <a:p>
            <a:endParaRPr/>
          </a:p>
        </p:txBody>
      </p:sp>
      <p:sp>
        <p:nvSpPr>
          <p:cNvPr id="143" name="Google Shape;143;p90"/>
          <p:cNvSpPr txBox="1">
            <a:spLocks noGrp="1"/>
          </p:cNvSpPr>
          <p:nvPr>
            <p:ph type="sldNum" idx="12"/>
          </p:nvPr>
        </p:nvSpPr>
        <p:spPr>
          <a:xfrm>
            <a:off x="13112882" y="10066427"/>
            <a:ext cx="1507111" cy="359877"/>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1pPr>
            <a:lvl2pPr marL="0" marR="0" lvl="1" indent="0" algn="r">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2pPr>
            <a:lvl3pPr marL="0" marR="0" lvl="2" indent="0" algn="r">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3pPr>
            <a:lvl4pPr marL="0" marR="0" lvl="3" indent="0" algn="r">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4pPr>
            <a:lvl5pPr marL="0" marR="0" lvl="4" indent="0" algn="r">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5pPr>
            <a:lvl6pPr marL="0" marR="0" lvl="5" indent="0" algn="r">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6pPr>
            <a:lvl7pPr marL="0" marR="0" lvl="6" indent="0" algn="r">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7pPr>
            <a:lvl8pPr marL="0" marR="0" lvl="7" indent="0" algn="r">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8pPr>
            <a:lvl9pPr marL="0" marR="0" lvl="8" indent="0" algn="r">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1888023102"/>
      </p:ext>
    </p:extLst>
  </p:cSld>
  <p:clrMapOvr>
    <a:masterClrMapping/>
  </p:clrMapOvr>
</p:sldLayout>
</file>

<file path=ppt/slideLayouts/slideLayout361.xml><?xml version="1.0" encoding="utf-8"?>
<p:sldLayout xmlns:a="http://schemas.openxmlformats.org/drawingml/2006/main" xmlns:r="http://schemas.openxmlformats.org/officeDocument/2006/relationships" xmlns:p="http://schemas.openxmlformats.org/presentationml/2006/main" showMasterSp="0" matchingName="1_Пользовательский макет">
  <p:cSld name="1_Пользовательский макет">
    <p:spTree>
      <p:nvGrpSpPr>
        <p:cNvPr id="1" name="Shape 144"/>
        <p:cNvGrpSpPr/>
        <p:nvPr/>
      </p:nvGrpSpPr>
      <p:grpSpPr>
        <a:xfrm>
          <a:off x="0" y="0"/>
          <a:ext cx="0" cy="0"/>
          <a:chOff x="0" y="0"/>
          <a:chExt cx="0" cy="0"/>
        </a:xfrm>
      </p:grpSpPr>
      <p:sp>
        <p:nvSpPr>
          <p:cNvPr id="145" name="Google Shape;145;p91"/>
          <p:cNvSpPr>
            <a:spLocks noGrp="1"/>
          </p:cNvSpPr>
          <p:nvPr>
            <p:ph type="pic" idx="2"/>
          </p:nvPr>
        </p:nvSpPr>
        <p:spPr>
          <a:xfrm>
            <a:off x="0" y="0"/>
            <a:ext cx="15125700" cy="10693400"/>
          </a:xfrm>
          <a:prstGeom prst="rect">
            <a:avLst/>
          </a:prstGeom>
          <a:noFill/>
          <a:ln>
            <a:noFill/>
          </a:ln>
        </p:spPr>
        <p:txBody>
          <a:bodyPr spcFirstLastPara="1" wrap="square" lIns="92625" tIns="46300" rIns="92625" bIns="46300" anchor="t" anchorCtr="0">
            <a:noAutofit/>
          </a:bodyPr>
          <a:lstStyle>
            <a:lvl1pPr marR="0" lvl="0"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9pPr>
          </a:lstStyle>
          <a:p>
            <a:endParaRPr/>
          </a:p>
        </p:txBody>
      </p:sp>
    </p:spTree>
    <p:extLst>
      <p:ext uri="{BB962C8B-B14F-4D97-AF65-F5344CB8AC3E}">
        <p14:creationId xmlns:p14="http://schemas.microsoft.com/office/powerpoint/2010/main" val="804079430"/>
      </p:ext>
    </p:extLst>
  </p:cSld>
  <p:clrMapOvr>
    <a:masterClrMapping/>
  </p:clrMapOvr>
</p:sldLayout>
</file>

<file path=ppt/slideLayouts/slideLayout362.xml><?xml version="1.0" encoding="utf-8"?>
<p:sldLayout xmlns:a="http://schemas.openxmlformats.org/drawingml/2006/main" xmlns:r="http://schemas.openxmlformats.org/officeDocument/2006/relationships" xmlns:p="http://schemas.openxmlformats.org/presentationml/2006/main" showMasterSp="0" matchingName="Картинка">
  <p:cSld name="Картинка">
    <p:spTree>
      <p:nvGrpSpPr>
        <p:cNvPr id="1" name="Shape 146"/>
        <p:cNvGrpSpPr/>
        <p:nvPr/>
      </p:nvGrpSpPr>
      <p:grpSpPr>
        <a:xfrm>
          <a:off x="0" y="0"/>
          <a:ext cx="0" cy="0"/>
          <a:chOff x="0" y="0"/>
          <a:chExt cx="0" cy="0"/>
        </a:xfrm>
      </p:grpSpPr>
      <p:sp>
        <p:nvSpPr>
          <p:cNvPr id="147" name="Google Shape;147;p92"/>
          <p:cNvSpPr>
            <a:spLocks noGrp="1"/>
          </p:cNvSpPr>
          <p:nvPr>
            <p:ph type="pic" idx="2"/>
          </p:nvPr>
        </p:nvSpPr>
        <p:spPr>
          <a:xfrm>
            <a:off x="0" y="0"/>
            <a:ext cx="15125700" cy="10693400"/>
          </a:xfrm>
          <a:prstGeom prst="rect">
            <a:avLst/>
          </a:prstGeom>
          <a:solidFill>
            <a:schemeClr val="dk2"/>
          </a:solidFill>
          <a:ln>
            <a:noFill/>
          </a:ln>
        </p:spPr>
        <p:txBody>
          <a:bodyPr spcFirstLastPara="1" wrap="square" lIns="92625" tIns="46300" rIns="92625" bIns="46300" anchor="t" anchorCtr="0">
            <a:noAutofit/>
          </a:bodyPr>
          <a:lstStyle>
            <a:lvl1pPr marR="0" lvl="0" algn="l" rtl="0">
              <a:lnSpc>
                <a:spcPct val="100000"/>
              </a:lnSpc>
              <a:spcBef>
                <a:spcPts val="0"/>
              </a:spcBef>
              <a:spcAft>
                <a:spcPts val="0"/>
              </a:spcAft>
              <a:buClr>
                <a:srgbClr val="000000"/>
              </a:buClr>
              <a:buSzPts val="1400"/>
              <a:buFont typeface="Arial"/>
              <a:buNone/>
              <a:defRPr sz="2316" b="0" i="0" u="none" strike="noStrike" cap="none">
                <a:solidFill>
                  <a:schemeClr val="dk2"/>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2316" b="0" i="0" u="none" strike="noStrike" cap="none">
                <a:solidFill>
                  <a:srgbClr val="000000"/>
                </a:solidFill>
                <a:latin typeface="Arial"/>
                <a:ea typeface="Arial"/>
                <a:cs typeface="Arial"/>
                <a:sym typeface="Arial"/>
              </a:defRPr>
            </a:lvl9pPr>
          </a:lstStyle>
          <a:p>
            <a:endParaRPr/>
          </a:p>
        </p:txBody>
      </p:sp>
      <p:sp>
        <p:nvSpPr>
          <p:cNvPr id="148" name="Google Shape;148;p92"/>
          <p:cNvSpPr txBox="1">
            <a:spLocks noGrp="1"/>
          </p:cNvSpPr>
          <p:nvPr>
            <p:ph type="sldNum" idx="12"/>
          </p:nvPr>
        </p:nvSpPr>
        <p:spPr>
          <a:xfrm>
            <a:off x="13112882" y="10066427"/>
            <a:ext cx="1507111" cy="359877"/>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1pPr>
            <a:lvl2pPr marL="0" marR="0" lvl="1" indent="0" algn="r">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2pPr>
            <a:lvl3pPr marL="0" marR="0" lvl="2" indent="0" algn="r">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3pPr>
            <a:lvl4pPr marL="0" marR="0" lvl="3" indent="0" algn="r">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4pPr>
            <a:lvl5pPr marL="0" marR="0" lvl="4" indent="0" algn="r">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5pPr>
            <a:lvl6pPr marL="0" marR="0" lvl="5" indent="0" algn="r">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6pPr>
            <a:lvl7pPr marL="0" marR="0" lvl="6" indent="0" algn="r">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7pPr>
            <a:lvl8pPr marL="0" marR="0" lvl="7" indent="0" algn="r">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8pPr>
            <a:lvl9pPr marL="0" marR="0" lvl="8" indent="0" algn="r">
              <a:lnSpc>
                <a:spcPct val="100000"/>
              </a:lnSpc>
              <a:spcBef>
                <a:spcPts val="0"/>
              </a:spcBef>
              <a:spcAft>
                <a:spcPts val="0"/>
              </a:spcAft>
              <a:buClr>
                <a:srgbClr val="000000"/>
              </a:buClr>
              <a:buSzPts val="1000"/>
              <a:buFont typeface="Arial"/>
              <a:buNone/>
              <a:defRPr sz="1489" b="0" i="0" u="none" strike="noStrike" cap="none">
                <a:solidFill>
                  <a:schemeClr val="lt1"/>
                </a:solidFill>
                <a:latin typeface="Roboto Light"/>
                <a:ea typeface="Roboto Light"/>
                <a:cs typeface="Roboto Light"/>
                <a:sym typeface="Roboto Light"/>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1084094705"/>
      </p:ext>
    </p:extLst>
  </p:cSld>
  <p:clrMapOvr>
    <a:masterClrMapping/>
  </p:clrMapOvr>
</p:sldLayout>
</file>

<file path=ppt/slideLayouts/slideLayout363.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87"/>
        <p:cNvGrpSpPr/>
        <p:nvPr/>
      </p:nvGrpSpPr>
      <p:grpSpPr>
        <a:xfrm>
          <a:off x="0" y="0"/>
          <a:ext cx="0" cy="0"/>
          <a:chOff x="0" y="0"/>
          <a:chExt cx="0" cy="0"/>
        </a:xfrm>
      </p:grpSpPr>
      <p:sp>
        <p:nvSpPr>
          <p:cNvPr id="888" name="Google Shape;888;g5c85cab929_0_132"/>
          <p:cNvSpPr txBox="1">
            <a:spLocks noGrp="1"/>
          </p:cNvSpPr>
          <p:nvPr>
            <p:ph type="ctrTitle"/>
          </p:nvPr>
        </p:nvSpPr>
        <p:spPr>
          <a:xfrm>
            <a:off x="515618" y="1547979"/>
            <a:ext cx="14094550" cy="4267537"/>
          </a:xfrm>
          <a:prstGeom prst="rect">
            <a:avLst/>
          </a:prstGeom>
          <a:noFill/>
          <a:ln>
            <a:noFill/>
          </a:ln>
        </p:spPr>
        <p:txBody>
          <a:bodyPr spcFirstLastPara="1" wrap="square" lIns="116050" tIns="116050" rIns="116050" bIns="116050" anchor="b" anchorCtr="0">
            <a:noAutofit/>
          </a:bodyPr>
          <a:lstStyle>
            <a:lvl1pPr lvl="0" algn="ctr" rtl="0">
              <a:lnSpc>
                <a:spcPct val="100000"/>
              </a:lnSpc>
              <a:spcBef>
                <a:spcPts val="0"/>
              </a:spcBef>
              <a:spcAft>
                <a:spcPts val="0"/>
              </a:spcAft>
              <a:buSzPts val="6600"/>
              <a:buNone/>
              <a:defRPr sz="9243"/>
            </a:lvl1pPr>
            <a:lvl2pPr lvl="1" algn="ctr" rtl="0">
              <a:lnSpc>
                <a:spcPct val="100000"/>
              </a:lnSpc>
              <a:spcBef>
                <a:spcPts val="0"/>
              </a:spcBef>
              <a:spcAft>
                <a:spcPts val="0"/>
              </a:spcAft>
              <a:buSzPts val="6600"/>
              <a:buNone/>
              <a:defRPr sz="9243"/>
            </a:lvl2pPr>
            <a:lvl3pPr lvl="2" algn="ctr" rtl="0">
              <a:lnSpc>
                <a:spcPct val="100000"/>
              </a:lnSpc>
              <a:spcBef>
                <a:spcPts val="0"/>
              </a:spcBef>
              <a:spcAft>
                <a:spcPts val="0"/>
              </a:spcAft>
              <a:buSzPts val="6600"/>
              <a:buNone/>
              <a:defRPr sz="9243"/>
            </a:lvl3pPr>
            <a:lvl4pPr lvl="3" algn="ctr" rtl="0">
              <a:lnSpc>
                <a:spcPct val="100000"/>
              </a:lnSpc>
              <a:spcBef>
                <a:spcPts val="0"/>
              </a:spcBef>
              <a:spcAft>
                <a:spcPts val="0"/>
              </a:spcAft>
              <a:buSzPts val="6600"/>
              <a:buNone/>
              <a:defRPr sz="9243"/>
            </a:lvl4pPr>
            <a:lvl5pPr lvl="4" algn="ctr" rtl="0">
              <a:lnSpc>
                <a:spcPct val="100000"/>
              </a:lnSpc>
              <a:spcBef>
                <a:spcPts val="0"/>
              </a:spcBef>
              <a:spcAft>
                <a:spcPts val="0"/>
              </a:spcAft>
              <a:buSzPts val="6600"/>
              <a:buNone/>
              <a:defRPr sz="9243"/>
            </a:lvl5pPr>
            <a:lvl6pPr lvl="5" algn="ctr" rtl="0">
              <a:lnSpc>
                <a:spcPct val="100000"/>
              </a:lnSpc>
              <a:spcBef>
                <a:spcPts val="0"/>
              </a:spcBef>
              <a:spcAft>
                <a:spcPts val="0"/>
              </a:spcAft>
              <a:buSzPts val="6600"/>
              <a:buNone/>
              <a:defRPr sz="9243"/>
            </a:lvl6pPr>
            <a:lvl7pPr lvl="6" algn="ctr" rtl="0">
              <a:lnSpc>
                <a:spcPct val="100000"/>
              </a:lnSpc>
              <a:spcBef>
                <a:spcPts val="0"/>
              </a:spcBef>
              <a:spcAft>
                <a:spcPts val="0"/>
              </a:spcAft>
              <a:buSzPts val="6600"/>
              <a:buNone/>
              <a:defRPr sz="9243"/>
            </a:lvl7pPr>
            <a:lvl8pPr lvl="7" algn="ctr" rtl="0">
              <a:lnSpc>
                <a:spcPct val="100000"/>
              </a:lnSpc>
              <a:spcBef>
                <a:spcPts val="0"/>
              </a:spcBef>
              <a:spcAft>
                <a:spcPts val="0"/>
              </a:spcAft>
              <a:buSzPts val="6600"/>
              <a:buNone/>
              <a:defRPr sz="9243"/>
            </a:lvl8pPr>
            <a:lvl9pPr lvl="8" algn="ctr" rtl="0">
              <a:lnSpc>
                <a:spcPct val="100000"/>
              </a:lnSpc>
              <a:spcBef>
                <a:spcPts val="0"/>
              </a:spcBef>
              <a:spcAft>
                <a:spcPts val="0"/>
              </a:spcAft>
              <a:buSzPts val="6600"/>
              <a:buNone/>
              <a:defRPr sz="9243"/>
            </a:lvl9pPr>
          </a:lstStyle>
          <a:p>
            <a:endParaRPr/>
          </a:p>
        </p:txBody>
      </p:sp>
      <p:sp>
        <p:nvSpPr>
          <p:cNvPr id="889" name="Google Shape;889;g5c85cab929_0_132"/>
          <p:cNvSpPr txBox="1">
            <a:spLocks noGrp="1"/>
          </p:cNvSpPr>
          <p:nvPr>
            <p:ph type="subTitle" idx="1"/>
          </p:nvPr>
        </p:nvSpPr>
        <p:spPr>
          <a:xfrm>
            <a:off x="515604" y="5892181"/>
            <a:ext cx="14094550" cy="1647513"/>
          </a:xfrm>
          <a:prstGeom prst="rect">
            <a:avLst/>
          </a:prstGeom>
          <a:noFill/>
          <a:ln>
            <a:noFill/>
          </a:ln>
        </p:spPr>
        <p:txBody>
          <a:bodyPr spcFirstLastPara="1" wrap="square" lIns="116050" tIns="116050" rIns="116050" bIns="116050" anchor="t" anchorCtr="0">
            <a:noAutofit/>
          </a:bodyPr>
          <a:lstStyle>
            <a:lvl1pPr lvl="0" algn="ctr" rtl="0">
              <a:lnSpc>
                <a:spcPct val="100000"/>
              </a:lnSpc>
              <a:spcBef>
                <a:spcPts val="0"/>
              </a:spcBef>
              <a:spcAft>
                <a:spcPts val="0"/>
              </a:spcAft>
              <a:buSzPts val="3500"/>
              <a:buNone/>
              <a:defRPr sz="4901"/>
            </a:lvl1pPr>
            <a:lvl2pPr lvl="1" algn="ctr" rtl="0">
              <a:lnSpc>
                <a:spcPct val="100000"/>
              </a:lnSpc>
              <a:spcBef>
                <a:spcPts val="0"/>
              </a:spcBef>
              <a:spcAft>
                <a:spcPts val="0"/>
              </a:spcAft>
              <a:buSzPts val="3500"/>
              <a:buNone/>
              <a:defRPr sz="4901"/>
            </a:lvl2pPr>
            <a:lvl3pPr lvl="2" algn="ctr" rtl="0">
              <a:lnSpc>
                <a:spcPct val="100000"/>
              </a:lnSpc>
              <a:spcBef>
                <a:spcPts val="0"/>
              </a:spcBef>
              <a:spcAft>
                <a:spcPts val="0"/>
              </a:spcAft>
              <a:buSzPts val="3500"/>
              <a:buNone/>
              <a:defRPr sz="4901"/>
            </a:lvl3pPr>
            <a:lvl4pPr lvl="3" algn="ctr" rtl="0">
              <a:lnSpc>
                <a:spcPct val="100000"/>
              </a:lnSpc>
              <a:spcBef>
                <a:spcPts val="0"/>
              </a:spcBef>
              <a:spcAft>
                <a:spcPts val="0"/>
              </a:spcAft>
              <a:buSzPts val="3500"/>
              <a:buNone/>
              <a:defRPr sz="4901"/>
            </a:lvl4pPr>
            <a:lvl5pPr lvl="4" algn="ctr" rtl="0">
              <a:lnSpc>
                <a:spcPct val="100000"/>
              </a:lnSpc>
              <a:spcBef>
                <a:spcPts val="0"/>
              </a:spcBef>
              <a:spcAft>
                <a:spcPts val="0"/>
              </a:spcAft>
              <a:buSzPts val="3500"/>
              <a:buNone/>
              <a:defRPr sz="4901"/>
            </a:lvl5pPr>
            <a:lvl6pPr lvl="5" algn="ctr" rtl="0">
              <a:lnSpc>
                <a:spcPct val="100000"/>
              </a:lnSpc>
              <a:spcBef>
                <a:spcPts val="0"/>
              </a:spcBef>
              <a:spcAft>
                <a:spcPts val="0"/>
              </a:spcAft>
              <a:buSzPts val="3500"/>
              <a:buNone/>
              <a:defRPr sz="4901"/>
            </a:lvl6pPr>
            <a:lvl7pPr lvl="6" algn="ctr" rtl="0">
              <a:lnSpc>
                <a:spcPct val="100000"/>
              </a:lnSpc>
              <a:spcBef>
                <a:spcPts val="0"/>
              </a:spcBef>
              <a:spcAft>
                <a:spcPts val="0"/>
              </a:spcAft>
              <a:buSzPts val="3500"/>
              <a:buNone/>
              <a:defRPr sz="4901"/>
            </a:lvl7pPr>
            <a:lvl8pPr lvl="7" algn="ctr" rtl="0">
              <a:lnSpc>
                <a:spcPct val="100000"/>
              </a:lnSpc>
              <a:spcBef>
                <a:spcPts val="0"/>
              </a:spcBef>
              <a:spcAft>
                <a:spcPts val="0"/>
              </a:spcAft>
              <a:buSzPts val="3500"/>
              <a:buNone/>
              <a:defRPr sz="4901"/>
            </a:lvl8pPr>
            <a:lvl9pPr lvl="8" algn="ctr" rtl="0">
              <a:lnSpc>
                <a:spcPct val="100000"/>
              </a:lnSpc>
              <a:spcBef>
                <a:spcPts val="0"/>
              </a:spcBef>
              <a:spcAft>
                <a:spcPts val="0"/>
              </a:spcAft>
              <a:buSzPts val="3500"/>
              <a:buNone/>
              <a:defRPr sz="4901"/>
            </a:lvl9pPr>
          </a:lstStyle>
          <a:p>
            <a:endParaRPr/>
          </a:p>
        </p:txBody>
      </p:sp>
      <p:sp>
        <p:nvSpPr>
          <p:cNvPr id="890" name="Google Shape;890;g5c85cab929_0_132"/>
          <p:cNvSpPr txBox="1">
            <a:spLocks noGrp="1"/>
          </p:cNvSpPr>
          <p:nvPr>
            <p:ph type="sldNum" idx="12"/>
          </p:nvPr>
        </p:nvSpPr>
        <p:spPr>
          <a:xfrm>
            <a:off x="14014857" y="9694885"/>
            <a:ext cx="907429" cy="818143"/>
          </a:xfrm>
          <a:prstGeom prst="rect">
            <a:avLst/>
          </a:prstGeom>
          <a:noFill/>
          <a:ln>
            <a:noFill/>
          </a:ln>
        </p:spPr>
        <p:txBody>
          <a:bodyPr spcFirstLastPara="1" wrap="square" lIns="116050" tIns="116050" rIns="116050" bIns="116050" anchor="ctr" anchorCtr="0">
            <a:noAutofit/>
          </a:bodyPr>
          <a:lstStyle>
            <a:lvl1pPr marL="0" marR="0" lvl="0"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614141317"/>
      </p:ext>
    </p:extLst>
  </p:cSld>
  <p:clrMapOvr>
    <a:masterClrMapping/>
  </p:clrMapOvr>
</p:sldLayout>
</file>

<file path=ppt/slideLayouts/slideLayout364.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891"/>
        <p:cNvGrpSpPr/>
        <p:nvPr/>
      </p:nvGrpSpPr>
      <p:grpSpPr>
        <a:xfrm>
          <a:off x="0" y="0"/>
          <a:ext cx="0" cy="0"/>
          <a:chOff x="0" y="0"/>
          <a:chExt cx="0" cy="0"/>
        </a:xfrm>
      </p:grpSpPr>
      <p:sp>
        <p:nvSpPr>
          <p:cNvPr id="892" name="Google Shape;892;g5c85cab929_0_136"/>
          <p:cNvSpPr txBox="1">
            <a:spLocks noGrp="1"/>
          </p:cNvSpPr>
          <p:nvPr>
            <p:ph type="title"/>
          </p:nvPr>
        </p:nvSpPr>
        <p:spPr>
          <a:xfrm>
            <a:off x="515604" y="4471644"/>
            <a:ext cx="14094550" cy="1749957"/>
          </a:xfrm>
          <a:prstGeom prst="rect">
            <a:avLst/>
          </a:prstGeom>
          <a:noFill/>
          <a:ln>
            <a:noFill/>
          </a:ln>
        </p:spPr>
        <p:txBody>
          <a:bodyPr spcFirstLastPara="1" wrap="square" lIns="116050" tIns="116050" rIns="116050" bIns="116050" anchor="ctr" anchorCtr="0">
            <a:noAutofit/>
          </a:bodyPr>
          <a:lstStyle>
            <a:lvl1pPr lvl="0" algn="ctr" rtl="0">
              <a:lnSpc>
                <a:spcPct val="100000"/>
              </a:lnSpc>
              <a:spcBef>
                <a:spcPts val="0"/>
              </a:spcBef>
              <a:spcAft>
                <a:spcPts val="0"/>
              </a:spcAft>
              <a:buSzPts val="4600"/>
              <a:buNone/>
              <a:defRPr sz="6442"/>
            </a:lvl1pPr>
            <a:lvl2pPr lvl="1" algn="ctr" rtl="0">
              <a:lnSpc>
                <a:spcPct val="100000"/>
              </a:lnSpc>
              <a:spcBef>
                <a:spcPts val="0"/>
              </a:spcBef>
              <a:spcAft>
                <a:spcPts val="0"/>
              </a:spcAft>
              <a:buSzPts val="4600"/>
              <a:buNone/>
              <a:defRPr sz="6442"/>
            </a:lvl2pPr>
            <a:lvl3pPr lvl="2" algn="ctr" rtl="0">
              <a:lnSpc>
                <a:spcPct val="100000"/>
              </a:lnSpc>
              <a:spcBef>
                <a:spcPts val="0"/>
              </a:spcBef>
              <a:spcAft>
                <a:spcPts val="0"/>
              </a:spcAft>
              <a:buSzPts val="4600"/>
              <a:buNone/>
              <a:defRPr sz="6442"/>
            </a:lvl3pPr>
            <a:lvl4pPr lvl="3" algn="ctr" rtl="0">
              <a:lnSpc>
                <a:spcPct val="100000"/>
              </a:lnSpc>
              <a:spcBef>
                <a:spcPts val="0"/>
              </a:spcBef>
              <a:spcAft>
                <a:spcPts val="0"/>
              </a:spcAft>
              <a:buSzPts val="4600"/>
              <a:buNone/>
              <a:defRPr sz="6442"/>
            </a:lvl4pPr>
            <a:lvl5pPr lvl="4" algn="ctr" rtl="0">
              <a:lnSpc>
                <a:spcPct val="100000"/>
              </a:lnSpc>
              <a:spcBef>
                <a:spcPts val="0"/>
              </a:spcBef>
              <a:spcAft>
                <a:spcPts val="0"/>
              </a:spcAft>
              <a:buSzPts val="4600"/>
              <a:buNone/>
              <a:defRPr sz="6442"/>
            </a:lvl5pPr>
            <a:lvl6pPr lvl="5" algn="ctr" rtl="0">
              <a:lnSpc>
                <a:spcPct val="100000"/>
              </a:lnSpc>
              <a:spcBef>
                <a:spcPts val="0"/>
              </a:spcBef>
              <a:spcAft>
                <a:spcPts val="0"/>
              </a:spcAft>
              <a:buSzPts val="4600"/>
              <a:buNone/>
              <a:defRPr sz="6442"/>
            </a:lvl6pPr>
            <a:lvl7pPr lvl="6" algn="ctr" rtl="0">
              <a:lnSpc>
                <a:spcPct val="100000"/>
              </a:lnSpc>
              <a:spcBef>
                <a:spcPts val="0"/>
              </a:spcBef>
              <a:spcAft>
                <a:spcPts val="0"/>
              </a:spcAft>
              <a:buSzPts val="4600"/>
              <a:buNone/>
              <a:defRPr sz="6442"/>
            </a:lvl7pPr>
            <a:lvl8pPr lvl="7" algn="ctr" rtl="0">
              <a:lnSpc>
                <a:spcPct val="100000"/>
              </a:lnSpc>
              <a:spcBef>
                <a:spcPts val="0"/>
              </a:spcBef>
              <a:spcAft>
                <a:spcPts val="0"/>
              </a:spcAft>
              <a:buSzPts val="4600"/>
              <a:buNone/>
              <a:defRPr sz="6442"/>
            </a:lvl8pPr>
            <a:lvl9pPr lvl="8" algn="ctr" rtl="0">
              <a:lnSpc>
                <a:spcPct val="100000"/>
              </a:lnSpc>
              <a:spcBef>
                <a:spcPts val="0"/>
              </a:spcBef>
              <a:spcAft>
                <a:spcPts val="0"/>
              </a:spcAft>
              <a:buSzPts val="4600"/>
              <a:buNone/>
              <a:defRPr sz="6442"/>
            </a:lvl9pPr>
          </a:lstStyle>
          <a:p>
            <a:endParaRPr/>
          </a:p>
        </p:txBody>
      </p:sp>
      <p:sp>
        <p:nvSpPr>
          <p:cNvPr id="893" name="Google Shape;893;g5c85cab929_0_136"/>
          <p:cNvSpPr txBox="1">
            <a:spLocks noGrp="1"/>
          </p:cNvSpPr>
          <p:nvPr>
            <p:ph type="sldNum" idx="12"/>
          </p:nvPr>
        </p:nvSpPr>
        <p:spPr>
          <a:xfrm>
            <a:off x="14014857" y="9694885"/>
            <a:ext cx="907429" cy="818143"/>
          </a:xfrm>
          <a:prstGeom prst="rect">
            <a:avLst/>
          </a:prstGeom>
          <a:noFill/>
          <a:ln>
            <a:noFill/>
          </a:ln>
        </p:spPr>
        <p:txBody>
          <a:bodyPr spcFirstLastPara="1" wrap="square" lIns="116050" tIns="116050" rIns="116050" bIns="116050" anchor="ctr" anchorCtr="0">
            <a:noAutofit/>
          </a:bodyPr>
          <a:lstStyle>
            <a:lvl1pPr marL="0" marR="0" lvl="0"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936134775"/>
      </p:ext>
    </p:extLst>
  </p:cSld>
  <p:clrMapOvr>
    <a:masterClrMapping/>
  </p:clrMapOvr>
</p:sldLayout>
</file>

<file path=ppt/slideLayouts/slideLayout365.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894"/>
        <p:cNvGrpSpPr/>
        <p:nvPr/>
      </p:nvGrpSpPr>
      <p:grpSpPr>
        <a:xfrm>
          <a:off x="0" y="0"/>
          <a:ext cx="0" cy="0"/>
          <a:chOff x="0" y="0"/>
          <a:chExt cx="0" cy="0"/>
        </a:xfrm>
      </p:grpSpPr>
      <p:sp>
        <p:nvSpPr>
          <p:cNvPr id="895" name="Google Shape;895;g5c85cab929_0_139"/>
          <p:cNvSpPr txBox="1">
            <a:spLocks noGrp="1"/>
          </p:cNvSpPr>
          <p:nvPr>
            <p:ph type="title"/>
          </p:nvPr>
        </p:nvSpPr>
        <p:spPr>
          <a:xfrm>
            <a:off x="515604" y="925213"/>
            <a:ext cx="14094550" cy="1190494"/>
          </a:xfrm>
          <a:prstGeom prst="rect">
            <a:avLst/>
          </a:prstGeom>
          <a:noFill/>
          <a:ln>
            <a:noFill/>
          </a:ln>
        </p:spPr>
        <p:txBody>
          <a:bodyPr spcFirstLastPara="1" wrap="square" lIns="116050" tIns="116050" rIns="116050" bIns="116050" anchor="t" anchorCtr="0">
            <a:noAutofit/>
          </a:bodyPr>
          <a:lstStyle>
            <a:lvl1pPr lvl="0" algn="l" rtl="0">
              <a:lnSpc>
                <a:spcPct val="100000"/>
              </a:lnSpc>
              <a:spcBef>
                <a:spcPts val="0"/>
              </a:spcBef>
              <a:spcAft>
                <a:spcPts val="0"/>
              </a:spcAft>
              <a:buSzPts val="3500"/>
              <a:buNone/>
              <a:defRPr/>
            </a:lvl1pPr>
            <a:lvl2pPr lvl="1" algn="l" rtl="0">
              <a:lnSpc>
                <a:spcPct val="100000"/>
              </a:lnSpc>
              <a:spcBef>
                <a:spcPts val="0"/>
              </a:spcBef>
              <a:spcAft>
                <a:spcPts val="0"/>
              </a:spcAft>
              <a:buSzPts val="3500"/>
              <a:buNone/>
              <a:defRPr/>
            </a:lvl2pPr>
            <a:lvl3pPr lvl="2" algn="l" rtl="0">
              <a:lnSpc>
                <a:spcPct val="100000"/>
              </a:lnSpc>
              <a:spcBef>
                <a:spcPts val="0"/>
              </a:spcBef>
              <a:spcAft>
                <a:spcPts val="0"/>
              </a:spcAft>
              <a:buSzPts val="3500"/>
              <a:buNone/>
              <a:defRPr/>
            </a:lvl3pPr>
            <a:lvl4pPr lvl="3" algn="l" rtl="0">
              <a:lnSpc>
                <a:spcPct val="100000"/>
              </a:lnSpc>
              <a:spcBef>
                <a:spcPts val="0"/>
              </a:spcBef>
              <a:spcAft>
                <a:spcPts val="0"/>
              </a:spcAft>
              <a:buSzPts val="3500"/>
              <a:buNone/>
              <a:defRPr/>
            </a:lvl4pPr>
            <a:lvl5pPr lvl="4" algn="l" rtl="0">
              <a:lnSpc>
                <a:spcPct val="100000"/>
              </a:lnSpc>
              <a:spcBef>
                <a:spcPts val="0"/>
              </a:spcBef>
              <a:spcAft>
                <a:spcPts val="0"/>
              </a:spcAft>
              <a:buSzPts val="3500"/>
              <a:buNone/>
              <a:defRPr/>
            </a:lvl5pPr>
            <a:lvl6pPr lvl="5" algn="l" rtl="0">
              <a:lnSpc>
                <a:spcPct val="100000"/>
              </a:lnSpc>
              <a:spcBef>
                <a:spcPts val="0"/>
              </a:spcBef>
              <a:spcAft>
                <a:spcPts val="0"/>
              </a:spcAft>
              <a:buSzPts val="3500"/>
              <a:buNone/>
              <a:defRPr/>
            </a:lvl6pPr>
            <a:lvl7pPr lvl="6" algn="l" rtl="0">
              <a:lnSpc>
                <a:spcPct val="100000"/>
              </a:lnSpc>
              <a:spcBef>
                <a:spcPts val="0"/>
              </a:spcBef>
              <a:spcAft>
                <a:spcPts val="0"/>
              </a:spcAft>
              <a:buSzPts val="3500"/>
              <a:buNone/>
              <a:defRPr/>
            </a:lvl7pPr>
            <a:lvl8pPr lvl="7" algn="l" rtl="0">
              <a:lnSpc>
                <a:spcPct val="100000"/>
              </a:lnSpc>
              <a:spcBef>
                <a:spcPts val="0"/>
              </a:spcBef>
              <a:spcAft>
                <a:spcPts val="0"/>
              </a:spcAft>
              <a:buSzPts val="3500"/>
              <a:buNone/>
              <a:defRPr/>
            </a:lvl8pPr>
            <a:lvl9pPr lvl="8" algn="l" rtl="0">
              <a:lnSpc>
                <a:spcPct val="100000"/>
              </a:lnSpc>
              <a:spcBef>
                <a:spcPts val="0"/>
              </a:spcBef>
              <a:spcAft>
                <a:spcPts val="0"/>
              </a:spcAft>
              <a:buSzPts val="3500"/>
              <a:buNone/>
              <a:defRPr/>
            </a:lvl9pPr>
          </a:lstStyle>
          <a:p>
            <a:endParaRPr/>
          </a:p>
        </p:txBody>
      </p:sp>
      <p:sp>
        <p:nvSpPr>
          <p:cNvPr id="896" name="Google Shape;896;g5c85cab929_0_139"/>
          <p:cNvSpPr txBox="1">
            <a:spLocks noGrp="1"/>
          </p:cNvSpPr>
          <p:nvPr>
            <p:ph type="body" idx="1"/>
          </p:nvPr>
        </p:nvSpPr>
        <p:spPr>
          <a:xfrm>
            <a:off x="515604" y="2396011"/>
            <a:ext cx="14094550" cy="7102738"/>
          </a:xfrm>
          <a:prstGeom prst="rect">
            <a:avLst/>
          </a:prstGeom>
          <a:noFill/>
          <a:ln>
            <a:noFill/>
          </a:ln>
        </p:spPr>
        <p:txBody>
          <a:bodyPr spcFirstLastPara="1" wrap="square" lIns="116050" tIns="116050" rIns="116050" bIns="116050" anchor="t" anchorCtr="0">
            <a:noAutofit/>
          </a:bodyPr>
          <a:lstStyle>
            <a:lvl1pPr marL="640263" lvl="0" indent="-524660" algn="l" rtl="0">
              <a:lnSpc>
                <a:spcPct val="115000"/>
              </a:lnSpc>
              <a:spcBef>
                <a:spcPts val="0"/>
              </a:spcBef>
              <a:spcAft>
                <a:spcPts val="0"/>
              </a:spcAft>
              <a:buSzPts val="2300"/>
              <a:buChar char="●"/>
              <a:defRPr/>
            </a:lvl1pPr>
            <a:lvl2pPr marL="1280526" lvl="1" indent="-480197" algn="l" rtl="0">
              <a:lnSpc>
                <a:spcPct val="115000"/>
              </a:lnSpc>
              <a:spcBef>
                <a:spcPts val="2941"/>
              </a:spcBef>
              <a:spcAft>
                <a:spcPts val="0"/>
              </a:spcAft>
              <a:buSzPts val="1800"/>
              <a:buChar char="○"/>
              <a:defRPr/>
            </a:lvl2pPr>
            <a:lvl3pPr marL="1920789" lvl="2" indent="-480197" algn="l" rtl="0">
              <a:lnSpc>
                <a:spcPct val="115000"/>
              </a:lnSpc>
              <a:spcBef>
                <a:spcPts val="2941"/>
              </a:spcBef>
              <a:spcAft>
                <a:spcPts val="0"/>
              </a:spcAft>
              <a:buSzPts val="1800"/>
              <a:buChar char="■"/>
              <a:defRPr/>
            </a:lvl3pPr>
            <a:lvl4pPr marL="2561052" lvl="3" indent="-480197" algn="l" rtl="0">
              <a:lnSpc>
                <a:spcPct val="115000"/>
              </a:lnSpc>
              <a:spcBef>
                <a:spcPts val="2941"/>
              </a:spcBef>
              <a:spcAft>
                <a:spcPts val="0"/>
              </a:spcAft>
              <a:buSzPts val="1800"/>
              <a:buChar char="●"/>
              <a:defRPr/>
            </a:lvl4pPr>
            <a:lvl5pPr marL="3201314" lvl="4" indent="-480197" algn="l" rtl="0">
              <a:lnSpc>
                <a:spcPct val="115000"/>
              </a:lnSpc>
              <a:spcBef>
                <a:spcPts val="2941"/>
              </a:spcBef>
              <a:spcAft>
                <a:spcPts val="0"/>
              </a:spcAft>
              <a:buSzPts val="1800"/>
              <a:buChar char="○"/>
              <a:defRPr/>
            </a:lvl5pPr>
            <a:lvl6pPr marL="3841577" lvl="5" indent="-480197" algn="l" rtl="0">
              <a:lnSpc>
                <a:spcPct val="115000"/>
              </a:lnSpc>
              <a:spcBef>
                <a:spcPts val="2941"/>
              </a:spcBef>
              <a:spcAft>
                <a:spcPts val="0"/>
              </a:spcAft>
              <a:buSzPts val="1800"/>
              <a:buChar char="■"/>
              <a:defRPr/>
            </a:lvl6pPr>
            <a:lvl7pPr marL="4481840" lvl="6" indent="-480197" algn="l" rtl="0">
              <a:lnSpc>
                <a:spcPct val="115000"/>
              </a:lnSpc>
              <a:spcBef>
                <a:spcPts val="2941"/>
              </a:spcBef>
              <a:spcAft>
                <a:spcPts val="0"/>
              </a:spcAft>
              <a:buSzPts val="1800"/>
              <a:buChar char="●"/>
              <a:defRPr/>
            </a:lvl7pPr>
            <a:lvl8pPr marL="5122103" lvl="7" indent="-480197" algn="l" rtl="0">
              <a:lnSpc>
                <a:spcPct val="115000"/>
              </a:lnSpc>
              <a:spcBef>
                <a:spcPts val="2941"/>
              </a:spcBef>
              <a:spcAft>
                <a:spcPts val="0"/>
              </a:spcAft>
              <a:buSzPts val="1800"/>
              <a:buChar char="○"/>
              <a:defRPr/>
            </a:lvl8pPr>
            <a:lvl9pPr marL="5762366" lvl="8" indent="-480197" algn="l" rtl="0">
              <a:lnSpc>
                <a:spcPct val="115000"/>
              </a:lnSpc>
              <a:spcBef>
                <a:spcPts val="2941"/>
              </a:spcBef>
              <a:spcAft>
                <a:spcPts val="2941"/>
              </a:spcAft>
              <a:buSzPts val="1800"/>
              <a:buChar char="■"/>
              <a:defRPr/>
            </a:lvl9pPr>
          </a:lstStyle>
          <a:p>
            <a:endParaRPr/>
          </a:p>
        </p:txBody>
      </p:sp>
      <p:sp>
        <p:nvSpPr>
          <p:cNvPr id="897" name="Google Shape;897;g5c85cab929_0_139"/>
          <p:cNvSpPr txBox="1">
            <a:spLocks noGrp="1"/>
          </p:cNvSpPr>
          <p:nvPr>
            <p:ph type="sldNum" idx="12"/>
          </p:nvPr>
        </p:nvSpPr>
        <p:spPr>
          <a:xfrm>
            <a:off x="14014857" y="9694885"/>
            <a:ext cx="907429" cy="818143"/>
          </a:xfrm>
          <a:prstGeom prst="rect">
            <a:avLst/>
          </a:prstGeom>
          <a:noFill/>
          <a:ln>
            <a:noFill/>
          </a:ln>
        </p:spPr>
        <p:txBody>
          <a:bodyPr spcFirstLastPara="1" wrap="square" lIns="116050" tIns="116050" rIns="116050" bIns="116050" anchor="ctr" anchorCtr="0">
            <a:noAutofit/>
          </a:bodyPr>
          <a:lstStyle>
            <a:lvl1pPr marL="0" marR="0" lvl="0"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4008941731"/>
      </p:ext>
    </p:extLst>
  </p:cSld>
  <p:clrMapOvr>
    <a:masterClrMapping/>
  </p:clrMapOvr>
</p:sldLayout>
</file>

<file path=ppt/slideLayouts/slideLayout366.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898"/>
        <p:cNvGrpSpPr/>
        <p:nvPr/>
      </p:nvGrpSpPr>
      <p:grpSpPr>
        <a:xfrm>
          <a:off x="0" y="0"/>
          <a:ext cx="0" cy="0"/>
          <a:chOff x="0" y="0"/>
          <a:chExt cx="0" cy="0"/>
        </a:xfrm>
      </p:grpSpPr>
      <p:sp>
        <p:nvSpPr>
          <p:cNvPr id="899" name="Google Shape;899;g5c85cab929_0_143"/>
          <p:cNvSpPr txBox="1">
            <a:spLocks noGrp="1"/>
          </p:cNvSpPr>
          <p:nvPr>
            <p:ph type="title"/>
          </p:nvPr>
        </p:nvSpPr>
        <p:spPr>
          <a:xfrm>
            <a:off x="515604" y="925213"/>
            <a:ext cx="14094550" cy="1190494"/>
          </a:xfrm>
          <a:prstGeom prst="rect">
            <a:avLst/>
          </a:prstGeom>
          <a:noFill/>
          <a:ln>
            <a:noFill/>
          </a:ln>
        </p:spPr>
        <p:txBody>
          <a:bodyPr spcFirstLastPara="1" wrap="square" lIns="116050" tIns="116050" rIns="116050" bIns="116050" anchor="t" anchorCtr="0">
            <a:noAutofit/>
          </a:bodyPr>
          <a:lstStyle>
            <a:lvl1pPr lvl="0" algn="l" rtl="0">
              <a:lnSpc>
                <a:spcPct val="100000"/>
              </a:lnSpc>
              <a:spcBef>
                <a:spcPts val="0"/>
              </a:spcBef>
              <a:spcAft>
                <a:spcPts val="0"/>
              </a:spcAft>
              <a:buSzPts val="3500"/>
              <a:buNone/>
              <a:defRPr/>
            </a:lvl1pPr>
            <a:lvl2pPr lvl="1" algn="l" rtl="0">
              <a:lnSpc>
                <a:spcPct val="100000"/>
              </a:lnSpc>
              <a:spcBef>
                <a:spcPts val="0"/>
              </a:spcBef>
              <a:spcAft>
                <a:spcPts val="0"/>
              </a:spcAft>
              <a:buSzPts val="3500"/>
              <a:buNone/>
              <a:defRPr/>
            </a:lvl2pPr>
            <a:lvl3pPr lvl="2" algn="l" rtl="0">
              <a:lnSpc>
                <a:spcPct val="100000"/>
              </a:lnSpc>
              <a:spcBef>
                <a:spcPts val="0"/>
              </a:spcBef>
              <a:spcAft>
                <a:spcPts val="0"/>
              </a:spcAft>
              <a:buSzPts val="3500"/>
              <a:buNone/>
              <a:defRPr/>
            </a:lvl3pPr>
            <a:lvl4pPr lvl="3" algn="l" rtl="0">
              <a:lnSpc>
                <a:spcPct val="100000"/>
              </a:lnSpc>
              <a:spcBef>
                <a:spcPts val="0"/>
              </a:spcBef>
              <a:spcAft>
                <a:spcPts val="0"/>
              </a:spcAft>
              <a:buSzPts val="3500"/>
              <a:buNone/>
              <a:defRPr/>
            </a:lvl4pPr>
            <a:lvl5pPr lvl="4" algn="l" rtl="0">
              <a:lnSpc>
                <a:spcPct val="100000"/>
              </a:lnSpc>
              <a:spcBef>
                <a:spcPts val="0"/>
              </a:spcBef>
              <a:spcAft>
                <a:spcPts val="0"/>
              </a:spcAft>
              <a:buSzPts val="3500"/>
              <a:buNone/>
              <a:defRPr/>
            </a:lvl5pPr>
            <a:lvl6pPr lvl="5" algn="l" rtl="0">
              <a:lnSpc>
                <a:spcPct val="100000"/>
              </a:lnSpc>
              <a:spcBef>
                <a:spcPts val="0"/>
              </a:spcBef>
              <a:spcAft>
                <a:spcPts val="0"/>
              </a:spcAft>
              <a:buSzPts val="3500"/>
              <a:buNone/>
              <a:defRPr/>
            </a:lvl6pPr>
            <a:lvl7pPr lvl="6" algn="l" rtl="0">
              <a:lnSpc>
                <a:spcPct val="100000"/>
              </a:lnSpc>
              <a:spcBef>
                <a:spcPts val="0"/>
              </a:spcBef>
              <a:spcAft>
                <a:spcPts val="0"/>
              </a:spcAft>
              <a:buSzPts val="3500"/>
              <a:buNone/>
              <a:defRPr/>
            </a:lvl7pPr>
            <a:lvl8pPr lvl="7" algn="l" rtl="0">
              <a:lnSpc>
                <a:spcPct val="100000"/>
              </a:lnSpc>
              <a:spcBef>
                <a:spcPts val="0"/>
              </a:spcBef>
              <a:spcAft>
                <a:spcPts val="0"/>
              </a:spcAft>
              <a:buSzPts val="3500"/>
              <a:buNone/>
              <a:defRPr/>
            </a:lvl8pPr>
            <a:lvl9pPr lvl="8" algn="l" rtl="0">
              <a:lnSpc>
                <a:spcPct val="100000"/>
              </a:lnSpc>
              <a:spcBef>
                <a:spcPts val="0"/>
              </a:spcBef>
              <a:spcAft>
                <a:spcPts val="0"/>
              </a:spcAft>
              <a:buSzPts val="3500"/>
              <a:buNone/>
              <a:defRPr/>
            </a:lvl9pPr>
          </a:lstStyle>
          <a:p>
            <a:endParaRPr/>
          </a:p>
        </p:txBody>
      </p:sp>
      <p:sp>
        <p:nvSpPr>
          <p:cNvPr id="900" name="Google Shape;900;g5c85cab929_0_143"/>
          <p:cNvSpPr txBox="1">
            <a:spLocks noGrp="1"/>
          </p:cNvSpPr>
          <p:nvPr>
            <p:ph type="body" idx="1"/>
          </p:nvPr>
        </p:nvSpPr>
        <p:spPr>
          <a:xfrm>
            <a:off x="515604" y="2396011"/>
            <a:ext cx="6616247" cy="7102738"/>
          </a:xfrm>
          <a:prstGeom prst="rect">
            <a:avLst/>
          </a:prstGeom>
          <a:noFill/>
          <a:ln>
            <a:noFill/>
          </a:ln>
        </p:spPr>
        <p:txBody>
          <a:bodyPr spcFirstLastPara="1" wrap="square" lIns="116050" tIns="116050" rIns="116050" bIns="116050" anchor="t" anchorCtr="0">
            <a:noAutofit/>
          </a:bodyPr>
          <a:lstStyle>
            <a:lvl1pPr marL="640263" lvl="0" indent="-480197" algn="l" rtl="0">
              <a:lnSpc>
                <a:spcPct val="115000"/>
              </a:lnSpc>
              <a:spcBef>
                <a:spcPts val="0"/>
              </a:spcBef>
              <a:spcAft>
                <a:spcPts val="0"/>
              </a:spcAft>
              <a:buSzPts val="1800"/>
              <a:buChar char="●"/>
              <a:defRPr sz="2521"/>
            </a:lvl1pPr>
            <a:lvl2pPr marL="1280526" lvl="1" indent="-462412" algn="l" rtl="0">
              <a:lnSpc>
                <a:spcPct val="115000"/>
              </a:lnSpc>
              <a:spcBef>
                <a:spcPts val="2941"/>
              </a:spcBef>
              <a:spcAft>
                <a:spcPts val="0"/>
              </a:spcAft>
              <a:buSzPts val="1600"/>
              <a:buChar char="○"/>
              <a:defRPr sz="2241"/>
            </a:lvl2pPr>
            <a:lvl3pPr marL="1920789" lvl="2" indent="-462412" algn="l" rtl="0">
              <a:lnSpc>
                <a:spcPct val="115000"/>
              </a:lnSpc>
              <a:spcBef>
                <a:spcPts val="2941"/>
              </a:spcBef>
              <a:spcAft>
                <a:spcPts val="0"/>
              </a:spcAft>
              <a:buSzPts val="1600"/>
              <a:buChar char="■"/>
              <a:defRPr sz="2241"/>
            </a:lvl3pPr>
            <a:lvl4pPr marL="2561052" lvl="3" indent="-462412" algn="l" rtl="0">
              <a:lnSpc>
                <a:spcPct val="115000"/>
              </a:lnSpc>
              <a:spcBef>
                <a:spcPts val="2941"/>
              </a:spcBef>
              <a:spcAft>
                <a:spcPts val="0"/>
              </a:spcAft>
              <a:buSzPts val="1600"/>
              <a:buChar char="●"/>
              <a:defRPr sz="2241"/>
            </a:lvl4pPr>
            <a:lvl5pPr marL="3201314" lvl="4" indent="-462412" algn="l" rtl="0">
              <a:lnSpc>
                <a:spcPct val="115000"/>
              </a:lnSpc>
              <a:spcBef>
                <a:spcPts val="2941"/>
              </a:spcBef>
              <a:spcAft>
                <a:spcPts val="0"/>
              </a:spcAft>
              <a:buSzPts val="1600"/>
              <a:buChar char="○"/>
              <a:defRPr sz="2241"/>
            </a:lvl5pPr>
            <a:lvl6pPr marL="3841577" lvl="5" indent="-462412" algn="l" rtl="0">
              <a:lnSpc>
                <a:spcPct val="115000"/>
              </a:lnSpc>
              <a:spcBef>
                <a:spcPts val="2941"/>
              </a:spcBef>
              <a:spcAft>
                <a:spcPts val="0"/>
              </a:spcAft>
              <a:buSzPts val="1600"/>
              <a:buChar char="■"/>
              <a:defRPr sz="2241"/>
            </a:lvl6pPr>
            <a:lvl7pPr marL="4481840" lvl="6" indent="-462412" algn="l" rtl="0">
              <a:lnSpc>
                <a:spcPct val="115000"/>
              </a:lnSpc>
              <a:spcBef>
                <a:spcPts val="2941"/>
              </a:spcBef>
              <a:spcAft>
                <a:spcPts val="0"/>
              </a:spcAft>
              <a:buSzPts val="1600"/>
              <a:buChar char="●"/>
              <a:defRPr sz="2241"/>
            </a:lvl7pPr>
            <a:lvl8pPr marL="5122103" lvl="7" indent="-462412" algn="l" rtl="0">
              <a:lnSpc>
                <a:spcPct val="115000"/>
              </a:lnSpc>
              <a:spcBef>
                <a:spcPts val="2941"/>
              </a:spcBef>
              <a:spcAft>
                <a:spcPts val="0"/>
              </a:spcAft>
              <a:buSzPts val="1600"/>
              <a:buChar char="○"/>
              <a:defRPr sz="2241"/>
            </a:lvl8pPr>
            <a:lvl9pPr marL="5762366" lvl="8" indent="-462412" algn="l" rtl="0">
              <a:lnSpc>
                <a:spcPct val="115000"/>
              </a:lnSpc>
              <a:spcBef>
                <a:spcPts val="2941"/>
              </a:spcBef>
              <a:spcAft>
                <a:spcPts val="2941"/>
              </a:spcAft>
              <a:buSzPts val="1600"/>
              <a:buChar char="■"/>
              <a:defRPr sz="2241"/>
            </a:lvl9pPr>
          </a:lstStyle>
          <a:p>
            <a:endParaRPr/>
          </a:p>
        </p:txBody>
      </p:sp>
      <p:sp>
        <p:nvSpPr>
          <p:cNvPr id="901" name="Google Shape;901;g5c85cab929_0_143"/>
          <p:cNvSpPr txBox="1">
            <a:spLocks noGrp="1"/>
          </p:cNvSpPr>
          <p:nvPr>
            <p:ph type="body" idx="2"/>
          </p:nvPr>
        </p:nvSpPr>
        <p:spPr>
          <a:xfrm>
            <a:off x="7993594" y="2396011"/>
            <a:ext cx="6616247" cy="7102738"/>
          </a:xfrm>
          <a:prstGeom prst="rect">
            <a:avLst/>
          </a:prstGeom>
          <a:noFill/>
          <a:ln>
            <a:noFill/>
          </a:ln>
        </p:spPr>
        <p:txBody>
          <a:bodyPr spcFirstLastPara="1" wrap="square" lIns="116050" tIns="116050" rIns="116050" bIns="116050" anchor="t" anchorCtr="0">
            <a:noAutofit/>
          </a:bodyPr>
          <a:lstStyle>
            <a:lvl1pPr marL="640263" lvl="0" indent="-480197" algn="l" rtl="0">
              <a:lnSpc>
                <a:spcPct val="115000"/>
              </a:lnSpc>
              <a:spcBef>
                <a:spcPts val="0"/>
              </a:spcBef>
              <a:spcAft>
                <a:spcPts val="0"/>
              </a:spcAft>
              <a:buSzPts val="1800"/>
              <a:buChar char="●"/>
              <a:defRPr sz="2521"/>
            </a:lvl1pPr>
            <a:lvl2pPr marL="1280526" lvl="1" indent="-462412" algn="l" rtl="0">
              <a:lnSpc>
                <a:spcPct val="115000"/>
              </a:lnSpc>
              <a:spcBef>
                <a:spcPts val="2941"/>
              </a:spcBef>
              <a:spcAft>
                <a:spcPts val="0"/>
              </a:spcAft>
              <a:buSzPts val="1600"/>
              <a:buChar char="○"/>
              <a:defRPr sz="2241"/>
            </a:lvl2pPr>
            <a:lvl3pPr marL="1920789" lvl="2" indent="-462412" algn="l" rtl="0">
              <a:lnSpc>
                <a:spcPct val="115000"/>
              </a:lnSpc>
              <a:spcBef>
                <a:spcPts val="2941"/>
              </a:spcBef>
              <a:spcAft>
                <a:spcPts val="0"/>
              </a:spcAft>
              <a:buSzPts val="1600"/>
              <a:buChar char="■"/>
              <a:defRPr sz="2241"/>
            </a:lvl3pPr>
            <a:lvl4pPr marL="2561052" lvl="3" indent="-462412" algn="l" rtl="0">
              <a:lnSpc>
                <a:spcPct val="115000"/>
              </a:lnSpc>
              <a:spcBef>
                <a:spcPts val="2941"/>
              </a:spcBef>
              <a:spcAft>
                <a:spcPts val="0"/>
              </a:spcAft>
              <a:buSzPts val="1600"/>
              <a:buChar char="●"/>
              <a:defRPr sz="2241"/>
            </a:lvl4pPr>
            <a:lvl5pPr marL="3201314" lvl="4" indent="-462412" algn="l" rtl="0">
              <a:lnSpc>
                <a:spcPct val="115000"/>
              </a:lnSpc>
              <a:spcBef>
                <a:spcPts val="2941"/>
              </a:spcBef>
              <a:spcAft>
                <a:spcPts val="0"/>
              </a:spcAft>
              <a:buSzPts val="1600"/>
              <a:buChar char="○"/>
              <a:defRPr sz="2241"/>
            </a:lvl5pPr>
            <a:lvl6pPr marL="3841577" lvl="5" indent="-462412" algn="l" rtl="0">
              <a:lnSpc>
                <a:spcPct val="115000"/>
              </a:lnSpc>
              <a:spcBef>
                <a:spcPts val="2941"/>
              </a:spcBef>
              <a:spcAft>
                <a:spcPts val="0"/>
              </a:spcAft>
              <a:buSzPts val="1600"/>
              <a:buChar char="■"/>
              <a:defRPr sz="2241"/>
            </a:lvl6pPr>
            <a:lvl7pPr marL="4481840" lvl="6" indent="-462412" algn="l" rtl="0">
              <a:lnSpc>
                <a:spcPct val="115000"/>
              </a:lnSpc>
              <a:spcBef>
                <a:spcPts val="2941"/>
              </a:spcBef>
              <a:spcAft>
                <a:spcPts val="0"/>
              </a:spcAft>
              <a:buSzPts val="1600"/>
              <a:buChar char="●"/>
              <a:defRPr sz="2241"/>
            </a:lvl7pPr>
            <a:lvl8pPr marL="5122103" lvl="7" indent="-462412" algn="l" rtl="0">
              <a:lnSpc>
                <a:spcPct val="115000"/>
              </a:lnSpc>
              <a:spcBef>
                <a:spcPts val="2941"/>
              </a:spcBef>
              <a:spcAft>
                <a:spcPts val="0"/>
              </a:spcAft>
              <a:buSzPts val="1600"/>
              <a:buChar char="○"/>
              <a:defRPr sz="2241"/>
            </a:lvl8pPr>
            <a:lvl9pPr marL="5762366" lvl="8" indent="-462412" algn="l" rtl="0">
              <a:lnSpc>
                <a:spcPct val="115000"/>
              </a:lnSpc>
              <a:spcBef>
                <a:spcPts val="2941"/>
              </a:spcBef>
              <a:spcAft>
                <a:spcPts val="2941"/>
              </a:spcAft>
              <a:buSzPts val="1600"/>
              <a:buChar char="■"/>
              <a:defRPr sz="2241"/>
            </a:lvl9pPr>
          </a:lstStyle>
          <a:p>
            <a:endParaRPr/>
          </a:p>
        </p:txBody>
      </p:sp>
      <p:sp>
        <p:nvSpPr>
          <p:cNvPr id="902" name="Google Shape;902;g5c85cab929_0_143"/>
          <p:cNvSpPr txBox="1">
            <a:spLocks noGrp="1"/>
          </p:cNvSpPr>
          <p:nvPr>
            <p:ph type="sldNum" idx="12"/>
          </p:nvPr>
        </p:nvSpPr>
        <p:spPr>
          <a:xfrm>
            <a:off x="14014857" y="9694885"/>
            <a:ext cx="907429" cy="818143"/>
          </a:xfrm>
          <a:prstGeom prst="rect">
            <a:avLst/>
          </a:prstGeom>
          <a:noFill/>
          <a:ln>
            <a:noFill/>
          </a:ln>
        </p:spPr>
        <p:txBody>
          <a:bodyPr spcFirstLastPara="1" wrap="square" lIns="116050" tIns="116050" rIns="116050" bIns="116050" anchor="ctr" anchorCtr="0">
            <a:noAutofit/>
          </a:bodyPr>
          <a:lstStyle>
            <a:lvl1pPr marL="0" marR="0" lvl="0"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725473854"/>
      </p:ext>
    </p:extLst>
  </p:cSld>
  <p:clrMapOvr>
    <a:masterClrMapping/>
  </p:clrMapOvr>
</p:sldLayout>
</file>

<file path=ppt/slideLayouts/slideLayout367.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903"/>
        <p:cNvGrpSpPr/>
        <p:nvPr/>
      </p:nvGrpSpPr>
      <p:grpSpPr>
        <a:xfrm>
          <a:off x="0" y="0"/>
          <a:ext cx="0" cy="0"/>
          <a:chOff x="0" y="0"/>
          <a:chExt cx="0" cy="0"/>
        </a:xfrm>
      </p:grpSpPr>
      <p:sp>
        <p:nvSpPr>
          <p:cNvPr id="904" name="Google Shape;904;g5c85cab929_0_148"/>
          <p:cNvSpPr txBox="1">
            <a:spLocks noGrp="1"/>
          </p:cNvSpPr>
          <p:nvPr>
            <p:ph type="title"/>
          </p:nvPr>
        </p:nvSpPr>
        <p:spPr>
          <a:xfrm>
            <a:off x="515604" y="925213"/>
            <a:ext cx="14094550" cy="1190494"/>
          </a:xfrm>
          <a:prstGeom prst="rect">
            <a:avLst/>
          </a:prstGeom>
          <a:noFill/>
          <a:ln>
            <a:noFill/>
          </a:ln>
        </p:spPr>
        <p:txBody>
          <a:bodyPr spcFirstLastPara="1" wrap="square" lIns="116050" tIns="116050" rIns="116050" bIns="116050" anchor="t" anchorCtr="0">
            <a:noAutofit/>
          </a:bodyPr>
          <a:lstStyle>
            <a:lvl1pPr lvl="0" algn="l" rtl="0">
              <a:lnSpc>
                <a:spcPct val="100000"/>
              </a:lnSpc>
              <a:spcBef>
                <a:spcPts val="0"/>
              </a:spcBef>
              <a:spcAft>
                <a:spcPts val="0"/>
              </a:spcAft>
              <a:buSzPts val="3500"/>
              <a:buNone/>
              <a:defRPr/>
            </a:lvl1pPr>
            <a:lvl2pPr lvl="1" algn="l" rtl="0">
              <a:lnSpc>
                <a:spcPct val="100000"/>
              </a:lnSpc>
              <a:spcBef>
                <a:spcPts val="0"/>
              </a:spcBef>
              <a:spcAft>
                <a:spcPts val="0"/>
              </a:spcAft>
              <a:buSzPts val="3500"/>
              <a:buNone/>
              <a:defRPr/>
            </a:lvl2pPr>
            <a:lvl3pPr lvl="2" algn="l" rtl="0">
              <a:lnSpc>
                <a:spcPct val="100000"/>
              </a:lnSpc>
              <a:spcBef>
                <a:spcPts val="0"/>
              </a:spcBef>
              <a:spcAft>
                <a:spcPts val="0"/>
              </a:spcAft>
              <a:buSzPts val="3500"/>
              <a:buNone/>
              <a:defRPr/>
            </a:lvl3pPr>
            <a:lvl4pPr lvl="3" algn="l" rtl="0">
              <a:lnSpc>
                <a:spcPct val="100000"/>
              </a:lnSpc>
              <a:spcBef>
                <a:spcPts val="0"/>
              </a:spcBef>
              <a:spcAft>
                <a:spcPts val="0"/>
              </a:spcAft>
              <a:buSzPts val="3500"/>
              <a:buNone/>
              <a:defRPr/>
            </a:lvl4pPr>
            <a:lvl5pPr lvl="4" algn="l" rtl="0">
              <a:lnSpc>
                <a:spcPct val="100000"/>
              </a:lnSpc>
              <a:spcBef>
                <a:spcPts val="0"/>
              </a:spcBef>
              <a:spcAft>
                <a:spcPts val="0"/>
              </a:spcAft>
              <a:buSzPts val="3500"/>
              <a:buNone/>
              <a:defRPr/>
            </a:lvl5pPr>
            <a:lvl6pPr lvl="5" algn="l" rtl="0">
              <a:lnSpc>
                <a:spcPct val="100000"/>
              </a:lnSpc>
              <a:spcBef>
                <a:spcPts val="0"/>
              </a:spcBef>
              <a:spcAft>
                <a:spcPts val="0"/>
              </a:spcAft>
              <a:buSzPts val="3500"/>
              <a:buNone/>
              <a:defRPr/>
            </a:lvl6pPr>
            <a:lvl7pPr lvl="6" algn="l" rtl="0">
              <a:lnSpc>
                <a:spcPct val="100000"/>
              </a:lnSpc>
              <a:spcBef>
                <a:spcPts val="0"/>
              </a:spcBef>
              <a:spcAft>
                <a:spcPts val="0"/>
              </a:spcAft>
              <a:buSzPts val="3500"/>
              <a:buNone/>
              <a:defRPr/>
            </a:lvl7pPr>
            <a:lvl8pPr lvl="7" algn="l" rtl="0">
              <a:lnSpc>
                <a:spcPct val="100000"/>
              </a:lnSpc>
              <a:spcBef>
                <a:spcPts val="0"/>
              </a:spcBef>
              <a:spcAft>
                <a:spcPts val="0"/>
              </a:spcAft>
              <a:buSzPts val="3500"/>
              <a:buNone/>
              <a:defRPr/>
            </a:lvl8pPr>
            <a:lvl9pPr lvl="8" algn="l" rtl="0">
              <a:lnSpc>
                <a:spcPct val="100000"/>
              </a:lnSpc>
              <a:spcBef>
                <a:spcPts val="0"/>
              </a:spcBef>
              <a:spcAft>
                <a:spcPts val="0"/>
              </a:spcAft>
              <a:buSzPts val="3500"/>
              <a:buNone/>
              <a:defRPr/>
            </a:lvl9pPr>
          </a:lstStyle>
          <a:p>
            <a:endParaRPr/>
          </a:p>
        </p:txBody>
      </p:sp>
      <p:sp>
        <p:nvSpPr>
          <p:cNvPr id="905" name="Google Shape;905;g5c85cab929_0_148"/>
          <p:cNvSpPr txBox="1">
            <a:spLocks noGrp="1"/>
          </p:cNvSpPr>
          <p:nvPr>
            <p:ph type="sldNum" idx="12"/>
          </p:nvPr>
        </p:nvSpPr>
        <p:spPr>
          <a:xfrm>
            <a:off x="14014857" y="9694885"/>
            <a:ext cx="907429" cy="818143"/>
          </a:xfrm>
          <a:prstGeom prst="rect">
            <a:avLst/>
          </a:prstGeom>
          <a:noFill/>
          <a:ln>
            <a:noFill/>
          </a:ln>
        </p:spPr>
        <p:txBody>
          <a:bodyPr spcFirstLastPara="1" wrap="square" lIns="116050" tIns="116050" rIns="116050" bIns="116050" anchor="ctr" anchorCtr="0">
            <a:noAutofit/>
          </a:bodyPr>
          <a:lstStyle>
            <a:lvl1pPr marL="0" marR="0" lvl="0"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75395442"/>
      </p:ext>
    </p:extLst>
  </p:cSld>
  <p:clrMapOvr>
    <a:masterClrMapping/>
  </p:clrMapOvr>
</p:sldLayout>
</file>

<file path=ppt/slideLayouts/slideLayout368.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906"/>
        <p:cNvGrpSpPr/>
        <p:nvPr/>
      </p:nvGrpSpPr>
      <p:grpSpPr>
        <a:xfrm>
          <a:off x="0" y="0"/>
          <a:ext cx="0" cy="0"/>
          <a:chOff x="0" y="0"/>
          <a:chExt cx="0" cy="0"/>
        </a:xfrm>
      </p:grpSpPr>
      <p:sp>
        <p:nvSpPr>
          <p:cNvPr id="907" name="Google Shape;907;g5c85cab929_0_151"/>
          <p:cNvSpPr txBox="1">
            <a:spLocks noGrp="1"/>
          </p:cNvSpPr>
          <p:nvPr>
            <p:ph type="title"/>
          </p:nvPr>
        </p:nvSpPr>
        <p:spPr>
          <a:xfrm>
            <a:off x="515604" y="1155099"/>
            <a:ext cx="4644690" cy="1570798"/>
          </a:xfrm>
          <a:prstGeom prst="rect">
            <a:avLst/>
          </a:prstGeom>
          <a:noFill/>
          <a:ln>
            <a:noFill/>
          </a:ln>
        </p:spPr>
        <p:txBody>
          <a:bodyPr spcFirstLastPara="1" wrap="square" lIns="116050" tIns="116050" rIns="116050" bIns="116050" anchor="b" anchorCtr="0">
            <a:noAutofit/>
          </a:bodyPr>
          <a:lstStyle>
            <a:lvl1pPr lvl="0" algn="l" rtl="0">
              <a:lnSpc>
                <a:spcPct val="100000"/>
              </a:lnSpc>
              <a:spcBef>
                <a:spcPts val="0"/>
              </a:spcBef>
              <a:spcAft>
                <a:spcPts val="0"/>
              </a:spcAft>
              <a:buSzPts val="3000"/>
              <a:buNone/>
              <a:defRPr sz="4201"/>
            </a:lvl1pPr>
            <a:lvl2pPr lvl="1" algn="l" rtl="0">
              <a:lnSpc>
                <a:spcPct val="100000"/>
              </a:lnSpc>
              <a:spcBef>
                <a:spcPts val="0"/>
              </a:spcBef>
              <a:spcAft>
                <a:spcPts val="0"/>
              </a:spcAft>
              <a:buSzPts val="3000"/>
              <a:buNone/>
              <a:defRPr sz="4201"/>
            </a:lvl2pPr>
            <a:lvl3pPr lvl="2" algn="l" rtl="0">
              <a:lnSpc>
                <a:spcPct val="100000"/>
              </a:lnSpc>
              <a:spcBef>
                <a:spcPts val="0"/>
              </a:spcBef>
              <a:spcAft>
                <a:spcPts val="0"/>
              </a:spcAft>
              <a:buSzPts val="3000"/>
              <a:buNone/>
              <a:defRPr sz="4201"/>
            </a:lvl3pPr>
            <a:lvl4pPr lvl="3" algn="l" rtl="0">
              <a:lnSpc>
                <a:spcPct val="100000"/>
              </a:lnSpc>
              <a:spcBef>
                <a:spcPts val="0"/>
              </a:spcBef>
              <a:spcAft>
                <a:spcPts val="0"/>
              </a:spcAft>
              <a:buSzPts val="3000"/>
              <a:buNone/>
              <a:defRPr sz="4201"/>
            </a:lvl4pPr>
            <a:lvl5pPr lvl="4" algn="l" rtl="0">
              <a:lnSpc>
                <a:spcPct val="100000"/>
              </a:lnSpc>
              <a:spcBef>
                <a:spcPts val="0"/>
              </a:spcBef>
              <a:spcAft>
                <a:spcPts val="0"/>
              </a:spcAft>
              <a:buSzPts val="3000"/>
              <a:buNone/>
              <a:defRPr sz="4201"/>
            </a:lvl5pPr>
            <a:lvl6pPr lvl="5" algn="l" rtl="0">
              <a:lnSpc>
                <a:spcPct val="100000"/>
              </a:lnSpc>
              <a:spcBef>
                <a:spcPts val="0"/>
              </a:spcBef>
              <a:spcAft>
                <a:spcPts val="0"/>
              </a:spcAft>
              <a:buSzPts val="3000"/>
              <a:buNone/>
              <a:defRPr sz="4201"/>
            </a:lvl6pPr>
            <a:lvl7pPr lvl="6" algn="l" rtl="0">
              <a:lnSpc>
                <a:spcPct val="100000"/>
              </a:lnSpc>
              <a:spcBef>
                <a:spcPts val="0"/>
              </a:spcBef>
              <a:spcAft>
                <a:spcPts val="0"/>
              </a:spcAft>
              <a:buSzPts val="3000"/>
              <a:buNone/>
              <a:defRPr sz="4201"/>
            </a:lvl7pPr>
            <a:lvl8pPr lvl="7" algn="l" rtl="0">
              <a:lnSpc>
                <a:spcPct val="100000"/>
              </a:lnSpc>
              <a:spcBef>
                <a:spcPts val="0"/>
              </a:spcBef>
              <a:spcAft>
                <a:spcPts val="0"/>
              </a:spcAft>
              <a:buSzPts val="3000"/>
              <a:buNone/>
              <a:defRPr sz="4201"/>
            </a:lvl8pPr>
            <a:lvl9pPr lvl="8" algn="l" rtl="0">
              <a:lnSpc>
                <a:spcPct val="100000"/>
              </a:lnSpc>
              <a:spcBef>
                <a:spcPts val="0"/>
              </a:spcBef>
              <a:spcAft>
                <a:spcPts val="0"/>
              </a:spcAft>
              <a:buSzPts val="3000"/>
              <a:buNone/>
              <a:defRPr sz="4201"/>
            </a:lvl9pPr>
          </a:lstStyle>
          <a:p>
            <a:endParaRPr/>
          </a:p>
        </p:txBody>
      </p:sp>
      <p:sp>
        <p:nvSpPr>
          <p:cNvPr id="908" name="Google Shape;908;g5c85cab929_0_151"/>
          <p:cNvSpPr txBox="1">
            <a:spLocks noGrp="1"/>
          </p:cNvSpPr>
          <p:nvPr>
            <p:ph type="body" idx="1"/>
          </p:nvPr>
        </p:nvSpPr>
        <p:spPr>
          <a:xfrm>
            <a:off x="515604" y="2888995"/>
            <a:ext cx="4644690" cy="6610168"/>
          </a:xfrm>
          <a:prstGeom prst="rect">
            <a:avLst/>
          </a:prstGeom>
          <a:noFill/>
          <a:ln>
            <a:noFill/>
          </a:ln>
        </p:spPr>
        <p:txBody>
          <a:bodyPr spcFirstLastPara="1" wrap="square" lIns="116050" tIns="116050" rIns="116050" bIns="116050" anchor="t" anchorCtr="0">
            <a:noAutofit/>
          </a:bodyPr>
          <a:lstStyle>
            <a:lvl1pPr marL="640263" lvl="0" indent="-462412" algn="l" rtl="0">
              <a:lnSpc>
                <a:spcPct val="115000"/>
              </a:lnSpc>
              <a:spcBef>
                <a:spcPts val="0"/>
              </a:spcBef>
              <a:spcAft>
                <a:spcPts val="0"/>
              </a:spcAft>
              <a:buSzPts val="1600"/>
              <a:buChar char="●"/>
              <a:defRPr sz="2241"/>
            </a:lvl1pPr>
            <a:lvl2pPr marL="1280526" lvl="1" indent="-462412" algn="l" rtl="0">
              <a:lnSpc>
                <a:spcPct val="115000"/>
              </a:lnSpc>
              <a:spcBef>
                <a:spcPts val="2941"/>
              </a:spcBef>
              <a:spcAft>
                <a:spcPts val="0"/>
              </a:spcAft>
              <a:buSzPts val="1600"/>
              <a:buChar char="○"/>
              <a:defRPr sz="2241"/>
            </a:lvl2pPr>
            <a:lvl3pPr marL="1920789" lvl="2" indent="-462412" algn="l" rtl="0">
              <a:lnSpc>
                <a:spcPct val="115000"/>
              </a:lnSpc>
              <a:spcBef>
                <a:spcPts val="2941"/>
              </a:spcBef>
              <a:spcAft>
                <a:spcPts val="0"/>
              </a:spcAft>
              <a:buSzPts val="1600"/>
              <a:buChar char="■"/>
              <a:defRPr sz="2241"/>
            </a:lvl3pPr>
            <a:lvl4pPr marL="2561052" lvl="3" indent="-462412" algn="l" rtl="0">
              <a:lnSpc>
                <a:spcPct val="115000"/>
              </a:lnSpc>
              <a:spcBef>
                <a:spcPts val="2941"/>
              </a:spcBef>
              <a:spcAft>
                <a:spcPts val="0"/>
              </a:spcAft>
              <a:buSzPts val="1600"/>
              <a:buChar char="●"/>
              <a:defRPr sz="2241"/>
            </a:lvl4pPr>
            <a:lvl5pPr marL="3201314" lvl="4" indent="-462412" algn="l" rtl="0">
              <a:lnSpc>
                <a:spcPct val="115000"/>
              </a:lnSpc>
              <a:spcBef>
                <a:spcPts val="2941"/>
              </a:spcBef>
              <a:spcAft>
                <a:spcPts val="0"/>
              </a:spcAft>
              <a:buSzPts val="1600"/>
              <a:buChar char="○"/>
              <a:defRPr sz="2241"/>
            </a:lvl5pPr>
            <a:lvl6pPr marL="3841577" lvl="5" indent="-462412" algn="l" rtl="0">
              <a:lnSpc>
                <a:spcPct val="115000"/>
              </a:lnSpc>
              <a:spcBef>
                <a:spcPts val="2941"/>
              </a:spcBef>
              <a:spcAft>
                <a:spcPts val="0"/>
              </a:spcAft>
              <a:buSzPts val="1600"/>
              <a:buChar char="■"/>
              <a:defRPr sz="2241"/>
            </a:lvl6pPr>
            <a:lvl7pPr marL="4481840" lvl="6" indent="-462412" algn="l" rtl="0">
              <a:lnSpc>
                <a:spcPct val="115000"/>
              </a:lnSpc>
              <a:spcBef>
                <a:spcPts val="2941"/>
              </a:spcBef>
              <a:spcAft>
                <a:spcPts val="0"/>
              </a:spcAft>
              <a:buSzPts val="1600"/>
              <a:buChar char="●"/>
              <a:defRPr sz="2241"/>
            </a:lvl7pPr>
            <a:lvl8pPr marL="5122103" lvl="7" indent="-462412" algn="l" rtl="0">
              <a:lnSpc>
                <a:spcPct val="115000"/>
              </a:lnSpc>
              <a:spcBef>
                <a:spcPts val="2941"/>
              </a:spcBef>
              <a:spcAft>
                <a:spcPts val="0"/>
              </a:spcAft>
              <a:buSzPts val="1600"/>
              <a:buChar char="○"/>
              <a:defRPr sz="2241"/>
            </a:lvl8pPr>
            <a:lvl9pPr marL="5762366" lvl="8" indent="-462412" algn="l" rtl="0">
              <a:lnSpc>
                <a:spcPct val="115000"/>
              </a:lnSpc>
              <a:spcBef>
                <a:spcPts val="2941"/>
              </a:spcBef>
              <a:spcAft>
                <a:spcPts val="2941"/>
              </a:spcAft>
              <a:buSzPts val="1600"/>
              <a:buChar char="■"/>
              <a:defRPr sz="2241"/>
            </a:lvl9pPr>
          </a:lstStyle>
          <a:p>
            <a:endParaRPr/>
          </a:p>
        </p:txBody>
      </p:sp>
      <p:sp>
        <p:nvSpPr>
          <p:cNvPr id="909" name="Google Shape;909;g5c85cab929_0_151"/>
          <p:cNvSpPr txBox="1">
            <a:spLocks noGrp="1"/>
          </p:cNvSpPr>
          <p:nvPr>
            <p:ph type="sldNum" idx="12"/>
          </p:nvPr>
        </p:nvSpPr>
        <p:spPr>
          <a:xfrm>
            <a:off x="14014857" y="9694885"/>
            <a:ext cx="907429" cy="818143"/>
          </a:xfrm>
          <a:prstGeom prst="rect">
            <a:avLst/>
          </a:prstGeom>
          <a:noFill/>
          <a:ln>
            <a:noFill/>
          </a:ln>
        </p:spPr>
        <p:txBody>
          <a:bodyPr spcFirstLastPara="1" wrap="square" lIns="116050" tIns="116050" rIns="116050" bIns="116050" anchor="ctr" anchorCtr="0">
            <a:noAutofit/>
          </a:bodyPr>
          <a:lstStyle>
            <a:lvl1pPr marL="0" marR="0" lvl="0"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354841058"/>
      </p:ext>
    </p:extLst>
  </p:cSld>
  <p:clrMapOvr>
    <a:masterClrMapping/>
  </p:clrMapOvr>
</p:sldLayout>
</file>

<file path=ppt/slideLayouts/slideLayout369.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910"/>
        <p:cNvGrpSpPr/>
        <p:nvPr/>
      </p:nvGrpSpPr>
      <p:grpSpPr>
        <a:xfrm>
          <a:off x="0" y="0"/>
          <a:ext cx="0" cy="0"/>
          <a:chOff x="0" y="0"/>
          <a:chExt cx="0" cy="0"/>
        </a:xfrm>
      </p:grpSpPr>
      <p:sp>
        <p:nvSpPr>
          <p:cNvPr id="911" name="Google Shape;911;g5c85cab929_0_155"/>
          <p:cNvSpPr txBox="1">
            <a:spLocks noGrp="1"/>
          </p:cNvSpPr>
          <p:nvPr>
            <p:ph type="title"/>
          </p:nvPr>
        </p:nvSpPr>
        <p:spPr>
          <a:xfrm>
            <a:off x="810956" y="935867"/>
            <a:ext cx="10533313" cy="8505136"/>
          </a:xfrm>
          <a:prstGeom prst="rect">
            <a:avLst/>
          </a:prstGeom>
          <a:noFill/>
          <a:ln>
            <a:noFill/>
          </a:ln>
        </p:spPr>
        <p:txBody>
          <a:bodyPr spcFirstLastPara="1" wrap="square" lIns="116050" tIns="116050" rIns="116050" bIns="116050" anchor="ctr" anchorCtr="0">
            <a:noAutofit/>
          </a:bodyPr>
          <a:lstStyle>
            <a:lvl1pPr lvl="0" algn="l" rtl="0">
              <a:lnSpc>
                <a:spcPct val="100000"/>
              </a:lnSpc>
              <a:spcBef>
                <a:spcPts val="0"/>
              </a:spcBef>
              <a:spcAft>
                <a:spcPts val="0"/>
              </a:spcAft>
              <a:buSzPts val="6100"/>
              <a:buNone/>
              <a:defRPr sz="8542"/>
            </a:lvl1pPr>
            <a:lvl2pPr lvl="1" algn="l" rtl="0">
              <a:lnSpc>
                <a:spcPct val="100000"/>
              </a:lnSpc>
              <a:spcBef>
                <a:spcPts val="0"/>
              </a:spcBef>
              <a:spcAft>
                <a:spcPts val="0"/>
              </a:spcAft>
              <a:buSzPts val="6100"/>
              <a:buNone/>
              <a:defRPr sz="8542"/>
            </a:lvl2pPr>
            <a:lvl3pPr lvl="2" algn="l" rtl="0">
              <a:lnSpc>
                <a:spcPct val="100000"/>
              </a:lnSpc>
              <a:spcBef>
                <a:spcPts val="0"/>
              </a:spcBef>
              <a:spcAft>
                <a:spcPts val="0"/>
              </a:spcAft>
              <a:buSzPts val="6100"/>
              <a:buNone/>
              <a:defRPr sz="8542"/>
            </a:lvl3pPr>
            <a:lvl4pPr lvl="3" algn="l" rtl="0">
              <a:lnSpc>
                <a:spcPct val="100000"/>
              </a:lnSpc>
              <a:spcBef>
                <a:spcPts val="0"/>
              </a:spcBef>
              <a:spcAft>
                <a:spcPts val="0"/>
              </a:spcAft>
              <a:buSzPts val="6100"/>
              <a:buNone/>
              <a:defRPr sz="8542"/>
            </a:lvl4pPr>
            <a:lvl5pPr lvl="4" algn="l" rtl="0">
              <a:lnSpc>
                <a:spcPct val="100000"/>
              </a:lnSpc>
              <a:spcBef>
                <a:spcPts val="0"/>
              </a:spcBef>
              <a:spcAft>
                <a:spcPts val="0"/>
              </a:spcAft>
              <a:buSzPts val="6100"/>
              <a:buNone/>
              <a:defRPr sz="8542"/>
            </a:lvl5pPr>
            <a:lvl6pPr lvl="5" algn="l" rtl="0">
              <a:lnSpc>
                <a:spcPct val="100000"/>
              </a:lnSpc>
              <a:spcBef>
                <a:spcPts val="0"/>
              </a:spcBef>
              <a:spcAft>
                <a:spcPts val="0"/>
              </a:spcAft>
              <a:buSzPts val="6100"/>
              <a:buNone/>
              <a:defRPr sz="8542"/>
            </a:lvl6pPr>
            <a:lvl7pPr lvl="6" algn="l" rtl="0">
              <a:lnSpc>
                <a:spcPct val="100000"/>
              </a:lnSpc>
              <a:spcBef>
                <a:spcPts val="0"/>
              </a:spcBef>
              <a:spcAft>
                <a:spcPts val="0"/>
              </a:spcAft>
              <a:buSzPts val="6100"/>
              <a:buNone/>
              <a:defRPr sz="8542"/>
            </a:lvl7pPr>
            <a:lvl8pPr lvl="7" algn="l" rtl="0">
              <a:lnSpc>
                <a:spcPct val="100000"/>
              </a:lnSpc>
              <a:spcBef>
                <a:spcPts val="0"/>
              </a:spcBef>
              <a:spcAft>
                <a:spcPts val="0"/>
              </a:spcAft>
              <a:buSzPts val="6100"/>
              <a:buNone/>
              <a:defRPr sz="8542"/>
            </a:lvl8pPr>
            <a:lvl9pPr lvl="8" algn="l" rtl="0">
              <a:lnSpc>
                <a:spcPct val="100000"/>
              </a:lnSpc>
              <a:spcBef>
                <a:spcPts val="0"/>
              </a:spcBef>
              <a:spcAft>
                <a:spcPts val="0"/>
              </a:spcAft>
              <a:buSzPts val="6100"/>
              <a:buNone/>
              <a:defRPr sz="8542"/>
            </a:lvl9pPr>
          </a:lstStyle>
          <a:p>
            <a:endParaRPr/>
          </a:p>
        </p:txBody>
      </p:sp>
      <p:sp>
        <p:nvSpPr>
          <p:cNvPr id="912" name="Google Shape;912;g5c85cab929_0_155"/>
          <p:cNvSpPr txBox="1">
            <a:spLocks noGrp="1"/>
          </p:cNvSpPr>
          <p:nvPr>
            <p:ph type="sldNum" idx="12"/>
          </p:nvPr>
        </p:nvSpPr>
        <p:spPr>
          <a:xfrm>
            <a:off x="14014857" y="9694885"/>
            <a:ext cx="907429" cy="818143"/>
          </a:xfrm>
          <a:prstGeom prst="rect">
            <a:avLst/>
          </a:prstGeom>
          <a:noFill/>
          <a:ln>
            <a:noFill/>
          </a:ln>
        </p:spPr>
        <p:txBody>
          <a:bodyPr spcFirstLastPara="1" wrap="square" lIns="116050" tIns="116050" rIns="116050" bIns="116050" anchor="ctr" anchorCtr="0">
            <a:noAutofit/>
          </a:bodyPr>
          <a:lstStyle>
            <a:lvl1pPr marL="0" marR="0" lvl="0"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939978623"/>
      </p:ext>
    </p:extLst>
  </p:cSld>
  <p:clrMapOvr>
    <a:masterClrMapping/>
  </p:clrMapOvr>
</p:sldLayout>
</file>

<file path=ppt/slideLayouts/slideLayout370.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913"/>
        <p:cNvGrpSpPr/>
        <p:nvPr/>
      </p:nvGrpSpPr>
      <p:grpSpPr>
        <a:xfrm>
          <a:off x="0" y="0"/>
          <a:ext cx="0" cy="0"/>
          <a:chOff x="0" y="0"/>
          <a:chExt cx="0" cy="0"/>
        </a:xfrm>
      </p:grpSpPr>
      <p:sp>
        <p:nvSpPr>
          <p:cNvPr id="914" name="Google Shape;914;g5c85cab929_0_158"/>
          <p:cNvSpPr/>
          <p:nvPr/>
        </p:nvSpPr>
        <p:spPr>
          <a:xfrm>
            <a:off x="7562850" y="-260"/>
            <a:ext cx="7562745" cy="10693400"/>
          </a:xfrm>
          <a:prstGeom prst="rect">
            <a:avLst/>
          </a:prstGeom>
          <a:solidFill>
            <a:schemeClr val="lt2"/>
          </a:solidFill>
          <a:ln>
            <a:noFill/>
          </a:ln>
        </p:spPr>
        <p:txBody>
          <a:bodyPr spcFirstLastPara="1" wrap="square" lIns="162511" tIns="162511" rIns="162511" bIns="162511"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961" b="0" i="0" u="none" strike="noStrike" cap="none">
              <a:solidFill>
                <a:srgbClr val="000000"/>
              </a:solidFill>
              <a:latin typeface="Arial"/>
              <a:ea typeface="Arial"/>
              <a:cs typeface="Arial"/>
              <a:sym typeface="Arial"/>
            </a:endParaRPr>
          </a:p>
        </p:txBody>
      </p:sp>
      <p:sp>
        <p:nvSpPr>
          <p:cNvPr id="915" name="Google Shape;915;g5c85cab929_0_158"/>
          <p:cNvSpPr txBox="1">
            <a:spLocks noGrp="1"/>
          </p:cNvSpPr>
          <p:nvPr>
            <p:ph type="title"/>
          </p:nvPr>
        </p:nvSpPr>
        <p:spPr>
          <a:xfrm>
            <a:off x="439182" y="2563787"/>
            <a:ext cx="6691025" cy="3081720"/>
          </a:xfrm>
          <a:prstGeom prst="rect">
            <a:avLst/>
          </a:prstGeom>
          <a:noFill/>
          <a:ln>
            <a:noFill/>
          </a:ln>
        </p:spPr>
        <p:txBody>
          <a:bodyPr spcFirstLastPara="1" wrap="square" lIns="116050" tIns="116050" rIns="116050" bIns="116050" anchor="b" anchorCtr="0">
            <a:noAutofit/>
          </a:bodyPr>
          <a:lstStyle>
            <a:lvl1pPr lvl="0" algn="ctr" rtl="0">
              <a:lnSpc>
                <a:spcPct val="100000"/>
              </a:lnSpc>
              <a:spcBef>
                <a:spcPts val="0"/>
              </a:spcBef>
              <a:spcAft>
                <a:spcPts val="0"/>
              </a:spcAft>
              <a:buSzPts val="5300"/>
              <a:buNone/>
              <a:defRPr sz="7422"/>
            </a:lvl1pPr>
            <a:lvl2pPr lvl="1" algn="ctr" rtl="0">
              <a:lnSpc>
                <a:spcPct val="100000"/>
              </a:lnSpc>
              <a:spcBef>
                <a:spcPts val="0"/>
              </a:spcBef>
              <a:spcAft>
                <a:spcPts val="0"/>
              </a:spcAft>
              <a:buSzPts val="5300"/>
              <a:buNone/>
              <a:defRPr sz="7422"/>
            </a:lvl2pPr>
            <a:lvl3pPr lvl="2" algn="ctr" rtl="0">
              <a:lnSpc>
                <a:spcPct val="100000"/>
              </a:lnSpc>
              <a:spcBef>
                <a:spcPts val="0"/>
              </a:spcBef>
              <a:spcAft>
                <a:spcPts val="0"/>
              </a:spcAft>
              <a:buSzPts val="5300"/>
              <a:buNone/>
              <a:defRPr sz="7422"/>
            </a:lvl3pPr>
            <a:lvl4pPr lvl="3" algn="ctr" rtl="0">
              <a:lnSpc>
                <a:spcPct val="100000"/>
              </a:lnSpc>
              <a:spcBef>
                <a:spcPts val="0"/>
              </a:spcBef>
              <a:spcAft>
                <a:spcPts val="0"/>
              </a:spcAft>
              <a:buSzPts val="5300"/>
              <a:buNone/>
              <a:defRPr sz="7422"/>
            </a:lvl4pPr>
            <a:lvl5pPr lvl="4" algn="ctr" rtl="0">
              <a:lnSpc>
                <a:spcPct val="100000"/>
              </a:lnSpc>
              <a:spcBef>
                <a:spcPts val="0"/>
              </a:spcBef>
              <a:spcAft>
                <a:spcPts val="0"/>
              </a:spcAft>
              <a:buSzPts val="5300"/>
              <a:buNone/>
              <a:defRPr sz="7422"/>
            </a:lvl5pPr>
            <a:lvl6pPr lvl="5" algn="ctr" rtl="0">
              <a:lnSpc>
                <a:spcPct val="100000"/>
              </a:lnSpc>
              <a:spcBef>
                <a:spcPts val="0"/>
              </a:spcBef>
              <a:spcAft>
                <a:spcPts val="0"/>
              </a:spcAft>
              <a:buSzPts val="5300"/>
              <a:buNone/>
              <a:defRPr sz="7422"/>
            </a:lvl6pPr>
            <a:lvl7pPr lvl="6" algn="ctr" rtl="0">
              <a:lnSpc>
                <a:spcPct val="100000"/>
              </a:lnSpc>
              <a:spcBef>
                <a:spcPts val="0"/>
              </a:spcBef>
              <a:spcAft>
                <a:spcPts val="0"/>
              </a:spcAft>
              <a:buSzPts val="5300"/>
              <a:buNone/>
              <a:defRPr sz="7422"/>
            </a:lvl7pPr>
            <a:lvl8pPr lvl="7" algn="ctr" rtl="0">
              <a:lnSpc>
                <a:spcPct val="100000"/>
              </a:lnSpc>
              <a:spcBef>
                <a:spcPts val="0"/>
              </a:spcBef>
              <a:spcAft>
                <a:spcPts val="0"/>
              </a:spcAft>
              <a:buSzPts val="5300"/>
              <a:buNone/>
              <a:defRPr sz="7422"/>
            </a:lvl8pPr>
            <a:lvl9pPr lvl="8" algn="ctr" rtl="0">
              <a:lnSpc>
                <a:spcPct val="100000"/>
              </a:lnSpc>
              <a:spcBef>
                <a:spcPts val="0"/>
              </a:spcBef>
              <a:spcAft>
                <a:spcPts val="0"/>
              </a:spcAft>
              <a:buSzPts val="5300"/>
              <a:buNone/>
              <a:defRPr sz="7422"/>
            </a:lvl9pPr>
          </a:lstStyle>
          <a:p>
            <a:endParaRPr/>
          </a:p>
        </p:txBody>
      </p:sp>
      <p:sp>
        <p:nvSpPr>
          <p:cNvPr id="916" name="Google Shape;916;g5c85cab929_0_158"/>
          <p:cNvSpPr txBox="1">
            <a:spLocks noGrp="1"/>
          </p:cNvSpPr>
          <p:nvPr>
            <p:ph type="subTitle" idx="1"/>
          </p:nvPr>
        </p:nvSpPr>
        <p:spPr>
          <a:xfrm>
            <a:off x="439182" y="5827627"/>
            <a:ext cx="6691025" cy="2567632"/>
          </a:xfrm>
          <a:prstGeom prst="rect">
            <a:avLst/>
          </a:prstGeom>
          <a:noFill/>
          <a:ln>
            <a:noFill/>
          </a:ln>
        </p:spPr>
        <p:txBody>
          <a:bodyPr spcFirstLastPara="1" wrap="square" lIns="116050" tIns="116050" rIns="116050" bIns="116050" anchor="t" anchorCtr="0">
            <a:noAutofit/>
          </a:bodyPr>
          <a:lstStyle>
            <a:lvl1pPr lvl="0" algn="ctr" rtl="0">
              <a:lnSpc>
                <a:spcPct val="100000"/>
              </a:lnSpc>
              <a:spcBef>
                <a:spcPts val="0"/>
              </a:spcBef>
              <a:spcAft>
                <a:spcPts val="0"/>
              </a:spcAft>
              <a:buSzPts val="2700"/>
              <a:buNone/>
              <a:defRPr sz="3781"/>
            </a:lvl1pPr>
            <a:lvl2pPr lvl="1" algn="ctr" rtl="0">
              <a:lnSpc>
                <a:spcPct val="100000"/>
              </a:lnSpc>
              <a:spcBef>
                <a:spcPts val="0"/>
              </a:spcBef>
              <a:spcAft>
                <a:spcPts val="0"/>
              </a:spcAft>
              <a:buSzPts val="2700"/>
              <a:buNone/>
              <a:defRPr sz="3781"/>
            </a:lvl2pPr>
            <a:lvl3pPr lvl="2" algn="ctr" rtl="0">
              <a:lnSpc>
                <a:spcPct val="100000"/>
              </a:lnSpc>
              <a:spcBef>
                <a:spcPts val="0"/>
              </a:spcBef>
              <a:spcAft>
                <a:spcPts val="0"/>
              </a:spcAft>
              <a:buSzPts val="2700"/>
              <a:buNone/>
              <a:defRPr sz="3781"/>
            </a:lvl3pPr>
            <a:lvl4pPr lvl="3" algn="ctr" rtl="0">
              <a:lnSpc>
                <a:spcPct val="100000"/>
              </a:lnSpc>
              <a:spcBef>
                <a:spcPts val="0"/>
              </a:spcBef>
              <a:spcAft>
                <a:spcPts val="0"/>
              </a:spcAft>
              <a:buSzPts val="2700"/>
              <a:buNone/>
              <a:defRPr sz="3781"/>
            </a:lvl4pPr>
            <a:lvl5pPr lvl="4" algn="ctr" rtl="0">
              <a:lnSpc>
                <a:spcPct val="100000"/>
              </a:lnSpc>
              <a:spcBef>
                <a:spcPts val="0"/>
              </a:spcBef>
              <a:spcAft>
                <a:spcPts val="0"/>
              </a:spcAft>
              <a:buSzPts val="2700"/>
              <a:buNone/>
              <a:defRPr sz="3781"/>
            </a:lvl5pPr>
            <a:lvl6pPr lvl="5" algn="ctr" rtl="0">
              <a:lnSpc>
                <a:spcPct val="100000"/>
              </a:lnSpc>
              <a:spcBef>
                <a:spcPts val="0"/>
              </a:spcBef>
              <a:spcAft>
                <a:spcPts val="0"/>
              </a:spcAft>
              <a:buSzPts val="2700"/>
              <a:buNone/>
              <a:defRPr sz="3781"/>
            </a:lvl6pPr>
            <a:lvl7pPr lvl="6" algn="ctr" rtl="0">
              <a:lnSpc>
                <a:spcPct val="100000"/>
              </a:lnSpc>
              <a:spcBef>
                <a:spcPts val="0"/>
              </a:spcBef>
              <a:spcAft>
                <a:spcPts val="0"/>
              </a:spcAft>
              <a:buSzPts val="2700"/>
              <a:buNone/>
              <a:defRPr sz="3781"/>
            </a:lvl7pPr>
            <a:lvl8pPr lvl="7" algn="ctr" rtl="0">
              <a:lnSpc>
                <a:spcPct val="100000"/>
              </a:lnSpc>
              <a:spcBef>
                <a:spcPts val="0"/>
              </a:spcBef>
              <a:spcAft>
                <a:spcPts val="0"/>
              </a:spcAft>
              <a:buSzPts val="2700"/>
              <a:buNone/>
              <a:defRPr sz="3781"/>
            </a:lvl8pPr>
            <a:lvl9pPr lvl="8" algn="ctr" rtl="0">
              <a:lnSpc>
                <a:spcPct val="100000"/>
              </a:lnSpc>
              <a:spcBef>
                <a:spcPts val="0"/>
              </a:spcBef>
              <a:spcAft>
                <a:spcPts val="0"/>
              </a:spcAft>
              <a:buSzPts val="2700"/>
              <a:buNone/>
              <a:defRPr sz="3781"/>
            </a:lvl9pPr>
          </a:lstStyle>
          <a:p>
            <a:endParaRPr/>
          </a:p>
        </p:txBody>
      </p:sp>
      <p:sp>
        <p:nvSpPr>
          <p:cNvPr id="917" name="Google Shape;917;g5c85cab929_0_158"/>
          <p:cNvSpPr txBox="1">
            <a:spLocks noGrp="1"/>
          </p:cNvSpPr>
          <p:nvPr>
            <p:ph type="body" idx="2"/>
          </p:nvPr>
        </p:nvSpPr>
        <p:spPr>
          <a:xfrm>
            <a:off x="8170757" y="1505361"/>
            <a:ext cx="6346959" cy="7682314"/>
          </a:xfrm>
          <a:prstGeom prst="rect">
            <a:avLst/>
          </a:prstGeom>
          <a:noFill/>
          <a:ln>
            <a:noFill/>
          </a:ln>
        </p:spPr>
        <p:txBody>
          <a:bodyPr spcFirstLastPara="1" wrap="square" lIns="116050" tIns="116050" rIns="116050" bIns="116050" anchor="ctr" anchorCtr="0">
            <a:noAutofit/>
          </a:bodyPr>
          <a:lstStyle>
            <a:lvl1pPr marL="640263" lvl="0" indent="-524660" algn="l" rtl="0">
              <a:lnSpc>
                <a:spcPct val="115000"/>
              </a:lnSpc>
              <a:spcBef>
                <a:spcPts val="0"/>
              </a:spcBef>
              <a:spcAft>
                <a:spcPts val="0"/>
              </a:spcAft>
              <a:buSzPts val="2300"/>
              <a:buChar char="●"/>
              <a:defRPr/>
            </a:lvl1pPr>
            <a:lvl2pPr marL="1280526" lvl="1" indent="-480197" algn="l" rtl="0">
              <a:lnSpc>
                <a:spcPct val="115000"/>
              </a:lnSpc>
              <a:spcBef>
                <a:spcPts val="2941"/>
              </a:spcBef>
              <a:spcAft>
                <a:spcPts val="0"/>
              </a:spcAft>
              <a:buSzPts val="1800"/>
              <a:buChar char="○"/>
              <a:defRPr/>
            </a:lvl2pPr>
            <a:lvl3pPr marL="1920789" lvl="2" indent="-480197" algn="l" rtl="0">
              <a:lnSpc>
                <a:spcPct val="115000"/>
              </a:lnSpc>
              <a:spcBef>
                <a:spcPts val="2941"/>
              </a:spcBef>
              <a:spcAft>
                <a:spcPts val="0"/>
              </a:spcAft>
              <a:buSzPts val="1800"/>
              <a:buChar char="■"/>
              <a:defRPr/>
            </a:lvl3pPr>
            <a:lvl4pPr marL="2561052" lvl="3" indent="-480197" algn="l" rtl="0">
              <a:lnSpc>
                <a:spcPct val="115000"/>
              </a:lnSpc>
              <a:spcBef>
                <a:spcPts val="2941"/>
              </a:spcBef>
              <a:spcAft>
                <a:spcPts val="0"/>
              </a:spcAft>
              <a:buSzPts val="1800"/>
              <a:buChar char="●"/>
              <a:defRPr/>
            </a:lvl4pPr>
            <a:lvl5pPr marL="3201314" lvl="4" indent="-480197" algn="l" rtl="0">
              <a:lnSpc>
                <a:spcPct val="115000"/>
              </a:lnSpc>
              <a:spcBef>
                <a:spcPts val="2941"/>
              </a:spcBef>
              <a:spcAft>
                <a:spcPts val="0"/>
              </a:spcAft>
              <a:buSzPts val="1800"/>
              <a:buChar char="○"/>
              <a:defRPr/>
            </a:lvl5pPr>
            <a:lvl6pPr marL="3841577" lvl="5" indent="-480197" algn="l" rtl="0">
              <a:lnSpc>
                <a:spcPct val="115000"/>
              </a:lnSpc>
              <a:spcBef>
                <a:spcPts val="2941"/>
              </a:spcBef>
              <a:spcAft>
                <a:spcPts val="0"/>
              </a:spcAft>
              <a:buSzPts val="1800"/>
              <a:buChar char="■"/>
              <a:defRPr/>
            </a:lvl6pPr>
            <a:lvl7pPr marL="4481840" lvl="6" indent="-480197" algn="l" rtl="0">
              <a:lnSpc>
                <a:spcPct val="115000"/>
              </a:lnSpc>
              <a:spcBef>
                <a:spcPts val="2941"/>
              </a:spcBef>
              <a:spcAft>
                <a:spcPts val="0"/>
              </a:spcAft>
              <a:buSzPts val="1800"/>
              <a:buChar char="●"/>
              <a:defRPr/>
            </a:lvl7pPr>
            <a:lvl8pPr marL="5122103" lvl="7" indent="-480197" algn="l" rtl="0">
              <a:lnSpc>
                <a:spcPct val="115000"/>
              </a:lnSpc>
              <a:spcBef>
                <a:spcPts val="2941"/>
              </a:spcBef>
              <a:spcAft>
                <a:spcPts val="0"/>
              </a:spcAft>
              <a:buSzPts val="1800"/>
              <a:buChar char="○"/>
              <a:defRPr/>
            </a:lvl8pPr>
            <a:lvl9pPr marL="5762366" lvl="8" indent="-480197" algn="l" rtl="0">
              <a:lnSpc>
                <a:spcPct val="115000"/>
              </a:lnSpc>
              <a:spcBef>
                <a:spcPts val="2941"/>
              </a:spcBef>
              <a:spcAft>
                <a:spcPts val="2941"/>
              </a:spcAft>
              <a:buSzPts val="1800"/>
              <a:buChar char="■"/>
              <a:defRPr/>
            </a:lvl9pPr>
          </a:lstStyle>
          <a:p>
            <a:endParaRPr/>
          </a:p>
        </p:txBody>
      </p:sp>
      <p:sp>
        <p:nvSpPr>
          <p:cNvPr id="918" name="Google Shape;918;g5c85cab929_0_158"/>
          <p:cNvSpPr txBox="1">
            <a:spLocks noGrp="1"/>
          </p:cNvSpPr>
          <p:nvPr>
            <p:ph type="sldNum" idx="12"/>
          </p:nvPr>
        </p:nvSpPr>
        <p:spPr>
          <a:xfrm>
            <a:off x="14014857" y="9694885"/>
            <a:ext cx="907429" cy="818143"/>
          </a:xfrm>
          <a:prstGeom prst="rect">
            <a:avLst/>
          </a:prstGeom>
          <a:noFill/>
          <a:ln>
            <a:noFill/>
          </a:ln>
        </p:spPr>
        <p:txBody>
          <a:bodyPr spcFirstLastPara="1" wrap="square" lIns="116050" tIns="116050" rIns="116050" bIns="116050" anchor="ctr" anchorCtr="0">
            <a:noAutofit/>
          </a:bodyPr>
          <a:lstStyle>
            <a:lvl1pPr marL="0" marR="0" lvl="0"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4149075186"/>
      </p:ext>
    </p:extLst>
  </p:cSld>
  <p:clrMapOvr>
    <a:masterClrMapping/>
  </p:clrMapOvr>
</p:sldLayout>
</file>

<file path=ppt/slideLayouts/slideLayout371.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919"/>
        <p:cNvGrpSpPr/>
        <p:nvPr/>
      </p:nvGrpSpPr>
      <p:grpSpPr>
        <a:xfrm>
          <a:off x="0" y="0"/>
          <a:ext cx="0" cy="0"/>
          <a:chOff x="0" y="0"/>
          <a:chExt cx="0" cy="0"/>
        </a:xfrm>
      </p:grpSpPr>
      <p:sp>
        <p:nvSpPr>
          <p:cNvPr id="920" name="Google Shape;920;g5c85cab929_0_164"/>
          <p:cNvSpPr txBox="1">
            <a:spLocks noGrp="1"/>
          </p:cNvSpPr>
          <p:nvPr>
            <p:ph type="body" idx="1"/>
          </p:nvPr>
        </p:nvSpPr>
        <p:spPr>
          <a:xfrm>
            <a:off x="515605" y="8795418"/>
            <a:ext cx="9922899" cy="1258322"/>
          </a:xfrm>
          <a:prstGeom prst="rect">
            <a:avLst/>
          </a:prstGeom>
          <a:noFill/>
          <a:ln>
            <a:noFill/>
          </a:ln>
        </p:spPr>
        <p:txBody>
          <a:bodyPr spcFirstLastPara="1" wrap="square" lIns="116050" tIns="116050" rIns="116050" bIns="116050" anchor="ctr" anchorCtr="0">
            <a:noAutofit/>
          </a:bodyPr>
          <a:lstStyle>
            <a:lvl1pPr marL="640263" lvl="0" indent="-320131" algn="l" rtl="0">
              <a:lnSpc>
                <a:spcPct val="100000"/>
              </a:lnSpc>
              <a:spcBef>
                <a:spcPts val="0"/>
              </a:spcBef>
              <a:spcAft>
                <a:spcPts val="0"/>
              </a:spcAft>
              <a:buSzPts val="2300"/>
              <a:buNone/>
              <a:defRPr/>
            </a:lvl1pPr>
          </a:lstStyle>
          <a:p>
            <a:endParaRPr/>
          </a:p>
        </p:txBody>
      </p:sp>
      <p:sp>
        <p:nvSpPr>
          <p:cNvPr id="921" name="Google Shape;921;g5c85cab929_0_164"/>
          <p:cNvSpPr txBox="1">
            <a:spLocks noGrp="1"/>
          </p:cNvSpPr>
          <p:nvPr>
            <p:ph type="sldNum" idx="12"/>
          </p:nvPr>
        </p:nvSpPr>
        <p:spPr>
          <a:xfrm>
            <a:off x="14014857" y="9694885"/>
            <a:ext cx="907429" cy="818143"/>
          </a:xfrm>
          <a:prstGeom prst="rect">
            <a:avLst/>
          </a:prstGeom>
          <a:noFill/>
          <a:ln>
            <a:noFill/>
          </a:ln>
        </p:spPr>
        <p:txBody>
          <a:bodyPr spcFirstLastPara="1" wrap="square" lIns="116050" tIns="116050" rIns="116050" bIns="116050" anchor="ctr" anchorCtr="0">
            <a:noAutofit/>
          </a:bodyPr>
          <a:lstStyle>
            <a:lvl1pPr marL="0" marR="0" lvl="0"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137948597"/>
      </p:ext>
    </p:extLst>
  </p:cSld>
  <p:clrMapOvr>
    <a:masterClrMapping/>
  </p:clrMapOvr>
</p:sldLayout>
</file>

<file path=ppt/slideLayouts/slideLayout372.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922"/>
        <p:cNvGrpSpPr/>
        <p:nvPr/>
      </p:nvGrpSpPr>
      <p:grpSpPr>
        <a:xfrm>
          <a:off x="0" y="0"/>
          <a:ext cx="0" cy="0"/>
          <a:chOff x="0" y="0"/>
          <a:chExt cx="0" cy="0"/>
        </a:xfrm>
      </p:grpSpPr>
      <p:sp>
        <p:nvSpPr>
          <p:cNvPr id="923" name="Google Shape;923;g5c85cab929_0_167"/>
          <p:cNvSpPr txBox="1">
            <a:spLocks noGrp="1"/>
          </p:cNvSpPr>
          <p:nvPr>
            <p:ph type="title" hasCustomPrompt="1"/>
          </p:nvPr>
        </p:nvSpPr>
        <p:spPr>
          <a:xfrm>
            <a:off x="515604" y="2299648"/>
            <a:ext cx="14094550" cy="4082297"/>
          </a:xfrm>
          <a:prstGeom prst="rect">
            <a:avLst/>
          </a:prstGeom>
          <a:noFill/>
          <a:ln>
            <a:noFill/>
          </a:ln>
        </p:spPr>
        <p:txBody>
          <a:bodyPr spcFirstLastPara="1" wrap="square" lIns="116050" tIns="116050" rIns="116050" bIns="116050" anchor="b" anchorCtr="0">
            <a:noAutofit/>
          </a:bodyPr>
          <a:lstStyle>
            <a:lvl1pPr lvl="0" algn="ctr" rtl="0">
              <a:lnSpc>
                <a:spcPct val="100000"/>
              </a:lnSpc>
              <a:spcBef>
                <a:spcPts val="0"/>
              </a:spcBef>
              <a:spcAft>
                <a:spcPts val="0"/>
              </a:spcAft>
              <a:buSzPts val="15200"/>
              <a:buNone/>
              <a:defRPr sz="21286"/>
            </a:lvl1pPr>
            <a:lvl2pPr lvl="1" algn="ctr" rtl="0">
              <a:lnSpc>
                <a:spcPct val="100000"/>
              </a:lnSpc>
              <a:spcBef>
                <a:spcPts val="0"/>
              </a:spcBef>
              <a:spcAft>
                <a:spcPts val="0"/>
              </a:spcAft>
              <a:buSzPts val="15200"/>
              <a:buNone/>
              <a:defRPr sz="21286"/>
            </a:lvl2pPr>
            <a:lvl3pPr lvl="2" algn="ctr" rtl="0">
              <a:lnSpc>
                <a:spcPct val="100000"/>
              </a:lnSpc>
              <a:spcBef>
                <a:spcPts val="0"/>
              </a:spcBef>
              <a:spcAft>
                <a:spcPts val="0"/>
              </a:spcAft>
              <a:buSzPts val="15200"/>
              <a:buNone/>
              <a:defRPr sz="21286"/>
            </a:lvl3pPr>
            <a:lvl4pPr lvl="3" algn="ctr" rtl="0">
              <a:lnSpc>
                <a:spcPct val="100000"/>
              </a:lnSpc>
              <a:spcBef>
                <a:spcPts val="0"/>
              </a:spcBef>
              <a:spcAft>
                <a:spcPts val="0"/>
              </a:spcAft>
              <a:buSzPts val="15200"/>
              <a:buNone/>
              <a:defRPr sz="21286"/>
            </a:lvl4pPr>
            <a:lvl5pPr lvl="4" algn="ctr" rtl="0">
              <a:lnSpc>
                <a:spcPct val="100000"/>
              </a:lnSpc>
              <a:spcBef>
                <a:spcPts val="0"/>
              </a:spcBef>
              <a:spcAft>
                <a:spcPts val="0"/>
              </a:spcAft>
              <a:buSzPts val="15200"/>
              <a:buNone/>
              <a:defRPr sz="21286"/>
            </a:lvl5pPr>
            <a:lvl6pPr lvl="5" algn="ctr" rtl="0">
              <a:lnSpc>
                <a:spcPct val="100000"/>
              </a:lnSpc>
              <a:spcBef>
                <a:spcPts val="0"/>
              </a:spcBef>
              <a:spcAft>
                <a:spcPts val="0"/>
              </a:spcAft>
              <a:buSzPts val="15200"/>
              <a:buNone/>
              <a:defRPr sz="21286"/>
            </a:lvl6pPr>
            <a:lvl7pPr lvl="6" algn="ctr" rtl="0">
              <a:lnSpc>
                <a:spcPct val="100000"/>
              </a:lnSpc>
              <a:spcBef>
                <a:spcPts val="0"/>
              </a:spcBef>
              <a:spcAft>
                <a:spcPts val="0"/>
              </a:spcAft>
              <a:buSzPts val="15200"/>
              <a:buNone/>
              <a:defRPr sz="21286"/>
            </a:lvl7pPr>
            <a:lvl8pPr lvl="7" algn="ctr" rtl="0">
              <a:lnSpc>
                <a:spcPct val="100000"/>
              </a:lnSpc>
              <a:spcBef>
                <a:spcPts val="0"/>
              </a:spcBef>
              <a:spcAft>
                <a:spcPts val="0"/>
              </a:spcAft>
              <a:buSzPts val="15200"/>
              <a:buNone/>
              <a:defRPr sz="21286"/>
            </a:lvl8pPr>
            <a:lvl9pPr lvl="8" algn="ctr" rtl="0">
              <a:lnSpc>
                <a:spcPct val="100000"/>
              </a:lnSpc>
              <a:spcBef>
                <a:spcPts val="0"/>
              </a:spcBef>
              <a:spcAft>
                <a:spcPts val="0"/>
              </a:spcAft>
              <a:buSzPts val="15200"/>
              <a:buNone/>
              <a:defRPr sz="21286"/>
            </a:lvl9pPr>
          </a:lstStyle>
          <a:p>
            <a:r>
              <a:t>xx%</a:t>
            </a:r>
          </a:p>
        </p:txBody>
      </p:sp>
      <p:sp>
        <p:nvSpPr>
          <p:cNvPr id="924" name="Google Shape;924;g5c85cab929_0_167"/>
          <p:cNvSpPr txBox="1">
            <a:spLocks noGrp="1"/>
          </p:cNvSpPr>
          <p:nvPr>
            <p:ph type="body" idx="1"/>
          </p:nvPr>
        </p:nvSpPr>
        <p:spPr>
          <a:xfrm>
            <a:off x="515604" y="6553515"/>
            <a:ext cx="14094550" cy="2704223"/>
          </a:xfrm>
          <a:prstGeom prst="rect">
            <a:avLst/>
          </a:prstGeom>
          <a:noFill/>
          <a:ln>
            <a:noFill/>
          </a:ln>
        </p:spPr>
        <p:txBody>
          <a:bodyPr spcFirstLastPara="1" wrap="square" lIns="116050" tIns="116050" rIns="116050" bIns="116050" anchor="t" anchorCtr="0">
            <a:noAutofit/>
          </a:bodyPr>
          <a:lstStyle>
            <a:lvl1pPr marL="640263" lvl="0" indent="-524660" algn="ctr" rtl="0">
              <a:lnSpc>
                <a:spcPct val="115000"/>
              </a:lnSpc>
              <a:spcBef>
                <a:spcPts val="0"/>
              </a:spcBef>
              <a:spcAft>
                <a:spcPts val="0"/>
              </a:spcAft>
              <a:buSzPts val="2300"/>
              <a:buChar char="●"/>
              <a:defRPr/>
            </a:lvl1pPr>
            <a:lvl2pPr marL="1280526" lvl="1" indent="-480197" algn="ctr" rtl="0">
              <a:lnSpc>
                <a:spcPct val="115000"/>
              </a:lnSpc>
              <a:spcBef>
                <a:spcPts val="2941"/>
              </a:spcBef>
              <a:spcAft>
                <a:spcPts val="0"/>
              </a:spcAft>
              <a:buSzPts val="1800"/>
              <a:buChar char="○"/>
              <a:defRPr/>
            </a:lvl2pPr>
            <a:lvl3pPr marL="1920789" lvl="2" indent="-480197" algn="ctr" rtl="0">
              <a:lnSpc>
                <a:spcPct val="115000"/>
              </a:lnSpc>
              <a:spcBef>
                <a:spcPts val="2941"/>
              </a:spcBef>
              <a:spcAft>
                <a:spcPts val="0"/>
              </a:spcAft>
              <a:buSzPts val="1800"/>
              <a:buChar char="■"/>
              <a:defRPr/>
            </a:lvl3pPr>
            <a:lvl4pPr marL="2561052" lvl="3" indent="-480197" algn="ctr" rtl="0">
              <a:lnSpc>
                <a:spcPct val="115000"/>
              </a:lnSpc>
              <a:spcBef>
                <a:spcPts val="2941"/>
              </a:spcBef>
              <a:spcAft>
                <a:spcPts val="0"/>
              </a:spcAft>
              <a:buSzPts val="1800"/>
              <a:buChar char="●"/>
              <a:defRPr/>
            </a:lvl4pPr>
            <a:lvl5pPr marL="3201314" lvl="4" indent="-480197" algn="ctr" rtl="0">
              <a:lnSpc>
                <a:spcPct val="115000"/>
              </a:lnSpc>
              <a:spcBef>
                <a:spcPts val="2941"/>
              </a:spcBef>
              <a:spcAft>
                <a:spcPts val="0"/>
              </a:spcAft>
              <a:buSzPts val="1800"/>
              <a:buChar char="○"/>
              <a:defRPr/>
            </a:lvl5pPr>
            <a:lvl6pPr marL="3841577" lvl="5" indent="-480197" algn="ctr" rtl="0">
              <a:lnSpc>
                <a:spcPct val="115000"/>
              </a:lnSpc>
              <a:spcBef>
                <a:spcPts val="2941"/>
              </a:spcBef>
              <a:spcAft>
                <a:spcPts val="0"/>
              </a:spcAft>
              <a:buSzPts val="1800"/>
              <a:buChar char="■"/>
              <a:defRPr/>
            </a:lvl6pPr>
            <a:lvl7pPr marL="4481840" lvl="6" indent="-480197" algn="ctr" rtl="0">
              <a:lnSpc>
                <a:spcPct val="115000"/>
              </a:lnSpc>
              <a:spcBef>
                <a:spcPts val="2941"/>
              </a:spcBef>
              <a:spcAft>
                <a:spcPts val="0"/>
              </a:spcAft>
              <a:buSzPts val="1800"/>
              <a:buChar char="●"/>
              <a:defRPr/>
            </a:lvl7pPr>
            <a:lvl8pPr marL="5122103" lvl="7" indent="-480197" algn="ctr" rtl="0">
              <a:lnSpc>
                <a:spcPct val="115000"/>
              </a:lnSpc>
              <a:spcBef>
                <a:spcPts val="2941"/>
              </a:spcBef>
              <a:spcAft>
                <a:spcPts val="0"/>
              </a:spcAft>
              <a:buSzPts val="1800"/>
              <a:buChar char="○"/>
              <a:defRPr/>
            </a:lvl8pPr>
            <a:lvl9pPr marL="5762366" lvl="8" indent="-480197" algn="ctr" rtl="0">
              <a:lnSpc>
                <a:spcPct val="115000"/>
              </a:lnSpc>
              <a:spcBef>
                <a:spcPts val="2941"/>
              </a:spcBef>
              <a:spcAft>
                <a:spcPts val="2941"/>
              </a:spcAft>
              <a:buSzPts val="1800"/>
              <a:buChar char="■"/>
              <a:defRPr/>
            </a:lvl9pPr>
          </a:lstStyle>
          <a:p>
            <a:endParaRPr/>
          </a:p>
        </p:txBody>
      </p:sp>
      <p:sp>
        <p:nvSpPr>
          <p:cNvPr id="925" name="Google Shape;925;g5c85cab929_0_167"/>
          <p:cNvSpPr txBox="1">
            <a:spLocks noGrp="1"/>
          </p:cNvSpPr>
          <p:nvPr>
            <p:ph type="sldNum" idx="12"/>
          </p:nvPr>
        </p:nvSpPr>
        <p:spPr>
          <a:xfrm>
            <a:off x="14014857" y="9694885"/>
            <a:ext cx="907429" cy="818143"/>
          </a:xfrm>
          <a:prstGeom prst="rect">
            <a:avLst/>
          </a:prstGeom>
          <a:noFill/>
          <a:ln>
            <a:noFill/>
          </a:ln>
        </p:spPr>
        <p:txBody>
          <a:bodyPr spcFirstLastPara="1" wrap="square" lIns="116050" tIns="116050" rIns="116050" bIns="116050" anchor="ctr" anchorCtr="0">
            <a:noAutofit/>
          </a:bodyPr>
          <a:lstStyle>
            <a:lvl1pPr marL="0" marR="0" lvl="0"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150479556"/>
      </p:ext>
    </p:extLst>
  </p:cSld>
  <p:clrMapOvr>
    <a:masterClrMapping/>
  </p:clrMapOvr>
</p:sldLayout>
</file>

<file path=ppt/slideLayouts/slideLayout37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926"/>
        <p:cNvGrpSpPr/>
        <p:nvPr/>
      </p:nvGrpSpPr>
      <p:grpSpPr>
        <a:xfrm>
          <a:off x="0" y="0"/>
          <a:ext cx="0" cy="0"/>
          <a:chOff x="0" y="0"/>
          <a:chExt cx="0" cy="0"/>
        </a:xfrm>
      </p:grpSpPr>
      <p:sp>
        <p:nvSpPr>
          <p:cNvPr id="927" name="Google Shape;927;g5c85cab929_0_171"/>
          <p:cNvSpPr txBox="1">
            <a:spLocks noGrp="1"/>
          </p:cNvSpPr>
          <p:nvPr>
            <p:ph type="sldNum" idx="12"/>
          </p:nvPr>
        </p:nvSpPr>
        <p:spPr>
          <a:xfrm>
            <a:off x="14014857" y="9694885"/>
            <a:ext cx="907429" cy="818143"/>
          </a:xfrm>
          <a:prstGeom prst="rect">
            <a:avLst/>
          </a:prstGeom>
          <a:noFill/>
          <a:ln>
            <a:noFill/>
          </a:ln>
        </p:spPr>
        <p:txBody>
          <a:bodyPr spcFirstLastPara="1" wrap="square" lIns="116050" tIns="116050" rIns="116050" bIns="116050" anchor="ctr" anchorCtr="0">
            <a:noAutofit/>
          </a:bodyPr>
          <a:lstStyle>
            <a:lvl1pPr marL="0" marR="0" lvl="0"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221699717"/>
      </p:ext>
    </p:extLst>
  </p:cSld>
  <p:clrMapOvr>
    <a:masterClrMapping/>
  </p:clrMapOvr>
</p:sldLayout>
</file>

<file path=ppt/slideLayouts/slideLayout374.xml><?xml version="1.0" encoding="utf-8"?>
<p:sldLayout xmlns:a="http://schemas.openxmlformats.org/drawingml/2006/main" xmlns:r="http://schemas.openxmlformats.org/officeDocument/2006/relationships" xmlns:p="http://schemas.openxmlformats.org/presentationml/2006/main" matchingName="Пользовательский макет">
  <p:cSld name="Пользовательский макет">
    <p:spTree>
      <p:nvGrpSpPr>
        <p:cNvPr id="1" name="Shape 928"/>
        <p:cNvGrpSpPr/>
        <p:nvPr/>
      </p:nvGrpSpPr>
      <p:grpSpPr>
        <a:xfrm>
          <a:off x="0" y="0"/>
          <a:ext cx="0" cy="0"/>
          <a:chOff x="0" y="0"/>
          <a:chExt cx="0" cy="0"/>
        </a:xfrm>
      </p:grpSpPr>
      <p:sp>
        <p:nvSpPr>
          <p:cNvPr id="929" name="Google Shape;929;g5c85cab929_0_173"/>
          <p:cNvSpPr txBox="1">
            <a:spLocks noGrp="1"/>
          </p:cNvSpPr>
          <p:nvPr>
            <p:ph type="title"/>
          </p:nvPr>
        </p:nvSpPr>
        <p:spPr>
          <a:xfrm>
            <a:off x="714270" y="269538"/>
            <a:ext cx="12851457" cy="447663"/>
          </a:xfrm>
          <a:prstGeom prst="rect">
            <a:avLst/>
          </a:prstGeom>
          <a:noFill/>
          <a:ln>
            <a:noFill/>
          </a:ln>
        </p:spPr>
        <p:txBody>
          <a:bodyPr spcFirstLastPara="1" wrap="square" lIns="0" tIns="0" rIns="0" bIns="0" anchor="t" anchorCtr="0">
            <a:noAutofit/>
          </a:bodyPr>
          <a:lstStyle>
            <a:lvl1pPr lvl="0" algn="l" rtl="0">
              <a:lnSpc>
                <a:spcPct val="100000"/>
              </a:lnSpc>
              <a:spcBef>
                <a:spcPts val="0"/>
              </a:spcBef>
              <a:spcAft>
                <a:spcPts val="0"/>
              </a:spcAft>
              <a:buSzPts val="1800"/>
              <a:buNone/>
              <a:defRPr/>
            </a:lvl1pPr>
            <a:lvl2pPr lvl="1" algn="l" rtl="0">
              <a:lnSpc>
                <a:spcPct val="100000"/>
              </a:lnSpc>
              <a:spcBef>
                <a:spcPts val="0"/>
              </a:spcBef>
              <a:spcAft>
                <a:spcPts val="0"/>
              </a:spcAft>
              <a:buSzPts val="1800"/>
              <a:buNone/>
              <a:defRPr/>
            </a:lvl2pPr>
            <a:lvl3pPr lvl="2" algn="l" rtl="0">
              <a:lnSpc>
                <a:spcPct val="100000"/>
              </a:lnSpc>
              <a:spcBef>
                <a:spcPts val="0"/>
              </a:spcBef>
              <a:spcAft>
                <a:spcPts val="0"/>
              </a:spcAft>
              <a:buSzPts val="1800"/>
              <a:buNone/>
              <a:defRPr/>
            </a:lvl3pPr>
            <a:lvl4pPr lvl="3" algn="l" rtl="0">
              <a:lnSpc>
                <a:spcPct val="100000"/>
              </a:lnSpc>
              <a:spcBef>
                <a:spcPts val="0"/>
              </a:spcBef>
              <a:spcAft>
                <a:spcPts val="0"/>
              </a:spcAft>
              <a:buSzPts val="1800"/>
              <a:buNone/>
              <a:defRPr/>
            </a:lvl4pPr>
            <a:lvl5pPr lvl="4" algn="l" rtl="0">
              <a:lnSpc>
                <a:spcPct val="100000"/>
              </a:lnSpc>
              <a:spcBef>
                <a:spcPts val="0"/>
              </a:spcBef>
              <a:spcAft>
                <a:spcPts val="0"/>
              </a:spcAft>
              <a:buSzPts val="1800"/>
              <a:buNone/>
              <a:defRPr/>
            </a:lvl5pPr>
            <a:lvl6pPr lvl="5" algn="l" rtl="0">
              <a:lnSpc>
                <a:spcPct val="100000"/>
              </a:lnSpc>
              <a:spcBef>
                <a:spcPts val="0"/>
              </a:spcBef>
              <a:spcAft>
                <a:spcPts val="0"/>
              </a:spcAft>
              <a:buSzPts val="1800"/>
              <a:buNone/>
              <a:defRPr/>
            </a:lvl6pPr>
            <a:lvl7pPr lvl="6" algn="l" rtl="0">
              <a:lnSpc>
                <a:spcPct val="100000"/>
              </a:lnSpc>
              <a:spcBef>
                <a:spcPts val="0"/>
              </a:spcBef>
              <a:spcAft>
                <a:spcPts val="0"/>
              </a:spcAft>
              <a:buSzPts val="1800"/>
              <a:buNone/>
              <a:defRPr/>
            </a:lvl7pPr>
            <a:lvl8pPr lvl="7" algn="l" rtl="0">
              <a:lnSpc>
                <a:spcPct val="100000"/>
              </a:lnSpc>
              <a:spcBef>
                <a:spcPts val="0"/>
              </a:spcBef>
              <a:spcAft>
                <a:spcPts val="0"/>
              </a:spcAft>
              <a:buSzPts val="1800"/>
              <a:buNone/>
              <a:defRPr/>
            </a:lvl8pPr>
            <a:lvl9pPr lvl="8" algn="l" rtl="0">
              <a:lnSpc>
                <a:spcPct val="100000"/>
              </a:lnSpc>
              <a:spcBef>
                <a:spcPts val="0"/>
              </a:spcBef>
              <a:spcAft>
                <a:spcPts val="0"/>
              </a:spcAft>
              <a:buSzPts val="1800"/>
              <a:buNone/>
              <a:defRPr/>
            </a:lvl9pPr>
          </a:lstStyle>
          <a:p>
            <a:endParaRPr/>
          </a:p>
        </p:txBody>
      </p:sp>
      <p:sp>
        <p:nvSpPr>
          <p:cNvPr id="930" name="Google Shape;930;g5c85cab929_0_173"/>
          <p:cNvSpPr txBox="1">
            <a:spLocks noGrp="1"/>
          </p:cNvSpPr>
          <p:nvPr>
            <p:ph type="sldNum" idx="12"/>
          </p:nvPr>
        </p:nvSpPr>
        <p:spPr>
          <a:xfrm>
            <a:off x="13855199" y="330881"/>
            <a:ext cx="556220" cy="325106"/>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300"/>
              <a:buFont typeface="Arial"/>
              <a:buNone/>
              <a:defRPr sz="1821" b="0" i="0" u="none" strike="noStrike" cap="none">
                <a:solidFill>
                  <a:schemeClr val="lt2"/>
                </a:solidFill>
                <a:latin typeface="Roboto Light"/>
                <a:ea typeface="Roboto Light"/>
                <a:cs typeface="Roboto Light"/>
                <a:sym typeface="Roboto Light"/>
              </a:defRPr>
            </a:lvl1pPr>
            <a:lvl2pPr marL="0" marR="0" lvl="1" indent="0" algn="r" rtl="0">
              <a:lnSpc>
                <a:spcPct val="100000"/>
              </a:lnSpc>
              <a:spcBef>
                <a:spcPts val="0"/>
              </a:spcBef>
              <a:spcAft>
                <a:spcPts val="0"/>
              </a:spcAft>
              <a:buClr>
                <a:srgbClr val="000000"/>
              </a:buClr>
              <a:buSzPts val="1300"/>
              <a:buFont typeface="Arial"/>
              <a:buNone/>
              <a:defRPr sz="1821" b="0" i="0" u="none" strike="noStrike" cap="none">
                <a:solidFill>
                  <a:schemeClr val="lt2"/>
                </a:solidFill>
                <a:latin typeface="Roboto Light"/>
                <a:ea typeface="Roboto Light"/>
                <a:cs typeface="Roboto Light"/>
                <a:sym typeface="Roboto Light"/>
              </a:defRPr>
            </a:lvl2pPr>
            <a:lvl3pPr marL="0" marR="0" lvl="2" indent="0" algn="r" rtl="0">
              <a:lnSpc>
                <a:spcPct val="100000"/>
              </a:lnSpc>
              <a:spcBef>
                <a:spcPts val="0"/>
              </a:spcBef>
              <a:spcAft>
                <a:spcPts val="0"/>
              </a:spcAft>
              <a:buClr>
                <a:srgbClr val="000000"/>
              </a:buClr>
              <a:buSzPts val="1300"/>
              <a:buFont typeface="Arial"/>
              <a:buNone/>
              <a:defRPr sz="1821" b="0" i="0" u="none" strike="noStrike" cap="none">
                <a:solidFill>
                  <a:schemeClr val="lt2"/>
                </a:solidFill>
                <a:latin typeface="Roboto Light"/>
                <a:ea typeface="Roboto Light"/>
                <a:cs typeface="Roboto Light"/>
                <a:sym typeface="Roboto Light"/>
              </a:defRPr>
            </a:lvl3pPr>
            <a:lvl4pPr marL="0" marR="0" lvl="3" indent="0" algn="r" rtl="0">
              <a:lnSpc>
                <a:spcPct val="100000"/>
              </a:lnSpc>
              <a:spcBef>
                <a:spcPts val="0"/>
              </a:spcBef>
              <a:spcAft>
                <a:spcPts val="0"/>
              </a:spcAft>
              <a:buClr>
                <a:srgbClr val="000000"/>
              </a:buClr>
              <a:buSzPts val="1300"/>
              <a:buFont typeface="Arial"/>
              <a:buNone/>
              <a:defRPr sz="1821" b="0" i="0" u="none" strike="noStrike" cap="none">
                <a:solidFill>
                  <a:schemeClr val="lt2"/>
                </a:solidFill>
                <a:latin typeface="Roboto Light"/>
                <a:ea typeface="Roboto Light"/>
                <a:cs typeface="Roboto Light"/>
                <a:sym typeface="Roboto Light"/>
              </a:defRPr>
            </a:lvl4pPr>
            <a:lvl5pPr marL="0" marR="0" lvl="4" indent="0" algn="r" rtl="0">
              <a:lnSpc>
                <a:spcPct val="100000"/>
              </a:lnSpc>
              <a:spcBef>
                <a:spcPts val="0"/>
              </a:spcBef>
              <a:spcAft>
                <a:spcPts val="0"/>
              </a:spcAft>
              <a:buClr>
                <a:srgbClr val="000000"/>
              </a:buClr>
              <a:buSzPts val="1300"/>
              <a:buFont typeface="Arial"/>
              <a:buNone/>
              <a:defRPr sz="1821" b="0" i="0" u="none" strike="noStrike" cap="none">
                <a:solidFill>
                  <a:schemeClr val="lt2"/>
                </a:solidFill>
                <a:latin typeface="Roboto Light"/>
                <a:ea typeface="Roboto Light"/>
                <a:cs typeface="Roboto Light"/>
                <a:sym typeface="Roboto Light"/>
              </a:defRPr>
            </a:lvl5pPr>
            <a:lvl6pPr marL="0" marR="0" lvl="5" indent="0" algn="r" rtl="0">
              <a:lnSpc>
                <a:spcPct val="100000"/>
              </a:lnSpc>
              <a:spcBef>
                <a:spcPts val="0"/>
              </a:spcBef>
              <a:spcAft>
                <a:spcPts val="0"/>
              </a:spcAft>
              <a:buClr>
                <a:srgbClr val="000000"/>
              </a:buClr>
              <a:buSzPts val="1300"/>
              <a:buFont typeface="Arial"/>
              <a:buNone/>
              <a:defRPr sz="1821" b="0" i="0" u="none" strike="noStrike" cap="none">
                <a:solidFill>
                  <a:schemeClr val="lt2"/>
                </a:solidFill>
                <a:latin typeface="Roboto Light"/>
                <a:ea typeface="Roboto Light"/>
                <a:cs typeface="Roboto Light"/>
                <a:sym typeface="Roboto Light"/>
              </a:defRPr>
            </a:lvl6pPr>
            <a:lvl7pPr marL="0" marR="0" lvl="6" indent="0" algn="r" rtl="0">
              <a:lnSpc>
                <a:spcPct val="100000"/>
              </a:lnSpc>
              <a:spcBef>
                <a:spcPts val="0"/>
              </a:spcBef>
              <a:spcAft>
                <a:spcPts val="0"/>
              </a:spcAft>
              <a:buClr>
                <a:srgbClr val="000000"/>
              </a:buClr>
              <a:buSzPts val="1300"/>
              <a:buFont typeface="Arial"/>
              <a:buNone/>
              <a:defRPr sz="1821" b="0" i="0" u="none" strike="noStrike" cap="none">
                <a:solidFill>
                  <a:schemeClr val="lt2"/>
                </a:solidFill>
                <a:latin typeface="Roboto Light"/>
                <a:ea typeface="Roboto Light"/>
                <a:cs typeface="Roboto Light"/>
                <a:sym typeface="Roboto Light"/>
              </a:defRPr>
            </a:lvl7pPr>
            <a:lvl8pPr marL="0" marR="0" lvl="7" indent="0" algn="r" rtl="0">
              <a:lnSpc>
                <a:spcPct val="100000"/>
              </a:lnSpc>
              <a:spcBef>
                <a:spcPts val="0"/>
              </a:spcBef>
              <a:spcAft>
                <a:spcPts val="0"/>
              </a:spcAft>
              <a:buClr>
                <a:srgbClr val="000000"/>
              </a:buClr>
              <a:buSzPts val="1300"/>
              <a:buFont typeface="Arial"/>
              <a:buNone/>
              <a:defRPr sz="1821" b="0" i="0" u="none" strike="noStrike" cap="none">
                <a:solidFill>
                  <a:schemeClr val="lt2"/>
                </a:solidFill>
                <a:latin typeface="Roboto Light"/>
                <a:ea typeface="Roboto Light"/>
                <a:cs typeface="Roboto Light"/>
                <a:sym typeface="Roboto Light"/>
              </a:defRPr>
            </a:lvl8pPr>
            <a:lvl9pPr marL="0" marR="0" lvl="8" indent="0" algn="r" rtl="0">
              <a:lnSpc>
                <a:spcPct val="100000"/>
              </a:lnSpc>
              <a:spcBef>
                <a:spcPts val="0"/>
              </a:spcBef>
              <a:spcAft>
                <a:spcPts val="0"/>
              </a:spcAft>
              <a:buClr>
                <a:srgbClr val="000000"/>
              </a:buClr>
              <a:buSzPts val="1300"/>
              <a:buFont typeface="Arial"/>
              <a:buNone/>
              <a:defRPr sz="1821" b="0" i="0" u="none" strike="noStrike" cap="none">
                <a:solidFill>
                  <a:schemeClr val="lt2"/>
                </a:solidFill>
                <a:latin typeface="Roboto Light"/>
                <a:ea typeface="Roboto Light"/>
                <a:cs typeface="Roboto Light"/>
                <a:sym typeface="Roboto Light"/>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091310196"/>
      </p:ext>
    </p:extLst>
  </p:cSld>
  <p:clrMapOvr>
    <a:masterClrMapping/>
  </p:clrMapOvr>
</p:sldLayout>
</file>

<file path=ppt/slideLayouts/slideLayout375.xml><?xml version="1.0" encoding="utf-8"?>
<p:sldLayout xmlns:a="http://schemas.openxmlformats.org/drawingml/2006/main" xmlns:r="http://schemas.openxmlformats.org/officeDocument/2006/relationships" xmlns:p="http://schemas.openxmlformats.org/presentationml/2006/main" matchingName="Заголовок и объект" type="obj">
  <p:cSld name="Заголовок и объект">
    <p:spTree>
      <p:nvGrpSpPr>
        <p:cNvPr id="1" name="Shape 814"/>
        <p:cNvGrpSpPr/>
        <p:nvPr/>
      </p:nvGrpSpPr>
      <p:grpSpPr>
        <a:xfrm>
          <a:off x="0" y="0"/>
          <a:ext cx="0" cy="0"/>
          <a:chOff x="0" y="0"/>
          <a:chExt cx="0" cy="0"/>
        </a:xfrm>
      </p:grpSpPr>
      <p:sp>
        <p:nvSpPr>
          <p:cNvPr id="815" name="Google Shape;815;p58"/>
          <p:cNvSpPr txBox="1">
            <a:spLocks noGrp="1"/>
          </p:cNvSpPr>
          <p:nvPr>
            <p:ph type="title"/>
          </p:nvPr>
        </p:nvSpPr>
        <p:spPr>
          <a:xfrm>
            <a:off x="756287" y="428233"/>
            <a:ext cx="13613130" cy="1782233"/>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16" name="Google Shape;816;p58"/>
          <p:cNvSpPr txBox="1">
            <a:spLocks noGrp="1"/>
          </p:cNvSpPr>
          <p:nvPr>
            <p:ph type="body" idx="1"/>
          </p:nvPr>
        </p:nvSpPr>
        <p:spPr>
          <a:xfrm>
            <a:off x="756287" y="2495131"/>
            <a:ext cx="13613130" cy="7057149"/>
          </a:xfrm>
          <a:prstGeom prst="rect">
            <a:avLst/>
          </a:prstGeom>
          <a:noFill/>
          <a:ln>
            <a:noFill/>
          </a:ln>
        </p:spPr>
        <p:txBody>
          <a:bodyPr spcFirstLastPara="1" wrap="square" lIns="91425" tIns="45700" rIns="91425" bIns="45700" anchor="t" anchorCtr="0">
            <a:normAutofit/>
          </a:bodyPr>
          <a:lstStyle>
            <a:lvl1pPr marL="567225" lvl="0" indent="-425419" algn="l">
              <a:lnSpc>
                <a:spcPct val="100000"/>
              </a:lnSpc>
              <a:spcBef>
                <a:spcPts val="447"/>
              </a:spcBef>
              <a:spcAft>
                <a:spcPts val="0"/>
              </a:spcAft>
              <a:buClr>
                <a:schemeClr val="dk1"/>
              </a:buClr>
              <a:buSzPts val="1800"/>
              <a:buChar char="•"/>
              <a:defRPr/>
            </a:lvl1pPr>
            <a:lvl2pPr marL="1134450" lvl="1" indent="-425419" algn="l">
              <a:lnSpc>
                <a:spcPct val="100000"/>
              </a:lnSpc>
              <a:spcBef>
                <a:spcPts val="447"/>
              </a:spcBef>
              <a:spcAft>
                <a:spcPts val="0"/>
              </a:spcAft>
              <a:buClr>
                <a:schemeClr val="dk1"/>
              </a:buClr>
              <a:buSzPts val="1800"/>
              <a:buChar char="–"/>
              <a:defRPr/>
            </a:lvl2pPr>
            <a:lvl3pPr marL="1701676" lvl="2" indent="-425419" algn="l">
              <a:lnSpc>
                <a:spcPct val="100000"/>
              </a:lnSpc>
              <a:spcBef>
                <a:spcPts val="447"/>
              </a:spcBef>
              <a:spcAft>
                <a:spcPts val="0"/>
              </a:spcAft>
              <a:buClr>
                <a:schemeClr val="dk1"/>
              </a:buClr>
              <a:buSzPts val="1800"/>
              <a:buChar char="•"/>
              <a:defRPr/>
            </a:lvl3pPr>
            <a:lvl4pPr marL="2268901" lvl="3" indent="-425419" algn="l">
              <a:lnSpc>
                <a:spcPct val="100000"/>
              </a:lnSpc>
              <a:spcBef>
                <a:spcPts val="447"/>
              </a:spcBef>
              <a:spcAft>
                <a:spcPts val="0"/>
              </a:spcAft>
              <a:buClr>
                <a:schemeClr val="dk1"/>
              </a:buClr>
              <a:buSzPts val="1800"/>
              <a:buChar char="–"/>
              <a:defRPr/>
            </a:lvl4pPr>
            <a:lvl5pPr marL="2836126" lvl="4" indent="-425419" algn="l">
              <a:lnSpc>
                <a:spcPct val="100000"/>
              </a:lnSpc>
              <a:spcBef>
                <a:spcPts val="447"/>
              </a:spcBef>
              <a:spcAft>
                <a:spcPts val="0"/>
              </a:spcAft>
              <a:buClr>
                <a:schemeClr val="dk1"/>
              </a:buClr>
              <a:buSzPts val="1800"/>
              <a:buChar char="»"/>
              <a:defRPr/>
            </a:lvl5pPr>
            <a:lvl6pPr marL="3403351" lvl="5" indent="-425419" algn="l">
              <a:lnSpc>
                <a:spcPct val="100000"/>
              </a:lnSpc>
              <a:spcBef>
                <a:spcPts val="447"/>
              </a:spcBef>
              <a:spcAft>
                <a:spcPts val="0"/>
              </a:spcAft>
              <a:buClr>
                <a:schemeClr val="dk1"/>
              </a:buClr>
              <a:buSzPts val="1800"/>
              <a:buChar char="•"/>
              <a:defRPr/>
            </a:lvl6pPr>
            <a:lvl7pPr marL="3970576" lvl="6" indent="-425419" algn="l">
              <a:lnSpc>
                <a:spcPct val="100000"/>
              </a:lnSpc>
              <a:spcBef>
                <a:spcPts val="447"/>
              </a:spcBef>
              <a:spcAft>
                <a:spcPts val="0"/>
              </a:spcAft>
              <a:buClr>
                <a:schemeClr val="dk1"/>
              </a:buClr>
              <a:buSzPts val="1800"/>
              <a:buChar char="•"/>
              <a:defRPr/>
            </a:lvl7pPr>
            <a:lvl8pPr marL="4537801" lvl="7" indent="-425419" algn="l">
              <a:lnSpc>
                <a:spcPct val="100000"/>
              </a:lnSpc>
              <a:spcBef>
                <a:spcPts val="447"/>
              </a:spcBef>
              <a:spcAft>
                <a:spcPts val="0"/>
              </a:spcAft>
              <a:buClr>
                <a:schemeClr val="dk1"/>
              </a:buClr>
              <a:buSzPts val="1800"/>
              <a:buChar char="•"/>
              <a:defRPr/>
            </a:lvl8pPr>
            <a:lvl9pPr marL="5105027" lvl="8" indent="-425419" algn="l">
              <a:lnSpc>
                <a:spcPct val="100000"/>
              </a:lnSpc>
              <a:spcBef>
                <a:spcPts val="447"/>
              </a:spcBef>
              <a:spcAft>
                <a:spcPts val="0"/>
              </a:spcAft>
              <a:buClr>
                <a:schemeClr val="dk1"/>
              </a:buClr>
              <a:buSzPts val="1800"/>
              <a:buChar char="•"/>
              <a:defRPr/>
            </a:lvl9pPr>
          </a:lstStyle>
          <a:p>
            <a:endParaRPr/>
          </a:p>
        </p:txBody>
      </p:sp>
      <p:sp>
        <p:nvSpPr>
          <p:cNvPr id="817" name="Google Shape;817;p58"/>
          <p:cNvSpPr txBox="1">
            <a:spLocks noGrp="1"/>
          </p:cNvSpPr>
          <p:nvPr>
            <p:ph type="dt" idx="10"/>
          </p:nvPr>
        </p:nvSpPr>
        <p:spPr>
          <a:xfrm>
            <a:off x="756287" y="9911201"/>
            <a:ext cx="3529330"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18" name="Google Shape;818;p58"/>
          <p:cNvSpPr txBox="1">
            <a:spLocks noGrp="1"/>
          </p:cNvSpPr>
          <p:nvPr>
            <p:ph type="ftr" idx="11"/>
          </p:nvPr>
        </p:nvSpPr>
        <p:spPr>
          <a:xfrm>
            <a:off x="5167948" y="9911201"/>
            <a:ext cx="4789805"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19" name="Google Shape;819;p58"/>
          <p:cNvSpPr txBox="1">
            <a:spLocks noGrp="1"/>
          </p:cNvSpPr>
          <p:nvPr>
            <p:ph type="sldNum" idx="12"/>
          </p:nvPr>
        </p:nvSpPr>
        <p:spPr>
          <a:xfrm>
            <a:off x="10840087" y="9911201"/>
            <a:ext cx="3529330"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920125430"/>
      </p:ext>
    </p:extLst>
  </p:cSld>
  <p:clrMapOvr>
    <a:masterClrMapping/>
  </p:clrMapOvr>
</p:sldLayout>
</file>

<file path=ppt/slideLayouts/slideLayout376.xml><?xml version="1.0" encoding="utf-8"?>
<p:sldLayout xmlns:a="http://schemas.openxmlformats.org/drawingml/2006/main" xmlns:r="http://schemas.openxmlformats.org/officeDocument/2006/relationships" xmlns:p="http://schemas.openxmlformats.org/presentationml/2006/main" matchingName="Титульный слайд" type="title">
  <p:cSld name="Титульный слайд">
    <p:spTree>
      <p:nvGrpSpPr>
        <p:cNvPr id="1" name="Shape 820"/>
        <p:cNvGrpSpPr/>
        <p:nvPr/>
      </p:nvGrpSpPr>
      <p:grpSpPr>
        <a:xfrm>
          <a:off x="0" y="0"/>
          <a:ext cx="0" cy="0"/>
          <a:chOff x="0" y="0"/>
          <a:chExt cx="0" cy="0"/>
        </a:xfrm>
      </p:grpSpPr>
      <p:sp>
        <p:nvSpPr>
          <p:cNvPr id="821" name="Google Shape;821;p133"/>
          <p:cNvSpPr txBox="1">
            <a:spLocks noGrp="1"/>
          </p:cNvSpPr>
          <p:nvPr>
            <p:ph type="ctrTitle"/>
          </p:nvPr>
        </p:nvSpPr>
        <p:spPr>
          <a:xfrm>
            <a:off x="1134428" y="3321890"/>
            <a:ext cx="12856845" cy="2292151"/>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2" name="Google Shape;822;p133"/>
          <p:cNvSpPr txBox="1">
            <a:spLocks noGrp="1"/>
          </p:cNvSpPr>
          <p:nvPr>
            <p:ph type="subTitle" idx="1"/>
          </p:nvPr>
        </p:nvSpPr>
        <p:spPr>
          <a:xfrm>
            <a:off x="2268857" y="6059593"/>
            <a:ext cx="10587990" cy="2732758"/>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703"/>
              </a:spcBef>
              <a:spcAft>
                <a:spcPts val="0"/>
              </a:spcAft>
              <a:buClr>
                <a:srgbClr val="888888"/>
              </a:buClr>
              <a:buSzPts val="2835"/>
              <a:buNone/>
              <a:defRPr>
                <a:solidFill>
                  <a:srgbClr val="888888"/>
                </a:solidFill>
              </a:defRPr>
            </a:lvl1pPr>
            <a:lvl2pPr lvl="1" algn="ctr">
              <a:lnSpc>
                <a:spcPct val="100000"/>
              </a:lnSpc>
              <a:spcBef>
                <a:spcPts val="615"/>
              </a:spcBef>
              <a:spcAft>
                <a:spcPts val="0"/>
              </a:spcAft>
              <a:buClr>
                <a:srgbClr val="888888"/>
              </a:buClr>
              <a:buSzPts val="2481"/>
              <a:buNone/>
              <a:defRPr>
                <a:solidFill>
                  <a:srgbClr val="888888"/>
                </a:solidFill>
              </a:defRPr>
            </a:lvl2pPr>
            <a:lvl3pPr lvl="2" algn="ctr">
              <a:lnSpc>
                <a:spcPct val="100000"/>
              </a:lnSpc>
              <a:spcBef>
                <a:spcPts val="528"/>
              </a:spcBef>
              <a:spcAft>
                <a:spcPts val="0"/>
              </a:spcAft>
              <a:buClr>
                <a:srgbClr val="888888"/>
              </a:buClr>
              <a:buSzPts val="2126"/>
              <a:buNone/>
              <a:defRPr>
                <a:solidFill>
                  <a:srgbClr val="888888"/>
                </a:solidFill>
              </a:defRPr>
            </a:lvl3pPr>
            <a:lvl4pPr lvl="3" algn="ctr">
              <a:lnSpc>
                <a:spcPct val="100000"/>
              </a:lnSpc>
              <a:spcBef>
                <a:spcPts val="440"/>
              </a:spcBef>
              <a:spcAft>
                <a:spcPts val="0"/>
              </a:spcAft>
              <a:buClr>
                <a:srgbClr val="888888"/>
              </a:buClr>
              <a:buSzPts val="1772"/>
              <a:buNone/>
              <a:defRPr>
                <a:solidFill>
                  <a:srgbClr val="888888"/>
                </a:solidFill>
              </a:defRPr>
            </a:lvl4pPr>
            <a:lvl5pPr lvl="4" algn="ctr">
              <a:lnSpc>
                <a:spcPct val="100000"/>
              </a:lnSpc>
              <a:spcBef>
                <a:spcPts val="440"/>
              </a:spcBef>
              <a:spcAft>
                <a:spcPts val="0"/>
              </a:spcAft>
              <a:buClr>
                <a:srgbClr val="888888"/>
              </a:buClr>
              <a:buSzPts val="1772"/>
              <a:buNone/>
              <a:defRPr>
                <a:solidFill>
                  <a:srgbClr val="888888"/>
                </a:solidFill>
              </a:defRPr>
            </a:lvl5pPr>
            <a:lvl6pPr lvl="5" algn="ctr">
              <a:lnSpc>
                <a:spcPct val="100000"/>
              </a:lnSpc>
              <a:spcBef>
                <a:spcPts val="440"/>
              </a:spcBef>
              <a:spcAft>
                <a:spcPts val="0"/>
              </a:spcAft>
              <a:buClr>
                <a:srgbClr val="888888"/>
              </a:buClr>
              <a:buSzPts val="1772"/>
              <a:buNone/>
              <a:defRPr>
                <a:solidFill>
                  <a:srgbClr val="888888"/>
                </a:solidFill>
              </a:defRPr>
            </a:lvl6pPr>
            <a:lvl7pPr lvl="6" algn="ctr">
              <a:lnSpc>
                <a:spcPct val="100000"/>
              </a:lnSpc>
              <a:spcBef>
                <a:spcPts val="440"/>
              </a:spcBef>
              <a:spcAft>
                <a:spcPts val="0"/>
              </a:spcAft>
              <a:buClr>
                <a:srgbClr val="888888"/>
              </a:buClr>
              <a:buSzPts val="1772"/>
              <a:buNone/>
              <a:defRPr>
                <a:solidFill>
                  <a:srgbClr val="888888"/>
                </a:solidFill>
              </a:defRPr>
            </a:lvl7pPr>
            <a:lvl8pPr lvl="7" algn="ctr">
              <a:lnSpc>
                <a:spcPct val="100000"/>
              </a:lnSpc>
              <a:spcBef>
                <a:spcPts val="440"/>
              </a:spcBef>
              <a:spcAft>
                <a:spcPts val="0"/>
              </a:spcAft>
              <a:buClr>
                <a:srgbClr val="888888"/>
              </a:buClr>
              <a:buSzPts val="1772"/>
              <a:buNone/>
              <a:defRPr>
                <a:solidFill>
                  <a:srgbClr val="888888"/>
                </a:solidFill>
              </a:defRPr>
            </a:lvl8pPr>
            <a:lvl9pPr lvl="8" algn="ctr">
              <a:lnSpc>
                <a:spcPct val="100000"/>
              </a:lnSpc>
              <a:spcBef>
                <a:spcPts val="440"/>
              </a:spcBef>
              <a:spcAft>
                <a:spcPts val="0"/>
              </a:spcAft>
              <a:buClr>
                <a:srgbClr val="888888"/>
              </a:buClr>
              <a:buSzPts val="1772"/>
              <a:buNone/>
              <a:defRPr>
                <a:solidFill>
                  <a:srgbClr val="888888"/>
                </a:solidFill>
              </a:defRPr>
            </a:lvl9pPr>
          </a:lstStyle>
          <a:p>
            <a:endParaRPr/>
          </a:p>
        </p:txBody>
      </p:sp>
      <p:sp>
        <p:nvSpPr>
          <p:cNvPr id="823" name="Google Shape;823;p133"/>
          <p:cNvSpPr txBox="1">
            <a:spLocks noGrp="1"/>
          </p:cNvSpPr>
          <p:nvPr>
            <p:ph type="dt" idx="10"/>
          </p:nvPr>
        </p:nvSpPr>
        <p:spPr>
          <a:xfrm>
            <a:off x="756287" y="9911201"/>
            <a:ext cx="3529330"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4" name="Google Shape;824;p133"/>
          <p:cNvSpPr txBox="1">
            <a:spLocks noGrp="1"/>
          </p:cNvSpPr>
          <p:nvPr>
            <p:ph type="ftr" idx="11"/>
          </p:nvPr>
        </p:nvSpPr>
        <p:spPr>
          <a:xfrm>
            <a:off x="5167948" y="9911201"/>
            <a:ext cx="4789805"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5" name="Google Shape;825;p133"/>
          <p:cNvSpPr txBox="1">
            <a:spLocks noGrp="1"/>
          </p:cNvSpPr>
          <p:nvPr>
            <p:ph type="sldNum" idx="12"/>
          </p:nvPr>
        </p:nvSpPr>
        <p:spPr>
          <a:xfrm>
            <a:off x="10840087" y="9911201"/>
            <a:ext cx="3529330"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960661637"/>
      </p:ext>
    </p:extLst>
  </p:cSld>
  <p:clrMapOvr>
    <a:masterClrMapping/>
  </p:clrMapOvr>
</p:sldLayout>
</file>

<file path=ppt/slideLayouts/slideLayout377.xml><?xml version="1.0" encoding="utf-8"?>
<p:sldLayout xmlns:a="http://schemas.openxmlformats.org/drawingml/2006/main" xmlns:r="http://schemas.openxmlformats.org/officeDocument/2006/relationships" xmlns:p="http://schemas.openxmlformats.org/presentationml/2006/main" matchingName="Заголовок раздела" type="secHead">
  <p:cSld name="Заголовок раздела">
    <p:spTree>
      <p:nvGrpSpPr>
        <p:cNvPr id="1" name="Shape 826"/>
        <p:cNvGrpSpPr/>
        <p:nvPr/>
      </p:nvGrpSpPr>
      <p:grpSpPr>
        <a:xfrm>
          <a:off x="0" y="0"/>
          <a:ext cx="0" cy="0"/>
          <a:chOff x="0" y="0"/>
          <a:chExt cx="0" cy="0"/>
        </a:xfrm>
      </p:grpSpPr>
      <p:sp>
        <p:nvSpPr>
          <p:cNvPr id="827" name="Google Shape;827;p134"/>
          <p:cNvSpPr txBox="1">
            <a:spLocks noGrp="1"/>
          </p:cNvSpPr>
          <p:nvPr>
            <p:ph type="title"/>
          </p:nvPr>
        </p:nvSpPr>
        <p:spPr>
          <a:xfrm>
            <a:off x="1194826" y="6871504"/>
            <a:ext cx="12856845" cy="2123828"/>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3544"/>
              <a:buFont typeface="Calibri"/>
              <a:buNone/>
              <a:defRPr sz="4395"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8" name="Google Shape;828;p134"/>
          <p:cNvSpPr txBox="1">
            <a:spLocks noGrp="1"/>
          </p:cNvSpPr>
          <p:nvPr>
            <p:ph type="body" idx="1"/>
          </p:nvPr>
        </p:nvSpPr>
        <p:spPr>
          <a:xfrm>
            <a:off x="1194826" y="4532320"/>
            <a:ext cx="12856845" cy="2339180"/>
          </a:xfrm>
          <a:prstGeom prst="rect">
            <a:avLst/>
          </a:prstGeom>
          <a:noFill/>
          <a:ln>
            <a:noFill/>
          </a:ln>
        </p:spPr>
        <p:txBody>
          <a:bodyPr spcFirstLastPara="1" wrap="square" lIns="91425" tIns="45700" rIns="91425" bIns="45700" anchor="b" anchorCtr="0">
            <a:normAutofit/>
          </a:bodyPr>
          <a:lstStyle>
            <a:lvl1pPr marL="567225" lvl="0" indent="-283613" algn="l">
              <a:lnSpc>
                <a:spcPct val="100000"/>
              </a:lnSpc>
              <a:spcBef>
                <a:spcPts val="440"/>
              </a:spcBef>
              <a:spcAft>
                <a:spcPts val="0"/>
              </a:spcAft>
              <a:buClr>
                <a:srgbClr val="888888"/>
              </a:buClr>
              <a:buSzPts val="1772"/>
              <a:buNone/>
              <a:defRPr sz="2197">
                <a:solidFill>
                  <a:srgbClr val="888888"/>
                </a:solidFill>
              </a:defRPr>
            </a:lvl1pPr>
            <a:lvl2pPr marL="1134450" lvl="1" indent="-283613" algn="l">
              <a:lnSpc>
                <a:spcPct val="100000"/>
              </a:lnSpc>
              <a:spcBef>
                <a:spcPts val="395"/>
              </a:spcBef>
              <a:spcAft>
                <a:spcPts val="0"/>
              </a:spcAft>
              <a:buClr>
                <a:srgbClr val="888888"/>
              </a:buClr>
              <a:buSzPts val="1595"/>
              <a:buNone/>
              <a:defRPr sz="1978">
                <a:solidFill>
                  <a:srgbClr val="888888"/>
                </a:solidFill>
              </a:defRPr>
            </a:lvl2pPr>
            <a:lvl3pPr marL="1701676" lvl="2" indent="-283613" algn="l">
              <a:lnSpc>
                <a:spcPct val="100000"/>
              </a:lnSpc>
              <a:spcBef>
                <a:spcPts val="351"/>
              </a:spcBef>
              <a:spcAft>
                <a:spcPts val="0"/>
              </a:spcAft>
              <a:buClr>
                <a:srgbClr val="888888"/>
              </a:buClr>
              <a:buSzPts val="1417"/>
              <a:buNone/>
              <a:defRPr sz="1758">
                <a:solidFill>
                  <a:srgbClr val="888888"/>
                </a:solidFill>
              </a:defRPr>
            </a:lvl3pPr>
            <a:lvl4pPr marL="2268901" lvl="3" indent="-283613" algn="l">
              <a:lnSpc>
                <a:spcPct val="100000"/>
              </a:lnSpc>
              <a:spcBef>
                <a:spcPts val="308"/>
              </a:spcBef>
              <a:spcAft>
                <a:spcPts val="0"/>
              </a:spcAft>
              <a:buClr>
                <a:srgbClr val="888888"/>
              </a:buClr>
              <a:buSzPts val="1240"/>
              <a:buNone/>
              <a:defRPr sz="1538">
                <a:solidFill>
                  <a:srgbClr val="888888"/>
                </a:solidFill>
              </a:defRPr>
            </a:lvl4pPr>
            <a:lvl5pPr marL="2836126" lvl="4" indent="-283613" algn="l">
              <a:lnSpc>
                <a:spcPct val="100000"/>
              </a:lnSpc>
              <a:spcBef>
                <a:spcPts val="308"/>
              </a:spcBef>
              <a:spcAft>
                <a:spcPts val="0"/>
              </a:spcAft>
              <a:buClr>
                <a:srgbClr val="888888"/>
              </a:buClr>
              <a:buSzPts val="1240"/>
              <a:buNone/>
              <a:defRPr sz="1538">
                <a:solidFill>
                  <a:srgbClr val="888888"/>
                </a:solidFill>
              </a:defRPr>
            </a:lvl5pPr>
            <a:lvl6pPr marL="3403351" lvl="5" indent="-283613" algn="l">
              <a:lnSpc>
                <a:spcPct val="100000"/>
              </a:lnSpc>
              <a:spcBef>
                <a:spcPts val="308"/>
              </a:spcBef>
              <a:spcAft>
                <a:spcPts val="0"/>
              </a:spcAft>
              <a:buClr>
                <a:srgbClr val="888888"/>
              </a:buClr>
              <a:buSzPts val="1240"/>
              <a:buNone/>
              <a:defRPr sz="1538">
                <a:solidFill>
                  <a:srgbClr val="888888"/>
                </a:solidFill>
              </a:defRPr>
            </a:lvl6pPr>
            <a:lvl7pPr marL="3970576" lvl="6" indent="-283613" algn="l">
              <a:lnSpc>
                <a:spcPct val="100000"/>
              </a:lnSpc>
              <a:spcBef>
                <a:spcPts val="308"/>
              </a:spcBef>
              <a:spcAft>
                <a:spcPts val="0"/>
              </a:spcAft>
              <a:buClr>
                <a:srgbClr val="888888"/>
              </a:buClr>
              <a:buSzPts val="1240"/>
              <a:buNone/>
              <a:defRPr sz="1538">
                <a:solidFill>
                  <a:srgbClr val="888888"/>
                </a:solidFill>
              </a:defRPr>
            </a:lvl7pPr>
            <a:lvl8pPr marL="4537801" lvl="7" indent="-283613" algn="l">
              <a:lnSpc>
                <a:spcPct val="100000"/>
              </a:lnSpc>
              <a:spcBef>
                <a:spcPts val="308"/>
              </a:spcBef>
              <a:spcAft>
                <a:spcPts val="0"/>
              </a:spcAft>
              <a:buClr>
                <a:srgbClr val="888888"/>
              </a:buClr>
              <a:buSzPts val="1240"/>
              <a:buNone/>
              <a:defRPr sz="1538">
                <a:solidFill>
                  <a:srgbClr val="888888"/>
                </a:solidFill>
              </a:defRPr>
            </a:lvl8pPr>
            <a:lvl9pPr marL="5105027" lvl="8" indent="-283613" algn="l">
              <a:lnSpc>
                <a:spcPct val="100000"/>
              </a:lnSpc>
              <a:spcBef>
                <a:spcPts val="308"/>
              </a:spcBef>
              <a:spcAft>
                <a:spcPts val="0"/>
              </a:spcAft>
              <a:buClr>
                <a:srgbClr val="888888"/>
              </a:buClr>
              <a:buSzPts val="1240"/>
              <a:buNone/>
              <a:defRPr sz="1538">
                <a:solidFill>
                  <a:srgbClr val="888888"/>
                </a:solidFill>
              </a:defRPr>
            </a:lvl9pPr>
          </a:lstStyle>
          <a:p>
            <a:endParaRPr/>
          </a:p>
        </p:txBody>
      </p:sp>
      <p:sp>
        <p:nvSpPr>
          <p:cNvPr id="829" name="Google Shape;829;p134"/>
          <p:cNvSpPr txBox="1">
            <a:spLocks noGrp="1"/>
          </p:cNvSpPr>
          <p:nvPr>
            <p:ph type="dt" idx="10"/>
          </p:nvPr>
        </p:nvSpPr>
        <p:spPr>
          <a:xfrm>
            <a:off x="756287" y="9911201"/>
            <a:ext cx="3529330"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0" name="Google Shape;830;p134"/>
          <p:cNvSpPr txBox="1">
            <a:spLocks noGrp="1"/>
          </p:cNvSpPr>
          <p:nvPr>
            <p:ph type="ftr" idx="11"/>
          </p:nvPr>
        </p:nvSpPr>
        <p:spPr>
          <a:xfrm>
            <a:off x="5167948" y="9911201"/>
            <a:ext cx="4789805"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1" name="Google Shape;831;p134"/>
          <p:cNvSpPr txBox="1">
            <a:spLocks noGrp="1"/>
          </p:cNvSpPr>
          <p:nvPr>
            <p:ph type="sldNum" idx="12"/>
          </p:nvPr>
        </p:nvSpPr>
        <p:spPr>
          <a:xfrm>
            <a:off x="10840087" y="9911201"/>
            <a:ext cx="3529330"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769122953"/>
      </p:ext>
    </p:extLst>
  </p:cSld>
  <p:clrMapOvr>
    <a:masterClrMapping/>
  </p:clrMapOvr>
</p:sldLayout>
</file>

<file path=ppt/slideLayouts/slideLayout378.xml><?xml version="1.0" encoding="utf-8"?>
<p:sldLayout xmlns:a="http://schemas.openxmlformats.org/drawingml/2006/main" xmlns:r="http://schemas.openxmlformats.org/officeDocument/2006/relationships" xmlns:p="http://schemas.openxmlformats.org/presentationml/2006/main" matchingName="Два объекта" type="twoObj">
  <p:cSld name="Два объекта">
    <p:spTree>
      <p:nvGrpSpPr>
        <p:cNvPr id="1" name="Shape 832"/>
        <p:cNvGrpSpPr/>
        <p:nvPr/>
      </p:nvGrpSpPr>
      <p:grpSpPr>
        <a:xfrm>
          <a:off x="0" y="0"/>
          <a:ext cx="0" cy="0"/>
          <a:chOff x="0" y="0"/>
          <a:chExt cx="0" cy="0"/>
        </a:xfrm>
      </p:grpSpPr>
      <p:sp>
        <p:nvSpPr>
          <p:cNvPr id="833" name="Google Shape;833;p135"/>
          <p:cNvSpPr txBox="1">
            <a:spLocks noGrp="1"/>
          </p:cNvSpPr>
          <p:nvPr>
            <p:ph type="title"/>
          </p:nvPr>
        </p:nvSpPr>
        <p:spPr>
          <a:xfrm>
            <a:off x="756287" y="428233"/>
            <a:ext cx="13613130" cy="1782233"/>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4" name="Google Shape;834;p135"/>
          <p:cNvSpPr txBox="1">
            <a:spLocks noGrp="1"/>
          </p:cNvSpPr>
          <p:nvPr>
            <p:ph type="body" idx="1"/>
          </p:nvPr>
        </p:nvSpPr>
        <p:spPr>
          <a:xfrm>
            <a:off x="756285" y="2495131"/>
            <a:ext cx="6680518" cy="7057149"/>
          </a:xfrm>
          <a:prstGeom prst="rect">
            <a:avLst/>
          </a:prstGeom>
          <a:noFill/>
          <a:ln>
            <a:noFill/>
          </a:ln>
        </p:spPr>
        <p:txBody>
          <a:bodyPr spcFirstLastPara="1" wrap="square" lIns="91425" tIns="45700" rIns="91425" bIns="45700" anchor="t" anchorCtr="0">
            <a:normAutofit/>
          </a:bodyPr>
          <a:lstStyle>
            <a:lvl1pPr marL="567225" lvl="0" indent="-479068" algn="l">
              <a:lnSpc>
                <a:spcPct val="100000"/>
              </a:lnSpc>
              <a:spcBef>
                <a:spcPts val="615"/>
              </a:spcBef>
              <a:spcAft>
                <a:spcPts val="0"/>
              </a:spcAft>
              <a:buClr>
                <a:schemeClr val="dk1"/>
              </a:buClr>
              <a:buSzPts val="2481"/>
              <a:buChar char="•"/>
              <a:defRPr sz="3078"/>
            </a:lvl1pPr>
            <a:lvl2pPr marL="1134450" lvl="1" indent="-451102" algn="l">
              <a:lnSpc>
                <a:spcPct val="100000"/>
              </a:lnSpc>
              <a:spcBef>
                <a:spcPts val="528"/>
              </a:spcBef>
              <a:spcAft>
                <a:spcPts val="0"/>
              </a:spcAft>
              <a:buClr>
                <a:schemeClr val="dk1"/>
              </a:buClr>
              <a:buSzPts val="2126"/>
              <a:buChar char="–"/>
              <a:defRPr sz="2638"/>
            </a:lvl2pPr>
            <a:lvl3pPr marL="1701676" lvl="2" indent="-423214" algn="l">
              <a:lnSpc>
                <a:spcPct val="100000"/>
              </a:lnSpc>
              <a:spcBef>
                <a:spcPts val="440"/>
              </a:spcBef>
              <a:spcAft>
                <a:spcPts val="0"/>
              </a:spcAft>
              <a:buClr>
                <a:schemeClr val="dk1"/>
              </a:buClr>
              <a:buSzPts val="1772"/>
              <a:buChar char="•"/>
              <a:defRPr sz="2197"/>
            </a:lvl3pPr>
            <a:lvl4pPr marL="2268901" lvl="3" indent="-409269" algn="l">
              <a:lnSpc>
                <a:spcPct val="100000"/>
              </a:lnSpc>
              <a:spcBef>
                <a:spcPts val="395"/>
              </a:spcBef>
              <a:spcAft>
                <a:spcPts val="0"/>
              </a:spcAft>
              <a:buClr>
                <a:schemeClr val="dk1"/>
              </a:buClr>
              <a:buSzPts val="1595"/>
              <a:buChar char="–"/>
              <a:defRPr sz="1978"/>
            </a:lvl4pPr>
            <a:lvl5pPr marL="2836126" lvl="4" indent="-409269" algn="l">
              <a:lnSpc>
                <a:spcPct val="100000"/>
              </a:lnSpc>
              <a:spcBef>
                <a:spcPts val="395"/>
              </a:spcBef>
              <a:spcAft>
                <a:spcPts val="0"/>
              </a:spcAft>
              <a:buClr>
                <a:schemeClr val="dk1"/>
              </a:buClr>
              <a:buSzPts val="1595"/>
              <a:buChar char="»"/>
              <a:defRPr sz="1978"/>
            </a:lvl5pPr>
            <a:lvl6pPr marL="3403351" lvl="5" indent="-409269" algn="l">
              <a:lnSpc>
                <a:spcPct val="100000"/>
              </a:lnSpc>
              <a:spcBef>
                <a:spcPts val="395"/>
              </a:spcBef>
              <a:spcAft>
                <a:spcPts val="0"/>
              </a:spcAft>
              <a:buClr>
                <a:schemeClr val="dk1"/>
              </a:buClr>
              <a:buSzPts val="1595"/>
              <a:buChar char="•"/>
              <a:defRPr sz="1978"/>
            </a:lvl6pPr>
            <a:lvl7pPr marL="3970576" lvl="6" indent="-409269" algn="l">
              <a:lnSpc>
                <a:spcPct val="100000"/>
              </a:lnSpc>
              <a:spcBef>
                <a:spcPts val="395"/>
              </a:spcBef>
              <a:spcAft>
                <a:spcPts val="0"/>
              </a:spcAft>
              <a:buClr>
                <a:schemeClr val="dk1"/>
              </a:buClr>
              <a:buSzPts val="1595"/>
              <a:buChar char="•"/>
              <a:defRPr sz="1978"/>
            </a:lvl7pPr>
            <a:lvl8pPr marL="4537801" lvl="7" indent="-409269" algn="l">
              <a:lnSpc>
                <a:spcPct val="100000"/>
              </a:lnSpc>
              <a:spcBef>
                <a:spcPts val="395"/>
              </a:spcBef>
              <a:spcAft>
                <a:spcPts val="0"/>
              </a:spcAft>
              <a:buClr>
                <a:schemeClr val="dk1"/>
              </a:buClr>
              <a:buSzPts val="1595"/>
              <a:buChar char="•"/>
              <a:defRPr sz="1978"/>
            </a:lvl8pPr>
            <a:lvl9pPr marL="5105027" lvl="8" indent="-409269" algn="l">
              <a:lnSpc>
                <a:spcPct val="100000"/>
              </a:lnSpc>
              <a:spcBef>
                <a:spcPts val="395"/>
              </a:spcBef>
              <a:spcAft>
                <a:spcPts val="0"/>
              </a:spcAft>
              <a:buClr>
                <a:schemeClr val="dk1"/>
              </a:buClr>
              <a:buSzPts val="1595"/>
              <a:buChar char="•"/>
              <a:defRPr sz="1978"/>
            </a:lvl9pPr>
          </a:lstStyle>
          <a:p>
            <a:endParaRPr/>
          </a:p>
        </p:txBody>
      </p:sp>
      <p:sp>
        <p:nvSpPr>
          <p:cNvPr id="835" name="Google Shape;835;p135"/>
          <p:cNvSpPr txBox="1">
            <a:spLocks noGrp="1"/>
          </p:cNvSpPr>
          <p:nvPr>
            <p:ph type="body" idx="2"/>
          </p:nvPr>
        </p:nvSpPr>
        <p:spPr>
          <a:xfrm>
            <a:off x="7688897" y="2495131"/>
            <a:ext cx="6680518" cy="7057149"/>
          </a:xfrm>
          <a:prstGeom prst="rect">
            <a:avLst/>
          </a:prstGeom>
          <a:noFill/>
          <a:ln>
            <a:noFill/>
          </a:ln>
        </p:spPr>
        <p:txBody>
          <a:bodyPr spcFirstLastPara="1" wrap="square" lIns="91425" tIns="45700" rIns="91425" bIns="45700" anchor="t" anchorCtr="0">
            <a:normAutofit/>
          </a:bodyPr>
          <a:lstStyle>
            <a:lvl1pPr marL="567225" lvl="0" indent="-479068" algn="l">
              <a:lnSpc>
                <a:spcPct val="100000"/>
              </a:lnSpc>
              <a:spcBef>
                <a:spcPts val="615"/>
              </a:spcBef>
              <a:spcAft>
                <a:spcPts val="0"/>
              </a:spcAft>
              <a:buClr>
                <a:schemeClr val="dk1"/>
              </a:buClr>
              <a:buSzPts val="2481"/>
              <a:buChar char="•"/>
              <a:defRPr sz="3078"/>
            </a:lvl1pPr>
            <a:lvl2pPr marL="1134450" lvl="1" indent="-451102" algn="l">
              <a:lnSpc>
                <a:spcPct val="100000"/>
              </a:lnSpc>
              <a:spcBef>
                <a:spcPts val="528"/>
              </a:spcBef>
              <a:spcAft>
                <a:spcPts val="0"/>
              </a:spcAft>
              <a:buClr>
                <a:schemeClr val="dk1"/>
              </a:buClr>
              <a:buSzPts val="2126"/>
              <a:buChar char="–"/>
              <a:defRPr sz="2638"/>
            </a:lvl2pPr>
            <a:lvl3pPr marL="1701676" lvl="2" indent="-423214" algn="l">
              <a:lnSpc>
                <a:spcPct val="100000"/>
              </a:lnSpc>
              <a:spcBef>
                <a:spcPts val="440"/>
              </a:spcBef>
              <a:spcAft>
                <a:spcPts val="0"/>
              </a:spcAft>
              <a:buClr>
                <a:schemeClr val="dk1"/>
              </a:buClr>
              <a:buSzPts val="1772"/>
              <a:buChar char="•"/>
              <a:defRPr sz="2197"/>
            </a:lvl3pPr>
            <a:lvl4pPr marL="2268901" lvl="3" indent="-409269" algn="l">
              <a:lnSpc>
                <a:spcPct val="100000"/>
              </a:lnSpc>
              <a:spcBef>
                <a:spcPts val="395"/>
              </a:spcBef>
              <a:spcAft>
                <a:spcPts val="0"/>
              </a:spcAft>
              <a:buClr>
                <a:schemeClr val="dk1"/>
              </a:buClr>
              <a:buSzPts val="1595"/>
              <a:buChar char="–"/>
              <a:defRPr sz="1978"/>
            </a:lvl4pPr>
            <a:lvl5pPr marL="2836126" lvl="4" indent="-409269" algn="l">
              <a:lnSpc>
                <a:spcPct val="100000"/>
              </a:lnSpc>
              <a:spcBef>
                <a:spcPts val="395"/>
              </a:spcBef>
              <a:spcAft>
                <a:spcPts val="0"/>
              </a:spcAft>
              <a:buClr>
                <a:schemeClr val="dk1"/>
              </a:buClr>
              <a:buSzPts val="1595"/>
              <a:buChar char="»"/>
              <a:defRPr sz="1978"/>
            </a:lvl5pPr>
            <a:lvl6pPr marL="3403351" lvl="5" indent="-409269" algn="l">
              <a:lnSpc>
                <a:spcPct val="100000"/>
              </a:lnSpc>
              <a:spcBef>
                <a:spcPts val="395"/>
              </a:spcBef>
              <a:spcAft>
                <a:spcPts val="0"/>
              </a:spcAft>
              <a:buClr>
                <a:schemeClr val="dk1"/>
              </a:buClr>
              <a:buSzPts val="1595"/>
              <a:buChar char="•"/>
              <a:defRPr sz="1978"/>
            </a:lvl6pPr>
            <a:lvl7pPr marL="3970576" lvl="6" indent="-409269" algn="l">
              <a:lnSpc>
                <a:spcPct val="100000"/>
              </a:lnSpc>
              <a:spcBef>
                <a:spcPts val="395"/>
              </a:spcBef>
              <a:spcAft>
                <a:spcPts val="0"/>
              </a:spcAft>
              <a:buClr>
                <a:schemeClr val="dk1"/>
              </a:buClr>
              <a:buSzPts val="1595"/>
              <a:buChar char="•"/>
              <a:defRPr sz="1978"/>
            </a:lvl7pPr>
            <a:lvl8pPr marL="4537801" lvl="7" indent="-409269" algn="l">
              <a:lnSpc>
                <a:spcPct val="100000"/>
              </a:lnSpc>
              <a:spcBef>
                <a:spcPts val="395"/>
              </a:spcBef>
              <a:spcAft>
                <a:spcPts val="0"/>
              </a:spcAft>
              <a:buClr>
                <a:schemeClr val="dk1"/>
              </a:buClr>
              <a:buSzPts val="1595"/>
              <a:buChar char="•"/>
              <a:defRPr sz="1978"/>
            </a:lvl8pPr>
            <a:lvl9pPr marL="5105027" lvl="8" indent="-409269" algn="l">
              <a:lnSpc>
                <a:spcPct val="100000"/>
              </a:lnSpc>
              <a:spcBef>
                <a:spcPts val="395"/>
              </a:spcBef>
              <a:spcAft>
                <a:spcPts val="0"/>
              </a:spcAft>
              <a:buClr>
                <a:schemeClr val="dk1"/>
              </a:buClr>
              <a:buSzPts val="1595"/>
              <a:buChar char="•"/>
              <a:defRPr sz="1978"/>
            </a:lvl9pPr>
          </a:lstStyle>
          <a:p>
            <a:endParaRPr/>
          </a:p>
        </p:txBody>
      </p:sp>
      <p:sp>
        <p:nvSpPr>
          <p:cNvPr id="836" name="Google Shape;836;p135"/>
          <p:cNvSpPr txBox="1">
            <a:spLocks noGrp="1"/>
          </p:cNvSpPr>
          <p:nvPr>
            <p:ph type="dt" idx="10"/>
          </p:nvPr>
        </p:nvSpPr>
        <p:spPr>
          <a:xfrm>
            <a:off x="756287" y="9911201"/>
            <a:ext cx="3529330"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7" name="Google Shape;837;p135"/>
          <p:cNvSpPr txBox="1">
            <a:spLocks noGrp="1"/>
          </p:cNvSpPr>
          <p:nvPr>
            <p:ph type="ftr" idx="11"/>
          </p:nvPr>
        </p:nvSpPr>
        <p:spPr>
          <a:xfrm>
            <a:off x="5167948" y="9911201"/>
            <a:ext cx="4789805"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8" name="Google Shape;838;p135"/>
          <p:cNvSpPr txBox="1">
            <a:spLocks noGrp="1"/>
          </p:cNvSpPr>
          <p:nvPr>
            <p:ph type="sldNum" idx="12"/>
          </p:nvPr>
        </p:nvSpPr>
        <p:spPr>
          <a:xfrm>
            <a:off x="10840087" y="9911201"/>
            <a:ext cx="3529330"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4035366105"/>
      </p:ext>
    </p:extLst>
  </p:cSld>
  <p:clrMapOvr>
    <a:masterClrMapping/>
  </p:clrMapOvr>
</p:sldLayout>
</file>

<file path=ppt/slideLayouts/slideLayout379.xml><?xml version="1.0" encoding="utf-8"?>
<p:sldLayout xmlns:a="http://schemas.openxmlformats.org/drawingml/2006/main" xmlns:r="http://schemas.openxmlformats.org/officeDocument/2006/relationships" xmlns:p="http://schemas.openxmlformats.org/presentationml/2006/main" matchingName="Сравнение" type="twoTxTwoObj">
  <p:cSld name="Сравнение">
    <p:spTree>
      <p:nvGrpSpPr>
        <p:cNvPr id="1" name="Shape 839"/>
        <p:cNvGrpSpPr/>
        <p:nvPr/>
      </p:nvGrpSpPr>
      <p:grpSpPr>
        <a:xfrm>
          <a:off x="0" y="0"/>
          <a:ext cx="0" cy="0"/>
          <a:chOff x="0" y="0"/>
          <a:chExt cx="0" cy="0"/>
        </a:xfrm>
      </p:grpSpPr>
      <p:sp>
        <p:nvSpPr>
          <p:cNvPr id="840" name="Google Shape;840;p136"/>
          <p:cNvSpPr txBox="1">
            <a:spLocks noGrp="1"/>
          </p:cNvSpPr>
          <p:nvPr>
            <p:ph type="title"/>
          </p:nvPr>
        </p:nvSpPr>
        <p:spPr>
          <a:xfrm>
            <a:off x="756287" y="428233"/>
            <a:ext cx="13613130" cy="1782233"/>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898"/>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1" name="Google Shape;841;p136"/>
          <p:cNvSpPr txBox="1">
            <a:spLocks noGrp="1"/>
          </p:cNvSpPr>
          <p:nvPr>
            <p:ph type="body" idx="1"/>
          </p:nvPr>
        </p:nvSpPr>
        <p:spPr>
          <a:xfrm>
            <a:off x="756285" y="2393640"/>
            <a:ext cx="6683144" cy="997556"/>
          </a:xfrm>
          <a:prstGeom prst="rect">
            <a:avLst/>
          </a:prstGeom>
          <a:noFill/>
          <a:ln>
            <a:noFill/>
          </a:ln>
        </p:spPr>
        <p:txBody>
          <a:bodyPr spcFirstLastPara="1" wrap="square" lIns="91425" tIns="45700" rIns="91425" bIns="45700" anchor="b" anchorCtr="0">
            <a:normAutofit/>
          </a:bodyPr>
          <a:lstStyle>
            <a:lvl1pPr marL="567225" lvl="0" indent="-283613" algn="l">
              <a:lnSpc>
                <a:spcPct val="100000"/>
              </a:lnSpc>
              <a:spcBef>
                <a:spcPts val="528"/>
              </a:spcBef>
              <a:spcAft>
                <a:spcPts val="0"/>
              </a:spcAft>
              <a:buClr>
                <a:schemeClr val="dk1"/>
              </a:buClr>
              <a:buSzPts val="2126"/>
              <a:buNone/>
              <a:defRPr sz="2638" b="1"/>
            </a:lvl1pPr>
            <a:lvl2pPr marL="1134450" lvl="1" indent="-283613" algn="l">
              <a:lnSpc>
                <a:spcPct val="100000"/>
              </a:lnSpc>
              <a:spcBef>
                <a:spcPts val="440"/>
              </a:spcBef>
              <a:spcAft>
                <a:spcPts val="0"/>
              </a:spcAft>
              <a:buClr>
                <a:schemeClr val="dk1"/>
              </a:buClr>
              <a:buSzPts val="1772"/>
              <a:buNone/>
              <a:defRPr sz="2197" b="1"/>
            </a:lvl2pPr>
            <a:lvl3pPr marL="1701676" lvl="2" indent="-283613" algn="l">
              <a:lnSpc>
                <a:spcPct val="100000"/>
              </a:lnSpc>
              <a:spcBef>
                <a:spcPts val="395"/>
              </a:spcBef>
              <a:spcAft>
                <a:spcPts val="0"/>
              </a:spcAft>
              <a:buClr>
                <a:schemeClr val="dk1"/>
              </a:buClr>
              <a:buSzPts val="1595"/>
              <a:buNone/>
              <a:defRPr sz="1978" b="1"/>
            </a:lvl3pPr>
            <a:lvl4pPr marL="2268901" lvl="3" indent="-283613" algn="l">
              <a:lnSpc>
                <a:spcPct val="100000"/>
              </a:lnSpc>
              <a:spcBef>
                <a:spcPts val="351"/>
              </a:spcBef>
              <a:spcAft>
                <a:spcPts val="0"/>
              </a:spcAft>
              <a:buClr>
                <a:schemeClr val="dk1"/>
              </a:buClr>
              <a:buSzPts val="1417"/>
              <a:buNone/>
              <a:defRPr sz="1758" b="1"/>
            </a:lvl4pPr>
            <a:lvl5pPr marL="2836126" lvl="4" indent="-283613" algn="l">
              <a:lnSpc>
                <a:spcPct val="100000"/>
              </a:lnSpc>
              <a:spcBef>
                <a:spcPts val="351"/>
              </a:spcBef>
              <a:spcAft>
                <a:spcPts val="0"/>
              </a:spcAft>
              <a:buClr>
                <a:schemeClr val="dk1"/>
              </a:buClr>
              <a:buSzPts val="1417"/>
              <a:buNone/>
              <a:defRPr sz="1758" b="1"/>
            </a:lvl5pPr>
            <a:lvl6pPr marL="3403351" lvl="5" indent="-283613" algn="l">
              <a:lnSpc>
                <a:spcPct val="100000"/>
              </a:lnSpc>
              <a:spcBef>
                <a:spcPts val="351"/>
              </a:spcBef>
              <a:spcAft>
                <a:spcPts val="0"/>
              </a:spcAft>
              <a:buClr>
                <a:schemeClr val="dk1"/>
              </a:buClr>
              <a:buSzPts val="1417"/>
              <a:buNone/>
              <a:defRPr sz="1758" b="1"/>
            </a:lvl6pPr>
            <a:lvl7pPr marL="3970576" lvl="6" indent="-283613" algn="l">
              <a:lnSpc>
                <a:spcPct val="100000"/>
              </a:lnSpc>
              <a:spcBef>
                <a:spcPts val="351"/>
              </a:spcBef>
              <a:spcAft>
                <a:spcPts val="0"/>
              </a:spcAft>
              <a:buClr>
                <a:schemeClr val="dk1"/>
              </a:buClr>
              <a:buSzPts val="1417"/>
              <a:buNone/>
              <a:defRPr sz="1758" b="1"/>
            </a:lvl7pPr>
            <a:lvl8pPr marL="4537801" lvl="7" indent="-283613" algn="l">
              <a:lnSpc>
                <a:spcPct val="100000"/>
              </a:lnSpc>
              <a:spcBef>
                <a:spcPts val="351"/>
              </a:spcBef>
              <a:spcAft>
                <a:spcPts val="0"/>
              </a:spcAft>
              <a:buClr>
                <a:schemeClr val="dk1"/>
              </a:buClr>
              <a:buSzPts val="1417"/>
              <a:buNone/>
              <a:defRPr sz="1758" b="1"/>
            </a:lvl8pPr>
            <a:lvl9pPr marL="5105027" lvl="8" indent="-283613" algn="l">
              <a:lnSpc>
                <a:spcPct val="100000"/>
              </a:lnSpc>
              <a:spcBef>
                <a:spcPts val="351"/>
              </a:spcBef>
              <a:spcAft>
                <a:spcPts val="0"/>
              </a:spcAft>
              <a:buClr>
                <a:schemeClr val="dk1"/>
              </a:buClr>
              <a:buSzPts val="1417"/>
              <a:buNone/>
              <a:defRPr sz="1758" b="1"/>
            </a:lvl9pPr>
          </a:lstStyle>
          <a:p>
            <a:endParaRPr/>
          </a:p>
        </p:txBody>
      </p:sp>
      <p:sp>
        <p:nvSpPr>
          <p:cNvPr id="842" name="Google Shape;842;p136"/>
          <p:cNvSpPr txBox="1">
            <a:spLocks noGrp="1"/>
          </p:cNvSpPr>
          <p:nvPr>
            <p:ph type="body" idx="2"/>
          </p:nvPr>
        </p:nvSpPr>
        <p:spPr>
          <a:xfrm>
            <a:off x="756285" y="3391194"/>
            <a:ext cx="6683144" cy="6161082"/>
          </a:xfrm>
          <a:prstGeom prst="rect">
            <a:avLst/>
          </a:prstGeom>
          <a:noFill/>
          <a:ln>
            <a:noFill/>
          </a:ln>
        </p:spPr>
        <p:txBody>
          <a:bodyPr spcFirstLastPara="1" wrap="square" lIns="91425" tIns="45700" rIns="91425" bIns="45700" anchor="t" anchorCtr="0">
            <a:normAutofit/>
          </a:bodyPr>
          <a:lstStyle>
            <a:lvl1pPr marL="567225" lvl="0" indent="-451102" algn="l">
              <a:lnSpc>
                <a:spcPct val="100000"/>
              </a:lnSpc>
              <a:spcBef>
                <a:spcPts val="528"/>
              </a:spcBef>
              <a:spcAft>
                <a:spcPts val="0"/>
              </a:spcAft>
              <a:buClr>
                <a:schemeClr val="dk1"/>
              </a:buClr>
              <a:buSzPts val="2126"/>
              <a:buChar char="•"/>
              <a:defRPr sz="2638"/>
            </a:lvl1pPr>
            <a:lvl2pPr marL="1134450" lvl="1" indent="-423214" algn="l">
              <a:lnSpc>
                <a:spcPct val="100000"/>
              </a:lnSpc>
              <a:spcBef>
                <a:spcPts val="440"/>
              </a:spcBef>
              <a:spcAft>
                <a:spcPts val="0"/>
              </a:spcAft>
              <a:buClr>
                <a:schemeClr val="dk1"/>
              </a:buClr>
              <a:buSzPts val="1772"/>
              <a:buChar char="–"/>
              <a:defRPr sz="2197"/>
            </a:lvl2pPr>
            <a:lvl3pPr marL="1701676" lvl="2" indent="-409269" algn="l">
              <a:lnSpc>
                <a:spcPct val="100000"/>
              </a:lnSpc>
              <a:spcBef>
                <a:spcPts val="395"/>
              </a:spcBef>
              <a:spcAft>
                <a:spcPts val="0"/>
              </a:spcAft>
              <a:buClr>
                <a:schemeClr val="dk1"/>
              </a:buClr>
              <a:buSzPts val="1595"/>
              <a:buChar char="•"/>
              <a:defRPr sz="1978"/>
            </a:lvl3pPr>
            <a:lvl4pPr marL="2268901" lvl="3" indent="-395245" algn="l">
              <a:lnSpc>
                <a:spcPct val="100000"/>
              </a:lnSpc>
              <a:spcBef>
                <a:spcPts val="351"/>
              </a:spcBef>
              <a:spcAft>
                <a:spcPts val="0"/>
              </a:spcAft>
              <a:buClr>
                <a:schemeClr val="dk1"/>
              </a:buClr>
              <a:buSzPts val="1417"/>
              <a:buChar char="–"/>
              <a:defRPr sz="1758"/>
            </a:lvl4pPr>
            <a:lvl5pPr marL="2836126" lvl="4" indent="-395245" algn="l">
              <a:lnSpc>
                <a:spcPct val="100000"/>
              </a:lnSpc>
              <a:spcBef>
                <a:spcPts val="351"/>
              </a:spcBef>
              <a:spcAft>
                <a:spcPts val="0"/>
              </a:spcAft>
              <a:buClr>
                <a:schemeClr val="dk1"/>
              </a:buClr>
              <a:buSzPts val="1417"/>
              <a:buChar char="»"/>
              <a:defRPr sz="1758"/>
            </a:lvl5pPr>
            <a:lvl6pPr marL="3403351" lvl="5" indent="-395245" algn="l">
              <a:lnSpc>
                <a:spcPct val="100000"/>
              </a:lnSpc>
              <a:spcBef>
                <a:spcPts val="351"/>
              </a:spcBef>
              <a:spcAft>
                <a:spcPts val="0"/>
              </a:spcAft>
              <a:buClr>
                <a:schemeClr val="dk1"/>
              </a:buClr>
              <a:buSzPts val="1417"/>
              <a:buChar char="•"/>
              <a:defRPr sz="1758"/>
            </a:lvl6pPr>
            <a:lvl7pPr marL="3970576" lvl="6" indent="-395245" algn="l">
              <a:lnSpc>
                <a:spcPct val="100000"/>
              </a:lnSpc>
              <a:spcBef>
                <a:spcPts val="351"/>
              </a:spcBef>
              <a:spcAft>
                <a:spcPts val="0"/>
              </a:spcAft>
              <a:buClr>
                <a:schemeClr val="dk1"/>
              </a:buClr>
              <a:buSzPts val="1417"/>
              <a:buChar char="•"/>
              <a:defRPr sz="1758"/>
            </a:lvl7pPr>
            <a:lvl8pPr marL="4537801" lvl="7" indent="-395245" algn="l">
              <a:lnSpc>
                <a:spcPct val="100000"/>
              </a:lnSpc>
              <a:spcBef>
                <a:spcPts val="351"/>
              </a:spcBef>
              <a:spcAft>
                <a:spcPts val="0"/>
              </a:spcAft>
              <a:buClr>
                <a:schemeClr val="dk1"/>
              </a:buClr>
              <a:buSzPts val="1417"/>
              <a:buChar char="•"/>
              <a:defRPr sz="1758"/>
            </a:lvl8pPr>
            <a:lvl9pPr marL="5105027" lvl="8" indent="-395245" algn="l">
              <a:lnSpc>
                <a:spcPct val="100000"/>
              </a:lnSpc>
              <a:spcBef>
                <a:spcPts val="351"/>
              </a:spcBef>
              <a:spcAft>
                <a:spcPts val="0"/>
              </a:spcAft>
              <a:buClr>
                <a:schemeClr val="dk1"/>
              </a:buClr>
              <a:buSzPts val="1417"/>
              <a:buChar char="•"/>
              <a:defRPr sz="1758"/>
            </a:lvl9pPr>
          </a:lstStyle>
          <a:p>
            <a:endParaRPr/>
          </a:p>
        </p:txBody>
      </p:sp>
      <p:sp>
        <p:nvSpPr>
          <p:cNvPr id="843" name="Google Shape;843;p136"/>
          <p:cNvSpPr txBox="1">
            <a:spLocks noGrp="1"/>
          </p:cNvSpPr>
          <p:nvPr>
            <p:ph type="body" idx="3"/>
          </p:nvPr>
        </p:nvSpPr>
        <p:spPr>
          <a:xfrm>
            <a:off x="7683649" y="2393640"/>
            <a:ext cx="6685768" cy="997556"/>
          </a:xfrm>
          <a:prstGeom prst="rect">
            <a:avLst/>
          </a:prstGeom>
          <a:noFill/>
          <a:ln>
            <a:noFill/>
          </a:ln>
        </p:spPr>
        <p:txBody>
          <a:bodyPr spcFirstLastPara="1" wrap="square" lIns="91425" tIns="45700" rIns="91425" bIns="45700" anchor="b" anchorCtr="0">
            <a:normAutofit/>
          </a:bodyPr>
          <a:lstStyle>
            <a:lvl1pPr marL="567225" lvl="0" indent="-283613" algn="l">
              <a:lnSpc>
                <a:spcPct val="100000"/>
              </a:lnSpc>
              <a:spcBef>
                <a:spcPts val="528"/>
              </a:spcBef>
              <a:spcAft>
                <a:spcPts val="0"/>
              </a:spcAft>
              <a:buClr>
                <a:schemeClr val="dk1"/>
              </a:buClr>
              <a:buSzPts val="2126"/>
              <a:buNone/>
              <a:defRPr sz="2638" b="1"/>
            </a:lvl1pPr>
            <a:lvl2pPr marL="1134450" lvl="1" indent="-283613" algn="l">
              <a:lnSpc>
                <a:spcPct val="100000"/>
              </a:lnSpc>
              <a:spcBef>
                <a:spcPts val="440"/>
              </a:spcBef>
              <a:spcAft>
                <a:spcPts val="0"/>
              </a:spcAft>
              <a:buClr>
                <a:schemeClr val="dk1"/>
              </a:buClr>
              <a:buSzPts val="1772"/>
              <a:buNone/>
              <a:defRPr sz="2197" b="1"/>
            </a:lvl2pPr>
            <a:lvl3pPr marL="1701676" lvl="2" indent="-283613" algn="l">
              <a:lnSpc>
                <a:spcPct val="100000"/>
              </a:lnSpc>
              <a:spcBef>
                <a:spcPts val="395"/>
              </a:spcBef>
              <a:spcAft>
                <a:spcPts val="0"/>
              </a:spcAft>
              <a:buClr>
                <a:schemeClr val="dk1"/>
              </a:buClr>
              <a:buSzPts val="1595"/>
              <a:buNone/>
              <a:defRPr sz="1978" b="1"/>
            </a:lvl3pPr>
            <a:lvl4pPr marL="2268901" lvl="3" indent="-283613" algn="l">
              <a:lnSpc>
                <a:spcPct val="100000"/>
              </a:lnSpc>
              <a:spcBef>
                <a:spcPts val="351"/>
              </a:spcBef>
              <a:spcAft>
                <a:spcPts val="0"/>
              </a:spcAft>
              <a:buClr>
                <a:schemeClr val="dk1"/>
              </a:buClr>
              <a:buSzPts val="1417"/>
              <a:buNone/>
              <a:defRPr sz="1758" b="1"/>
            </a:lvl4pPr>
            <a:lvl5pPr marL="2836126" lvl="4" indent="-283613" algn="l">
              <a:lnSpc>
                <a:spcPct val="100000"/>
              </a:lnSpc>
              <a:spcBef>
                <a:spcPts val="351"/>
              </a:spcBef>
              <a:spcAft>
                <a:spcPts val="0"/>
              </a:spcAft>
              <a:buClr>
                <a:schemeClr val="dk1"/>
              </a:buClr>
              <a:buSzPts val="1417"/>
              <a:buNone/>
              <a:defRPr sz="1758" b="1"/>
            </a:lvl5pPr>
            <a:lvl6pPr marL="3403351" lvl="5" indent="-283613" algn="l">
              <a:lnSpc>
                <a:spcPct val="100000"/>
              </a:lnSpc>
              <a:spcBef>
                <a:spcPts val="351"/>
              </a:spcBef>
              <a:spcAft>
                <a:spcPts val="0"/>
              </a:spcAft>
              <a:buClr>
                <a:schemeClr val="dk1"/>
              </a:buClr>
              <a:buSzPts val="1417"/>
              <a:buNone/>
              <a:defRPr sz="1758" b="1"/>
            </a:lvl6pPr>
            <a:lvl7pPr marL="3970576" lvl="6" indent="-283613" algn="l">
              <a:lnSpc>
                <a:spcPct val="100000"/>
              </a:lnSpc>
              <a:spcBef>
                <a:spcPts val="351"/>
              </a:spcBef>
              <a:spcAft>
                <a:spcPts val="0"/>
              </a:spcAft>
              <a:buClr>
                <a:schemeClr val="dk1"/>
              </a:buClr>
              <a:buSzPts val="1417"/>
              <a:buNone/>
              <a:defRPr sz="1758" b="1"/>
            </a:lvl7pPr>
            <a:lvl8pPr marL="4537801" lvl="7" indent="-283613" algn="l">
              <a:lnSpc>
                <a:spcPct val="100000"/>
              </a:lnSpc>
              <a:spcBef>
                <a:spcPts val="351"/>
              </a:spcBef>
              <a:spcAft>
                <a:spcPts val="0"/>
              </a:spcAft>
              <a:buClr>
                <a:schemeClr val="dk1"/>
              </a:buClr>
              <a:buSzPts val="1417"/>
              <a:buNone/>
              <a:defRPr sz="1758" b="1"/>
            </a:lvl8pPr>
            <a:lvl9pPr marL="5105027" lvl="8" indent="-283613" algn="l">
              <a:lnSpc>
                <a:spcPct val="100000"/>
              </a:lnSpc>
              <a:spcBef>
                <a:spcPts val="351"/>
              </a:spcBef>
              <a:spcAft>
                <a:spcPts val="0"/>
              </a:spcAft>
              <a:buClr>
                <a:schemeClr val="dk1"/>
              </a:buClr>
              <a:buSzPts val="1417"/>
              <a:buNone/>
              <a:defRPr sz="1758" b="1"/>
            </a:lvl9pPr>
          </a:lstStyle>
          <a:p>
            <a:endParaRPr/>
          </a:p>
        </p:txBody>
      </p:sp>
      <p:sp>
        <p:nvSpPr>
          <p:cNvPr id="844" name="Google Shape;844;p136"/>
          <p:cNvSpPr txBox="1">
            <a:spLocks noGrp="1"/>
          </p:cNvSpPr>
          <p:nvPr>
            <p:ph type="body" idx="4"/>
          </p:nvPr>
        </p:nvSpPr>
        <p:spPr>
          <a:xfrm>
            <a:off x="7683649" y="3391194"/>
            <a:ext cx="6685768" cy="6161082"/>
          </a:xfrm>
          <a:prstGeom prst="rect">
            <a:avLst/>
          </a:prstGeom>
          <a:noFill/>
          <a:ln>
            <a:noFill/>
          </a:ln>
        </p:spPr>
        <p:txBody>
          <a:bodyPr spcFirstLastPara="1" wrap="square" lIns="91425" tIns="45700" rIns="91425" bIns="45700" anchor="t" anchorCtr="0">
            <a:normAutofit/>
          </a:bodyPr>
          <a:lstStyle>
            <a:lvl1pPr marL="567225" lvl="0" indent="-451102" algn="l">
              <a:lnSpc>
                <a:spcPct val="100000"/>
              </a:lnSpc>
              <a:spcBef>
                <a:spcPts val="528"/>
              </a:spcBef>
              <a:spcAft>
                <a:spcPts val="0"/>
              </a:spcAft>
              <a:buClr>
                <a:schemeClr val="dk1"/>
              </a:buClr>
              <a:buSzPts val="2126"/>
              <a:buChar char="•"/>
              <a:defRPr sz="2638"/>
            </a:lvl1pPr>
            <a:lvl2pPr marL="1134450" lvl="1" indent="-423214" algn="l">
              <a:lnSpc>
                <a:spcPct val="100000"/>
              </a:lnSpc>
              <a:spcBef>
                <a:spcPts val="440"/>
              </a:spcBef>
              <a:spcAft>
                <a:spcPts val="0"/>
              </a:spcAft>
              <a:buClr>
                <a:schemeClr val="dk1"/>
              </a:buClr>
              <a:buSzPts val="1772"/>
              <a:buChar char="–"/>
              <a:defRPr sz="2197"/>
            </a:lvl2pPr>
            <a:lvl3pPr marL="1701676" lvl="2" indent="-409269" algn="l">
              <a:lnSpc>
                <a:spcPct val="100000"/>
              </a:lnSpc>
              <a:spcBef>
                <a:spcPts val="395"/>
              </a:spcBef>
              <a:spcAft>
                <a:spcPts val="0"/>
              </a:spcAft>
              <a:buClr>
                <a:schemeClr val="dk1"/>
              </a:buClr>
              <a:buSzPts val="1595"/>
              <a:buChar char="•"/>
              <a:defRPr sz="1978"/>
            </a:lvl3pPr>
            <a:lvl4pPr marL="2268901" lvl="3" indent="-395245" algn="l">
              <a:lnSpc>
                <a:spcPct val="100000"/>
              </a:lnSpc>
              <a:spcBef>
                <a:spcPts val="351"/>
              </a:spcBef>
              <a:spcAft>
                <a:spcPts val="0"/>
              </a:spcAft>
              <a:buClr>
                <a:schemeClr val="dk1"/>
              </a:buClr>
              <a:buSzPts val="1417"/>
              <a:buChar char="–"/>
              <a:defRPr sz="1758"/>
            </a:lvl4pPr>
            <a:lvl5pPr marL="2836126" lvl="4" indent="-395245" algn="l">
              <a:lnSpc>
                <a:spcPct val="100000"/>
              </a:lnSpc>
              <a:spcBef>
                <a:spcPts val="351"/>
              </a:spcBef>
              <a:spcAft>
                <a:spcPts val="0"/>
              </a:spcAft>
              <a:buClr>
                <a:schemeClr val="dk1"/>
              </a:buClr>
              <a:buSzPts val="1417"/>
              <a:buChar char="»"/>
              <a:defRPr sz="1758"/>
            </a:lvl5pPr>
            <a:lvl6pPr marL="3403351" lvl="5" indent="-395245" algn="l">
              <a:lnSpc>
                <a:spcPct val="100000"/>
              </a:lnSpc>
              <a:spcBef>
                <a:spcPts val="351"/>
              </a:spcBef>
              <a:spcAft>
                <a:spcPts val="0"/>
              </a:spcAft>
              <a:buClr>
                <a:schemeClr val="dk1"/>
              </a:buClr>
              <a:buSzPts val="1417"/>
              <a:buChar char="•"/>
              <a:defRPr sz="1758"/>
            </a:lvl6pPr>
            <a:lvl7pPr marL="3970576" lvl="6" indent="-395245" algn="l">
              <a:lnSpc>
                <a:spcPct val="100000"/>
              </a:lnSpc>
              <a:spcBef>
                <a:spcPts val="351"/>
              </a:spcBef>
              <a:spcAft>
                <a:spcPts val="0"/>
              </a:spcAft>
              <a:buClr>
                <a:schemeClr val="dk1"/>
              </a:buClr>
              <a:buSzPts val="1417"/>
              <a:buChar char="•"/>
              <a:defRPr sz="1758"/>
            </a:lvl7pPr>
            <a:lvl8pPr marL="4537801" lvl="7" indent="-395245" algn="l">
              <a:lnSpc>
                <a:spcPct val="100000"/>
              </a:lnSpc>
              <a:spcBef>
                <a:spcPts val="351"/>
              </a:spcBef>
              <a:spcAft>
                <a:spcPts val="0"/>
              </a:spcAft>
              <a:buClr>
                <a:schemeClr val="dk1"/>
              </a:buClr>
              <a:buSzPts val="1417"/>
              <a:buChar char="•"/>
              <a:defRPr sz="1758"/>
            </a:lvl8pPr>
            <a:lvl9pPr marL="5105027" lvl="8" indent="-395245" algn="l">
              <a:lnSpc>
                <a:spcPct val="100000"/>
              </a:lnSpc>
              <a:spcBef>
                <a:spcPts val="351"/>
              </a:spcBef>
              <a:spcAft>
                <a:spcPts val="0"/>
              </a:spcAft>
              <a:buClr>
                <a:schemeClr val="dk1"/>
              </a:buClr>
              <a:buSzPts val="1417"/>
              <a:buChar char="•"/>
              <a:defRPr sz="1758"/>
            </a:lvl9pPr>
          </a:lstStyle>
          <a:p>
            <a:endParaRPr/>
          </a:p>
        </p:txBody>
      </p:sp>
      <p:sp>
        <p:nvSpPr>
          <p:cNvPr id="845" name="Google Shape;845;p136"/>
          <p:cNvSpPr txBox="1">
            <a:spLocks noGrp="1"/>
          </p:cNvSpPr>
          <p:nvPr>
            <p:ph type="dt" idx="10"/>
          </p:nvPr>
        </p:nvSpPr>
        <p:spPr>
          <a:xfrm>
            <a:off x="756287" y="9911201"/>
            <a:ext cx="3529330"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6" name="Google Shape;846;p136"/>
          <p:cNvSpPr txBox="1">
            <a:spLocks noGrp="1"/>
          </p:cNvSpPr>
          <p:nvPr>
            <p:ph type="ftr" idx="11"/>
          </p:nvPr>
        </p:nvSpPr>
        <p:spPr>
          <a:xfrm>
            <a:off x="5167948" y="9911201"/>
            <a:ext cx="4789805"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7" name="Google Shape;847;p136"/>
          <p:cNvSpPr txBox="1">
            <a:spLocks noGrp="1"/>
          </p:cNvSpPr>
          <p:nvPr>
            <p:ph type="sldNum" idx="12"/>
          </p:nvPr>
        </p:nvSpPr>
        <p:spPr>
          <a:xfrm>
            <a:off x="10840087" y="9911201"/>
            <a:ext cx="3529330"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168185750"/>
      </p:ext>
    </p:extLst>
  </p:cSld>
  <p:clrMapOvr>
    <a:masterClrMapping/>
  </p:clrMapOvr>
</p:sldLayout>
</file>

<file path=ppt/slideLayouts/slideLayout380.xml><?xml version="1.0" encoding="utf-8"?>
<p:sldLayout xmlns:a="http://schemas.openxmlformats.org/drawingml/2006/main" xmlns:r="http://schemas.openxmlformats.org/officeDocument/2006/relationships" xmlns:p="http://schemas.openxmlformats.org/presentationml/2006/main" matchingName="Только заголовок" type="titleOnly">
  <p:cSld name="Только заголовок">
    <p:spTree>
      <p:nvGrpSpPr>
        <p:cNvPr id="1" name="Shape 848"/>
        <p:cNvGrpSpPr/>
        <p:nvPr/>
      </p:nvGrpSpPr>
      <p:grpSpPr>
        <a:xfrm>
          <a:off x="0" y="0"/>
          <a:ext cx="0" cy="0"/>
          <a:chOff x="0" y="0"/>
          <a:chExt cx="0" cy="0"/>
        </a:xfrm>
      </p:grpSpPr>
      <p:sp>
        <p:nvSpPr>
          <p:cNvPr id="849" name="Google Shape;849;p137"/>
          <p:cNvSpPr txBox="1">
            <a:spLocks noGrp="1"/>
          </p:cNvSpPr>
          <p:nvPr>
            <p:ph type="title"/>
          </p:nvPr>
        </p:nvSpPr>
        <p:spPr>
          <a:xfrm>
            <a:off x="756287" y="428233"/>
            <a:ext cx="13613130" cy="1782233"/>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0" name="Google Shape;850;p137"/>
          <p:cNvSpPr txBox="1">
            <a:spLocks noGrp="1"/>
          </p:cNvSpPr>
          <p:nvPr>
            <p:ph type="dt" idx="10"/>
          </p:nvPr>
        </p:nvSpPr>
        <p:spPr>
          <a:xfrm>
            <a:off x="756287" y="9911201"/>
            <a:ext cx="3529330"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1" name="Google Shape;851;p137"/>
          <p:cNvSpPr txBox="1">
            <a:spLocks noGrp="1"/>
          </p:cNvSpPr>
          <p:nvPr>
            <p:ph type="ftr" idx="11"/>
          </p:nvPr>
        </p:nvSpPr>
        <p:spPr>
          <a:xfrm>
            <a:off x="5167948" y="9911201"/>
            <a:ext cx="4789805"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2" name="Google Shape;852;p137"/>
          <p:cNvSpPr txBox="1">
            <a:spLocks noGrp="1"/>
          </p:cNvSpPr>
          <p:nvPr>
            <p:ph type="sldNum" idx="12"/>
          </p:nvPr>
        </p:nvSpPr>
        <p:spPr>
          <a:xfrm>
            <a:off x="10840087" y="9911201"/>
            <a:ext cx="3529330"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534663388"/>
      </p:ext>
    </p:extLst>
  </p:cSld>
  <p:clrMapOvr>
    <a:masterClrMapping/>
  </p:clrMapOvr>
</p:sldLayout>
</file>

<file path=ppt/slideLayouts/slideLayout381.xml><?xml version="1.0" encoding="utf-8"?>
<p:sldLayout xmlns:a="http://schemas.openxmlformats.org/drawingml/2006/main" xmlns:r="http://schemas.openxmlformats.org/officeDocument/2006/relationships" xmlns:p="http://schemas.openxmlformats.org/presentationml/2006/main" matchingName="Пустой слайд" type="blank">
  <p:cSld name="Пустой слайд">
    <p:spTree>
      <p:nvGrpSpPr>
        <p:cNvPr id="1" name="Shape 853"/>
        <p:cNvGrpSpPr/>
        <p:nvPr/>
      </p:nvGrpSpPr>
      <p:grpSpPr>
        <a:xfrm>
          <a:off x="0" y="0"/>
          <a:ext cx="0" cy="0"/>
          <a:chOff x="0" y="0"/>
          <a:chExt cx="0" cy="0"/>
        </a:xfrm>
      </p:grpSpPr>
      <p:sp>
        <p:nvSpPr>
          <p:cNvPr id="854" name="Google Shape;854;p138"/>
          <p:cNvSpPr txBox="1">
            <a:spLocks noGrp="1"/>
          </p:cNvSpPr>
          <p:nvPr>
            <p:ph type="dt" idx="10"/>
          </p:nvPr>
        </p:nvSpPr>
        <p:spPr>
          <a:xfrm>
            <a:off x="756287" y="9911201"/>
            <a:ext cx="3529330"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5" name="Google Shape;855;p138"/>
          <p:cNvSpPr txBox="1">
            <a:spLocks noGrp="1"/>
          </p:cNvSpPr>
          <p:nvPr>
            <p:ph type="ftr" idx="11"/>
          </p:nvPr>
        </p:nvSpPr>
        <p:spPr>
          <a:xfrm>
            <a:off x="5167948" y="9911201"/>
            <a:ext cx="4789805"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6" name="Google Shape;856;p138"/>
          <p:cNvSpPr txBox="1">
            <a:spLocks noGrp="1"/>
          </p:cNvSpPr>
          <p:nvPr>
            <p:ph type="sldNum" idx="12"/>
          </p:nvPr>
        </p:nvSpPr>
        <p:spPr>
          <a:xfrm>
            <a:off x="10840087" y="9911201"/>
            <a:ext cx="3529330"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588558062"/>
      </p:ext>
    </p:extLst>
  </p:cSld>
  <p:clrMapOvr>
    <a:masterClrMapping/>
  </p:clrMapOvr>
</p:sldLayout>
</file>

<file path=ppt/slideLayouts/slideLayout382.xml><?xml version="1.0" encoding="utf-8"?>
<p:sldLayout xmlns:a="http://schemas.openxmlformats.org/drawingml/2006/main" xmlns:r="http://schemas.openxmlformats.org/officeDocument/2006/relationships" xmlns:p="http://schemas.openxmlformats.org/presentationml/2006/main" matchingName="Объект с подписью" type="objTx">
  <p:cSld name="Объект с подписью">
    <p:spTree>
      <p:nvGrpSpPr>
        <p:cNvPr id="1" name="Shape 857"/>
        <p:cNvGrpSpPr/>
        <p:nvPr/>
      </p:nvGrpSpPr>
      <p:grpSpPr>
        <a:xfrm>
          <a:off x="0" y="0"/>
          <a:ext cx="0" cy="0"/>
          <a:chOff x="0" y="0"/>
          <a:chExt cx="0" cy="0"/>
        </a:xfrm>
      </p:grpSpPr>
      <p:sp>
        <p:nvSpPr>
          <p:cNvPr id="858" name="Google Shape;858;p139"/>
          <p:cNvSpPr txBox="1">
            <a:spLocks noGrp="1"/>
          </p:cNvSpPr>
          <p:nvPr>
            <p:ph type="title"/>
          </p:nvPr>
        </p:nvSpPr>
        <p:spPr>
          <a:xfrm>
            <a:off x="756288" y="425755"/>
            <a:ext cx="4976251" cy="18119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1772"/>
              <a:buFont typeface="Calibri"/>
              <a:buNone/>
              <a:defRPr sz="2197"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9" name="Google Shape;859;p139"/>
          <p:cNvSpPr txBox="1">
            <a:spLocks noGrp="1"/>
          </p:cNvSpPr>
          <p:nvPr>
            <p:ph type="body" idx="1"/>
          </p:nvPr>
        </p:nvSpPr>
        <p:spPr>
          <a:xfrm>
            <a:off x="5913730" y="425760"/>
            <a:ext cx="8455686" cy="9126521"/>
          </a:xfrm>
          <a:prstGeom prst="rect">
            <a:avLst/>
          </a:prstGeom>
          <a:noFill/>
          <a:ln>
            <a:noFill/>
          </a:ln>
        </p:spPr>
        <p:txBody>
          <a:bodyPr spcFirstLastPara="1" wrap="square" lIns="91425" tIns="45700" rIns="91425" bIns="45700" anchor="t" anchorCtr="0">
            <a:normAutofit/>
          </a:bodyPr>
          <a:lstStyle>
            <a:lvl1pPr marL="567225" lvl="0" indent="-506958" algn="l">
              <a:lnSpc>
                <a:spcPct val="100000"/>
              </a:lnSpc>
              <a:spcBef>
                <a:spcPts val="703"/>
              </a:spcBef>
              <a:spcAft>
                <a:spcPts val="0"/>
              </a:spcAft>
              <a:buClr>
                <a:schemeClr val="dk1"/>
              </a:buClr>
              <a:buSzPts val="2835"/>
              <a:buChar char="•"/>
              <a:defRPr sz="3517"/>
            </a:lvl1pPr>
            <a:lvl2pPr marL="1134450" lvl="1" indent="-479068" algn="l">
              <a:lnSpc>
                <a:spcPct val="100000"/>
              </a:lnSpc>
              <a:spcBef>
                <a:spcPts val="615"/>
              </a:spcBef>
              <a:spcAft>
                <a:spcPts val="0"/>
              </a:spcAft>
              <a:buClr>
                <a:schemeClr val="dk1"/>
              </a:buClr>
              <a:buSzPts val="2481"/>
              <a:buChar char="–"/>
              <a:defRPr sz="3078"/>
            </a:lvl2pPr>
            <a:lvl3pPr marL="1701676" lvl="2" indent="-451100" algn="l">
              <a:lnSpc>
                <a:spcPct val="100000"/>
              </a:lnSpc>
              <a:spcBef>
                <a:spcPts val="528"/>
              </a:spcBef>
              <a:spcAft>
                <a:spcPts val="0"/>
              </a:spcAft>
              <a:buClr>
                <a:schemeClr val="dk1"/>
              </a:buClr>
              <a:buSzPts val="2126"/>
              <a:buChar char="•"/>
              <a:defRPr sz="2638"/>
            </a:lvl3pPr>
            <a:lvl4pPr marL="2268901" lvl="3" indent="-423214" algn="l">
              <a:lnSpc>
                <a:spcPct val="100000"/>
              </a:lnSpc>
              <a:spcBef>
                <a:spcPts val="440"/>
              </a:spcBef>
              <a:spcAft>
                <a:spcPts val="0"/>
              </a:spcAft>
              <a:buClr>
                <a:schemeClr val="dk1"/>
              </a:buClr>
              <a:buSzPts val="1772"/>
              <a:buChar char="–"/>
              <a:defRPr sz="2197"/>
            </a:lvl4pPr>
            <a:lvl5pPr marL="2836126" lvl="4" indent="-423214" algn="l">
              <a:lnSpc>
                <a:spcPct val="100000"/>
              </a:lnSpc>
              <a:spcBef>
                <a:spcPts val="440"/>
              </a:spcBef>
              <a:spcAft>
                <a:spcPts val="0"/>
              </a:spcAft>
              <a:buClr>
                <a:schemeClr val="dk1"/>
              </a:buClr>
              <a:buSzPts val="1772"/>
              <a:buChar char="»"/>
              <a:defRPr sz="2197"/>
            </a:lvl5pPr>
            <a:lvl6pPr marL="3403351" lvl="5" indent="-423214" algn="l">
              <a:lnSpc>
                <a:spcPct val="100000"/>
              </a:lnSpc>
              <a:spcBef>
                <a:spcPts val="440"/>
              </a:spcBef>
              <a:spcAft>
                <a:spcPts val="0"/>
              </a:spcAft>
              <a:buClr>
                <a:schemeClr val="dk1"/>
              </a:buClr>
              <a:buSzPts val="1772"/>
              <a:buChar char="•"/>
              <a:defRPr sz="2197"/>
            </a:lvl6pPr>
            <a:lvl7pPr marL="3970576" lvl="6" indent="-423214" algn="l">
              <a:lnSpc>
                <a:spcPct val="100000"/>
              </a:lnSpc>
              <a:spcBef>
                <a:spcPts val="440"/>
              </a:spcBef>
              <a:spcAft>
                <a:spcPts val="0"/>
              </a:spcAft>
              <a:buClr>
                <a:schemeClr val="dk1"/>
              </a:buClr>
              <a:buSzPts val="1772"/>
              <a:buChar char="•"/>
              <a:defRPr sz="2197"/>
            </a:lvl7pPr>
            <a:lvl8pPr marL="4537801" lvl="7" indent="-423212" algn="l">
              <a:lnSpc>
                <a:spcPct val="100000"/>
              </a:lnSpc>
              <a:spcBef>
                <a:spcPts val="440"/>
              </a:spcBef>
              <a:spcAft>
                <a:spcPts val="0"/>
              </a:spcAft>
              <a:buClr>
                <a:schemeClr val="dk1"/>
              </a:buClr>
              <a:buSzPts val="1772"/>
              <a:buChar char="•"/>
              <a:defRPr sz="2197"/>
            </a:lvl8pPr>
            <a:lvl9pPr marL="5105027" lvl="8" indent="-423212" algn="l">
              <a:lnSpc>
                <a:spcPct val="100000"/>
              </a:lnSpc>
              <a:spcBef>
                <a:spcPts val="440"/>
              </a:spcBef>
              <a:spcAft>
                <a:spcPts val="0"/>
              </a:spcAft>
              <a:buClr>
                <a:schemeClr val="dk1"/>
              </a:buClr>
              <a:buSzPts val="1772"/>
              <a:buChar char="•"/>
              <a:defRPr sz="2197"/>
            </a:lvl9pPr>
          </a:lstStyle>
          <a:p>
            <a:endParaRPr/>
          </a:p>
        </p:txBody>
      </p:sp>
      <p:sp>
        <p:nvSpPr>
          <p:cNvPr id="860" name="Google Shape;860;p139"/>
          <p:cNvSpPr txBox="1">
            <a:spLocks noGrp="1"/>
          </p:cNvSpPr>
          <p:nvPr>
            <p:ph type="body" idx="2"/>
          </p:nvPr>
        </p:nvSpPr>
        <p:spPr>
          <a:xfrm>
            <a:off x="756288" y="2237698"/>
            <a:ext cx="4976251" cy="7314583"/>
          </a:xfrm>
          <a:prstGeom prst="rect">
            <a:avLst/>
          </a:prstGeom>
          <a:noFill/>
          <a:ln>
            <a:noFill/>
          </a:ln>
        </p:spPr>
        <p:txBody>
          <a:bodyPr spcFirstLastPara="1" wrap="square" lIns="91425" tIns="45700" rIns="91425" bIns="45700" anchor="t" anchorCtr="0">
            <a:normAutofit/>
          </a:bodyPr>
          <a:lstStyle>
            <a:lvl1pPr marL="567225" lvl="0" indent="-283613" algn="l">
              <a:lnSpc>
                <a:spcPct val="100000"/>
              </a:lnSpc>
              <a:spcBef>
                <a:spcPts val="308"/>
              </a:spcBef>
              <a:spcAft>
                <a:spcPts val="0"/>
              </a:spcAft>
              <a:buClr>
                <a:schemeClr val="dk1"/>
              </a:buClr>
              <a:buSzPts val="1240"/>
              <a:buNone/>
              <a:defRPr sz="1538"/>
            </a:lvl1pPr>
            <a:lvl2pPr marL="1134450" lvl="1" indent="-283613" algn="l">
              <a:lnSpc>
                <a:spcPct val="100000"/>
              </a:lnSpc>
              <a:spcBef>
                <a:spcPts val="265"/>
              </a:spcBef>
              <a:spcAft>
                <a:spcPts val="0"/>
              </a:spcAft>
              <a:buClr>
                <a:schemeClr val="dk1"/>
              </a:buClr>
              <a:buSzPts val="1063"/>
              <a:buNone/>
              <a:defRPr sz="1318"/>
            </a:lvl2pPr>
            <a:lvl3pPr marL="1701676" lvl="2" indent="-283613" algn="l">
              <a:lnSpc>
                <a:spcPct val="100000"/>
              </a:lnSpc>
              <a:spcBef>
                <a:spcPts val="220"/>
              </a:spcBef>
              <a:spcAft>
                <a:spcPts val="0"/>
              </a:spcAft>
              <a:buClr>
                <a:schemeClr val="dk1"/>
              </a:buClr>
              <a:buSzPts val="886"/>
              <a:buNone/>
              <a:defRPr sz="1098"/>
            </a:lvl3pPr>
            <a:lvl4pPr marL="2268901" lvl="3" indent="-283613" algn="l">
              <a:lnSpc>
                <a:spcPct val="100000"/>
              </a:lnSpc>
              <a:spcBef>
                <a:spcPts val="197"/>
              </a:spcBef>
              <a:spcAft>
                <a:spcPts val="0"/>
              </a:spcAft>
              <a:buClr>
                <a:schemeClr val="dk1"/>
              </a:buClr>
              <a:buSzPts val="797"/>
              <a:buNone/>
              <a:defRPr sz="989"/>
            </a:lvl4pPr>
            <a:lvl5pPr marL="2836126" lvl="4" indent="-283613" algn="l">
              <a:lnSpc>
                <a:spcPct val="100000"/>
              </a:lnSpc>
              <a:spcBef>
                <a:spcPts val="197"/>
              </a:spcBef>
              <a:spcAft>
                <a:spcPts val="0"/>
              </a:spcAft>
              <a:buClr>
                <a:schemeClr val="dk1"/>
              </a:buClr>
              <a:buSzPts val="797"/>
              <a:buNone/>
              <a:defRPr sz="989"/>
            </a:lvl5pPr>
            <a:lvl6pPr marL="3403351" lvl="5" indent="-283613" algn="l">
              <a:lnSpc>
                <a:spcPct val="100000"/>
              </a:lnSpc>
              <a:spcBef>
                <a:spcPts val="197"/>
              </a:spcBef>
              <a:spcAft>
                <a:spcPts val="0"/>
              </a:spcAft>
              <a:buClr>
                <a:schemeClr val="dk1"/>
              </a:buClr>
              <a:buSzPts val="797"/>
              <a:buNone/>
              <a:defRPr sz="989"/>
            </a:lvl6pPr>
            <a:lvl7pPr marL="3970576" lvl="6" indent="-283613" algn="l">
              <a:lnSpc>
                <a:spcPct val="100000"/>
              </a:lnSpc>
              <a:spcBef>
                <a:spcPts val="197"/>
              </a:spcBef>
              <a:spcAft>
                <a:spcPts val="0"/>
              </a:spcAft>
              <a:buClr>
                <a:schemeClr val="dk1"/>
              </a:buClr>
              <a:buSzPts val="797"/>
              <a:buNone/>
              <a:defRPr sz="989"/>
            </a:lvl7pPr>
            <a:lvl8pPr marL="4537801" lvl="7" indent="-283613" algn="l">
              <a:lnSpc>
                <a:spcPct val="100000"/>
              </a:lnSpc>
              <a:spcBef>
                <a:spcPts val="197"/>
              </a:spcBef>
              <a:spcAft>
                <a:spcPts val="0"/>
              </a:spcAft>
              <a:buClr>
                <a:schemeClr val="dk1"/>
              </a:buClr>
              <a:buSzPts val="797"/>
              <a:buNone/>
              <a:defRPr sz="989"/>
            </a:lvl8pPr>
            <a:lvl9pPr marL="5105027" lvl="8" indent="-283613" algn="l">
              <a:lnSpc>
                <a:spcPct val="100000"/>
              </a:lnSpc>
              <a:spcBef>
                <a:spcPts val="197"/>
              </a:spcBef>
              <a:spcAft>
                <a:spcPts val="0"/>
              </a:spcAft>
              <a:buClr>
                <a:schemeClr val="dk1"/>
              </a:buClr>
              <a:buSzPts val="797"/>
              <a:buNone/>
              <a:defRPr sz="989"/>
            </a:lvl9pPr>
          </a:lstStyle>
          <a:p>
            <a:endParaRPr/>
          </a:p>
        </p:txBody>
      </p:sp>
      <p:sp>
        <p:nvSpPr>
          <p:cNvPr id="861" name="Google Shape;861;p139"/>
          <p:cNvSpPr txBox="1">
            <a:spLocks noGrp="1"/>
          </p:cNvSpPr>
          <p:nvPr>
            <p:ph type="dt" idx="10"/>
          </p:nvPr>
        </p:nvSpPr>
        <p:spPr>
          <a:xfrm>
            <a:off x="756287" y="9911201"/>
            <a:ext cx="3529330"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2" name="Google Shape;862;p139"/>
          <p:cNvSpPr txBox="1">
            <a:spLocks noGrp="1"/>
          </p:cNvSpPr>
          <p:nvPr>
            <p:ph type="ftr" idx="11"/>
          </p:nvPr>
        </p:nvSpPr>
        <p:spPr>
          <a:xfrm>
            <a:off x="5167948" y="9911201"/>
            <a:ext cx="4789805"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3" name="Google Shape;863;p139"/>
          <p:cNvSpPr txBox="1">
            <a:spLocks noGrp="1"/>
          </p:cNvSpPr>
          <p:nvPr>
            <p:ph type="sldNum" idx="12"/>
          </p:nvPr>
        </p:nvSpPr>
        <p:spPr>
          <a:xfrm>
            <a:off x="10840087" y="9911201"/>
            <a:ext cx="3529330"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924417890"/>
      </p:ext>
    </p:extLst>
  </p:cSld>
  <p:clrMapOvr>
    <a:masterClrMapping/>
  </p:clrMapOvr>
</p:sldLayout>
</file>

<file path=ppt/slideLayouts/slideLayout383.xml><?xml version="1.0" encoding="utf-8"?>
<p:sldLayout xmlns:a="http://schemas.openxmlformats.org/drawingml/2006/main" xmlns:r="http://schemas.openxmlformats.org/officeDocument/2006/relationships" xmlns:p="http://schemas.openxmlformats.org/presentationml/2006/main" matchingName="Рисунок с подписью" type="picTx">
  <p:cSld name="Рисунок с подписью">
    <p:spTree>
      <p:nvGrpSpPr>
        <p:cNvPr id="1" name="Shape 864"/>
        <p:cNvGrpSpPr/>
        <p:nvPr/>
      </p:nvGrpSpPr>
      <p:grpSpPr>
        <a:xfrm>
          <a:off x="0" y="0"/>
          <a:ext cx="0" cy="0"/>
          <a:chOff x="0" y="0"/>
          <a:chExt cx="0" cy="0"/>
        </a:xfrm>
      </p:grpSpPr>
      <p:sp>
        <p:nvSpPr>
          <p:cNvPr id="865" name="Google Shape;865;p140"/>
          <p:cNvSpPr txBox="1">
            <a:spLocks noGrp="1"/>
          </p:cNvSpPr>
          <p:nvPr>
            <p:ph type="title"/>
          </p:nvPr>
        </p:nvSpPr>
        <p:spPr>
          <a:xfrm>
            <a:off x="2964743" y="7485380"/>
            <a:ext cx="9075420" cy="883693"/>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1772"/>
              <a:buFont typeface="Calibri"/>
              <a:buNone/>
              <a:defRPr sz="2197"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6" name="Google Shape;866;p140"/>
          <p:cNvSpPr>
            <a:spLocks noGrp="1"/>
          </p:cNvSpPr>
          <p:nvPr>
            <p:ph type="pic" idx="2"/>
          </p:nvPr>
        </p:nvSpPr>
        <p:spPr>
          <a:xfrm>
            <a:off x="2964743" y="955475"/>
            <a:ext cx="9075420" cy="6416040"/>
          </a:xfrm>
          <a:prstGeom prst="rect">
            <a:avLst/>
          </a:prstGeom>
          <a:noFill/>
          <a:ln>
            <a:noFill/>
          </a:ln>
        </p:spPr>
        <p:txBody>
          <a:bodyPr spcFirstLastPara="1" wrap="square" lIns="91425" tIns="45700" rIns="91425" bIns="45700" anchor="t" anchorCtr="0">
            <a:normAutofit/>
          </a:bodyPr>
          <a:lstStyle>
            <a:lvl1pPr marR="0" lvl="0" algn="l" rtl="0">
              <a:lnSpc>
                <a:spcPct val="100000"/>
              </a:lnSpc>
              <a:spcBef>
                <a:spcPts val="703"/>
              </a:spcBef>
              <a:spcAft>
                <a:spcPts val="0"/>
              </a:spcAft>
              <a:buClr>
                <a:schemeClr val="dk1"/>
              </a:buClr>
              <a:buSzPts val="2835"/>
              <a:buFont typeface="Arial"/>
              <a:buNone/>
              <a:defRPr sz="3517" b="0" i="0" u="none" strike="noStrike" cap="none">
                <a:solidFill>
                  <a:schemeClr val="dk1"/>
                </a:solidFill>
                <a:latin typeface="Calibri"/>
                <a:ea typeface="Calibri"/>
                <a:cs typeface="Calibri"/>
                <a:sym typeface="Calibri"/>
              </a:defRPr>
            </a:lvl1pPr>
            <a:lvl2pPr marR="0" lvl="1" algn="l" rtl="0">
              <a:lnSpc>
                <a:spcPct val="100000"/>
              </a:lnSpc>
              <a:spcBef>
                <a:spcPts val="615"/>
              </a:spcBef>
              <a:spcAft>
                <a:spcPts val="0"/>
              </a:spcAft>
              <a:buClr>
                <a:schemeClr val="dk1"/>
              </a:buClr>
              <a:buSzPts val="2481"/>
              <a:buFont typeface="Arial"/>
              <a:buNone/>
              <a:defRPr sz="3078" b="0" i="0" u="none" strike="noStrike" cap="none">
                <a:solidFill>
                  <a:schemeClr val="dk1"/>
                </a:solidFill>
                <a:latin typeface="Calibri"/>
                <a:ea typeface="Calibri"/>
                <a:cs typeface="Calibri"/>
                <a:sym typeface="Calibri"/>
              </a:defRPr>
            </a:lvl2pPr>
            <a:lvl3pPr marR="0" lvl="2" algn="l" rtl="0">
              <a:lnSpc>
                <a:spcPct val="100000"/>
              </a:lnSpc>
              <a:spcBef>
                <a:spcPts val="528"/>
              </a:spcBef>
              <a:spcAft>
                <a:spcPts val="0"/>
              </a:spcAft>
              <a:buClr>
                <a:schemeClr val="dk1"/>
              </a:buClr>
              <a:buSzPts val="2126"/>
              <a:buFont typeface="Arial"/>
              <a:buNone/>
              <a:defRPr sz="2638" b="0" i="0" u="none" strike="noStrike" cap="none">
                <a:solidFill>
                  <a:schemeClr val="dk1"/>
                </a:solidFill>
                <a:latin typeface="Calibri"/>
                <a:ea typeface="Calibri"/>
                <a:cs typeface="Calibri"/>
                <a:sym typeface="Calibri"/>
              </a:defRPr>
            </a:lvl3pPr>
            <a:lvl4pPr marR="0" lvl="3" algn="l" rtl="0">
              <a:lnSpc>
                <a:spcPct val="100000"/>
              </a:lnSpc>
              <a:spcBef>
                <a:spcPts val="440"/>
              </a:spcBef>
              <a:spcAft>
                <a:spcPts val="0"/>
              </a:spcAft>
              <a:buClr>
                <a:schemeClr val="dk1"/>
              </a:buClr>
              <a:buSzPts val="1772"/>
              <a:buFont typeface="Arial"/>
              <a:buNone/>
              <a:defRPr sz="2197" b="0" i="0" u="none" strike="noStrike" cap="none">
                <a:solidFill>
                  <a:schemeClr val="dk1"/>
                </a:solidFill>
                <a:latin typeface="Calibri"/>
                <a:ea typeface="Calibri"/>
                <a:cs typeface="Calibri"/>
                <a:sym typeface="Calibri"/>
              </a:defRPr>
            </a:lvl4pPr>
            <a:lvl5pPr marR="0" lvl="4" algn="l" rtl="0">
              <a:lnSpc>
                <a:spcPct val="100000"/>
              </a:lnSpc>
              <a:spcBef>
                <a:spcPts val="440"/>
              </a:spcBef>
              <a:spcAft>
                <a:spcPts val="0"/>
              </a:spcAft>
              <a:buClr>
                <a:schemeClr val="dk1"/>
              </a:buClr>
              <a:buSzPts val="1772"/>
              <a:buFont typeface="Arial"/>
              <a:buNone/>
              <a:defRPr sz="2197" b="0" i="0" u="none" strike="noStrike" cap="none">
                <a:solidFill>
                  <a:schemeClr val="dk1"/>
                </a:solidFill>
                <a:latin typeface="Calibri"/>
                <a:ea typeface="Calibri"/>
                <a:cs typeface="Calibri"/>
                <a:sym typeface="Calibri"/>
              </a:defRPr>
            </a:lvl5pPr>
            <a:lvl6pPr marR="0" lvl="5" algn="l" rtl="0">
              <a:lnSpc>
                <a:spcPct val="100000"/>
              </a:lnSpc>
              <a:spcBef>
                <a:spcPts val="440"/>
              </a:spcBef>
              <a:spcAft>
                <a:spcPts val="0"/>
              </a:spcAft>
              <a:buClr>
                <a:schemeClr val="dk1"/>
              </a:buClr>
              <a:buSzPts val="1772"/>
              <a:buFont typeface="Arial"/>
              <a:buNone/>
              <a:defRPr sz="2197" b="0" i="0" u="none" strike="noStrike" cap="none">
                <a:solidFill>
                  <a:schemeClr val="dk1"/>
                </a:solidFill>
                <a:latin typeface="Calibri"/>
                <a:ea typeface="Calibri"/>
                <a:cs typeface="Calibri"/>
                <a:sym typeface="Calibri"/>
              </a:defRPr>
            </a:lvl6pPr>
            <a:lvl7pPr marR="0" lvl="6" algn="l" rtl="0">
              <a:lnSpc>
                <a:spcPct val="100000"/>
              </a:lnSpc>
              <a:spcBef>
                <a:spcPts val="440"/>
              </a:spcBef>
              <a:spcAft>
                <a:spcPts val="0"/>
              </a:spcAft>
              <a:buClr>
                <a:schemeClr val="dk1"/>
              </a:buClr>
              <a:buSzPts val="1772"/>
              <a:buFont typeface="Arial"/>
              <a:buNone/>
              <a:defRPr sz="2197" b="0" i="0" u="none" strike="noStrike" cap="none">
                <a:solidFill>
                  <a:schemeClr val="dk1"/>
                </a:solidFill>
                <a:latin typeface="Calibri"/>
                <a:ea typeface="Calibri"/>
                <a:cs typeface="Calibri"/>
                <a:sym typeface="Calibri"/>
              </a:defRPr>
            </a:lvl7pPr>
            <a:lvl8pPr marR="0" lvl="7" algn="l" rtl="0">
              <a:lnSpc>
                <a:spcPct val="100000"/>
              </a:lnSpc>
              <a:spcBef>
                <a:spcPts val="440"/>
              </a:spcBef>
              <a:spcAft>
                <a:spcPts val="0"/>
              </a:spcAft>
              <a:buClr>
                <a:schemeClr val="dk1"/>
              </a:buClr>
              <a:buSzPts val="1772"/>
              <a:buFont typeface="Arial"/>
              <a:buNone/>
              <a:defRPr sz="2197" b="0" i="0" u="none" strike="noStrike" cap="none">
                <a:solidFill>
                  <a:schemeClr val="dk1"/>
                </a:solidFill>
                <a:latin typeface="Calibri"/>
                <a:ea typeface="Calibri"/>
                <a:cs typeface="Calibri"/>
                <a:sym typeface="Calibri"/>
              </a:defRPr>
            </a:lvl8pPr>
            <a:lvl9pPr marR="0" lvl="8" algn="l" rtl="0">
              <a:lnSpc>
                <a:spcPct val="100000"/>
              </a:lnSpc>
              <a:spcBef>
                <a:spcPts val="440"/>
              </a:spcBef>
              <a:spcAft>
                <a:spcPts val="0"/>
              </a:spcAft>
              <a:buClr>
                <a:schemeClr val="dk1"/>
              </a:buClr>
              <a:buSzPts val="1772"/>
              <a:buFont typeface="Arial"/>
              <a:buNone/>
              <a:defRPr sz="2197" b="0" i="0" u="none" strike="noStrike" cap="none">
                <a:solidFill>
                  <a:schemeClr val="dk1"/>
                </a:solidFill>
                <a:latin typeface="Calibri"/>
                <a:ea typeface="Calibri"/>
                <a:cs typeface="Calibri"/>
                <a:sym typeface="Calibri"/>
              </a:defRPr>
            </a:lvl9pPr>
          </a:lstStyle>
          <a:p>
            <a:endParaRPr/>
          </a:p>
        </p:txBody>
      </p:sp>
      <p:sp>
        <p:nvSpPr>
          <p:cNvPr id="867" name="Google Shape;867;p140"/>
          <p:cNvSpPr txBox="1">
            <a:spLocks noGrp="1"/>
          </p:cNvSpPr>
          <p:nvPr>
            <p:ph type="body" idx="1"/>
          </p:nvPr>
        </p:nvSpPr>
        <p:spPr>
          <a:xfrm>
            <a:off x="2964743" y="8369071"/>
            <a:ext cx="9075420" cy="1254990"/>
          </a:xfrm>
          <a:prstGeom prst="rect">
            <a:avLst/>
          </a:prstGeom>
          <a:noFill/>
          <a:ln>
            <a:noFill/>
          </a:ln>
        </p:spPr>
        <p:txBody>
          <a:bodyPr spcFirstLastPara="1" wrap="square" lIns="91425" tIns="45700" rIns="91425" bIns="45700" anchor="t" anchorCtr="0">
            <a:normAutofit/>
          </a:bodyPr>
          <a:lstStyle>
            <a:lvl1pPr marL="567225" lvl="0" indent="-283613" algn="l">
              <a:lnSpc>
                <a:spcPct val="100000"/>
              </a:lnSpc>
              <a:spcBef>
                <a:spcPts val="308"/>
              </a:spcBef>
              <a:spcAft>
                <a:spcPts val="0"/>
              </a:spcAft>
              <a:buClr>
                <a:schemeClr val="dk1"/>
              </a:buClr>
              <a:buSzPts val="1240"/>
              <a:buNone/>
              <a:defRPr sz="1538"/>
            </a:lvl1pPr>
            <a:lvl2pPr marL="1134450" lvl="1" indent="-283613" algn="l">
              <a:lnSpc>
                <a:spcPct val="100000"/>
              </a:lnSpc>
              <a:spcBef>
                <a:spcPts val="265"/>
              </a:spcBef>
              <a:spcAft>
                <a:spcPts val="0"/>
              </a:spcAft>
              <a:buClr>
                <a:schemeClr val="dk1"/>
              </a:buClr>
              <a:buSzPts val="1063"/>
              <a:buNone/>
              <a:defRPr sz="1318"/>
            </a:lvl2pPr>
            <a:lvl3pPr marL="1701676" lvl="2" indent="-283613" algn="l">
              <a:lnSpc>
                <a:spcPct val="100000"/>
              </a:lnSpc>
              <a:spcBef>
                <a:spcPts val="220"/>
              </a:spcBef>
              <a:spcAft>
                <a:spcPts val="0"/>
              </a:spcAft>
              <a:buClr>
                <a:schemeClr val="dk1"/>
              </a:buClr>
              <a:buSzPts val="886"/>
              <a:buNone/>
              <a:defRPr sz="1098"/>
            </a:lvl3pPr>
            <a:lvl4pPr marL="2268901" lvl="3" indent="-283613" algn="l">
              <a:lnSpc>
                <a:spcPct val="100000"/>
              </a:lnSpc>
              <a:spcBef>
                <a:spcPts val="197"/>
              </a:spcBef>
              <a:spcAft>
                <a:spcPts val="0"/>
              </a:spcAft>
              <a:buClr>
                <a:schemeClr val="dk1"/>
              </a:buClr>
              <a:buSzPts val="797"/>
              <a:buNone/>
              <a:defRPr sz="989"/>
            </a:lvl4pPr>
            <a:lvl5pPr marL="2836126" lvl="4" indent="-283613" algn="l">
              <a:lnSpc>
                <a:spcPct val="100000"/>
              </a:lnSpc>
              <a:spcBef>
                <a:spcPts val="197"/>
              </a:spcBef>
              <a:spcAft>
                <a:spcPts val="0"/>
              </a:spcAft>
              <a:buClr>
                <a:schemeClr val="dk1"/>
              </a:buClr>
              <a:buSzPts val="797"/>
              <a:buNone/>
              <a:defRPr sz="989"/>
            </a:lvl5pPr>
            <a:lvl6pPr marL="3403351" lvl="5" indent="-283613" algn="l">
              <a:lnSpc>
                <a:spcPct val="100000"/>
              </a:lnSpc>
              <a:spcBef>
                <a:spcPts val="197"/>
              </a:spcBef>
              <a:spcAft>
                <a:spcPts val="0"/>
              </a:spcAft>
              <a:buClr>
                <a:schemeClr val="dk1"/>
              </a:buClr>
              <a:buSzPts val="797"/>
              <a:buNone/>
              <a:defRPr sz="989"/>
            </a:lvl6pPr>
            <a:lvl7pPr marL="3970576" lvl="6" indent="-283613" algn="l">
              <a:lnSpc>
                <a:spcPct val="100000"/>
              </a:lnSpc>
              <a:spcBef>
                <a:spcPts val="197"/>
              </a:spcBef>
              <a:spcAft>
                <a:spcPts val="0"/>
              </a:spcAft>
              <a:buClr>
                <a:schemeClr val="dk1"/>
              </a:buClr>
              <a:buSzPts val="797"/>
              <a:buNone/>
              <a:defRPr sz="989"/>
            </a:lvl7pPr>
            <a:lvl8pPr marL="4537801" lvl="7" indent="-283613" algn="l">
              <a:lnSpc>
                <a:spcPct val="100000"/>
              </a:lnSpc>
              <a:spcBef>
                <a:spcPts val="197"/>
              </a:spcBef>
              <a:spcAft>
                <a:spcPts val="0"/>
              </a:spcAft>
              <a:buClr>
                <a:schemeClr val="dk1"/>
              </a:buClr>
              <a:buSzPts val="797"/>
              <a:buNone/>
              <a:defRPr sz="989"/>
            </a:lvl8pPr>
            <a:lvl9pPr marL="5105027" lvl="8" indent="-283613" algn="l">
              <a:lnSpc>
                <a:spcPct val="100000"/>
              </a:lnSpc>
              <a:spcBef>
                <a:spcPts val="197"/>
              </a:spcBef>
              <a:spcAft>
                <a:spcPts val="0"/>
              </a:spcAft>
              <a:buClr>
                <a:schemeClr val="dk1"/>
              </a:buClr>
              <a:buSzPts val="797"/>
              <a:buNone/>
              <a:defRPr sz="989"/>
            </a:lvl9pPr>
          </a:lstStyle>
          <a:p>
            <a:endParaRPr/>
          </a:p>
        </p:txBody>
      </p:sp>
      <p:sp>
        <p:nvSpPr>
          <p:cNvPr id="868" name="Google Shape;868;p140"/>
          <p:cNvSpPr txBox="1">
            <a:spLocks noGrp="1"/>
          </p:cNvSpPr>
          <p:nvPr>
            <p:ph type="dt" idx="10"/>
          </p:nvPr>
        </p:nvSpPr>
        <p:spPr>
          <a:xfrm>
            <a:off x="756287" y="9911201"/>
            <a:ext cx="3529330"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9" name="Google Shape;869;p140"/>
          <p:cNvSpPr txBox="1">
            <a:spLocks noGrp="1"/>
          </p:cNvSpPr>
          <p:nvPr>
            <p:ph type="ftr" idx="11"/>
          </p:nvPr>
        </p:nvSpPr>
        <p:spPr>
          <a:xfrm>
            <a:off x="5167948" y="9911201"/>
            <a:ext cx="4789805"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0" name="Google Shape;870;p140"/>
          <p:cNvSpPr txBox="1">
            <a:spLocks noGrp="1"/>
          </p:cNvSpPr>
          <p:nvPr>
            <p:ph type="sldNum" idx="12"/>
          </p:nvPr>
        </p:nvSpPr>
        <p:spPr>
          <a:xfrm>
            <a:off x="10840087" y="9911201"/>
            <a:ext cx="3529330"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836762067"/>
      </p:ext>
    </p:extLst>
  </p:cSld>
  <p:clrMapOvr>
    <a:masterClrMapping/>
  </p:clrMapOvr>
</p:sldLayout>
</file>

<file path=ppt/slideLayouts/slideLayout384.xml><?xml version="1.0" encoding="utf-8"?>
<p:sldLayout xmlns:a="http://schemas.openxmlformats.org/drawingml/2006/main" xmlns:r="http://schemas.openxmlformats.org/officeDocument/2006/relationships" xmlns:p="http://schemas.openxmlformats.org/presentationml/2006/main" matchingName="Заголовок и вертикальный текст" type="vertTx">
  <p:cSld name="Заголовок и вертикальный текст">
    <p:spTree>
      <p:nvGrpSpPr>
        <p:cNvPr id="1" name="Shape 871"/>
        <p:cNvGrpSpPr/>
        <p:nvPr/>
      </p:nvGrpSpPr>
      <p:grpSpPr>
        <a:xfrm>
          <a:off x="0" y="0"/>
          <a:ext cx="0" cy="0"/>
          <a:chOff x="0" y="0"/>
          <a:chExt cx="0" cy="0"/>
        </a:xfrm>
      </p:grpSpPr>
      <p:sp>
        <p:nvSpPr>
          <p:cNvPr id="872" name="Google Shape;872;p141"/>
          <p:cNvSpPr txBox="1">
            <a:spLocks noGrp="1"/>
          </p:cNvSpPr>
          <p:nvPr>
            <p:ph type="title"/>
          </p:nvPr>
        </p:nvSpPr>
        <p:spPr>
          <a:xfrm>
            <a:off x="756287" y="428233"/>
            <a:ext cx="13613130" cy="1782233"/>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3" name="Google Shape;873;p141"/>
          <p:cNvSpPr txBox="1">
            <a:spLocks noGrp="1"/>
          </p:cNvSpPr>
          <p:nvPr>
            <p:ph type="body" idx="1"/>
          </p:nvPr>
        </p:nvSpPr>
        <p:spPr>
          <a:xfrm rot="5400000">
            <a:off x="4034277" y="-782860"/>
            <a:ext cx="7057149" cy="13613130"/>
          </a:xfrm>
          <a:prstGeom prst="rect">
            <a:avLst/>
          </a:prstGeom>
          <a:noFill/>
          <a:ln>
            <a:noFill/>
          </a:ln>
        </p:spPr>
        <p:txBody>
          <a:bodyPr spcFirstLastPara="1" wrap="square" lIns="91425" tIns="45700" rIns="91425" bIns="45700" anchor="t" anchorCtr="0">
            <a:normAutofit/>
          </a:bodyPr>
          <a:lstStyle>
            <a:lvl1pPr marL="567225" lvl="0" indent="-425419" algn="l">
              <a:lnSpc>
                <a:spcPct val="100000"/>
              </a:lnSpc>
              <a:spcBef>
                <a:spcPts val="447"/>
              </a:spcBef>
              <a:spcAft>
                <a:spcPts val="0"/>
              </a:spcAft>
              <a:buClr>
                <a:schemeClr val="dk1"/>
              </a:buClr>
              <a:buSzPts val="1800"/>
              <a:buChar char="•"/>
              <a:defRPr/>
            </a:lvl1pPr>
            <a:lvl2pPr marL="1134450" lvl="1" indent="-425419" algn="l">
              <a:lnSpc>
                <a:spcPct val="100000"/>
              </a:lnSpc>
              <a:spcBef>
                <a:spcPts val="447"/>
              </a:spcBef>
              <a:spcAft>
                <a:spcPts val="0"/>
              </a:spcAft>
              <a:buClr>
                <a:schemeClr val="dk1"/>
              </a:buClr>
              <a:buSzPts val="1800"/>
              <a:buChar char="–"/>
              <a:defRPr/>
            </a:lvl2pPr>
            <a:lvl3pPr marL="1701676" lvl="2" indent="-425419" algn="l">
              <a:lnSpc>
                <a:spcPct val="100000"/>
              </a:lnSpc>
              <a:spcBef>
                <a:spcPts val="447"/>
              </a:spcBef>
              <a:spcAft>
                <a:spcPts val="0"/>
              </a:spcAft>
              <a:buClr>
                <a:schemeClr val="dk1"/>
              </a:buClr>
              <a:buSzPts val="1800"/>
              <a:buChar char="•"/>
              <a:defRPr/>
            </a:lvl3pPr>
            <a:lvl4pPr marL="2268901" lvl="3" indent="-425419" algn="l">
              <a:lnSpc>
                <a:spcPct val="100000"/>
              </a:lnSpc>
              <a:spcBef>
                <a:spcPts val="447"/>
              </a:spcBef>
              <a:spcAft>
                <a:spcPts val="0"/>
              </a:spcAft>
              <a:buClr>
                <a:schemeClr val="dk1"/>
              </a:buClr>
              <a:buSzPts val="1800"/>
              <a:buChar char="–"/>
              <a:defRPr/>
            </a:lvl4pPr>
            <a:lvl5pPr marL="2836126" lvl="4" indent="-425419" algn="l">
              <a:lnSpc>
                <a:spcPct val="100000"/>
              </a:lnSpc>
              <a:spcBef>
                <a:spcPts val="447"/>
              </a:spcBef>
              <a:spcAft>
                <a:spcPts val="0"/>
              </a:spcAft>
              <a:buClr>
                <a:schemeClr val="dk1"/>
              </a:buClr>
              <a:buSzPts val="1800"/>
              <a:buChar char="»"/>
              <a:defRPr/>
            </a:lvl5pPr>
            <a:lvl6pPr marL="3403351" lvl="5" indent="-425419" algn="l">
              <a:lnSpc>
                <a:spcPct val="100000"/>
              </a:lnSpc>
              <a:spcBef>
                <a:spcPts val="447"/>
              </a:spcBef>
              <a:spcAft>
                <a:spcPts val="0"/>
              </a:spcAft>
              <a:buClr>
                <a:schemeClr val="dk1"/>
              </a:buClr>
              <a:buSzPts val="1800"/>
              <a:buChar char="•"/>
              <a:defRPr/>
            </a:lvl6pPr>
            <a:lvl7pPr marL="3970576" lvl="6" indent="-425419" algn="l">
              <a:lnSpc>
                <a:spcPct val="100000"/>
              </a:lnSpc>
              <a:spcBef>
                <a:spcPts val="447"/>
              </a:spcBef>
              <a:spcAft>
                <a:spcPts val="0"/>
              </a:spcAft>
              <a:buClr>
                <a:schemeClr val="dk1"/>
              </a:buClr>
              <a:buSzPts val="1800"/>
              <a:buChar char="•"/>
              <a:defRPr/>
            </a:lvl7pPr>
            <a:lvl8pPr marL="4537801" lvl="7" indent="-425419" algn="l">
              <a:lnSpc>
                <a:spcPct val="100000"/>
              </a:lnSpc>
              <a:spcBef>
                <a:spcPts val="447"/>
              </a:spcBef>
              <a:spcAft>
                <a:spcPts val="0"/>
              </a:spcAft>
              <a:buClr>
                <a:schemeClr val="dk1"/>
              </a:buClr>
              <a:buSzPts val="1800"/>
              <a:buChar char="•"/>
              <a:defRPr/>
            </a:lvl8pPr>
            <a:lvl9pPr marL="5105027" lvl="8" indent="-425419" algn="l">
              <a:lnSpc>
                <a:spcPct val="100000"/>
              </a:lnSpc>
              <a:spcBef>
                <a:spcPts val="447"/>
              </a:spcBef>
              <a:spcAft>
                <a:spcPts val="0"/>
              </a:spcAft>
              <a:buClr>
                <a:schemeClr val="dk1"/>
              </a:buClr>
              <a:buSzPts val="1800"/>
              <a:buChar char="•"/>
              <a:defRPr/>
            </a:lvl9pPr>
          </a:lstStyle>
          <a:p>
            <a:endParaRPr/>
          </a:p>
        </p:txBody>
      </p:sp>
      <p:sp>
        <p:nvSpPr>
          <p:cNvPr id="874" name="Google Shape;874;p141"/>
          <p:cNvSpPr txBox="1">
            <a:spLocks noGrp="1"/>
          </p:cNvSpPr>
          <p:nvPr>
            <p:ph type="dt" idx="10"/>
          </p:nvPr>
        </p:nvSpPr>
        <p:spPr>
          <a:xfrm>
            <a:off x="756287" y="9911201"/>
            <a:ext cx="3529330"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5" name="Google Shape;875;p141"/>
          <p:cNvSpPr txBox="1">
            <a:spLocks noGrp="1"/>
          </p:cNvSpPr>
          <p:nvPr>
            <p:ph type="ftr" idx="11"/>
          </p:nvPr>
        </p:nvSpPr>
        <p:spPr>
          <a:xfrm>
            <a:off x="5167948" y="9911201"/>
            <a:ext cx="4789805"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6" name="Google Shape;876;p141"/>
          <p:cNvSpPr txBox="1">
            <a:spLocks noGrp="1"/>
          </p:cNvSpPr>
          <p:nvPr>
            <p:ph type="sldNum" idx="12"/>
          </p:nvPr>
        </p:nvSpPr>
        <p:spPr>
          <a:xfrm>
            <a:off x="10840087" y="9911201"/>
            <a:ext cx="3529330"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813681604"/>
      </p:ext>
    </p:extLst>
  </p:cSld>
  <p:clrMapOvr>
    <a:masterClrMapping/>
  </p:clrMapOvr>
</p:sldLayout>
</file>

<file path=ppt/slideLayouts/slideLayout385.xml><?xml version="1.0" encoding="utf-8"?>
<p:sldLayout xmlns:a="http://schemas.openxmlformats.org/drawingml/2006/main" xmlns:r="http://schemas.openxmlformats.org/officeDocument/2006/relationships" xmlns:p="http://schemas.openxmlformats.org/presentationml/2006/main" matchingName="Вертикальный заголовок и текст" type="vertTitleAndTx">
  <p:cSld name="Вертикальный заголовок и текст">
    <p:spTree>
      <p:nvGrpSpPr>
        <p:cNvPr id="1" name="Shape 877"/>
        <p:cNvGrpSpPr/>
        <p:nvPr/>
      </p:nvGrpSpPr>
      <p:grpSpPr>
        <a:xfrm>
          <a:off x="0" y="0"/>
          <a:ext cx="0" cy="0"/>
          <a:chOff x="0" y="0"/>
          <a:chExt cx="0" cy="0"/>
        </a:xfrm>
      </p:grpSpPr>
      <p:sp>
        <p:nvSpPr>
          <p:cNvPr id="878" name="Google Shape;878;p142"/>
          <p:cNvSpPr txBox="1">
            <a:spLocks noGrp="1"/>
          </p:cNvSpPr>
          <p:nvPr>
            <p:ph type="title"/>
          </p:nvPr>
        </p:nvSpPr>
        <p:spPr>
          <a:xfrm rot="5400000">
            <a:off x="8105751" y="3288616"/>
            <a:ext cx="9124045" cy="3403283"/>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9" name="Google Shape;879;p142"/>
          <p:cNvSpPr txBox="1">
            <a:spLocks noGrp="1"/>
          </p:cNvSpPr>
          <p:nvPr>
            <p:ph type="body" idx="1"/>
          </p:nvPr>
        </p:nvSpPr>
        <p:spPr>
          <a:xfrm rot="5400000">
            <a:off x="1173139" y="11381"/>
            <a:ext cx="9124045" cy="9957753"/>
          </a:xfrm>
          <a:prstGeom prst="rect">
            <a:avLst/>
          </a:prstGeom>
          <a:noFill/>
          <a:ln>
            <a:noFill/>
          </a:ln>
        </p:spPr>
        <p:txBody>
          <a:bodyPr spcFirstLastPara="1" wrap="square" lIns="91425" tIns="45700" rIns="91425" bIns="45700" anchor="t" anchorCtr="0">
            <a:normAutofit/>
          </a:bodyPr>
          <a:lstStyle>
            <a:lvl1pPr marL="567225" lvl="0" indent="-425419" algn="l">
              <a:lnSpc>
                <a:spcPct val="100000"/>
              </a:lnSpc>
              <a:spcBef>
                <a:spcPts val="447"/>
              </a:spcBef>
              <a:spcAft>
                <a:spcPts val="0"/>
              </a:spcAft>
              <a:buClr>
                <a:schemeClr val="dk1"/>
              </a:buClr>
              <a:buSzPts val="1800"/>
              <a:buChar char="•"/>
              <a:defRPr/>
            </a:lvl1pPr>
            <a:lvl2pPr marL="1134450" lvl="1" indent="-425419" algn="l">
              <a:lnSpc>
                <a:spcPct val="100000"/>
              </a:lnSpc>
              <a:spcBef>
                <a:spcPts val="447"/>
              </a:spcBef>
              <a:spcAft>
                <a:spcPts val="0"/>
              </a:spcAft>
              <a:buClr>
                <a:schemeClr val="dk1"/>
              </a:buClr>
              <a:buSzPts val="1800"/>
              <a:buChar char="–"/>
              <a:defRPr/>
            </a:lvl2pPr>
            <a:lvl3pPr marL="1701676" lvl="2" indent="-425419" algn="l">
              <a:lnSpc>
                <a:spcPct val="100000"/>
              </a:lnSpc>
              <a:spcBef>
                <a:spcPts val="447"/>
              </a:spcBef>
              <a:spcAft>
                <a:spcPts val="0"/>
              </a:spcAft>
              <a:buClr>
                <a:schemeClr val="dk1"/>
              </a:buClr>
              <a:buSzPts val="1800"/>
              <a:buChar char="•"/>
              <a:defRPr/>
            </a:lvl3pPr>
            <a:lvl4pPr marL="2268901" lvl="3" indent="-425419" algn="l">
              <a:lnSpc>
                <a:spcPct val="100000"/>
              </a:lnSpc>
              <a:spcBef>
                <a:spcPts val="447"/>
              </a:spcBef>
              <a:spcAft>
                <a:spcPts val="0"/>
              </a:spcAft>
              <a:buClr>
                <a:schemeClr val="dk1"/>
              </a:buClr>
              <a:buSzPts val="1800"/>
              <a:buChar char="–"/>
              <a:defRPr/>
            </a:lvl4pPr>
            <a:lvl5pPr marL="2836126" lvl="4" indent="-425419" algn="l">
              <a:lnSpc>
                <a:spcPct val="100000"/>
              </a:lnSpc>
              <a:spcBef>
                <a:spcPts val="447"/>
              </a:spcBef>
              <a:spcAft>
                <a:spcPts val="0"/>
              </a:spcAft>
              <a:buClr>
                <a:schemeClr val="dk1"/>
              </a:buClr>
              <a:buSzPts val="1800"/>
              <a:buChar char="»"/>
              <a:defRPr/>
            </a:lvl5pPr>
            <a:lvl6pPr marL="3403351" lvl="5" indent="-425419" algn="l">
              <a:lnSpc>
                <a:spcPct val="100000"/>
              </a:lnSpc>
              <a:spcBef>
                <a:spcPts val="447"/>
              </a:spcBef>
              <a:spcAft>
                <a:spcPts val="0"/>
              </a:spcAft>
              <a:buClr>
                <a:schemeClr val="dk1"/>
              </a:buClr>
              <a:buSzPts val="1800"/>
              <a:buChar char="•"/>
              <a:defRPr/>
            </a:lvl6pPr>
            <a:lvl7pPr marL="3970576" lvl="6" indent="-425419" algn="l">
              <a:lnSpc>
                <a:spcPct val="100000"/>
              </a:lnSpc>
              <a:spcBef>
                <a:spcPts val="447"/>
              </a:spcBef>
              <a:spcAft>
                <a:spcPts val="0"/>
              </a:spcAft>
              <a:buClr>
                <a:schemeClr val="dk1"/>
              </a:buClr>
              <a:buSzPts val="1800"/>
              <a:buChar char="•"/>
              <a:defRPr/>
            </a:lvl7pPr>
            <a:lvl8pPr marL="4537801" lvl="7" indent="-425419" algn="l">
              <a:lnSpc>
                <a:spcPct val="100000"/>
              </a:lnSpc>
              <a:spcBef>
                <a:spcPts val="447"/>
              </a:spcBef>
              <a:spcAft>
                <a:spcPts val="0"/>
              </a:spcAft>
              <a:buClr>
                <a:schemeClr val="dk1"/>
              </a:buClr>
              <a:buSzPts val="1800"/>
              <a:buChar char="•"/>
              <a:defRPr/>
            </a:lvl8pPr>
            <a:lvl9pPr marL="5105027" lvl="8" indent="-425419" algn="l">
              <a:lnSpc>
                <a:spcPct val="100000"/>
              </a:lnSpc>
              <a:spcBef>
                <a:spcPts val="447"/>
              </a:spcBef>
              <a:spcAft>
                <a:spcPts val="0"/>
              </a:spcAft>
              <a:buClr>
                <a:schemeClr val="dk1"/>
              </a:buClr>
              <a:buSzPts val="1800"/>
              <a:buChar char="•"/>
              <a:defRPr/>
            </a:lvl9pPr>
          </a:lstStyle>
          <a:p>
            <a:endParaRPr/>
          </a:p>
        </p:txBody>
      </p:sp>
      <p:sp>
        <p:nvSpPr>
          <p:cNvPr id="880" name="Google Shape;880;p142"/>
          <p:cNvSpPr txBox="1">
            <a:spLocks noGrp="1"/>
          </p:cNvSpPr>
          <p:nvPr>
            <p:ph type="dt" idx="10"/>
          </p:nvPr>
        </p:nvSpPr>
        <p:spPr>
          <a:xfrm>
            <a:off x="756287" y="9911201"/>
            <a:ext cx="3529330"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1" name="Google Shape;881;p142"/>
          <p:cNvSpPr txBox="1">
            <a:spLocks noGrp="1"/>
          </p:cNvSpPr>
          <p:nvPr>
            <p:ph type="ftr" idx="11"/>
          </p:nvPr>
        </p:nvSpPr>
        <p:spPr>
          <a:xfrm>
            <a:off x="5167948" y="9911201"/>
            <a:ext cx="4789805"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2" name="Google Shape;882;p142"/>
          <p:cNvSpPr txBox="1">
            <a:spLocks noGrp="1"/>
          </p:cNvSpPr>
          <p:nvPr>
            <p:ph type="sldNum" idx="12"/>
          </p:nvPr>
        </p:nvSpPr>
        <p:spPr>
          <a:xfrm>
            <a:off x="10840087" y="9911201"/>
            <a:ext cx="3529330"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218864466"/>
      </p:ext>
    </p:extLst>
  </p:cSld>
  <p:clrMapOvr>
    <a:masterClrMapping/>
  </p:clrMapOvr>
</p:sldLayout>
</file>

<file path=ppt/slideLayouts/slideLayout386.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739"/>
        <p:cNvGrpSpPr/>
        <p:nvPr/>
      </p:nvGrpSpPr>
      <p:grpSpPr>
        <a:xfrm>
          <a:off x="0" y="0"/>
          <a:ext cx="0" cy="0"/>
          <a:chOff x="0" y="0"/>
          <a:chExt cx="0" cy="0"/>
        </a:xfrm>
      </p:grpSpPr>
      <p:sp>
        <p:nvSpPr>
          <p:cNvPr id="740" name="Google Shape;740;p55"/>
          <p:cNvSpPr txBox="1">
            <a:spLocks noGrp="1"/>
          </p:cNvSpPr>
          <p:nvPr>
            <p:ph type="title"/>
          </p:nvPr>
        </p:nvSpPr>
        <p:spPr>
          <a:xfrm>
            <a:off x="1039892" y="569327"/>
            <a:ext cx="13045916" cy="2066896"/>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SzPts val="4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1" name="Google Shape;741;p55"/>
          <p:cNvSpPr txBox="1">
            <a:spLocks noGrp="1"/>
          </p:cNvSpPr>
          <p:nvPr>
            <p:ph type="body" idx="1"/>
          </p:nvPr>
        </p:nvSpPr>
        <p:spPr>
          <a:xfrm>
            <a:off x="1039892" y="2846623"/>
            <a:ext cx="13045916" cy="6784865"/>
          </a:xfrm>
          <a:prstGeom prst="rect">
            <a:avLst/>
          </a:prstGeom>
          <a:noFill/>
          <a:ln>
            <a:noFill/>
          </a:ln>
        </p:spPr>
        <p:txBody>
          <a:bodyPr spcFirstLastPara="1" wrap="square" lIns="91425" tIns="45700" rIns="91425" bIns="45700" anchor="t" anchorCtr="0">
            <a:noAutofit/>
          </a:bodyPr>
          <a:lstStyle>
            <a:lvl1pPr marL="567225" lvl="0" indent="-504200" algn="l">
              <a:lnSpc>
                <a:spcPct val="90000"/>
              </a:lnSpc>
              <a:spcBef>
                <a:spcPts val="1241"/>
              </a:spcBef>
              <a:spcAft>
                <a:spcPts val="0"/>
              </a:spcAft>
              <a:buSzPts val="2800"/>
              <a:buChar char="•"/>
              <a:defRPr/>
            </a:lvl1pPr>
            <a:lvl2pPr marL="1134450" lvl="1" indent="-472688" algn="l">
              <a:lnSpc>
                <a:spcPct val="90000"/>
              </a:lnSpc>
              <a:spcBef>
                <a:spcPts val="620"/>
              </a:spcBef>
              <a:spcAft>
                <a:spcPts val="0"/>
              </a:spcAft>
              <a:buSzPts val="2400"/>
              <a:buChar char="•"/>
              <a:defRPr/>
            </a:lvl2pPr>
            <a:lvl3pPr marL="1701676" lvl="2" indent="-441175" algn="l">
              <a:lnSpc>
                <a:spcPct val="90000"/>
              </a:lnSpc>
              <a:spcBef>
                <a:spcPts val="620"/>
              </a:spcBef>
              <a:spcAft>
                <a:spcPts val="0"/>
              </a:spcAft>
              <a:buSzPts val="2000"/>
              <a:buChar char="•"/>
              <a:defRPr/>
            </a:lvl3pPr>
            <a:lvl4pPr marL="2268901" lvl="3" indent="-425419" algn="l">
              <a:lnSpc>
                <a:spcPct val="90000"/>
              </a:lnSpc>
              <a:spcBef>
                <a:spcPts val="620"/>
              </a:spcBef>
              <a:spcAft>
                <a:spcPts val="0"/>
              </a:spcAft>
              <a:buSzPts val="1800"/>
              <a:buChar char="•"/>
              <a:defRPr/>
            </a:lvl4pPr>
            <a:lvl5pPr marL="2836126" lvl="4" indent="-425419" algn="l">
              <a:lnSpc>
                <a:spcPct val="90000"/>
              </a:lnSpc>
              <a:spcBef>
                <a:spcPts val="620"/>
              </a:spcBef>
              <a:spcAft>
                <a:spcPts val="0"/>
              </a:spcAft>
              <a:buSzPts val="1800"/>
              <a:buChar char="•"/>
              <a:defRPr/>
            </a:lvl5pPr>
            <a:lvl6pPr marL="3403351" lvl="5" indent="-425419" algn="l">
              <a:lnSpc>
                <a:spcPct val="90000"/>
              </a:lnSpc>
              <a:spcBef>
                <a:spcPts val="620"/>
              </a:spcBef>
              <a:spcAft>
                <a:spcPts val="0"/>
              </a:spcAft>
              <a:buSzPts val="1800"/>
              <a:buChar char="•"/>
              <a:defRPr/>
            </a:lvl6pPr>
            <a:lvl7pPr marL="3970576" lvl="6" indent="-425419" algn="l">
              <a:lnSpc>
                <a:spcPct val="90000"/>
              </a:lnSpc>
              <a:spcBef>
                <a:spcPts val="620"/>
              </a:spcBef>
              <a:spcAft>
                <a:spcPts val="0"/>
              </a:spcAft>
              <a:buSzPts val="1800"/>
              <a:buChar char="•"/>
              <a:defRPr/>
            </a:lvl7pPr>
            <a:lvl8pPr marL="4537801" lvl="7" indent="-425419" algn="l">
              <a:lnSpc>
                <a:spcPct val="90000"/>
              </a:lnSpc>
              <a:spcBef>
                <a:spcPts val="620"/>
              </a:spcBef>
              <a:spcAft>
                <a:spcPts val="0"/>
              </a:spcAft>
              <a:buSzPts val="1800"/>
              <a:buChar char="•"/>
              <a:defRPr/>
            </a:lvl8pPr>
            <a:lvl9pPr marL="5105027" lvl="8" indent="-425419" algn="l">
              <a:lnSpc>
                <a:spcPct val="90000"/>
              </a:lnSpc>
              <a:spcBef>
                <a:spcPts val="620"/>
              </a:spcBef>
              <a:spcAft>
                <a:spcPts val="0"/>
              </a:spcAft>
              <a:buSzPts val="1800"/>
              <a:buChar char="•"/>
              <a:defRPr/>
            </a:lvl9pPr>
          </a:lstStyle>
          <a:p>
            <a:endParaRPr/>
          </a:p>
        </p:txBody>
      </p:sp>
      <p:sp>
        <p:nvSpPr>
          <p:cNvPr id="742" name="Google Shape;742;p55"/>
          <p:cNvSpPr txBox="1">
            <a:spLocks noGrp="1"/>
          </p:cNvSpPr>
          <p:nvPr>
            <p:ph type="dt" idx="10"/>
          </p:nvPr>
        </p:nvSpPr>
        <p:spPr>
          <a:xfrm>
            <a:off x="1039892" y="9911201"/>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3" name="Google Shape;743;p55"/>
          <p:cNvSpPr txBox="1">
            <a:spLocks noGrp="1"/>
          </p:cNvSpPr>
          <p:nvPr>
            <p:ph type="ftr" idx="11"/>
          </p:nvPr>
        </p:nvSpPr>
        <p:spPr>
          <a:xfrm>
            <a:off x="5010388" y="9911201"/>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4" name="Google Shape;744;p55"/>
          <p:cNvSpPr txBox="1">
            <a:spLocks noGrp="1"/>
          </p:cNvSpPr>
          <p:nvPr>
            <p:ph type="sldNum" idx="12"/>
          </p:nvPr>
        </p:nvSpPr>
        <p:spPr>
          <a:xfrm>
            <a:off x="10682525" y="9911201"/>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4217545145"/>
      </p:ext>
    </p:extLst>
  </p:cSld>
  <p:clrMapOvr>
    <a:masterClrMapping/>
  </p:clrMapOvr>
</p:sldLayout>
</file>

<file path=ppt/slideLayouts/slideLayout387.xml><?xml version="1.0" encoding="utf-8"?>
<p:sldLayout xmlns:a="http://schemas.openxmlformats.org/drawingml/2006/main" xmlns:r="http://schemas.openxmlformats.org/officeDocument/2006/relationships" xmlns:p="http://schemas.openxmlformats.org/presentationml/2006/main" matchingName="Титульный слайд" type="title">
  <p:cSld name="Титульный слайд">
    <p:spTree>
      <p:nvGrpSpPr>
        <p:cNvPr id="1" name="Shape 745"/>
        <p:cNvGrpSpPr/>
        <p:nvPr/>
      </p:nvGrpSpPr>
      <p:grpSpPr>
        <a:xfrm>
          <a:off x="0" y="0"/>
          <a:ext cx="0" cy="0"/>
          <a:chOff x="0" y="0"/>
          <a:chExt cx="0" cy="0"/>
        </a:xfrm>
      </p:grpSpPr>
      <p:sp>
        <p:nvSpPr>
          <p:cNvPr id="746" name="Google Shape;746;p74"/>
          <p:cNvSpPr txBox="1">
            <a:spLocks noGrp="1"/>
          </p:cNvSpPr>
          <p:nvPr>
            <p:ph type="ctrTitle"/>
          </p:nvPr>
        </p:nvSpPr>
        <p:spPr>
          <a:xfrm>
            <a:off x="1890714" y="1750055"/>
            <a:ext cx="11344275" cy="3722887"/>
          </a:xfrm>
          <a:prstGeom prst="rect">
            <a:avLst/>
          </a:prstGeom>
          <a:noFill/>
          <a:ln>
            <a:noFill/>
          </a:ln>
        </p:spPr>
        <p:txBody>
          <a:bodyPr spcFirstLastPara="1" wrap="square" lIns="91425" tIns="45700" rIns="91425" bIns="45700" anchor="b" anchorCtr="0">
            <a:noAutofit/>
          </a:bodyPr>
          <a:lstStyle>
            <a:lvl1pPr lvl="0" algn="ctr">
              <a:lnSpc>
                <a:spcPct val="90000"/>
              </a:lnSpc>
              <a:spcBef>
                <a:spcPts val="0"/>
              </a:spcBef>
              <a:spcAft>
                <a:spcPts val="0"/>
              </a:spcAft>
              <a:buClr>
                <a:schemeClr val="dk1"/>
              </a:buClr>
              <a:buSzPts val="6000"/>
              <a:buFont typeface="Calibri"/>
              <a:buNone/>
              <a:defRPr sz="7444"/>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7" name="Google Shape;747;p74"/>
          <p:cNvSpPr txBox="1">
            <a:spLocks noGrp="1"/>
          </p:cNvSpPr>
          <p:nvPr>
            <p:ph type="subTitle" idx="1"/>
          </p:nvPr>
        </p:nvSpPr>
        <p:spPr>
          <a:xfrm>
            <a:off x="1890714" y="5616510"/>
            <a:ext cx="11344275" cy="2581763"/>
          </a:xfrm>
          <a:prstGeom prst="rect">
            <a:avLst/>
          </a:prstGeom>
          <a:noFill/>
          <a:ln>
            <a:noFill/>
          </a:ln>
        </p:spPr>
        <p:txBody>
          <a:bodyPr spcFirstLastPara="1" wrap="square" lIns="91425" tIns="45700" rIns="91425" bIns="45700" anchor="t" anchorCtr="0">
            <a:noAutofit/>
          </a:bodyPr>
          <a:lstStyle>
            <a:lvl1pPr lvl="0" algn="ctr">
              <a:lnSpc>
                <a:spcPct val="90000"/>
              </a:lnSpc>
              <a:spcBef>
                <a:spcPts val="1241"/>
              </a:spcBef>
              <a:spcAft>
                <a:spcPts val="0"/>
              </a:spcAft>
              <a:buClr>
                <a:schemeClr val="dk1"/>
              </a:buClr>
              <a:buSzPts val="2400"/>
              <a:buNone/>
              <a:defRPr sz="2978"/>
            </a:lvl1pPr>
            <a:lvl2pPr lvl="1" algn="ctr">
              <a:lnSpc>
                <a:spcPct val="90000"/>
              </a:lnSpc>
              <a:spcBef>
                <a:spcPts val="620"/>
              </a:spcBef>
              <a:spcAft>
                <a:spcPts val="0"/>
              </a:spcAft>
              <a:buClr>
                <a:schemeClr val="dk1"/>
              </a:buClr>
              <a:buSzPts val="2000"/>
              <a:buNone/>
              <a:defRPr sz="2481"/>
            </a:lvl2pPr>
            <a:lvl3pPr lvl="2" algn="ctr">
              <a:lnSpc>
                <a:spcPct val="90000"/>
              </a:lnSpc>
              <a:spcBef>
                <a:spcPts val="620"/>
              </a:spcBef>
              <a:spcAft>
                <a:spcPts val="0"/>
              </a:spcAft>
              <a:buClr>
                <a:schemeClr val="dk1"/>
              </a:buClr>
              <a:buSzPts val="1800"/>
              <a:buNone/>
              <a:defRPr sz="2233"/>
            </a:lvl3pPr>
            <a:lvl4pPr lvl="3" algn="ctr">
              <a:lnSpc>
                <a:spcPct val="90000"/>
              </a:lnSpc>
              <a:spcBef>
                <a:spcPts val="620"/>
              </a:spcBef>
              <a:spcAft>
                <a:spcPts val="0"/>
              </a:spcAft>
              <a:buClr>
                <a:schemeClr val="dk1"/>
              </a:buClr>
              <a:buSzPts val="1600"/>
              <a:buNone/>
              <a:defRPr sz="1985"/>
            </a:lvl4pPr>
            <a:lvl5pPr lvl="4" algn="ctr">
              <a:lnSpc>
                <a:spcPct val="90000"/>
              </a:lnSpc>
              <a:spcBef>
                <a:spcPts val="620"/>
              </a:spcBef>
              <a:spcAft>
                <a:spcPts val="0"/>
              </a:spcAft>
              <a:buClr>
                <a:schemeClr val="dk1"/>
              </a:buClr>
              <a:buSzPts val="1600"/>
              <a:buNone/>
              <a:defRPr sz="1985"/>
            </a:lvl5pPr>
            <a:lvl6pPr lvl="5" algn="ctr">
              <a:lnSpc>
                <a:spcPct val="90000"/>
              </a:lnSpc>
              <a:spcBef>
                <a:spcPts val="620"/>
              </a:spcBef>
              <a:spcAft>
                <a:spcPts val="0"/>
              </a:spcAft>
              <a:buClr>
                <a:schemeClr val="dk1"/>
              </a:buClr>
              <a:buSzPts val="1600"/>
              <a:buNone/>
              <a:defRPr sz="1985"/>
            </a:lvl6pPr>
            <a:lvl7pPr lvl="6" algn="ctr">
              <a:lnSpc>
                <a:spcPct val="90000"/>
              </a:lnSpc>
              <a:spcBef>
                <a:spcPts val="620"/>
              </a:spcBef>
              <a:spcAft>
                <a:spcPts val="0"/>
              </a:spcAft>
              <a:buClr>
                <a:schemeClr val="dk1"/>
              </a:buClr>
              <a:buSzPts val="1600"/>
              <a:buNone/>
              <a:defRPr sz="1985"/>
            </a:lvl7pPr>
            <a:lvl8pPr lvl="7" algn="ctr">
              <a:lnSpc>
                <a:spcPct val="90000"/>
              </a:lnSpc>
              <a:spcBef>
                <a:spcPts val="620"/>
              </a:spcBef>
              <a:spcAft>
                <a:spcPts val="0"/>
              </a:spcAft>
              <a:buClr>
                <a:schemeClr val="dk1"/>
              </a:buClr>
              <a:buSzPts val="1600"/>
              <a:buNone/>
              <a:defRPr sz="1985"/>
            </a:lvl8pPr>
            <a:lvl9pPr lvl="8" algn="ctr">
              <a:lnSpc>
                <a:spcPct val="90000"/>
              </a:lnSpc>
              <a:spcBef>
                <a:spcPts val="620"/>
              </a:spcBef>
              <a:spcAft>
                <a:spcPts val="0"/>
              </a:spcAft>
              <a:buClr>
                <a:schemeClr val="dk1"/>
              </a:buClr>
              <a:buSzPts val="1600"/>
              <a:buNone/>
              <a:defRPr sz="1985"/>
            </a:lvl9pPr>
          </a:lstStyle>
          <a:p>
            <a:endParaRPr/>
          </a:p>
        </p:txBody>
      </p:sp>
      <p:sp>
        <p:nvSpPr>
          <p:cNvPr id="748" name="Google Shape;748;p74"/>
          <p:cNvSpPr txBox="1">
            <a:spLocks noGrp="1"/>
          </p:cNvSpPr>
          <p:nvPr>
            <p:ph type="dt" idx="10"/>
          </p:nvPr>
        </p:nvSpPr>
        <p:spPr>
          <a:xfrm>
            <a:off x="1039892" y="9911201"/>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9" name="Google Shape;749;p74"/>
          <p:cNvSpPr txBox="1">
            <a:spLocks noGrp="1"/>
          </p:cNvSpPr>
          <p:nvPr>
            <p:ph type="ftr" idx="11"/>
          </p:nvPr>
        </p:nvSpPr>
        <p:spPr>
          <a:xfrm>
            <a:off x="5010388" y="9911201"/>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0" name="Google Shape;750;p74"/>
          <p:cNvSpPr txBox="1">
            <a:spLocks noGrp="1"/>
          </p:cNvSpPr>
          <p:nvPr>
            <p:ph type="sldNum" idx="12"/>
          </p:nvPr>
        </p:nvSpPr>
        <p:spPr>
          <a:xfrm>
            <a:off x="10682525" y="9911201"/>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22179732"/>
      </p:ext>
    </p:extLst>
  </p:cSld>
  <p:clrMapOvr>
    <a:masterClrMapping/>
  </p:clrMapOvr>
</p:sldLayout>
</file>

<file path=ppt/slideLayouts/slideLayout388.xml><?xml version="1.0" encoding="utf-8"?>
<p:sldLayout xmlns:a="http://schemas.openxmlformats.org/drawingml/2006/main" xmlns:r="http://schemas.openxmlformats.org/officeDocument/2006/relationships" xmlns:p="http://schemas.openxmlformats.org/presentationml/2006/main" matchingName="Заголовок раздела" type="secHead">
  <p:cSld name="Заголовок раздела">
    <p:spTree>
      <p:nvGrpSpPr>
        <p:cNvPr id="1" name="Shape 751"/>
        <p:cNvGrpSpPr/>
        <p:nvPr/>
      </p:nvGrpSpPr>
      <p:grpSpPr>
        <a:xfrm>
          <a:off x="0" y="0"/>
          <a:ext cx="0" cy="0"/>
          <a:chOff x="0" y="0"/>
          <a:chExt cx="0" cy="0"/>
        </a:xfrm>
      </p:grpSpPr>
      <p:sp>
        <p:nvSpPr>
          <p:cNvPr id="752" name="Google Shape;752;p75"/>
          <p:cNvSpPr txBox="1">
            <a:spLocks noGrp="1"/>
          </p:cNvSpPr>
          <p:nvPr>
            <p:ph type="title"/>
          </p:nvPr>
        </p:nvSpPr>
        <p:spPr>
          <a:xfrm>
            <a:off x="1032013" y="2665927"/>
            <a:ext cx="13045916" cy="4448157"/>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6000"/>
              <a:buFont typeface="Calibri"/>
              <a:buNone/>
              <a:defRPr sz="7444"/>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3" name="Google Shape;753;p75"/>
          <p:cNvSpPr txBox="1">
            <a:spLocks noGrp="1"/>
          </p:cNvSpPr>
          <p:nvPr>
            <p:ph type="body" idx="1"/>
          </p:nvPr>
        </p:nvSpPr>
        <p:spPr>
          <a:xfrm>
            <a:off x="1032013" y="7156166"/>
            <a:ext cx="13045916" cy="2339180"/>
          </a:xfrm>
          <a:prstGeom prst="rect">
            <a:avLst/>
          </a:prstGeom>
          <a:noFill/>
          <a:ln>
            <a:noFill/>
          </a:ln>
        </p:spPr>
        <p:txBody>
          <a:bodyPr spcFirstLastPara="1" wrap="square" lIns="91425" tIns="45700" rIns="91425" bIns="45700" anchor="t" anchorCtr="0">
            <a:noAutofit/>
          </a:bodyPr>
          <a:lstStyle>
            <a:lvl1pPr marL="567225" lvl="0" indent="-283613" algn="l">
              <a:lnSpc>
                <a:spcPct val="90000"/>
              </a:lnSpc>
              <a:spcBef>
                <a:spcPts val="1241"/>
              </a:spcBef>
              <a:spcAft>
                <a:spcPts val="0"/>
              </a:spcAft>
              <a:buClr>
                <a:srgbClr val="888888"/>
              </a:buClr>
              <a:buSzPts val="2400"/>
              <a:buNone/>
              <a:defRPr sz="2978">
                <a:solidFill>
                  <a:srgbClr val="888888"/>
                </a:solidFill>
              </a:defRPr>
            </a:lvl1pPr>
            <a:lvl2pPr marL="1134450" lvl="1" indent="-283613" algn="l">
              <a:lnSpc>
                <a:spcPct val="90000"/>
              </a:lnSpc>
              <a:spcBef>
                <a:spcPts val="620"/>
              </a:spcBef>
              <a:spcAft>
                <a:spcPts val="0"/>
              </a:spcAft>
              <a:buClr>
                <a:srgbClr val="888888"/>
              </a:buClr>
              <a:buSzPts val="2000"/>
              <a:buNone/>
              <a:defRPr sz="2481">
                <a:solidFill>
                  <a:srgbClr val="888888"/>
                </a:solidFill>
              </a:defRPr>
            </a:lvl2pPr>
            <a:lvl3pPr marL="1701676" lvl="2" indent="-283613" algn="l">
              <a:lnSpc>
                <a:spcPct val="90000"/>
              </a:lnSpc>
              <a:spcBef>
                <a:spcPts val="620"/>
              </a:spcBef>
              <a:spcAft>
                <a:spcPts val="0"/>
              </a:spcAft>
              <a:buClr>
                <a:srgbClr val="888888"/>
              </a:buClr>
              <a:buSzPts val="1800"/>
              <a:buNone/>
              <a:defRPr sz="2233">
                <a:solidFill>
                  <a:srgbClr val="888888"/>
                </a:solidFill>
              </a:defRPr>
            </a:lvl3pPr>
            <a:lvl4pPr marL="2268901" lvl="3" indent="-283613" algn="l">
              <a:lnSpc>
                <a:spcPct val="90000"/>
              </a:lnSpc>
              <a:spcBef>
                <a:spcPts val="620"/>
              </a:spcBef>
              <a:spcAft>
                <a:spcPts val="0"/>
              </a:spcAft>
              <a:buClr>
                <a:srgbClr val="888888"/>
              </a:buClr>
              <a:buSzPts val="1600"/>
              <a:buNone/>
              <a:defRPr sz="1985">
                <a:solidFill>
                  <a:srgbClr val="888888"/>
                </a:solidFill>
              </a:defRPr>
            </a:lvl4pPr>
            <a:lvl5pPr marL="2836126" lvl="4" indent="-283613" algn="l">
              <a:lnSpc>
                <a:spcPct val="90000"/>
              </a:lnSpc>
              <a:spcBef>
                <a:spcPts val="620"/>
              </a:spcBef>
              <a:spcAft>
                <a:spcPts val="0"/>
              </a:spcAft>
              <a:buClr>
                <a:srgbClr val="888888"/>
              </a:buClr>
              <a:buSzPts val="1600"/>
              <a:buNone/>
              <a:defRPr sz="1985">
                <a:solidFill>
                  <a:srgbClr val="888888"/>
                </a:solidFill>
              </a:defRPr>
            </a:lvl5pPr>
            <a:lvl6pPr marL="3403351" lvl="5" indent="-283613" algn="l">
              <a:lnSpc>
                <a:spcPct val="90000"/>
              </a:lnSpc>
              <a:spcBef>
                <a:spcPts val="620"/>
              </a:spcBef>
              <a:spcAft>
                <a:spcPts val="0"/>
              </a:spcAft>
              <a:buClr>
                <a:srgbClr val="888888"/>
              </a:buClr>
              <a:buSzPts val="1600"/>
              <a:buNone/>
              <a:defRPr sz="1985">
                <a:solidFill>
                  <a:srgbClr val="888888"/>
                </a:solidFill>
              </a:defRPr>
            </a:lvl6pPr>
            <a:lvl7pPr marL="3970576" lvl="6" indent="-283613" algn="l">
              <a:lnSpc>
                <a:spcPct val="90000"/>
              </a:lnSpc>
              <a:spcBef>
                <a:spcPts val="620"/>
              </a:spcBef>
              <a:spcAft>
                <a:spcPts val="0"/>
              </a:spcAft>
              <a:buClr>
                <a:srgbClr val="888888"/>
              </a:buClr>
              <a:buSzPts val="1600"/>
              <a:buNone/>
              <a:defRPr sz="1985">
                <a:solidFill>
                  <a:srgbClr val="888888"/>
                </a:solidFill>
              </a:defRPr>
            </a:lvl7pPr>
            <a:lvl8pPr marL="4537801" lvl="7" indent="-283613" algn="l">
              <a:lnSpc>
                <a:spcPct val="90000"/>
              </a:lnSpc>
              <a:spcBef>
                <a:spcPts val="620"/>
              </a:spcBef>
              <a:spcAft>
                <a:spcPts val="0"/>
              </a:spcAft>
              <a:buClr>
                <a:srgbClr val="888888"/>
              </a:buClr>
              <a:buSzPts val="1600"/>
              <a:buNone/>
              <a:defRPr sz="1985">
                <a:solidFill>
                  <a:srgbClr val="888888"/>
                </a:solidFill>
              </a:defRPr>
            </a:lvl8pPr>
            <a:lvl9pPr marL="5105027" lvl="8" indent="-283613" algn="l">
              <a:lnSpc>
                <a:spcPct val="90000"/>
              </a:lnSpc>
              <a:spcBef>
                <a:spcPts val="620"/>
              </a:spcBef>
              <a:spcAft>
                <a:spcPts val="0"/>
              </a:spcAft>
              <a:buClr>
                <a:srgbClr val="888888"/>
              </a:buClr>
              <a:buSzPts val="1600"/>
              <a:buNone/>
              <a:defRPr sz="1985">
                <a:solidFill>
                  <a:srgbClr val="888888"/>
                </a:solidFill>
              </a:defRPr>
            </a:lvl9pPr>
          </a:lstStyle>
          <a:p>
            <a:endParaRPr/>
          </a:p>
        </p:txBody>
      </p:sp>
      <p:sp>
        <p:nvSpPr>
          <p:cNvPr id="754" name="Google Shape;754;p75"/>
          <p:cNvSpPr txBox="1">
            <a:spLocks noGrp="1"/>
          </p:cNvSpPr>
          <p:nvPr>
            <p:ph type="dt" idx="10"/>
          </p:nvPr>
        </p:nvSpPr>
        <p:spPr>
          <a:xfrm>
            <a:off x="1039892" y="9911201"/>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5" name="Google Shape;755;p75"/>
          <p:cNvSpPr txBox="1">
            <a:spLocks noGrp="1"/>
          </p:cNvSpPr>
          <p:nvPr>
            <p:ph type="ftr" idx="11"/>
          </p:nvPr>
        </p:nvSpPr>
        <p:spPr>
          <a:xfrm>
            <a:off x="5010388" y="9911201"/>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6" name="Google Shape;756;p75"/>
          <p:cNvSpPr txBox="1">
            <a:spLocks noGrp="1"/>
          </p:cNvSpPr>
          <p:nvPr>
            <p:ph type="sldNum" idx="12"/>
          </p:nvPr>
        </p:nvSpPr>
        <p:spPr>
          <a:xfrm>
            <a:off x="10682525" y="9911201"/>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263978887"/>
      </p:ext>
    </p:extLst>
  </p:cSld>
  <p:clrMapOvr>
    <a:masterClrMapping/>
  </p:clrMapOvr>
</p:sldLayout>
</file>

<file path=ppt/slideLayouts/slideLayout389.xml><?xml version="1.0" encoding="utf-8"?>
<p:sldLayout xmlns:a="http://schemas.openxmlformats.org/drawingml/2006/main" xmlns:r="http://schemas.openxmlformats.org/officeDocument/2006/relationships" xmlns:p="http://schemas.openxmlformats.org/presentationml/2006/main" matchingName="Два объекта" type="twoObj">
  <p:cSld name="Два объекта">
    <p:spTree>
      <p:nvGrpSpPr>
        <p:cNvPr id="1" name="Shape 757"/>
        <p:cNvGrpSpPr/>
        <p:nvPr/>
      </p:nvGrpSpPr>
      <p:grpSpPr>
        <a:xfrm>
          <a:off x="0" y="0"/>
          <a:ext cx="0" cy="0"/>
          <a:chOff x="0" y="0"/>
          <a:chExt cx="0" cy="0"/>
        </a:xfrm>
      </p:grpSpPr>
      <p:sp>
        <p:nvSpPr>
          <p:cNvPr id="758" name="Google Shape;758;p76"/>
          <p:cNvSpPr txBox="1">
            <a:spLocks noGrp="1"/>
          </p:cNvSpPr>
          <p:nvPr>
            <p:ph type="title"/>
          </p:nvPr>
        </p:nvSpPr>
        <p:spPr>
          <a:xfrm>
            <a:off x="1039892" y="569327"/>
            <a:ext cx="13045916" cy="2066896"/>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9" name="Google Shape;759;p76"/>
          <p:cNvSpPr txBox="1">
            <a:spLocks noGrp="1"/>
          </p:cNvSpPr>
          <p:nvPr>
            <p:ph type="body" idx="1"/>
          </p:nvPr>
        </p:nvSpPr>
        <p:spPr>
          <a:xfrm>
            <a:off x="1039892" y="2846623"/>
            <a:ext cx="6428423" cy="6784865"/>
          </a:xfrm>
          <a:prstGeom prst="rect">
            <a:avLst/>
          </a:prstGeom>
          <a:noFill/>
          <a:ln>
            <a:noFill/>
          </a:ln>
        </p:spPr>
        <p:txBody>
          <a:bodyPr spcFirstLastPara="1" wrap="square" lIns="91425" tIns="45700" rIns="91425" bIns="45700" anchor="t" anchorCtr="0">
            <a:noAutofit/>
          </a:bodyPr>
          <a:lstStyle>
            <a:lvl1pPr marL="567225" lvl="0" indent="-425419" algn="l">
              <a:lnSpc>
                <a:spcPct val="90000"/>
              </a:lnSpc>
              <a:spcBef>
                <a:spcPts val="1241"/>
              </a:spcBef>
              <a:spcAft>
                <a:spcPts val="0"/>
              </a:spcAft>
              <a:buClr>
                <a:schemeClr val="dk1"/>
              </a:buClr>
              <a:buSzPts val="1800"/>
              <a:buChar char="•"/>
              <a:defRPr/>
            </a:lvl1pPr>
            <a:lvl2pPr marL="1134450" lvl="1" indent="-425419" algn="l">
              <a:lnSpc>
                <a:spcPct val="90000"/>
              </a:lnSpc>
              <a:spcBef>
                <a:spcPts val="620"/>
              </a:spcBef>
              <a:spcAft>
                <a:spcPts val="0"/>
              </a:spcAft>
              <a:buClr>
                <a:schemeClr val="dk1"/>
              </a:buClr>
              <a:buSzPts val="1800"/>
              <a:buChar char="•"/>
              <a:defRPr/>
            </a:lvl2pPr>
            <a:lvl3pPr marL="1701676" lvl="2" indent="-425419" algn="l">
              <a:lnSpc>
                <a:spcPct val="90000"/>
              </a:lnSpc>
              <a:spcBef>
                <a:spcPts val="620"/>
              </a:spcBef>
              <a:spcAft>
                <a:spcPts val="0"/>
              </a:spcAft>
              <a:buClr>
                <a:schemeClr val="dk1"/>
              </a:buClr>
              <a:buSzPts val="1800"/>
              <a:buChar char="•"/>
              <a:defRPr/>
            </a:lvl3pPr>
            <a:lvl4pPr marL="2268901" lvl="3" indent="-425419" algn="l">
              <a:lnSpc>
                <a:spcPct val="90000"/>
              </a:lnSpc>
              <a:spcBef>
                <a:spcPts val="620"/>
              </a:spcBef>
              <a:spcAft>
                <a:spcPts val="0"/>
              </a:spcAft>
              <a:buClr>
                <a:schemeClr val="dk1"/>
              </a:buClr>
              <a:buSzPts val="1800"/>
              <a:buChar char="•"/>
              <a:defRPr/>
            </a:lvl4pPr>
            <a:lvl5pPr marL="2836126" lvl="4" indent="-425419" algn="l">
              <a:lnSpc>
                <a:spcPct val="90000"/>
              </a:lnSpc>
              <a:spcBef>
                <a:spcPts val="620"/>
              </a:spcBef>
              <a:spcAft>
                <a:spcPts val="0"/>
              </a:spcAft>
              <a:buClr>
                <a:schemeClr val="dk1"/>
              </a:buClr>
              <a:buSzPts val="1800"/>
              <a:buChar char="•"/>
              <a:defRPr/>
            </a:lvl5pPr>
            <a:lvl6pPr marL="3403351" lvl="5" indent="-425419" algn="l">
              <a:lnSpc>
                <a:spcPct val="90000"/>
              </a:lnSpc>
              <a:spcBef>
                <a:spcPts val="620"/>
              </a:spcBef>
              <a:spcAft>
                <a:spcPts val="0"/>
              </a:spcAft>
              <a:buClr>
                <a:schemeClr val="dk1"/>
              </a:buClr>
              <a:buSzPts val="1800"/>
              <a:buChar char="•"/>
              <a:defRPr/>
            </a:lvl6pPr>
            <a:lvl7pPr marL="3970576" lvl="6" indent="-425419" algn="l">
              <a:lnSpc>
                <a:spcPct val="90000"/>
              </a:lnSpc>
              <a:spcBef>
                <a:spcPts val="620"/>
              </a:spcBef>
              <a:spcAft>
                <a:spcPts val="0"/>
              </a:spcAft>
              <a:buClr>
                <a:schemeClr val="dk1"/>
              </a:buClr>
              <a:buSzPts val="1800"/>
              <a:buChar char="•"/>
              <a:defRPr/>
            </a:lvl7pPr>
            <a:lvl8pPr marL="4537801" lvl="7" indent="-425419" algn="l">
              <a:lnSpc>
                <a:spcPct val="90000"/>
              </a:lnSpc>
              <a:spcBef>
                <a:spcPts val="620"/>
              </a:spcBef>
              <a:spcAft>
                <a:spcPts val="0"/>
              </a:spcAft>
              <a:buClr>
                <a:schemeClr val="dk1"/>
              </a:buClr>
              <a:buSzPts val="1800"/>
              <a:buChar char="•"/>
              <a:defRPr/>
            </a:lvl8pPr>
            <a:lvl9pPr marL="5105027" lvl="8" indent="-425419" algn="l">
              <a:lnSpc>
                <a:spcPct val="90000"/>
              </a:lnSpc>
              <a:spcBef>
                <a:spcPts val="620"/>
              </a:spcBef>
              <a:spcAft>
                <a:spcPts val="0"/>
              </a:spcAft>
              <a:buClr>
                <a:schemeClr val="dk1"/>
              </a:buClr>
              <a:buSzPts val="1800"/>
              <a:buChar char="•"/>
              <a:defRPr/>
            </a:lvl9pPr>
          </a:lstStyle>
          <a:p>
            <a:endParaRPr/>
          </a:p>
        </p:txBody>
      </p:sp>
      <p:sp>
        <p:nvSpPr>
          <p:cNvPr id="760" name="Google Shape;760;p76"/>
          <p:cNvSpPr txBox="1">
            <a:spLocks noGrp="1"/>
          </p:cNvSpPr>
          <p:nvPr>
            <p:ph type="body" idx="2"/>
          </p:nvPr>
        </p:nvSpPr>
        <p:spPr>
          <a:xfrm>
            <a:off x="7657385" y="2846623"/>
            <a:ext cx="6428423" cy="6784865"/>
          </a:xfrm>
          <a:prstGeom prst="rect">
            <a:avLst/>
          </a:prstGeom>
          <a:noFill/>
          <a:ln>
            <a:noFill/>
          </a:ln>
        </p:spPr>
        <p:txBody>
          <a:bodyPr spcFirstLastPara="1" wrap="square" lIns="91425" tIns="45700" rIns="91425" bIns="45700" anchor="t" anchorCtr="0">
            <a:noAutofit/>
          </a:bodyPr>
          <a:lstStyle>
            <a:lvl1pPr marL="567225" lvl="0" indent="-425419" algn="l">
              <a:lnSpc>
                <a:spcPct val="90000"/>
              </a:lnSpc>
              <a:spcBef>
                <a:spcPts val="1241"/>
              </a:spcBef>
              <a:spcAft>
                <a:spcPts val="0"/>
              </a:spcAft>
              <a:buClr>
                <a:schemeClr val="dk1"/>
              </a:buClr>
              <a:buSzPts val="1800"/>
              <a:buChar char="•"/>
              <a:defRPr/>
            </a:lvl1pPr>
            <a:lvl2pPr marL="1134450" lvl="1" indent="-425419" algn="l">
              <a:lnSpc>
                <a:spcPct val="90000"/>
              </a:lnSpc>
              <a:spcBef>
                <a:spcPts val="620"/>
              </a:spcBef>
              <a:spcAft>
                <a:spcPts val="0"/>
              </a:spcAft>
              <a:buClr>
                <a:schemeClr val="dk1"/>
              </a:buClr>
              <a:buSzPts val="1800"/>
              <a:buChar char="•"/>
              <a:defRPr/>
            </a:lvl2pPr>
            <a:lvl3pPr marL="1701676" lvl="2" indent="-425419" algn="l">
              <a:lnSpc>
                <a:spcPct val="90000"/>
              </a:lnSpc>
              <a:spcBef>
                <a:spcPts val="620"/>
              </a:spcBef>
              <a:spcAft>
                <a:spcPts val="0"/>
              </a:spcAft>
              <a:buClr>
                <a:schemeClr val="dk1"/>
              </a:buClr>
              <a:buSzPts val="1800"/>
              <a:buChar char="•"/>
              <a:defRPr/>
            </a:lvl3pPr>
            <a:lvl4pPr marL="2268901" lvl="3" indent="-425419" algn="l">
              <a:lnSpc>
                <a:spcPct val="90000"/>
              </a:lnSpc>
              <a:spcBef>
                <a:spcPts val="620"/>
              </a:spcBef>
              <a:spcAft>
                <a:spcPts val="0"/>
              </a:spcAft>
              <a:buClr>
                <a:schemeClr val="dk1"/>
              </a:buClr>
              <a:buSzPts val="1800"/>
              <a:buChar char="•"/>
              <a:defRPr/>
            </a:lvl4pPr>
            <a:lvl5pPr marL="2836126" lvl="4" indent="-425419" algn="l">
              <a:lnSpc>
                <a:spcPct val="90000"/>
              </a:lnSpc>
              <a:spcBef>
                <a:spcPts val="620"/>
              </a:spcBef>
              <a:spcAft>
                <a:spcPts val="0"/>
              </a:spcAft>
              <a:buClr>
                <a:schemeClr val="dk1"/>
              </a:buClr>
              <a:buSzPts val="1800"/>
              <a:buChar char="•"/>
              <a:defRPr/>
            </a:lvl5pPr>
            <a:lvl6pPr marL="3403351" lvl="5" indent="-425419" algn="l">
              <a:lnSpc>
                <a:spcPct val="90000"/>
              </a:lnSpc>
              <a:spcBef>
                <a:spcPts val="620"/>
              </a:spcBef>
              <a:spcAft>
                <a:spcPts val="0"/>
              </a:spcAft>
              <a:buClr>
                <a:schemeClr val="dk1"/>
              </a:buClr>
              <a:buSzPts val="1800"/>
              <a:buChar char="•"/>
              <a:defRPr/>
            </a:lvl6pPr>
            <a:lvl7pPr marL="3970576" lvl="6" indent="-425419" algn="l">
              <a:lnSpc>
                <a:spcPct val="90000"/>
              </a:lnSpc>
              <a:spcBef>
                <a:spcPts val="620"/>
              </a:spcBef>
              <a:spcAft>
                <a:spcPts val="0"/>
              </a:spcAft>
              <a:buClr>
                <a:schemeClr val="dk1"/>
              </a:buClr>
              <a:buSzPts val="1800"/>
              <a:buChar char="•"/>
              <a:defRPr/>
            </a:lvl7pPr>
            <a:lvl8pPr marL="4537801" lvl="7" indent="-425419" algn="l">
              <a:lnSpc>
                <a:spcPct val="90000"/>
              </a:lnSpc>
              <a:spcBef>
                <a:spcPts val="620"/>
              </a:spcBef>
              <a:spcAft>
                <a:spcPts val="0"/>
              </a:spcAft>
              <a:buClr>
                <a:schemeClr val="dk1"/>
              </a:buClr>
              <a:buSzPts val="1800"/>
              <a:buChar char="•"/>
              <a:defRPr/>
            </a:lvl8pPr>
            <a:lvl9pPr marL="5105027" lvl="8" indent="-425419" algn="l">
              <a:lnSpc>
                <a:spcPct val="90000"/>
              </a:lnSpc>
              <a:spcBef>
                <a:spcPts val="620"/>
              </a:spcBef>
              <a:spcAft>
                <a:spcPts val="0"/>
              </a:spcAft>
              <a:buClr>
                <a:schemeClr val="dk1"/>
              </a:buClr>
              <a:buSzPts val="1800"/>
              <a:buChar char="•"/>
              <a:defRPr/>
            </a:lvl9pPr>
          </a:lstStyle>
          <a:p>
            <a:endParaRPr/>
          </a:p>
        </p:txBody>
      </p:sp>
      <p:sp>
        <p:nvSpPr>
          <p:cNvPr id="761" name="Google Shape;761;p76"/>
          <p:cNvSpPr txBox="1">
            <a:spLocks noGrp="1"/>
          </p:cNvSpPr>
          <p:nvPr>
            <p:ph type="dt" idx="10"/>
          </p:nvPr>
        </p:nvSpPr>
        <p:spPr>
          <a:xfrm>
            <a:off x="1039892" y="9911201"/>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2" name="Google Shape;762;p76"/>
          <p:cNvSpPr txBox="1">
            <a:spLocks noGrp="1"/>
          </p:cNvSpPr>
          <p:nvPr>
            <p:ph type="ftr" idx="11"/>
          </p:nvPr>
        </p:nvSpPr>
        <p:spPr>
          <a:xfrm>
            <a:off x="5010388" y="9911201"/>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3" name="Google Shape;763;p76"/>
          <p:cNvSpPr txBox="1">
            <a:spLocks noGrp="1"/>
          </p:cNvSpPr>
          <p:nvPr>
            <p:ph type="sldNum" idx="12"/>
          </p:nvPr>
        </p:nvSpPr>
        <p:spPr>
          <a:xfrm>
            <a:off x="10682525" y="9911201"/>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788998080"/>
      </p:ext>
    </p:extLst>
  </p:cSld>
  <p:clrMapOvr>
    <a:masterClrMapping/>
  </p:clrMapOvr>
</p:sldLayout>
</file>

<file path=ppt/slideLayouts/slideLayout390.xml><?xml version="1.0" encoding="utf-8"?>
<p:sldLayout xmlns:a="http://schemas.openxmlformats.org/drawingml/2006/main" xmlns:r="http://schemas.openxmlformats.org/officeDocument/2006/relationships" xmlns:p="http://schemas.openxmlformats.org/presentationml/2006/main" matchingName="Сравнение" type="twoTxTwoObj">
  <p:cSld name="Сравнение">
    <p:spTree>
      <p:nvGrpSpPr>
        <p:cNvPr id="1" name="Shape 764"/>
        <p:cNvGrpSpPr/>
        <p:nvPr/>
      </p:nvGrpSpPr>
      <p:grpSpPr>
        <a:xfrm>
          <a:off x="0" y="0"/>
          <a:ext cx="0" cy="0"/>
          <a:chOff x="0" y="0"/>
          <a:chExt cx="0" cy="0"/>
        </a:xfrm>
      </p:grpSpPr>
      <p:sp>
        <p:nvSpPr>
          <p:cNvPr id="765" name="Google Shape;765;p77"/>
          <p:cNvSpPr txBox="1">
            <a:spLocks noGrp="1"/>
          </p:cNvSpPr>
          <p:nvPr>
            <p:ph type="title"/>
          </p:nvPr>
        </p:nvSpPr>
        <p:spPr>
          <a:xfrm>
            <a:off x="1041862" y="569327"/>
            <a:ext cx="13045916" cy="2066896"/>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6" name="Google Shape;766;p77"/>
          <p:cNvSpPr txBox="1">
            <a:spLocks noGrp="1"/>
          </p:cNvSpPr>
          <p:nvPr>
            <p:ph type="body" idx="1"/>
          </p:nvPr>
        </p:nvSpPr>
        <p:spPr>
          <a:xfrm>
            <a:off x="1041864" y="2621369"/>
            <a:ext cx="6398879" cy="1284692"/>
          </a:xfrm>
          <a:prstGeom prst="rect">
            <a:avLst/>
          </a:prstGeom>
          <a:noFill/>
          <a:ln>
            <a:noFill/>
          </a:ln>
        </p:spPr>
        <p:txBody>
          <a:bodyPr spcFirstLastPara="1" wrap="square" lIns="91425" tIns="45700" rIns="91425" bIns="45700" anchor="b" anchorCtr="0">
            <a:noAutofit/>
          </a:bodyPr>
          <a:lstStyle>
            <a:lvl1pPr marL="567225" lvl="0" indent="-283613" algn="l">
              <a:lnSpc>
                <a:spcPct val="90000"/>
              </a:lnSpc>
              <a:spcBef>
                <a:spcPts val="1241"/>
              </a:spcBef>
              <a:spcAft>
                <a:spcPts val="0"/>
              </a:spcAft>
              <a:buClr>
                <a:schemeClr val="dk1"/>
              </a:buClr>
              <a:buSzPts val="2400"/>
              <a:buNone/>
              <a:defRPr sz="2978" b="1"/>
            </a:lvl1pPr>
            <a:lvl2pPr marL="1134450" lvl="1" indent="-283613" algn="l">
              <a:lnSpc>
                <a:spcPct val="90000"/>
              </a:lnSpc>
              <a:spcBef>
                <a:spcPts val="620"/>
              </a:spcBef>
              <a:spcAft>
                <a:spcPts val="0"/>
              </a:spcAft>
              <a:buClr>
                <a:schemeClr val="dk1"/>
              </a:buClr>
              <a:buSzPts val="2000"/>
              <a:buNone/>
              <a:defRPr sz="2481" b="1"/>
            </a:lvl2pPr>
            <a:lvl3pPr marL="1701676" lvl="2" indent="-283613" algn="l">
              <a:lnSpc>
                <a:spcPct val="90000"/>
              </a:lnSpc>
              <a:spcBef>
                <a:spcPts val="620"/>
              </a:spcBef>
              <a:spcAft>
                <a:spcPts val="0"/>
              </a:spcAft>
              <a:buClr>
                <a:schemeClr val="dk1"/>
              </a:buClr>
              <a:buSzPts val="1800"/>
              <a:buNone/>
              <a:defRPr sz="2233" b="1"/>
            </a:lvl3pPr>
            <a:lvl4pPr marL="2268901" lvl="3" indent="-283613" algn="l">
              <a:lnSpc>
                <a:spcPct val="90000"/>
              </a:lnSpc>
              <a:spcBef>
                <a:spcPts val="620"/>
              </a:spcBef>
              <a:spcAft>
                <a:spcPts val="0"/>
              </a:spcAft>
              <a:buClr>
                <a:schemeClr val="dk1"/>
              </a:buClr>
              <a:buSzPts val="1600"/>
              <a:buNone/>
              <a:defRPr sz="1985" b="1"/>
            </a:lvl4pPr>
            <a:lvl5pPr marL="2836126" lvl="4" indent="-283613" algn="l">
              <a:lnSpc>
                <a:spcPct val="90000"/>
              </a:lnSpc>
              <a:spcBef>
                <a:spcPts val="620"/>
              </a:spcBef>
              <a:spcAft>
                <a:spcPts val="0"/>
              </a:spcAft>
              <a:buClr>
                <a:schemeClr val="dk1"/>
              </a:buClr>
              <a:buSzPts val="1600"/>
              <a:buNone/>
              <a:defRPr sz="1985" b="1"/>
            </a:lvl5pPr>
            <a:lvl6pPr marL="3403351" lvl="5" indent="-283613" algn="l">
              <a:lnSpc>
                <a:spcPct val="90000"/>
              </a:lnSpc>
              <a:spcBef>
                <a:spcPts val="620"/>
              </a:spcBef>
              <a:spcAft>
                <a:spcPts val="0"/>
              </a:spcAft>
              <a:buClr>
                <a:schemeClr val="dk1"/>
              </a:buClr>
              <a:buSzPts val="1600"/>
              <a:buNone/>
              <a:defRPr sz="1985" b="1"/>
            </a:lvl6pPr>
            <a:lvl7pPr marL="3970576" lvl="6" indent="-283613" algn="l">
              <a:lnSpc>
                <a:spcPct val="90000"/>
              </a:lnSpc>
              <a:spcBef>
                <a:spcPts val="620"/>
              </a:spcBef>
              <a:spcAft>
                <a:spcPts val="0"/>
              </a:spcAft>
              <a:buClr>
                <a:schemeClr val="dk1"/>
              </a:buClr>
              <a:buSzPts val="1600"/>
              <a:buNone/>
              <a:defRPr sz="1985" b="1"/>
            </a:lvl7pPr>
            <a:lvl8pPr marL="4537801" lvl="7" indent="-283613" algn="l">
              <a:lnSpc>
                <a:spcPct val="90000"/>
              </a:lnSpc>
              <a:spcBef>
                <a:spcPts val="620"/>
              </a:spcBef>
              <a:spcAft>
                <a:spcPts val="0"/>
              </a:spcAft>
              <a:buClr>
                <a:schemeClr val="dk1"/>
              </a:buClr>
              <a:buSzPts val="1600"/>
              <a:buNone/>
              <a:defRPr sz="1985" b="1"/>
            </a:lvl8pPr>
            <a:lvl9pPr marL="5105027" lvl="8" indent="-283613" algn="l">
              <a:lnSpc>
                <a:spcPct val="90000"/>
              </a:lnSpc>
              <a:spcBef>
                <a:spcPts val="620"/>
              </a:spcBef>
              <a:spcAft>
                <a:spcPts val="0"/>
              </a:spcAft>
              <a:buClr>
                <a:schemeClr val="dk1"/>
              </a:buClr>
              <a:buSzPts val="1600"/>
              <a:buNone/>
              <a:defRPr sz="1985" b="1"/>
            </a:lvl9pPr>
          </a:lstStyle>
          <a:p>
            <a:endParaRPr/>
          </a:p>
        </p:txBody>
      </p:sp>
      <p:sp>
        <p:nvSpPr>
          <p:cNvPr id="767" name="Google Shape;767;p77"/>
          <p:cNvSpPr txBox="1">
            <a:spLocks noGrp="1"/>
          </p:cNvSpPr>
          <p:nvPr>
            <p:ph type="body" idx="2"/>
          </p:nvPr>
        </p:nvSpPr>
        <p:spPr>
          <a:xfrm>
            <a:off x="1041864" y="3906062"/>
            <a:ext cx="6398879" cy="5745228"/>
          </a:xfrm>
          <a:prstGeom prst="rect">
            <a:avLst/>
          </a:prstGeom>
          <a:noFill/>
          <a:ln>
            <a:noFill/>
          </a:ln>
        </p:spPr>
        <p:txBody>
          <a:bodyPr spcFirstLastPara="1" wrap="square" lIns="91425" tIns="45700" rIns="91425" bIns="45700" anchor="t" anchorCtr="0">
            <a:noAutofit/>
          </a:bodyPr>
          <a:lstStyle>
            <a:lvl1pPr marL="567225" lvl="0" indent="-425419" algn="l">
              <a:lnSpc>
                <a:spcPct val="90000"/>
              </a:lnSpc>
              <a:spcBef>
                <a:spcPts val="1241"/>
              </a:spcBef>
              <a:spcAft>
                <a:spcPts val="0"/>
              </a:spcAft>
              <a:buClr>
                <a:schemeClr val="dk1"/>
              </a:buClr>
              <a:buSzPts val="1800"/>
              <a:buChar char="•"/>
              <a:defRPr/>
            </a:lvl1pPr>
            <a:lvl2pPr marL="1134450" lvl="1" indent="-425419" algn="l">
              <a:lnSpc>
                <a:spcPct val="90000"/>
              </a:lnSpc>
              <a:spcBef>
                <a:spcPts val="620"/>
              </a:spcBef>
              <a:spcAft>
                <a:spcPts val="0"/>
              </a:spcAft>
              <a:buClr>
                <a:schemeClr val="dk1"/>
              </a:buClr>
              <a:buSzPts val="1800"/>
              <a:buChar char="•"/>
              <a:defRPr/>
            </a:lvl2pPr>
            <a:lvl3pPr marL="1701676" lvl="2" indent="-425419" algn="l">
              <a:lnSpc>
                <a:spcPct val="90000"/>
              </a:lnSpc>
              <a:spcBef>
                <a:spcPts val="620"/>
              </a:spcBef>
              <a:spcAft>
                <a:spcPts val="0"/>
              </a:spcAft>
              <a:buClr>
                <a:schemeClr val="dk1"/>
              </a:buClr>
              <a:buSzPts val="1800"/>
              <a:buChar char="•"/>
              <a:defRPr/>
            </a:lvl3pPr>
            <a:lvl4pPr marL="2268901" lvl="3" indent="-425419" algn="l">
              <a:lnSpc>
                <a:spcPct val="90000"/>
              </a:lnSpc>
              <a:spcBef>
                <a:spcPts val="620"/>
              </a:spcBef>
              <a:spcAft>
                <a:spcPts val="0"/>
              </a:spcAft>
              <a:buClr>
                <a:schemeClr val="dk1"/>
              </a:buClr>
              <a:buSzPts val="1800"/>
              <a:buChar char="•"/>
              <a:defRPr/>
            </a:lvl4pPr>
            <a:lvl5pPr marL="2836126" lvl="4" indent="-425419" algn="l">
              <a:lnSpc>
                <a:spcPct val="90000"/>
              </a:lnSpc>
              <a:spcBef>
                <a:spcPts val="620"/>
              </a:spcBef>
              <a:spcAft>
                <a:spcPts val="0"/>
              </a:spcAft>
              <a:buClr>
                <a:schemeClr val="dk1"/>
              </a:buClr>
              <a:buSzPts val="1800"/>
              <a:buChar char="•"/>
              <a:defRPr/>
            </a:lvl5pPr>
            <a:lvl6pPr marL="3403351" lvl="5" indent="-425419" algn="l">
              <a:lnSpc>
                <a:spcPct val="90000"/>
              </a:lnSpc>
              <a:spcBef>
                <a:spcPts val="620"/>
              </a:spcBef>
              <a:spcAft>
                <a:spcPts val="0"/>
              </a:spcAft>
              <a:buClr>
                <a:schemeClr val="dk1"/>
              </a:buClr>
              <a:buSzPts val="1800"/>
              <a:buChar char="•"/>
              <a:defRPr/>
            </a:lvl6pPr>
            <a:lvl7pPr marL="3970576" lvl="6" indent="-425419" algn="l">
              <a:lnSpc>
                <a:spcPct val="90000"/>
              </a:lnSpc>
              <a:spcBef>
                <a:spcPts val="620"/>
              </a:spcBef>
              <a:spcAft>
                <a:spcPts val="0"/>
              </a:spcAft>
              <a:buClr>
                <a:schemeClr val="dk1"/>
              </a:buClr>
              <a:buSzPts val="1800"/>
              <a:buChar char="•"/>
              <a:defRPr/>
            </a:lvl7pPr>
            <a:lvl8pPr marL="4537801" lvl="7" indent="-425419" algn="l">
              <a:lnSpc>
                <a:spcPct val="90000"/>
              </a:lnSpc>
              <a:spcBef>
                <a:spcPts val="620"/>
              </a:spcBef>
              <a:spcAft>
                <a:spcPts val="0"/>
              </a:spcAft>
              <a:buClr>
                <a:schemeClr val="dk1"/>
              </a:buClr>
              <a:buSzPts val="1800"/>
              <a:buChar char="•"/>
              <a:defRPr/>
            </a:lvl8pPr>
            <a:lvl9pPr marL="5105027" lvl="8" indent="-425419" algn="l">
              <a:lnSpc>
                <a:spcPct val="90000"/>
              </a:lnSpc>
              <a:spcBef>
                <a:spcPts val="620"/>
              </a:spcBef>
              <a:spcAft>
                <a:spcPts val="0"/>
              </a:spcAft>
              <a:buClr>
                <a:schemeClr val="dk1"/>
              </a:buClr>
              <a:buSzPts val="1800"/>
              <a:buChar char="•"/>
              <a:defRPr/>
            </a:lvl9pPr>
          </a:lstStyle>
          <a:p>
            <a:endParaRPr/>
          </a:p>
        </p:txBody>
      </p:sp>
      <p:sp>
        <p:nvSpPr>
          <p:cNvPr id="768" name="Google Shape;768;p77"/>
          <p:cNvSpPr txBox="1">
            <a:spLocks noGrp="1"/>
          </p:cNvSpPr>
          <p:nvPr>
            <p:ph type="body" idx="3"/>
          </p:nvPr>
        </p:nvSpPr>
        <p:spPr>
          <a:xfrm>
            <a:off x="7657386" y="2621369"/>
            <a:ext cx="6430393" cy="1284692"/>
          </a:xfrm>
          <a:prstGeom prst="rect">
            <a:avLst/>
          </a:prstGeom>
          <a:noFill/>
          <a:ln>
            <a:noFill/>
          </a:ln>
        </p:spPr>
        <p:txBody>
          <a:bodyPr spcFirstLastPara="1" wrap="square" lIns="91425" tIns="45700" rIns="91425" bIns="45700" anchor="b" anchorCtr="0">
            <a:noAutofit/>
          </a:bodyPr>
          <a:lstStyle>
            <a:lvl1pPr marL="567225" lvl="0" indent="-283613" algn="l">
              <a:lnSpc>
                <a:spcPct val="90000"/>
              </a:lnSpc>
              <a:spcBef>
                <a:spcPts val="1241"/>
              </a:spcBef>
              <a:spcAft>
                <a:spcPts val="0"/>
              </a:spcAft>
              <a:buClr>
                <a:schemeClr val="dk1"/>
              </a:buClr>
              <a:buSzPts val="2400"/>
              <a:buNone/>
              <a:defRPr sz="2978" b="1"/>
            </a:lvl1pPr>
            <a:lvl2pPr marL="1134450" lvl="1" indent="-283613" algn="l">
              <a:lnSpc>
                <a:spcPct val="90000"/>
              </a:lnSpc>
              <a:spcBef>
                <a:spcPts val="620"/>
              </a:spcBef>
              <a:spcAft>
                <a:spcPts val="0"/>
              </a:spcAft>
              <a:buClr>
                <a:schemeClr val="dk1"/>
              </a:buClr>
              <a:buSzPts val="2000"/>
              <a:buNone/>
              <a:defRPr sz="2481" b="1"/>
            </a:lvl2pPr>
            <a:lvl3pPr marL="1701676" lvl="2" indent="-283613" algn="l">
              <a:lnSpc>
                <a:spcPct val="90000"/>
              </a:lnSpc>
              <a:spcBef>
                <a:spcPts val="620"/>
              </a:spcBef>
              <a:spcAft>
                <a:spcPts val="0"/>
              </a:spcAft>
              <a:buClr>
                <a:schemeClr val="dk1"/>
              </a:buClr>
              <a:buSzPts val="1800"/>
              <a:buNone/>
              <a:defRPr sz="2233" b="1"/>
            </a:lvl3pPr>
            <a:lvl4pPr marL="2268901" lvl="3" indent="-283613" algn="l">
              <a:lnSpc>
                <a:spcPct val="90000"/>
              </a:lnSpc>
              <a:spcBef>
                <a:spcPts val="620"/>
              </a:spcBef>
              <a:spcAft>
                <a:spcPts val="0"/>
              </a:spcAft>
              <a:buClr>
                <a:schemeClr val="dk1"/>
              </a:buClr>
              <a:buSzPts val="1600"/>
              <a:buNone/>
              <a:defRPr sz="1985" b="1"/>
            </a:lvl4pPr>
            <a:lvl5pPr marL="2836126" lvl="4" indent="-283613" algn="l">
              <a:lnSpc>
                <a:spcPct val="90000"/>
              </a:lnSpc>
              <a:spcBef>
                <a:spcPts val="620"/>
              </a:spcBef>
              <a:spcAft>
                <a:spcPts val="0"/>
              </a:spcAft>
              <a:buClr>
                <a:schemeClr val="dk1"/>
              </a:buClr>
              <a:buSzPts val="1600"/>
              <a:buNone/>
              <a:defRPr sz="1985" b="1"/>
            </a:lvl5pPr>
            <a:lvl6pPr marL="3403351" lvl="5" indent="-283613" algn="l">
              <a:lnSpc>
                <a:spcPct val="90000"/>
              </a:lnSpc>
              <a:spcBef>
                <a:spcPts val="620"/>
              </a:spcBef>
              <a:spcAft>
                <a:spcPts val="0"/>
              </a:spcAft>
              <a:buClr>
                <a:schemeClr val="dk1"/>
              </a:buClr>
              <a:buSzPts val="1600"/>
              <a:buNone/>
              <a:defRPr sz="1985" b="1"/>
            </a:lvl6pPr>
            <a:lvl7pPr marL="3970576" lvl="6" indent="-283613" algn="l">
              <a:lnSpc>
                <a:spcPct val="90000"/>
              </a:lnSpc>
              <a:spcBef>
                <a:spcPts val="620"/>
              </a:spcBef>
              <a:spcAft>
                <a:spcPts val="0"/>
              </a:spcAft>
              <a:buClr>
                <a:schemeClr val="dk1"/>
              </a:buClr>
              <a:buSzPts val="1600"/>
              <a:buNone/>
              <a:defRPr sz="1985" b="1"/>
            </a:lvl7pPr>
            <a:lvl8pPr marL="4537801" lvl="7" indent="-283613" algn="l">
              <a:lnSpc>
                <a:spcPct val="90000"/>
              </a:lnSpc>
              <a:spcBef>
                <a:spcPts val="620"/>
              </a:spcBef>
              <a:spcAft>
                <a:spcPts val="0"/>
              </a:spcAft>
              <a:buClr>
                <a:schemeClr val="dk1"/>
              </a:buClr>
              <a:buSzPts val="1600"/>
              <a:buNone/>
              <a:defRPr sz="1985" b="1"/>
            </a:lvl8pPr>
            <a:lvl9pPr marL="5105027" lvl="8" indent="-283613" algn="l">
              <a:lnSpc>
                <a:spcPct val="90000"/>
              </a:lnSpc>
              <a:spcBef>
                <a:spcPts val="620"/>
              </a:spcBef>
              <a:spcAft>
                <a:spcPts val="0"/>
              </a:spcAft>
              <a:buClr>
                <a:schemeClr val="dk1"/>
              </a:buClr>
              <a:buSzPts val="1600"/>
              <a:buNone/>
              <a:defRPr sz="1985" b="1"/>
            </a:lvl9pPr>
          </a:lstStyle>
          <a:p>
            <a:endParaRPr/>
          </a:p>
        </p:txBody>
      </p:sp>
      <p:sp>
        <p:nvSpPr>
          <p:cNvPr id="769" name="Google Shape;769;p77"/>
          <p:cNvSpPr txBox="1">
            <a:spLocks noGrp="1"/>
          </p:cNvSpPr>
          <p:nvPr>
            <p:ph type="body" idx="4"/>
          </p:nvPr>
        </p:nvSpPr>
        <p:spPr>
          <a:xfrm>
            <a:off x="7657386" y="3906062"/>
            <a:ext cx="6430393" cy="5745228"/>
          </a:xfrm>
          <a:prstGeom prst="rect">
            <a:avLst/>
          </a:prstGeom>
          <a:noFill/>
          <a:ln>
            <a:noFill/>
          </a:ln>
        </p:spPr>
        <p:txBody>
          <a:bodyPr spcFirstLastPara="1" wrap="square" lIns="91425" tIns="45700" rIns="91425" bIns="45700" anchor="t" anchorCtr="0">
            <a:noAutofit/>
          </a:bodyPr>
          <a:lstStyle>
            <a:lvl1pPr marL="567225" lvl="0" indent="-425419" algn="l">
              <a:lnSpc>
                <a:spcPct val="90000"/>
              </a:lnSpc>
              <a:spcBef>
                <a:spcPts val="1241"/>
              </a:spcBef>
              <a:spcAft>
                <a:spcPts val="0"/>
              </a:spcAft>
              <a:buClr>
                <a:schemeClr val="dk1"/>
              </a:buClr>
              <a:buSzPts val="1800"/>
              <a:buChar char="•"/>
              <a:defRPr/>
            </a:lvl1pPr>
            <a:lvl2pPr marL="1134450" lvl="1" indent="-425419" algn="l">
              <a:lnSpc>
                <a:spcPct val="90000"/>
              </a:lnSpc>
              <a:spcBef>
                <a:spcPts val="620"/>
              </a:spcBef>
              <a:spcAft>
                <a:spcPts val="0"/>
              </a:spcAft>
              <a:buClr>
                <a:schemeClr val="dk1"/>
              </a:buClr>
              <a:buSzPts val="1800"/>
              <a:buChar char="•"/>
              <a:defRPr/>
            </a:lvl2pPr>
            <a:lvl3pPr marL="1701676" lvl="2" indent="-425419" algn="l">
              <a:lnSpc>
                <a:spcPct val="90000"/>
              </a:lnSpc>
              <a:spcBef>
                <a:spcPts val="620"/>
              </a:spcBef>
              <a:spcAft>
                <a:spcPts val="0"/>
              </a:spcAft>
              <a:buClr>
                <a:schemeClr val="dk1"/>
              </a:buClr>
              <a:buSzPts val="1800"/>
              <a:buChar char="•"/>
              <a:defRPr/>
            </a:lvl3pPr>
            <a:lvl4pPr marL="2268901" lvl="3" indent="-425419" algn="l">
              <a:lnSpc>
                <a:spcPct val="90000"/>
              </a:lnSpc>
              <a:spcBef>
                <a:spcPts val="620"/>
              </a:spcBef>
              <a:spcAft>
                <a:spcPts val="0"/>
              </a:spcAft>
              <a:buClr>
                <a:schemeClr val="dk1"/>
              </a:buClr>
              <a:buSzPts val="1800"/>
              <a:buChar char="•"/>
              <a:defRPr/>
            </a:lvl4pPr>
            <a:lvl5pPr marL="2836126" lvl="4" indent="-425419" algn="l">
              <a:lnSpc>
                <a:spcPct val="90000"/>
              </a:lnSpc>
              <a:spcBef>
                <a:spcPts val="620"/>
              </a:spcBef>
              <a:spcAft>
                <a:spcPts val="0"/>
              </a:spcAft>
              <a:buClr>
                <a:schemeClr val="dk1"/>
              </a:buClr>
              <a:buSzPts val="1800"/>
              <a:buChar char="•"/>
              <a:defRPr/>
            </a:lvl5pPr>
            <a:lvl6pPr marL="3403351" lvl="5" indent="-425419" algn="l">
              <a:lnSpc>
                <a:spcPct val="90000"/>
              </a:lnSpc>
              <a:spcBef>
                <a:spcPts val="620"/>
              </a:spcBef>
              <a:spcAft>
                <a:spcPts val="0"/>
              </a:spcAft>
              <a:buClr>
                <a:schemeClr val="dk1"/>
              </a:buClr>
              <a:buSzPts val="1800"/>
              <a:buChar char="•"/>
              <a:defRPr/>
            </a:lvl6pPr>
            <a:lvl7pPr marL="3970576" lvl="6" indent="-425419" algn="l">
              <a:lnSpc>
                <a:spcPct val="90000"/>
              </a:lnSpc>
              <a:spcBef>
                <a:spcPts val="620"/>
              </a:spcBef>
              <a:spcAft>
                <a:spcPts val="0"/>
              </a:spcAft>
              <a:buClr>
                <a:schemeClr val="dk1"/>
              </a:buClr>
              <a:buSzPts val="1800"/>
              <a:buChar char="•"/>
              <a:defRPr/>
            </a:lvl7pPr>
            <a:lvl8pPr marL="4537801" lvl="7" indent="-425419" algn="l">
              <a:lnSpc>
                <a:spcPct val="90000"/>
              </a:lnSpc>
              <a:spcBef>
                <a:spcPts val="620"/>
              </a:spcBef>
              <a:spcAft>
                <a:spcPts val="0"/>
              </a:spcAft>
              <a:buClr>
                <a:schemeClr val="dk1"/>
              </a:buClr>
              <a:buSzPts val="1800"/>
              <a:buChar char="•"/>
              <a:defRPr/>
            </a:lvl8pPr>
            <a:lvl9pPr marL="5105027" lvl="8" indent="-425419" algn="l">
              <a:lnSpc>
                <a:spcPct val="90000"/>
              </a:lnSpc>
              <a:spcBef>
                <a:spcPts val="620"/>
              </a:spcBef>
              <a:spcAft>
                <a:spcPts val="0"/>
              </a:spcAft>
              <a:buClr>
                <a:schemeClr val="dk1"/>
              </a:buClr>
              <a:buSzPts val="1800"/>
              <a:buChar char="•"/>
              <a:defRPr/>
            </a:lvl9pPr>
          </a:lstStyle>
          <a:p>
            <a:endParaRPr/>
          </a:p>
        </p:txBody>
      </p:sp>
      <p:sp>
        <p:nvSpPr>
          <p:cNvPr id="770" name="Google Shape;770;p77"/>
          <p:cNvSpPr txBox="1">
            <a:spLocks noGrp="1"/>
          </p:cNvSpPr>
          <p:nvPr>
            <p:ph type="dt" idx="10"/>
          </p:nvPr>
        </p:nvSpPr>
        <p:spPr>
          <a:xfrm>
            <a:off x="1039892" y="9911201"/>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1" name="Google Shape;771;p77"/>
          <p:cNvSpPr txBox="1">
            <a:spLocks noGrp="1"/>
          </p:cNvSpPr>
          <p:nvPr>
            <p:ph type="ftr" idx="11"/>
          </p:nvPr>
        </p:nvSpPr>
        <p:spPr>
          <a:xfrm>
            <a:off x="5010388" y="9911201"/>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2" name="Google Shape;772;p77"/>
          <p:cNvSpPr txBox="1">
            <a:spLocks noGrp="1"/>
          </p:cNvSpPr>
          <p:nvPr>
            <p:ph type="sldNum" idx="12"/>
          </p:nvPr>
        </p:nvSpPr>
        <p:spPr>
          <a:xfrm>
            <a:off x="10682525" y="9911201"/>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920632076"/>
      </p:ext>
    </p:extLst>
  </p:cSld>
  <p:clrMapOvr>
    <a:masterClrMapping/>
  </p:clrMapOvr>
</p:sldLayout>
</file>

<file path=ppt/slideLayouts/slideLayout391.xml><?xml version="1.0" encoding="utf-8"?>
<p:sldLayout xmlns:a="http://schemas.openxmlformats.org/drawingml/2006/main" xmlns:r="http://schemas.openxmlformats.org/officeDocument/2006/relationships" xmlns:p="http://schemas.openxmlformats.org/presentationml/2006/main" matchingName="Только заголовок" type="titleOnly">
  <p:cSld name="Только заголовок">
    <p:spTree>
      <p:nvGrpSpPr>
        <p:cNvPr id="1" name="Shape 773"/>
        <p:cNvGrpSpPr/>
        <p:nvPr/>
      </p:nvGrpSpPr>
      <p:grpSpPr>
        <a:xfrm>
          <a:off x="0" y="0"/>
          <a:ext cx="0" cy="0"/>
          <a:chOff x="0" y="0"/>
          <a:chExt cx="0" cy="0"/>
        </a:xfrm>
      </p:grpSpPr>
      <p:sp>
        <p:nvSpPr>
          <p:cNvPr id="774" name="Google Shape;774;p78"/>
          <p:cNvSpPr txBox="1">
            <a:spLocks noGrp="1"/>
          </p:cNvSpPr>
          <p:nvPr>
            <p:ph type="title"/>
          </p:nvPr>
        </p:nvSpPr>
        <p:spPr>
          <a:xfrm>
            <a:off x="1039892" y="569327"/>
            <a:ext cx="13045916" cy="2066896"/>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5" name="Google Shape;775;p78"/>
          <p:cNvSpPr txBox="1">
            <a:spLocks noGrp="1"/>
          </p:cNvSpPr>
          <p:nvPr>
            <p:ph type="dt" idx="10"/>
          </p:nvPr>
        </p:nvSpPr>
        <p:spPr>
          <a:xfrm>
            <a:off x="1039892" y="9911201"/>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6" name="Google Shape;776;p78"/>
          <p:cNvSpPr txBox="1">
            <a:spLocks noGrp="1"/>
          </p:cNvSpPr>
          <p:nvPr>
            <p:ph type="ftr" idx="11"/>
          </p:nvPr>
        </p:nvSpPr>
        <p:spPr>
          <a:xfrm>
            <a:off x="5010388" y="9911201"/>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7" name="Google Shape;777;p78"/>
          <p:cNvSpPr txBox="1">
            <a:spLocks noGrp="1"/>
          </p:cNvSpPr>
          <p:nvPr>
            <p:ph type="sldNum" idx="12"/>
          </p:nvPr>
        </p:nvSpPr>
        <p:spPr>
          <a:xfrm>
            <a:off x="10682525" y="9911201"/>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541781107"/>
      </p:ext>
    </p:extLst>
  </p:cSld>
  <p:clrMapOvr>
    <a:masterClrMapping/>
  </p:clrMapOvr>
</p:sldLayout>
</file>

<file path=ppt/slideLayouts/slideLayout392.xml><?xml version="1.0" encoding="utf-8"?>
<p:sldLayout xmlns:a="http://schemas.openxmlformats.org/drawingml/2006/main" xmlns:r="http://schemas.openxmlformats.org/officeDocument/2006/relationships" xmlns:p="http://schemas.openxmlformats.org/presentationml/2006/main" matchingName="Объект с подписью" type="objTx">
  <p:cSld name="Объект с подписью">
    <p:spTree>
      <p:nvGrpSpPr>
        <p:cNvPr id="1" name="Shape 778"/>
        <p:cNvGrpSpPr/>
        <p:nvPr/>
      </p:nvGrpSpPr>
      <p:grpSpPr>
        <a:xfrm>
          <a:off x="0" y="0"/>
          <a:ext cx="0" cy="0"/>
          <a:chOff x="0" y="0"/>
          <a:chExt cx="0" cy="0"/>
        </a:xfrm>
      </p:grpSpPr>
      <p:sp>
        <p:nvSpPr>
          <p:cNvPr id="779" name="Google Shape;779;p79"/>
          <p:cNvSpPr txBox="1">
            <a:spLocks noGrp="1"/>
          </p:cNvSpPr>
          <p:nvPr>
            <p:ph type="title"/>
          </p:nvPr>
        </p:nvSpPr>
        <p:spPr>
          <a:xfrm>
            <a:off x="1041862" y="712893"/>
            <a:ext cx="4878432" cy="2495127"/>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Calibri"/>
              <a:buNone/>
              <a:defRPr sz="397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0" name="Google Shape;780;p79"/>
          <p:cNvSpPr txBox="1">
            <a:spLocks noGrp="1"/>
          </p:cNvSpPr>
          <p:nvPr>
            <p:ph type="body" idx="1"/>
          </p:nvPr>
        </p:nvSpPr>
        <p:spPr>
          <a:xfrm>
            <a:off x="6430394" y="1539655"/>
            <a:ext cx="7657386" cy="7599245"/>
          </a:xfrm>
          <a:prstGeom prst="rect">
            <a:avLst/>
          </a:prstGeom>
          <a:noFill/>
          <a:ln>
            <a:noFill/>
          </a:ln>
        </p:spPr>
        <p:txBody>
          <a:bodyPr spcFirstLastPara="1" wrap="square" lIns="91425" tIns="45700" rIns="91425" bIns="45700" anchor="t" anchorCtr="0">
            <a:noAutofit/>
          </a:bodyPr>
          <a:lstStyle>
            <a:lvl1pPr marL="567225" lvl="0" indent="-535713" algn="l">
              <a:lnSpc>
                <a:spcPct val="90000"/>
              </a:lnSpc>
              <a:spcBef>
                <a:spcPts val="1241"/>
              </a:spcBef>
              <a:spcAft>
                <a:spcPts val="0"/>
              </a:spcAft>
              <a:buClr>
                <a:schemeClr val="dk1"/>
              </a:buClr>
              <a:buSzPts val="3200"/>
              <a:buChar char="•"/>
              <a:defRPr sz="3970"/>
            </a:lvl1pPr>
            <a:lvl2pPr marL="1134450" lvl="1" indent="-504200" algn="l">
              <a:lnSpc>
                <a:spcPct val="90000"/>
              </a:lnSpc>
              <a:spcBef>
                <a:spcPts val="620"/>
              </a:spcBef>
              <a:spcAft>
                <a:spcPts val="0"/>
              </a:spcAft>
              <a:buClr>
                <a:schemeClr val="dk1"/>
              </a:buClr>
              <a:buSzPts val="2800"/>
              <a:buChar char="•"/>
              <a:defRPr sz="3474"/>
            </a:lvl2pPr>
            <a:lvl3pPr marL="1701676" lvl="2" indent="-472688" algn="l">
              <a:lnSpc>
                <a:spcPct val="90000"/>
              </a:lnSpc>
              <a:spcBef>
                <a:spcPts val="620"/>
              </a:spcBef>
              <a:spcAft>
                <a:spcPts val="0"/>
              </a:spcAft>
              <a:buClr>
                <a:schemeClr val="dk1"/>
              </a:buClr>
              <a:buSzPts val="2400"/>
              <a:buChar char="•"/>
              <a:defRPr sz="2978"/>
            </a:lvl3pPr>
            <a:lvl4pPr marL="2268901" lvl="3" indent="-441175" algn="l">
              <a:lnSpc>
                <a:spcPct val="90000"/>
              </a:lnSpc>
              <a:spcBef>
                <a:spcPts val="620"/>
              </a:spcBef>
              <a:spcAft>
                <a:spcPts val="0"/>
              </a:spcAft>
              <a:buClr>
                <a:schemeClr val="dk1"/>
              </a:buClr>
              <a:buSzPts val="2000"/>
              <a:buChar char="•"/>
              <a:defRPr sz="2481"/>
            </a:lvl4pPr>
            <a:lvl5pPr marL="2836126" lvl="4" indent="-441175" algn="l">
              <a:lnSpc>
                <a:spcPct val="90000"/>
              </a:lnSpc>
              <a:spcBef>
                <a:spcPts val="620"/>
              </a:spcBef>
              <a:spcAft>
                <a:spcPts val="0"/>
              </a:spcAft>
              <a:buClr>
                <a:schemeClr val="dk1"/>
              </a:buClr>
              <a:buSzPts val="2000"/>
              <a:buChar char="•"/>
              <a:defRPr sz="2481"/>
            </a:lvl5pPr>
            <a:lvl6pPr marL="3403351" lvl="5" indent="-441175" algn="l">
              <a:lnSpc>
                <a:spcPct val="90000"/>
              </a:lnSpc>
              <a:spcBef>
                <a:spcPts val="620"/>
              </a:spcBef>
              <a:spcAft>
                <a:spcPts val="0"/>
              </a:spcAft>
              <a:buClr>
                <a:schemeClr val="dk1"/>
              </a:buClr>
              <a:buSzPts val="2000"/>
              <a:buChar char="•"/>
              <a:defRPr sz="2481"/>
            </a:lvl6pPr>
            <a:lvl7pPr marL="3970576" lvl="6" indent="-441175" algn="l">
              <a:lnSpc>
                <a:spcPct val="90000"/>
              </a:lnSpc>
              <a:spcBef>
                <a:spcPts val="620"/>
              </a:spcBef>
              <a:spcAft>
                <a:spcPts val="0"/>
              </a:spcAft>
              <a:buClr>
                <a:schemeClr val="dk1"/>
              </a:buClr>
              <a:buSzPts val="2000"/>
              <a:buChar char="•"/>
              <a:defRPr sz="2481"/>
            </a:lvl7pPr>
            <a:lvl8pPr marL="4537801" lvl="7" indent="-441175" algn="l">
              <a:lnSpc>
                <a:spcPct val="90000"/>
              </a:lnSpc>
              <a:spcBef>
                <a:spcPts val="620"/>
              </a:spcBef>
              <a:spcAft>
                <a:spcPts val="0"/>
              </a:spcAft>
              <a:buClr>
                <a:schemeClr val="dk1"/>
              </a:buClr>
              <a:buSzPts val="2000"/>
              <a:buChar char="•"/>
              <a:defRPr sz="2481"/>
            </a:lvl8pPr>
            <a:lvl9pPr marL="5105027" lvl="8" indent="-441175" algn="l">
              <a:lnSpc>
                <a:spcPct val="90000"/>
              </a:lnSpc>
              <a:spcBef>
                <a:spcPts val="620"/>
              </a:spcBef>
              <a:spcAft>
                <a:spcPts val="0"/>
              </a:spcAft>
              <a:buClr>
                <a:schemeClr val="dk1"/>
              </a:buClr>
              <a:buSzPts val="2000"/>
              <a:buChar char="•"/>
              <a:defRPr sz="2481"/>
            </a:lvl9pPr>
          </a:lstStyle>
          <a:p>
            <a:endParaRPr/>
          </a:p>
        </p:txBody>
      </p:sp>
      <p:sp>
        <p:nvSpPr>
          <p:cNvPr id="781" name="Google Shape;781;p79"/>
          <p:cNvSpPr txBox="1">
            <a:spLocks noGrp="1"/>
          </p:cNvSpPr>
          <p:nvPr>
            <p:ph type="body" idx="2"/>
          </p:nvPr>
        </p:nvSpPr>
        <p:spPr>
          <a:xfrm>
            <a:off x="1041862" y="3208021"/>
            <a:ext cx="4878432" cy="5943254"/>
          </a:xfrm>
          <a:prstGeom prst="rect">
            <a:avLst/>
          </a:prstGeom>
          <a:noFill/>
          <a:ln>
            <a:noFill/>
          </a:ln>
        </p:spPr>
        <p:txBody>
          <a:bodyPr spcFirstLastPara="1" wrap="square" lIns="91425" tIns="45700" rIns="91425" bIns="45700" anchor="t" anchorCtr="0">
            <a:noAutofit/>
          </a:bodyPr>
          <a:lstStyle>
            <a:lvl1pPr marL="567225" lvl="0" indent="-283613" algn="l">
              <a:lnSpc>
                <a:spcPct val="90000"/>
              </a:lnSpc>
              <a:spcBef>
                <a:spcPts val="1241"/>
              </a:spcBef>
              <a:spcAft>
                <a:spcPts val="0"/>
              </a:spcAft>
              <a:buClr>
                <a:schemeClr val="dk1"/>
              </a:buClr>
              <a:buSzPts val="1600"/>
              <a:buNone/>
              <a:defRPr sz="1985"/>
            </a:lvl1pPr>
            <a:lvl2pPr marL="1134450" lvl="1" indent="-283613" algn="l">
              <a:lnSpc>
                <a:spcPct val="90000"/>
              </a:lnSpc>
              <a:spcBef>
                <a:spcPts val="620"/>
              </a:spcBef>
              <a:spcAft>
                <a:spcPts val="0"/>
              </a:spcAft>
              <a:buClr>
                <a:schemeClr val="dk1"/>
              </a:buClr>
              <a:buSzPts val="1400"/>
              <a:buNone/>
              <a:defRPr sz="1737"/>
            </a:lvl2pPr>
            <a:lvl3pPr marL="1701676" lvl="2" indent="-283613" algn="l">
              <a:lnSpc>
                <a:spcPct val="90000"/>
              </a:lnSpc>
              <a:spcBef>
                <a:spcPts val="620"/>
              </a:spcBef>
              <a:spcAft>
                <a:spcPts val="0"/>
              </a:spcAft>
              <a:buClr>
                <a:schemeClr val="dk1"/>
              </a:buClr>
              <a:buSzPts val="1200"/>
              <a:buNone/>
              <a:defRPr sz="1489"/>
            </a:lvl3pPr>
            <a:lvl4pPr marL="2268901" lvl="3" indent="-283613" algn="l">
              <a:lnSpc>
                <a:spcPct val="90000"/>
              </a:lnSpc>
              <a:spcBef>
                <a:spcPts val="620"/>
              </a:spcBef>
              <a:spcAft>
                <a:spcPts val="0"/>
              </a:spcAft>
              <a:buClr>
                <a:schemeClr val="dk1"/>
              </a:buClr>
              <a:buSzPts val="1000"/>
              <a:buNone/>
              <a:defRPr sz="1241"/>
            </a:lvl4pPr>
            <a:lvl5pPr marL="2836126" lvl="4" indent="-283613" algn="l">
              <a:lnSpc>
                <a:spcPct val="90000"/>
              </a:lnSpc>
              <a:spcBef>
                <a:spcPts val="620"/>
              </a:spcBef>
              <a:spcAft>
                <a:spcPts val="0"/>
              </a:spcAft>
              <a:buClr>
                <a:schemeClr val="dk1"/>
              </a:buClr>
              <a:buSzPts val="1000"/>
              <a:buNone/>
              <a:defRPr sz="1241"/>
            </a:lvl5pPr>
            <a:lvl6pPr marL="3403351" lvl="5" indent="-283613" algn="l">
              <a:lnSpc>
                <a:spcPct val="90000"/>
              </a:lnSpc>
              <a:spcBef>
                <a:spcPts val="620"/>
              </a:spcBef>
              <a:spcAft>
                <a:spcPts val="0"/>
              </a:spcAft>
              <a:buClr>
                <a:schemeClr val="dk1"/>
              </a:buClr>
              <a:buSzPts val="1000"/>
              <a:buNone/>
              <a:defRPr sz="1241"/>
            </a:lvl6pPr>
            <a:lvl7pPr marL="3970576" lvl="6" indent="-283613" algn="l">
              <a:lnSpc>
                <a:spcPct val="90000"/>
              </a:lnSpc>
              <a:spcBef>
                <a:spcPts val="620"/>
              </a:spcBef>
              <a:spcAft>
                <a:spcPts val="0"/>
              </a:spcAft>
              <a:buClr>
                <a:schemeClr val="dk1"/>
              </a:buClr>
              <a:buSzPts val="1000"/>
              <a:buNone/>
              <a:defRPr sz="1241"/>
            </a:lvl7pPr>
            <a:lvl8pPr marL="4537801" lvl="7" indent="-283613" algn="l">
              <a:lnSpc>
                <a:spcPct val="90000"/>
              </a:lnSpc>
              <a:spcBef>
                <a:spcPts val="620"/>
              </a:spcBef>
              <a:spcAft>
                <a:spcPts val="0"/>
              </a:spcAft>
              <a:buClr>
                <a:schemeClr val="dk1"/>
              </a:buClr>
              <a:buSzPts val="1000"/>
              <a:buNone/>
              <a:defRPr sz="1241"/>
            </a:lvl8pPr>
            <a:lvl9pPr marL="5105027" lvl="8" indent="-283613" algn="l">
              <a:lnSpc>
                <a:spcPct val="90000"/>
              </a:lnSpc>
              <a:spcBef>
                <a:spcPts val="620"/>
              </a:spcBef>
              <a:spcAft>
                <a:spcPts val="0"/>
              </a:spcAft>
              <a:buClr>
                <a:schemeClr val="dk1"/>
              </a:buClr>
              <a:buSzPts val="1000"/>
              <a:buNone/>
              <a:defRPr sz="1241"/>
            </a:lvl9pPr>
          </a:lstStyle>
          <a:p>
            <a:endParaRPr/>
          </a:p>
        </p:txBody>
      </p:sp>
      <p:sp>
        <p:nvSpPr>
          <p:cNvPr id="782" name="Google Shape;782;p79"/>
          <p:cNvSpPr txBox="1">
            <a:spLocks noGrp="1"/>
          </p:cNvSpPr>
          <p:nvPr>
            <p:ph type="dt" idx="10"/>
          </p:nvPr>
        </p:nvSpPr>
        <p:spPr>
          <a:xfrm>
            <a:off x="1039892" y="9911201"/>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3" name="Google Shape;783;p79"/>
          <p:cNvSpPr txBox="1">
            <a:spLocks noGrp="1"/>
          </p:cNvSpPr>
          <p:nvPr>
            <p:ph type="ftr" idx="11"/>
          </p:nvPr>
        </p:nvSpPr>
        <p:spPr>
          <a:xfrm>
            <a:off x="5010388" y="9911201"/>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4" name="Google Shape;784;p79"/>
          <p:cNvSpPr txBox="1">
            <a:spLocks noGrp="1"/>
          </p:cNvSpPr>
          <p:nvPr>
            <p:ph type="sldNum" idx="12"/>
          </p:nvPr>
        </p:nvSpPr>
        <p:spPr>
          <a:xfrm>
            <a:off x="10682525" y="9911201"/>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346788158"/>
      </p:ext>
    </p:extLst>
  </p:cSld>
  <p:clrMapOvr>
    <a:masterClrMapping/>
  </p:clrMapOvr>
</p:sldLayout>
</file>

<file path=ppt/slideLayouts/slideLayout393.xml><?xml version="1.0" encoding="utf-8"?>
<p:sldLayout xmlns:a="http://schemas.openxmlformats.org/drawingml/2006/main" xmlns:r="http://schemas.openxmlformats.org/officeDocument/2006/relationships" xmlns:p="http://schemas.openxmlformats.org/presentationml/2006/main" matchingName="Рисунок с подписью" type="picTx">
  <p:cSld name="Рисунок с подписью">
    <p:spTree>
      <p:nvGrpSpPr>
        <p:cNvPr id="1" name="Shape 785"/>
        <p:cNvGrpSpPr/>
        <p:nvPr/>
      </p:nvGrpSpPr>
      <p:grpSpPr>
        <a:xfrm>
          <a:off x="0" y="0"/>
          <a:ext cx="0" cy="0"/>
          <a:chOff x="0" y="0"/>
          <a:chExt cx="0" cy="0"/>
        </a:xfrm>
      </p:grpSpPr>
      <p:sp>
        <p:nvSpPr>
          <p:cNvPr id="786" name="Google Shape;786;p80"/>
          <p:cNvSpPr txBox="1">
            <a:spLocks noGrp="1"/>
          </p:cNvSpPr>
          <p:nvPr>
            <p:ph type="title"/>
          </p:nvPr>
        </p:nvSpPr>
        <p:spPr>
          <a:xfrm>
            <a:off x="1041862" y="712893"/>
            <a:ext cx="4878432" cy="2495127"/>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Calibri"/>
              <a:buNone/>
              <a:defRPr sz="397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7" name="Google Shape;787;p80"/>
          <p:cNvSpPr>
            <a:spLocks noGrp="1"/>
          </p:cNvSpPr>
          <p:nvPr>
            <p:ph type="pic" idx="2"/>
          </p:nvPr>
        </p:nvSpPr>
        <p:spPr>
          <a:xfrm>
            <a:off x="6430394" y="1539655"/>
            <a:ext cx="7657386" cy="7599245"/>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1241"/>
              </a:spcBef>
              <a:spcAft>
                <a:spcPts val="0"/>
              </a:spcAft>
              <a:buClr>
                <a:schemeClr val="dk1"/>
              </a:buClr>
              <a:buSzPts val="3200"/>
              <a:buFont typeface="Arial"/>
              <a:buNone/>
              <a:defRPr sz="3970" b="0" i="0" u="none" strike="noStrike" cap="none">
                <a:solidFill>
                  <a:schemeClr val="dk1"/>
                </a:solidFill>
                <a:latin typeface="Calibri"/>
                <a:ea typeface="Calibri"/>
                <a:cs typeface="Calibri"/>
                <a:sym typeface="Calibri"/>
              </a:defRPr>
            </a:lvl1pPr>
            <a:lvl2pPr marR="0" lvl="1" algn="l" rtl="0">
              <a:lnSpc>
                <a:spcPct val="90000"/>
              </a:lnSpc>
              <a:spcBef>
                <a:spcPts val="620"/>
              </a:spcBef>
              <a:spcAft>
                <a:spcPts val="0"/>
              </a:spcAft>
              <a:buClr>
                <a:schemeClr val="dk1"/>
              </a:buClr>
              <a:buSzPts val="2800"/>
              <a:buFont typeface="Arial"/>
              <a:buNone/>
              <a:defRPr sz="3474" b="0" i="0" u="none" strike="noStrike" cap="none">
                <a:solidFill>
                  <a:schemeClr val="dk1"/>
                </a:solidFill>
                <a:latin typeface="Calibri"/>
                <a:ea typeface="Calibri"/>
                <a:cs typeface="Calibri"/>
                <a:sym typeface="Calibri"/>
              </a:defRPr>
            </a:lvl2pPr>
            <a:lvl3pPr marR="0" lvl="2" algn="l" rtl="0">
              <a:lnSpc>
                <a:spcPct val="90000"/>
              </a:lnSpc>
              <a:spcBef>
                <a:spcPts val="620"/>
              </a:spcBef>
              <a:spcAft>
                <a:spcPts val="0"/>
              </a:spcAft>
              <a:buClr>
                <a:schemeClr val="dk1"/>
              </a:buClr>
              <a:buSzPts val="2400"/>
              <a:buFont typeface="Arial"/>
              <a:buNone/>
              <a:defRPr sz="2978" b="0" i="0" u="none" strike="noStrike" cap="none">
                <a:solidFill>
                  <a:schemeClr val="dk1"/>
                </a:solidFill>
                <a:latin typeface="Calibri"/>
                <a:ea typeface="Calibri"/>
                <a:cs typeface="Calibri"/>
                <a:sym typeface="Calibri"/>
              </a:defRPr>
            </a:lvl3pPr>
            <a:lvl4pPr marR="0" lvl="3" algn="l" rtl="0">
              <a:lnSpc>
                <a:spcPct val="90000"/>
              </a:lnSpc>
              <a:spcBef>
                <a:spcPts val="620"/>
              </a:spcBef>
              <a:spcAft>
                <a:spcPts val="0"/>
              </a:spcAft>
              <a:buClr>
                <a:schemeClr val="dk1"/>
              </a:buClr>
              <a:buSzPts val="2000"/>
              <a:buFont typeface="Arial"/>
              <a:buNone/>
              <a:defRPr sz="2481" b="0" i="0" u="none" strike="noStrike" cap="none">
                <a:solidFill>
                  <a:schemeClr val="dk1"/>
                </a:solidFill>
                <a:latin typeface="Calibri"/>
                <a:ea typeface="Calibri"/>
                <a:cs typeface="Calibri"/>
                <a:sym typeface="Calibri"/>
              </a:defRPr>
            </a:lvl4pPr>
            <a:lvl5pPr marR="0" lvl="4" algn="l" rtl="0">
              <a:lnSpc>
                <a:spcPct val="90000"/>
              </a:lnSpc>
              <a:spcBef>
                <a:spcPts val="620"/>
              </a:spcBef>
              <a:spcAft>
                <a:spcPts val="0"/>
              </a:spcAft>
              <a:buClr>
                <a:schemeClr val="dk1"/>
              </a:buClr>
              <a:buSzPts val="2000"/>
              <a:buFont typeface="Arial"/>
              <a:buNone/>
              <a:defRPr sz="2481" b="0" i="0" u="none" strike="noStrike" cap="none">
                <a:solidFill>
                  <a:schemeClr val="dk1"/>
                </a:solidFill>
                <a:latin typeface="Calibri"/>
                <a:ea typeface="Calibri"/>
                <a:cs typeface="Calibri"/>
                <a:sym typeface="Calibri"/>
              </a:defRPr>
            </a:lvl5pPr>
            <a:lvl6pPr marR="0" lvl="5" algn="l" rtl="0">
              <a:lnSpc>
                <a:spcPct val="90000"/>
              </a:lnSpc>
              <a:spcBef>
                <a:spcPts val="620"/>
              </a:spcBef>
              <a:spcAft>
                <a:spcPts val="0"/>
              </a:spcAft>
              <a:buClr>
                <a:schemeClr val="dk1"/>
              </a:buClr>
              <a:buSzPts val="2000"/>
              <a:buFont typeface="Arial"/>
              <a:buNone/>
              <a:defRPr sz="2481" b="0" i="0" u="none" strike="noStrike" cap="none">
                <a:solidFill>
                  <a:schemeClr val="dk1"/>
                </a:solidFill>
                <a:latin typeface="Calibri"/>
                <a:ea typeface="Calibri"/>
                <a:cs typeface="Calibri"/>
                <a:sym typeface="Calibri"/>
              </a:defRPr>
            </a:lvl6pPr>
            <a:lvl7pPr marR="0" lvl="6" algn="l" rtl="0">
              <a:lnSpc>
                <a:spcPct val="90000"/>
              </a:lnSpc>
              <a:spcBef>
                <a:spcPts val="620"/>
              </a:spcBef>
              <a:spcAft>
                <a:spcPts val="0"/>
              </a:spcAft>
              <a:buClr>
                <a:schemeClr val="dk1"/>
              </a:buClr>
              <a:buSzPts val="2000"/>
              <a:buFont typeface="Arial"/>
              <a:buNone/>
              <a:defRPr sz="2481" b="0" i="0" u="none" strike="noStrike" cap="none">
                <a:solidFill>
                  <a:schemeClr val="dk1"/>
                </a:solidFill>
                <a:latin typeface="Calibri"/>
                <a:ea typeface="Calibri"/>
                <a:cs typeface="Calibri"/>
                <a:sym typeface="Calibri"/>
              </a:defRPr>
            </a:lvl7pPr>
            <a:lvl8pPr marR="0" lvl="7" algn="l" rtl="0">
              <a:lnSpc>
                <a:spcPct val="90000"/>
              </a:lnSpc>
              <a:spcBef>
                <a:spcPts val="620"/>
              </a:spcBef>
              <a:spcAft>
                <a:spcPts val="0"/>
              </a:spcAft>
              <a:buClr>
                <a:schemeClr val="dk1"/>
              </a:buClr>
              <a:buSzPts val="2000"/>
              <a:buFont typeface="Arial"/>
              <a:buNone/>
              <a:defRPr sz="2481" b="0" i="0" u="none" strike="noStrike" cap="none">
                <a:solidFill>
                  <a:schemeClr val="dk1"/>
                </a:solidFill>
                <a:latin typeface="Calibri"/>
                <a:ea typeface="Calibri"/>
                <a:cs typeface="Calibri"/>
                <a:sym typeface="Calibri"/>
              </a:defRPr>
            </a:lvl8pPr>
            <a:lvl9pPr marR="0" lvl="8" algn="l" rtl="0">
              <a:lnSpc>
                <a:spcPct val="90000"/>
              </a:lnSpc>
              <a:spcBef>
                <a:spcPts val="620"/>
              </a:spcBef>
              <a:spcAft>
                <a:spcPts val="0"/>
              </a:spcAft>
              <a:buClr>
                <a:schemeClr val="dk1"/>
              </a:buClr>
              <a:buSzPts val="2000"/>
              <a:buFont typeface="Arial"/>
              <a:buNone/>
              <a:defRPr sz="2481" b="0" i="0" u="none" strike="noStrike" cap="none">
                <a:solidFill>
                  <a:schemeClr val="dk1"/>
                </a:solidFill>
                <a:latin typeface="Calibri"/>
                <a:ea typeface="Calibri"/>
                <a:cs typeface="Calibri"/>
                <a:sym typeface="Calibri"/>
              </a:defRPr>
            </a:lvl9pPr>
          </a:lstStyle>
          <a:p>
            <a:endParaRPr/>
          </a:p>
        </p:txBody>
      </p:sp>
      <p:sp>
        <p:nvSpPr>
          <p:cNvPr id="788" name="Google Shape;788;p80"/>
          <p:cNvSpPr txBox="1">
            <a:spLocks noGrp="1"/>
          </p:cNvSpPr>
          <p:nvPr>
            <p:ph type="body" idx="1"/>
          </p:nvPr>
        </p:nvSpPr>
        <p:spPr>
          <a:xfrm>
            <a:off x="1041862" y="3208021"/>
            <a:ext cx="4878432" cy="5943254"/>
          </a:xfrm>
          <a:prstGeom prst="rect">
            <a:avLst/>
          </a:prstGeom>
          <a:noFill/>
          <a:ln>
            <a:noFill/>
          </a:ln>
        </p:spPr>
        <p:txBody>
          <a:bodyPr spcFirstLastPara="1" wrap="square" lIns="91425" tIns="45700" rIns="91425" bIns="45700" anchor="t" anchorCtr="0">
            <a:noAutofit/>
          </a:bodyPr>
          <a:lstStyle>
            <a:lvl1pPr marL="567225" lvl="0" indent="-283613" algn="l">
              <a:lnSpc>
                <a:spcPct val="90000"/>
              </a:lnSpc>
              <a:spcBef>
                <a:spcPts val="1241"/>
              </a:spcBef>
              <a:spcAft>
                <a:spcPts val="0"/>
              </a:spcAft>
              <a:buClr>
                <a:schemeClr val="dk1"/>
              </a:buClr>
              <a:buSzPts val="1600"/>
              <a:buNone/>
              <a:defRPr sz="1985"/>
            </a:lvl1pPr>
            <a:lvl2pPr marL="1134450" lvl="1" indent="-283613" algn="l">
              <a:lnSpc>
                <a:spcPct val="90000"/>
              </a:lnSpc>
              <a:spcBef>
                <a:spcPts val="620"/>
              </a:spcBef>
              <a:spcAft>
                <a:spcPts val="0"/>
              </a:spcAft>
              <a:buClr>
                <a:schemeClr val="dk1"/>
              </a:buClr>
              <a:buSzPts val="1400"/>
              <a:buNone/>
              <a:defRPr sz="1737"/>
            </a:lvl2pPr>
            <a:lvl3pPr marL="1701676" lvl="2" indent="-283613" algn="l">
              <a:lnSpc>
                <a:spcPct val="90000"/>
              </a:lnSpc>
              <a:spcBef>
                <a:spcPts val="620"/>
              </a:spcBef>
              <a:spcAft>
                <a:spcPts val="0"/>
              </a:spcAft>
              <a:buClr>
                <a:schemeClr val="dk1"/>
              </a:buClr>
              <a:buSzPts val="1200"/>
              <a:buNone/>
              <a:defRPr sz="1489"/>
            </a:lvl3pPr>
            <a:lvl4pPr marL="2268901" lvl="3" indent="-283613" algn="l">
              <a:lnSpc>
                <a:spcPct val="90000"/>
              </a:lnSpc>
              <a:spcBef>
                <a:spcPts val="620"/>
              </a:spcBef>
              <a:spcAft>
                <a:spcPts val="0"/>
              </a:spcAft>
              <a:buClr>
                <a:schemeClr val="dk1"/>
              </a:buClr>
              <a:buSzPts val="1000"/>
              <a:buNone/>
              <a:defRPr sz="1241"/>
            </a:lvl4pPr>
            <a:lvl5pPr marL="2836126" lvl="4" indent="-283613" algn="l">
              <a:lnSpc>
                <a:spcPct val="90000"/>
              </a:lnSpc>
              <a:spcBef>
                <a:spcPts val="620"/>
              </a:spcBef>
              <a:spcAft>
                <a:spcPts val="0"/>
              </a:spcAft>
              <a:buClr>
                <a:schemeClr val="dk1"/>
              </a:buClr>
              <a:buSzPts val="1000"/>
              <a:buNone/>
              <a:defRPr sz="1241"/>
            </a:lvl5pPr>
            <a:lvl6pPr marL="3403351" lvl="5" indent="-283613" algn="l">
              <a:lnSpc>
                <a:spcPct val="90000"/>
              </a:lnSpc>
              <a:spcBef>
                <a:spcPts val="620"/>
              </a:spcBef>
              <a:spcAft>
                <a:spcPts val="0"/>
              </a:spcAft>
              <a:buClr>
                <a:schemeClr val="dk1"/>
              </a:buClr>
              <a:buSzPts val="1000"/>
              <a:buNone/>
              <a:defRPr sz="1241"/>
            </a:lvl6pPr>
            <a:lvl7pPr marL="3970576" lvl="6" indent="-283613" algn="l">
              <a:lnSpc>
                <a:spcPct val="90000"/>
              </a:lnSpc>
              <a:spcBef>
                <a:spcPts val="620"/>
              </a:spcBef>
              <a:spcAft>
                <a:spcPts val="0"/>
              </a:spcAft>
              <a:buClr>
                <a:schemeClr val="dk1"/>
              </a:buClr>
              <a:buSzPts val="1000"/>
              <a:buNone/>
              <a:defRPr sz="1241"/>
            </a:lvl7pPr>
            <a:lvl8pPr marL="4537801" lvl="7" indent="-283613" algn="l">
              <a:lnSpc>
                <a:spcPct val="90000"/>
              </a:lnSpc>
              <a:spcBef>
                <a:spcPts val="620"/>
              </a:spcBef>
              <a:spcAft>
                <a:spcPts val="0"/>
              </a:spcAft>
              <a:buClr>
                <a:schemeClr val="dk1"/>
              </a:buClr>
              <a:buSzPts val="1000"/>
              <a:buNone/>
              <a:defRPr sz="1241"/>
            </a:lvl8pPr>
            <a:lvl9pPr marL="5105027" lvl="8" indent="-283613" algn="l">
              <a:lnSpc>
                <a:spcPct val="90000"/>
              </a:lnSpc>
              <a:spcBef>
                <a:spcPts val="620"/>
              </a:spcBef>
              <a:spcAft>
                <a:spcPts val="0"/>
              </a:spcAft>
              <a:buClr>
                <a:schemeClr val="dk1"/>
              </a:buClr>
              <a:buSzPts val="1000"/>
              <a:buNone/>
              <a:defRPr sz="1241"/>
            </a:lvl9pPr>
          </a:lstStyle>
          <a:p>
            <a:endParaRPr/>
          </a:p>
        </p:txBody>
      </p:sp>
      <p:sp>
        <p:nvSpPr>
          <p:cNvPr id="789" name="Google Shape;789;p80"/>
          <p:cNvSpPr txBox="1">
            <a:spLocks noGrp="1"/>
          </p:cNvSpPr>
          <p:nvPr>
            <p:ph type="dt" idx="10"/>
          </p:nvPr>
        </p:nvSpPr>
        <p:spPr>
          <a:xfrm>
            <a:off x="1039892" y="9911201"/>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0" name="Google Shape;790;p80"/>
          <p:cNvSpPr txBox="1">
            <a:spLocks noGrp="1"/>
          </p:cNvSpPr>
          <p:nvPr>
            <p:ph type="ftr" idx="11"/>
          </p:nvPr>
        </p:nvSpPr>
        <p:spPr>
          <a:xfrm>
            <a:off x="5010388" y="9911201"/>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1" name="Google Shape;791;p80"/>
          <p:cNvSpPr txBox="1">
            <a:spLocks noGrp="1"/>
          </p:cNvSpPr>
          <p:nvPr>
            <p:ph type="sldNum" idx="12"/>
          </p:nvPr>
        </p:nvSpPr>
        <p:spPr>
          <a:xfrm>
            <a:off x="10682525" y="9911201"/>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638777179"/>
      </p:ext>
    </p:extLst>
  </p:cSld>
  <p:clrMapOvr>
    <a:masterClrMapping/>
  </p:clrMapOvr>
</p:sldLayout>
</file>

<file path=ppt/slideLayouts/slideLayout394.xml><?xml version="1.0" encoding="utf-8"?>
<p:sldLayout xmlns:a="http://schemas.openxmlformats.org/drawingml/2006/main" xmlns:r="http://schemas.openxmlformats.org/officeDocument/2006/relationships" xmlns:p="http://schemas.openxmlformats.org/presentationml/2006/main" matchingName="Заголовок и вертикальный текст" type="vertTx">
  <p:cSld name="Заголовок и вертикальный текст">
    <p:spTree>
      <p:nvGrpSpPr>
        <p:cNvPr id="1" name="Shape 792"/>
        <p:cNvGrpSpPr/>
        <p:nvPr/>
      </p:nvGrpSpPr>
      <p:grpSpPr>
        <a:xfrm>
          <a:off x="0" y="0"/>
          <a:ext cx="0" cy="0"/>
          <a:chOff x="0" y="0"/>
          <a:chExt cx="0" cy="0"/>
        </a:xfrm>
      </p:grpSpPr>
      <p:sp>
        <p:nvSpPr>
          <p:cNvPr id="793" name="Google Shape;793;p81"/>
          <p:cNvSpPr txBox="1">
            <a:spLocks noGrp="1"/>
          </p:cNvSpPr>
          <p:nvPr>
            <p:ph type="title"/>
          </p:nvPr>
        </p:nvSpPr>
        <p:spPr>
          <a:xfrm>
            <a:off x="1039892" y="569327"/>
            <a:ext cx="13045916" cy="2066896"/>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4" name="Google Shape;794;p81"/>
          <p:cNvSpPr txBox="1">
            <a:spLocks noGrp="1"/>
          </p:cNvSpPr>
          <p:nvPr>
            <p:ph type="body" idx="1"/>
          </p:nvPr>
        </p:nvSpPr>
        <p:spPr>
          <a:xfrm rot="5400000">
            <a:off x="4170418" y="-283904"/>
            <a:ext cx="6784865" cy="13045916"/>
          </a:xfrm>
          <a:prstGeom prst="rect">
            <a:avLst/>
          </a:prstGeom>
          <a:noFill/>
          <a:ln>
            <a:noFill/>
          </a:ln>
        </p:spPr>
        <p:txBody>
          <a:bodyPr spcFirstLastPara="1" wrap="square" lIns="91425" tIns="45700" rIns="91425" bIns="45700" anchor="t" anchorCtr="0">
            <a:noAutofit/>
          </a:bodyPr>
          <a:lstStyle>
            <a:lvl1pPr marL="567225" lvl="0" indent="-425419" algn="l">
              <a:lnSpc>
                <a:spcPct val="90000"/>
              </a:lnSpc>
              <a:spcBef>
                <a:spcPts val="1241"/>
              </a:spcBef>
              <a:spcAft>
                <a:spcPts val="0"/>
              </a:spcAft>
              <a:buClr>
                <a:schemeClr val="dk1"/>
              </a:buClr>
              <a:buSzPts val="1800"/>
              <a:buChar char="•"/>
              <a:defRPr/>
            </a:lvl1pPr>
            <a:lvl2pPr marL="1134450" lvl="1" indent="-425419" algn="l">
              <a:lnSpc>
                <a:spcPct val="90000"/>
              </a:lnSpc>
              <a:spcBef>
                <a:spcPts val="620"/>
              </a:spcBef>
              <a:spcAft>
                <a:spcPts val="0"/>
              </a:spcAft>
              <a:buClr>
                <a:schemeClr val="dk1"/>
              </a:buClr>
              <a:buSzPts val="1800"/>
              <a:buChar char="•"/>
              <a:defRPr/>
            </a:lvl2pPr>
            <a:lvl3pPr marL="1701676" lvl="2" indent="-425419" algn="l">
              <a:lnSpc>
                <a:spcPct val="90000"/>
              </a:lnSpc>
              <a:spcBef>
                <a:spcPts val="620"/>
              </a:spcBef>
              <a:spcAft>
                <a:spcPts val="0"/>
              </a:spcAft>
              <a:buClr>
                <a:schemeClr val="dk1"/>
              </a:buClr>
              <a:buSzPts val="1800"/>
              <a:buChar char="•"/>
              <a:defRPr/>
            </a:lvl3pPr>
            <a:lvl4pPr marL="2268901" lvl="3" indent="-425419" algn="l">
              <a:lnSpc>
                <a:spcPct val="90000"/>
              </a:lnSpc>
              <a:spcBef>
                <a:spcPts val="620"/>
              </a:spcBef>
              <a:spcAft>
                <a:spcPts val="0"/>
              </a:spcAft>
              <a:buClr>
                <a:schemeClr val="dk1"/>
              </a:buClr>
              <a:buSzPts val="1800"/>
              <a:buChar char="•"/>
              <a:defRPr/>
            </a:lvl4pPr>
            <a:lvl5pPr marL="2836126" lvl="4" indent="-425419" algn="l">
              <a:lnSpc>
                <a:spcPct val="90000"/>
              </a:lnSpc>
              <a:spcBef>
                <a:spcPts val="620"/>
              </a:spcBef>
              <a:spcAft>
                <a:spcPts val="0"/>
              </a:spcAft>
              <a:buClr>
                <a:schemeClr val="dk1"/>
              </a:buClr>
              <a:buSzPts val="1800"/>
              <a:buChar char="•"/>
              <a:defRPr/>
            </a:lvl5pPr>
            <a:lvl6pPr marL="3403351" lvl="5" indent="-425419" algn="l">
              <a:lnSpc>
                <a:spcPct val="90000"/>
              </a:lnSpc>
              <a:spcBef>
                <a:spcPts val="620"/>
              </a:spcBef>
              <a:spcAft>
                <a:spcPts val="0"/>
              </a:spcAft>
              <a:buClr>
                <a:schemeClr val="dk1"/>
              </a:buClr>
              <a:buSzPts val="1800"/>
              <a:buChar char="•"/>
              <a:defRPr/>
            </a:lvl6pPr>
            <a:lvl7pPr marL="3970576" lvl="6" indent="-425419" algn="l">
              <a:lnSpc>
                <a:spcPct val="90000"/>
              </a:lnSpc>
              <a:spcBef>
                <a:spcPts val="620"/>
              </a:spcBef>
              <a:spcAft>
                <a:spcPts val="0"/>
              </a:spcAft>
              <a:buClr>
                <a:schemeClr val="dk1"/>
              </a:buClr>
              <a:buSzPts val="1800"/>
              <a:buChar char="•"/>
              <a:defRPr/>
            </a:lvl7pPr>
            <a:lvl8pPr marL="4537801" lvl="7" indent="-425419" algn="l">
              <a:lnSpc>
                <a:spcPct val="90000"/>
              </a:lnSpc>
              <a:spcBef>
                <a:spcPts val="620"/>
              </a:spcBef>
              <a:spcAft>
                <a:spcPts val="0"/>
              </a:spcAft>
              <a:buClr>
                <a:schemeClr val="dk1"/>
              </a:buClr>
              <a:buSzPts val="1800"/>
              <a:buChar char="•"/>
              <a:defRPr/>
            </a:lvl8pPr>
            <a:lvl9pPr marL="5105027" lvl="8" indent="-425419" algn="l">
              <a:lnSpc>
                <a:spcPct val="90000"/>
              </a:lnSpc>
              <a:spcBef>
                <a:spcPts val="620"/>
              </a:spcBef>
              <a:spcAft>
                <a:spcPts val="0"/>
              </a:spcAft>
              <a:buClr>
                <a:schemeClr val="dk1"/>
              </a:buClr>
              <a:buSzPts val="1800"/>
              <a:buChar char="•"/>
              <a:defRPr/>
            </a:lvl9pPr>
          </a:lstStyle>
          <a:p>
            <a:endParaRPr/>
          </a:p>
        </p:txBody>
      </p:sp>
      <p:sp>
        <p:nvSpPr>
          <p:cNvPr id="795" name="Google Shape;795;p81"/>
          <p:cNvSpPr txBox="1">
            <a:spLocks noGrp="1"/>
          </p:cNvSpPr>
          <p:nvPr>
            <p:ph type="dt" idx="10"/>
          </p:nvPr>
        </p:nvSpPr>
        <p:spPr>
          <a:xfrm>
            <a:off x="1039892" y="9911201"/>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6" name="Google Shape;796;p81"/>
          <p:cNvSpPr txBox="1">
            <a:spLocks noGrp="1"/>
          </p:cNvSpPr>
          <p:nvPr>
            <p:ph type="ftr" idx="11"/>
          </p:nvPr>
        </p:nvSpPr>
        <p:spPr>
          <a:xfrm>
            <a:off x="5010388" y="9911201"/>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7" name="Google Shape;797;p81"/>
          <p:cNvSpPr txBox="1">
            <a:spLocks noGrp="1"/>
          </p:cNvSpPr>
          <p:nvPr>
            <p:ph type="sldNum" idx="12"/>
          </p:nvPr>
        </p:nvSpPr>
        <p:spPr>
          <a:xfrm>
            <a:off x="10682525" y="9911201"/>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4049462665"/>
      </p:ext>
    </p:extLst>
  </p:cSld>
  <p:clrMapOvr>
    <a:masterClrMapping/>
  </p:clrMapOvr>
</p:sldLayout>
</file>

<file path=ppt/slideLayouts/slideLayout395.xml><?xml version="1.0" encoding="utf-8"?>
<p:sldLayout xmlns:a="http://schemas.openxmlformats.org/drawingml/2006/main" xmlns:r="http://schemas.openxmlformats.org/officeDocument/2006/relationships" xmlns:p="http://schemas.openxmlformats.org/presentationml/2006/main" matchingName="Вертикальный заголовок и текст" type="vertTitleAndTx">
  <p:cSld name="Вертикальный заголовок и текст">
    <p:spTree>
      <p:nvGrpSpPr>
        <p:cNvPr id="1" name="Shape 798"/>
        <p:cNvGrpSpPr/>
        <p:nvPr/>
      </p:nvGrpSpPr>
      <p:grpSpPr>
        <a:xfrm>
          <a:off x="0" y="0"/>
          <a:ext cx="0" cy="0"/>
          <a:chOff x="0" y="0"/>
          <a:chExt cx="0" cy="0"/>
        </a:xfrm>
      </p:grpSpPr>
      <p:sp>
        <p:nvSpPr>
          <p:cNvPr id="799" name="Google Shape;799;p82"/>
          <p:cNvSpPr txBox="1">
            <a:spLocks noGrp="1"/>
          </p:cNvSpPr>
          <p:nvPr>
            <p:ph type="title"/>
          </p:nvPr>
        </p:nvSpPr>
        <p:spPr>
          <a:xfrm rot="5400000">
            <a:off x="7923988" y="3469668"/>
            <a:ext cx="9062163" cy="3261479"/>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0" name="Google Shape;800;p82"/>
          <p:cNvSpPr txBox="1">
            <a:spLocks noGrp="1"/>
          </p:cNvSpPr>
          <p:nvPr>
            <p:ph type="body" idx="1"/>
          </p:nvPr>
        </p:nvSpPr>
        <p:spPr>
          <a:xfrm rot="5400000">
            <a:off x="1306494" y="302723"/>
            <a:ext cx="9062163" cy="9595366"/>
          </a:xfrm>
          <a:prstGeom prst="rect">
            <a:avLst/>
          </a:prstGeom>
          <a:noFill/>
          <a:ln>
            <a:noFill/>
          </a:ln>
        </p:spPr>
        <p:txBody>
          <a:bodyPr spcFirstLastPara="1" wrap="square" lIns="91425" tIns="45700" rIns="91425" bIns="45700" anchor="t" anchorCtr="0">
            <a:noAutofit/>
          </a:bodyPr>
          <a:lstStyle>
            <a:lvl1pPr marL="567225" lvl="0" indent="-425419" algn="l">
              <a:lnSpc>
                <a:spcPct val="90000"/>
              </a:lnSpc>
              <a:spcBef>
                <a:spcPts val="1241"/>
              </a:spcBef>
              <a:spcAft>
                <a:spcPts val="0"/>
              </a:spcAft>
              <a:buClr>
                <a:schemeClr val="dk1"/>
              </a:buClr>
              <a:buSzPts val="1800"/>
              <a:buChar char="•"/>
              <a:defRPr/>
            </a:lvl1pPr>
            <a:lvl2pPr marL="1134450" lvl="1" indent="-425419" algn="l">
              <a:lnSpc>
                <a:spcPct val="90000"/>
              </a:lnSpc>
              <a:spcBef>
                <a:spcPts val="620"/>
              </a:spcBef>
              <a:spcAft>
                <a:spcPts val="0"/>
              </a:spcAft>
              <a:buClr>
                <a:schemeClr val="dk1"/>
              </a:buClr>
              <a:buSzPts val="1800"/>
              <a:buChar char="•"/>
              <a:defRPr/>
            </a:lvl2pPr>
            <a:lvl3pPr marL="1701676" lvl="2" indent="-425419" algn="l">
              <a:lnSpc>
                <a:spcPct val="90000"/>
              </a:lnSpc>
              <a:spcBef>
                <a:spcPts val="620"/>
              </a:spcBef>
              <a:spcAft>
                <a:spcPts val="0"/>
              </a:spcAft>
              <a:buClr>
                <a:schemeClr val="dk1"/>
              </a:buClr>
              <a:buSzPts val="1800"/>
              <a:buChar char="•"/>
              <a:defRPr/>
            </a:lvl3pPr>
            <a:lvl4pPr marL="2268901" lvl="3" indent="-425419" algn="l">
              <a:lnSpc>
                <a:spcPct val="90000"/>
              </a:lnSpc>
              <a:spcBef>
                <a:spcPts val="620"/>
              </a:spcBef>
              <a:spcAft>
                <a:spcPts val="0"/>
              </a:spcAft>
              <a:buClr>
                <a:schemeClr val="dk1"/>
              </a:buClr>
              <a:buSzPts val="1800"/>
              <a:buChar char="•"/>
              <a:defRPr/>
            </a:lvl4pPr>
            <a:lvl5pPr marL="2836126" lvl="4" indent="-425419" algn="l">
              <a:lnSpc>
                <a:spcPct val="90000"/>
              </a:lnSpc>
              <a:spcBef>
                <a:spcPts val="620"/>
              </a:spcBef>
              <a:spcAft>
                <a:spcPts val="0"/>
              </a:spcAft>
              <a:buClr>
                <a:schemeClr val="dk1"/>
              </a:buClr>
              <a:buSzPts val="1800"/>
              <a:buChar char="•"/>
              <a:defRPr/>
            </a:lvl5pPr>
            <a:lvl6pPr marL="3403351" lvl="5" indent="-425419" algn="l">
              <a:lnSpc>
                <a:spcPct val="90000"/>
              </a:lnSpc>
              <a:spcBef>
                <a:spcPts val="620"/>
              </a:spcBef>
              <a:spcAft>
                <a:spcPts val="0"/>
              </a:spcAft>
              <a:buClr>
                <a:schemeClr val="dk1"/>
              </a:buClr>
              <a:buSzPts val="1800"/>
              <a:buChar char="•"/>
              <a:defRPr/>
            </a:lvl6pPr>
            <a:lvl7pPr marL="3970576" lvl="6" indent="-425419" algn="l">
              <a:lnSpc>
                <a:spcPct val="90000"/>
              </a:lnSpc>
              <a:spcBef>
                <a:spcPts val="620"/>
              </a:spcBef>
              <a:spcAft>
                <a:spcPts val="0"/>
              </a:spcAft>
              <a:buClr>
                <a:schemeClr val="dk1"/>
              </a:buClr>
              <a:buSzPts val="1800"/>
              <a:buChar char="•"/>
              <a:defRPr/>
            </a:lvl7pPr>
            <a:lvl8pPr marL="4537801" lvl="7" indent="-425419" algn="l">
              <a:lnSpc>
                <a:spcPct val="90000"/>
              </a:lnSpc>
              <a:spcBef>
                <a:spcPts val="620"/>
              </a:spcBef>
              <a:spcAft>
                <a:spcPts val="0"/>
              </a:spcAft>
              <a:buClr>
                <a:schemeClr val="dk1"/>
              </a:buClr>
              <a:buSzPts val="1800"/>
              <a:buChar char="•"/>
              <a:defRPr/>
            </a:lvl8pPr>
            <a:lvl9pPr marL="5105027" lvl="8" indent="-425419" algn="l">
              <a:lnSpc>
                <a:spcPct val="90000"/>
              </a:lnSpc>
              <a:spcBef>
                <a:spcPts val="620"/>
              </a:spcBef>
              <a:spcAft>
                <a:spcPts val="0"/>
              </a:spcAft>
              <a:buClr>
                <a:schemeClr val="dk1"/>
              </a:buClr>
              <a:buSzPts val="1800"/>
              <a:buChar char="•"/>
              <a:defRPr/>
            </a:lvl9pPr>
          </a:lstStyle>
          <a:p>
            <a:endParaRPr/>
          </a:p>
        </p:txBody>
      </p:sp>
      <p:sp>
        <p:nvSpPr>
          <p:cNvPr id="801" name="Google Shape;801;p82"/>
          <p:cNvSpPr txBox="1">
            <a:spLocks noGrp="1"/>
          </p:cNvSpPr>
          <p:nvPr>
            <p:ph type="dt" idx="10"/>
          </p:nvPr>
        </p:nvSpPr>
        <p:spPr>
          <a:xfrm>
            <a:off x="1039892" y="9911201"/>
            <a:ext cx="3403283" cy="5693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2" name="Google Shape;802;p82"/>
          <p:cNvSpPr txBox="1">
            <a:spLocks noGrp="1"/>
          </p:cNvSpPr>
          <p:nvPr>
            <p:ph type="ftr" idx="11"/>
          </p:nvPr>
        </p:nvSpPr>
        <p:spPr>
          <a:xfrm>
            <a:off x="5010388" y="9911201"/>
            <a:ext cx="5104924" cy="5693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3" name="Google Shape;803;p82"/>
          <p:cNvSpPr txBox="1">
            <a:spLocks noGrp="1"/>
          </p:cNvSpPr>
          <p:nvPr>
            <p:ph type="sldNum" idx="12"/>
          </p:nvPr>
        </p:nvSpPr>
        <p:spPr>
          <a:xfrm>
            <a:off x="10682525" y="9911201"/>
            <a:ext cx="3403283" cy="5693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489"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134020963"/>
      </p:ext>
    </p:extLst>
  </p:cSld>
  <p:clrMapOvr>
    <a:masterClrMapping/>
  </p:clrMapOvr>
</p:sldLayout>
</file>

<file path=ppt/slideLayouts/slideLayout396.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804"/>
        <p:cNvGrpSpPr/>
        <p:nvPr/>
      </p:nvGrpSpPr>
      <p:grpSpPr>
        <a:xfrm>
          <a:off x="0" y="0"/>
          <a:ext cx="0" cy="0"/>
          <a:chOff x="0" y="0"/>
          <a:chExt cx="0" cy="0"/>
        </a:xfrm>
      </p:grpSpPr>
      <p:sp>
        <p:nvSpPr>
          <p:cNvPr id="805" name="Google Shape;805;p83"/>
          <p:cNvSpPr txBox="1">
            <a:spLocks noGrp="1"/>
          </p:cNvSpPr>
          <p:nvPr>
            <p:ph type="title"/>
          </p:nvPr>
        </p:nvSpPr>
        <p:spPr>
          <a:xfrm>
            <a:off x="515605" y="925213"/>
            <a:ext cx="14094493" cy="1190650"/>
          </a:xfrm>
          <a:prstGeom prst="rect">
            <a:avLst/>
          </a:prstGeom>
          <a:noFill/>
          <a:ln>
            <a:noFill/>
          </a:ln>
        </p:spPr>
        <p:txBody>
          <a:bodyPr spcFirstLastPara="1" wrap="square" lIns="91425" tIns="91425" rIns="91425" bIns="91425" anchor="t" anchorCtr="0">
            <a:noAutofit/>
          </a:bodyPr>
          <a:lstStyle>
            <a:lvl1pPr lvl="0" algn="l">
              <a:lnSpc>
                <a:spcPct val="90000"/>
              </a:lnSpc>
              <a:spcBef>
                <a:spcPts val="0"/>
              </a:spcBef>
              <a:spcAft>
                <a:spcPts val="0"/>
              </a:spcAft>
              <a:buClr>
                <a:schemeClr val="dk1"/>
              </a:buClr>
              <a:buSzPts val="2800"/>
              <a:buFont typeface="Calibri"/>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806" name="Google Shape;806;p83"/>
          <p:cNvSpPr txBox="1">
            <a:spLocks noGrp="1"/>
          </p:cNvSpPr>
          <p:nvPr>
            <p:ph type="body" idx="1"/>
          </p:nvPr>
        </p:nvSpPr>
        <p:spPr>
          <a:xfrm>
            <a:off x="515605" y="2396010"/>
            <a:ext cx="14094493" cy="7102738"/>
          </a:xfrm>
          <a:prstGeom prst="rect">
            <a:avLst/>
          </a:prstGeom>
          <a:noFill/>
          <a:ln>
            <a:noFill/>
          </a:ln>
        </p:spPr>
        <p:txBody>
          <a:bodyPr spcFirstLastPara="1" wrap="square" lIns="91425" tIns="91425" rIns="91425" bIns="91425" anchor="t" anchorCtr="0">
            <a:noAutofit/>
          </a:bodyPr>
          <a:lstStyle>
            <a:lvl1pPr marL="567225" lvl="0" indent="-425419" algn="l">
              <a:lnSpc>
                <a:spcPct val="90000"/>
              </a:lnSpc>
              <a:spcBef>
                <a:spcPts val="0"/>
              </a:spcBef>
              <a:spcAft>
                <a:spcPts val="0"/>
              </a:spcAft>
              <a:buClr>
                <a:schemeClr val="dk1"/>
              </a:buClr>
              <a:buSzPts val="1800"/>
              <a:buChar char="●"/>
              <a:defRPr/>
            </a:lvl1pPr>
            <a:lvl2pPr marL="1134450" lvl="1" indent="-393906" algn="l">
              <a:lnSpc>
                <a:spcPct val="90000"/>
              </a:lnSpc>
              <a:spcBef>
                <a:spcPts val="2647"/>
              </a:spcBef>
              <a:spcAft>
                <a:spcPts val="0"/>
              </a:spcAft>
              <a:buClr>
                <a:schemeClr val="dk1"/>
              </a:buClr>
              <a:buSzPts val="1400"/>
              <a:buChar char="○"/>
              <a:defRPr/>
            </a:lvl2pPr>
            <a:lvl3pPr marL="1701676" lvl="2" indent="-393906" algn="l">
              <a:lnSpc>
                <a:spcPct val="90000"/>
              </a:lnSpc>
              <a:spcBef>
                <a:spcPts val="2647"/>
              </a:spcBef>
              <a:spcAft>
                <a:spcPts val="0"/>
              </a:spcAft>
              <a:buClr>
                <a:schemeClr val="dk1"/>
              </a:buClr>
              <a:buSzPts val="1400"/>
              <a:buChar char="■"/>
              <a:defRPr/>
            </a:lvl3pPr>
            <a:lvl4pPr marL="2268901" lvl="3" indent="-393906" algn="l">
              <a:lnSpc>
                <a:spcPct val="90000"/>
              </a:lnSpc>
              <a:spcBef>
                <a:spcPts val="2647"/>
              </a:spcBef>
              <a:spcAft>
                <a:spcPts val="0"/>
              </a:spcAft>
              <a:buClr>
                <a:schemeClr val="dk1"/>
              </a:buClr>
              <a:buSzPts val="1400"/>
              <a:buChar char="●"/>
              <a:defRPr/>
            </a:lvl4pPr>
            <a:lvl5pPr marL="2836126" lvl="4" indent="-393906" algn="l">
              <a:lnSpc>
                <a:spcPct val="90000"/>
              </a:lnSpc>
              <a:spcBef>
                <a:spcPts val="2647"/>
              </a:spcBef>
              <a:spcAft>
                <a:spcPts val="0"/>
              </a:spcAft>
              <a:buClr>
                <a:schemeClr val="dk1"/>
              </a:buClr>
              <a:buSzPts val="1400"/>
              <a:buChar char="○"/>
              <a:defRPr/>
            </a:lvl5pPr>
            <a:lvl6pPr marL="3403351" lvl="5" indent="-393906" algn="l">
              <a:lnSpc>
                <a:spcPct val="90000"/>
              </a:lnSpc>
              <a:spcBef>
                <a:spcPts val="2647"/>
              </a:spcBef>
              <a:spcAft>
                <a:spcPts val="0"/>
              </a:spcAft>
              <a:buClr>
                <a:schemeClr val="dk1"/>
              </a:buClr>
              <a:buSzPts val="1400"/>
              <a:buChar char="■"/>
              <a:defRPr/>
            </a:lvl6pPr>
            <a:lvl7pPr marL="3970576" lvl="6" indent="-393906" algn="l">
              <a:lnSpc>
                <a:spcPct val="90000"/>
              </a:lnSpc>
              <a:spcBef>
                <a:spcPts val="2647"/>
              </a:spcBef>
              <a:spcAft>
                <a:spcPts val="0"/>
              </a:spcAft>
              <a:buClr>
                <a:schemeClr val="dk1"/>
              </a:buClr>
              <a:buSzPts val="1400"/>
              <a:buChar char="●"/>
              <a:defRPr/>
            </a:lvl7pPr>
            <a:lvl8pPr marL="4537801" lvl="7" indent="-393906" algn="l">
              <a:lnSpc>
                <a:spcPct val="90000"/>
              </a:lnSpc>
              <a:spcBef>
                <a:spcPts val="2647"/>
              </a:spcBef>
              <a:spcAft>
                <a:spcPts val="0"/>
              </a:spcAft>
              <a:buClr>
                <a:schemeClr val="dk1"/>
              </a:buClr>
              <a:buSzPts val="1400"/>
              <a:buChar char="○"/>
              <a:defRPr/>
            </a:lvl8pPr>
            <a:lvl9pPr marL="5105027" lvl="8" indent="-393906" algn="l">
              <a:lnSpc>
                <a:spcPct val="90000"/>
              </a:lnSpc>
              <a:spcBef>
                <a:spcPts val="2647"/>
              </a:spcBef>
              <a:spcAft>
                <a:spcPts val="2647"/>
              </a:spcAft>
              <a:buClr>
                <a:schemeClr val="dk1"/>
              </a:buClr>
              <a:buSzPts val="1400"/>
              <a:buChar char="■"/>
              <a:defRPr/>
            </a:lvl9pPr>
          </a:lstStyle>
          <a:p>
            <a:endParaRPr/>
          </a:p>
        </p:txBody>
      </p:sp>
      <p:sp>
        <p:nvSpPr>
          <p:cNvPr id="807" name="Google Shape;807;p83"/>
          <p:cNvSpPr txBox="1">
            <a:spLocks noGrp="1"/>
          </p:cNvSpPr>
          <p:nvPr>
            <p:ph type="sldNum" idx="12"/>
          </p:nvPr>
        </p:nvSpPr>
        <p:spPr>
          <a:xfrm>
            <a:off x="14014858" y="9694886"/>
            <a:ext cx="907641" cy="818299"/>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259946491"/>
      </p:ext>
    </p:extLst>
  </p:cSld>
  <p:clrMapOvr>
    <a:masterClrMapping/>
  </p:clrMapOvr>
</p:sldLayout>
</file>

<file path=ppt/slideLayouts/slideLayout397.xml><?xml version="1.0" encoding="utf-8"?>
<p:sldLayout xmlns:a="http://schemas.openxmlformats.org/drawingml/2006/main" xmlns:r="http://schemas.openxmlformats.org/officeDocument/2006/relationships" xmlns:p="http://schemas.openxmlformats.org/presentationml/2006/main" matchingName="Заголовок и объект" type="obj">
  <p:cSld name="Заголовок и объект">
    <p:spTree>
      <p:nvGrpSpPr>
        <p:cNvPr id="1" name="Shape 452"/>
        <p:cNvGrpSpPr/>
        <p:nvPr/>
      </p:nvGrpSpPr>
      <p:grpSpPr>
        <a:xfrm>
          <a:off x="0" y="0"/>
          <a:ext cx="0" cy="0"/>
          <a:chOff x="0" y="0"/>
          <a:chExt cx="0" cy="0"/>
        </a:xfrm>
      </p:grpSpPr>
      <p:sp>
        <p:nvSpPr>
          <p:cNvPr id="453" name="Google Shape;453;p47"/>
          <p:cNvSpPr txBox="1">
            <a:spLocks noGrp="1"/>
          </p:cNvSpPr>
          <p:nvPr>
            <p:ph type="title"/>
          </p:nvPr>
        </p:nvSpPr>
        <p:spPr>
          <a:xfrm>
            <a:off x="756286" y="143570"/>
            <a:ext cx="13613130" cy="2351558"/>
          </a:xfrm>
          <a:prstGeom prst="rect">
            <a:avLst/>
          </a:prstGeom>
          <a:noFill/>
          <a:ln>
            <a:noFill/>
          </a:ln>
        </p:spPr>
        <p:txBody>
          <a:bodyPr spcFirstLastPara="1" wrap="square" lIns="0" tIns="0" rIns="0" bIns="0" anchor="ctr" anchorCtr="0">
            <a:normAutofit/>
          </a:bodyPr>
          <a:lstStyle>
            <a:lvl1pPr lvl="0" algn="l">
              <a:lnSpc>
                <a:spcPct val="100000"/>
              </a:lnSpc>
              <a:spcBef>
                <a:spcPts val="0"/>
              </a:spcBef>
              <a:spcAft>
                <a:spcPts val="0"/>
              </a:spcAft>
              <a:buClr>
                <a:srgbClr val="000000"/>
              </a:buClr>
              <a:buSzPts val="1800"/>
              <a:buNone/>
              <a:defRPr/>
            </a:lvl1pPr>
            <a:lvl2pPr lvl="1" algn="l">
              <a:lnSpc>
                <a:spcPct val="100000"/>
              </a:lnSpc>
              <a:spcBef>
                <a:spcPts val="0"/>
              </a:spcBef>
              <a:spcAft>
                <a:spcPts val="0"/>
              </a:spcAft>
              <a:buClr>
                <a:srgbClr val="000000"/>
              </a:buClr>
              <a:buSzPts val="1800"/>
              <a:buNone/>
              <a:defRPr/>
            </a:lvl2pPr>
            <a:lvl3pPr lvl="2" algn="l">
              <a:lnSpc>
                <a:spcPct val="100000"/>
              </a:lnSpc>
              <a:spcBef>
                <a:spcPts val="0"/>
              </a:spcBef>
              <a:spcAft>
                <a:spcPts val="0"/>
              </a:spcAft>
              <a:buClr>
                <a:srgbClr val="000000"/>
              </a:buClr>
              <a:buSzPts val="1800"/>
              <a:buNone/>
              <a:defRPr/>
            </a:lvl3pPr>
            <a:lvl4pPr lvl="3" algn="l">
              <a:lnSpc>
                <a:spcPct val="100000"/>
              </a:lnSpc>
              <a:spcBef>
                <a:spcPts val="0"/>
              </a:spcBef>
              <a:spcAft>
                <a:spcPts val="0"/>
              </a:spcAft>
              <a:buClr>
                <a:srgbClr val="000000"/>
              </a:buClr>
              <a:buSzPts val="1800"/>
              <a:buNone/>
              <a:defRPr/>
            </a:lvl4pPr>
            <a:lvl5pPr lvl="4" algn="l">
              <a:lnSpc>
                <a:spcPct val="100000"/>
              </a:lnSpc>
              <a:spcBef>
                <a:spcPts val="0"/>
              </a:spcBef>
              <a:spcAft>
                <a:spcPts val="0"/>
              </a:spcAft>
              <a:buClr>
                <a:srgbClr val="000000"/>
              </a:buClr>
              <a:buSzPts val="1800"/>
              <a:buNone/>
              <a:defRPr/>
            </a:lvl5pPr>
            <a:lvl6pPr lvl="5" algn="l">
              <a:lnSpc>
                <a:spcPct val="100000"/>
              </a:lnSpc>
              <a:spcBef>
                <a:spcPts val="0"/>
              </a:spcBef>
              <a:spcAft>
                <a:spcPts val="0"/>
              </a:spcAft>
              <a:buClr>
                <a:srgbClr val="000000"/>
              </a:buClr>
              <a:buSzPts val="1800"/>
              <a:buNone/>
              <a:defRPr/>
            </a:lvl6pPr>
            <a:lvl7pPr lvl="6" algn="l">
              <a:lnSpc>
                <a:spcPct val="100000"/>
              </a:lnSpc>
              <a:spcBef>
                <a:spcPts val="0"/>
              </a:spcBef>
              <a:spcAft>
                <a:spcPts val="0"/>
              </a:spcAft>
              <a:buClr>
                <a:srgbClr val="000000"/>
              </a:buClr>
              <a:buSzPts val="1800"/>
              <a:buNone/>
              <a:defRPr/>
            </a:lvl7pPr>
            <a:lvl8pPr lvl="7" algn="l">
              <a:lnSpc>
                <a:spcPct val="100000"/>
              </a:lnSpc>
              <a:spcBef>
                <a:spcPts val="0"/>
              </a:spcBef>
              <a:spcAft>
                <a:spcPts val="0"/>
              </a:spcAft>
              <a:buClr>
                <a:srgbClr val="000000"/>
              </a:buClr>
              <a:buSzPts val="1800"/>
              <a:buNone/>
              <a:defRPr/>
            </a:lvl8pPr>
            <a:lvl9pPr lvl="8" algn="l">
              <a:lnSpc>
                <a:spcPct val="100000"/>
              </a:lnSpc>
              <a:spcBef>
                <a:spcPts val="0"/>
              </a:spcBef>
              <a:spcAft>
                <a:spcPts val="0"/>
              </a:spcAft>
              <a:buClr>
                <a:srgbClr val="000000"/>
              </a:buClr>
              <a:buSzPts val="1800"/>
              <a:buNone/>
              <a:defRPr/>
            </a:lvl9pPr>
          </a:lstStyle>
          <a:p>
            <a:endParaRPr/>
          </a:p>
        </p:txBody>
      </p:sp>
      <p:sp>
        <p:nvSpPr>
          <p:cNvPr id="454" name="Google Shape;454;p47"/>
          <p:cNvSpPr txBox="1">
            <a:spLocks noGrp="1"/>
          </p:cNvSpPr>
          <p:nvPr>
            <p:ph type="body" idx="1"/>
          </p:nvPr>
        </p:nvSpPr>
        <p:spPr>
          <a:xfrm>
            <a:off x="756286" y="2495127"/>
            <a:ext cx="13613130" cy="8198273"/>
          </a:xfrm>
          <a:prstGeom prst="rect">
            <a:avLst/>
          </a:prstGeom>
          <a:noFill/>
          <a:ln>
            <a:noFill/>
          </a:ln>
        </p:spPr>
        <p:txBody>
          <a:bodyPr spcFirstLastPara="1" wrap="square" lIns="45700" tIns="45700" rIns="45700" bIns="45700" anchor="t" anchorCtr="0">
            <a:normAutofit/>
          </a:bodyPr>
          <a:lstStyle>
            <a:lvl1pPr marL="640263" lvl="0" indent="-480197" algn="l">
              <a:lnSpc>
                <a:spcPct val="100000"/>
              </a:lnSpc>
              <a:spcBef>
                <a:spcPts val="828"/>
              </a:spcBef>
              <a:spcAft>
                <a:spcPts val="0"/>
              </a:spcAft>
              <a:buClr>
                <a:srgbClr val="000000"/>
              </a:buClr>
              <a:buSzPts val="1800"/>
              <a:buChar char="•"/>
              <a:defRPr/>
            </a:lvl1pPr>
            <a:lvl2pPr marL="1280526" lvl="1" indent="-480197" algn="l">
              <a:lnSpc>
                <a:spcPct val="100000"/>
              </a:lnSpc>
              <a:spcBef>
                <a:spcPts val="828"/>
              </a:spcBef>
              <a:spcAft>
                <a:spcPts val="0"/>
              </a:spcAft>
              <a:buClr>
                <a:srgbClr val="000000"/>
              </a:buClr>
              <a:buSzPts val="1800"/>
              <a:buChar char="–"/>
              <a:defRPr/>
            </a:lvl2pPr>
            <a:lvl3pPr marL="1920789" lvl="2" indent="-480197" algn="l">
              <a:lnSpc>
                <a:spcPct val="100000"/>
              </a:lnSpc>
              <a:spcBef>
                <a:spcPts val="828"/>
              </a:spcBef>
              <a:spcAft>
                <a:spcPts val="0"/>
              </a:spcAft>
              <a:buClr>
                <a:srgbClr val="000000"/>
              </a:buClr>
              <a:buSzPts val="1800"/>
              <a:buChar char="•"/>
              <a:defRPr/>
            </a:lvl3pPr>
            <a:lvl4pPr marL="2561052" lvl="3" indent="-480197" algn="l">
              <a:lnSpc>
                <a:spcPct val="100000"/>
              </a:lnSpc>
              <a:spcBef>
                <a:spcPts val="828"/>
              </a:spcBef>
              <a:spcAft>
                <a:spcPts val="0"/>
              </a:spcAft>
              <a:buClr>
                <a:srgbClr val="000000"/>
              </a:buClr>
              <a:buSzPts val="1800"/>
              <a:buChar char="–"/>
              <a:defRPr/>
            </a:lvl4pPr>
            <a:lvl5pPr marL="3201314" lvl="4" indent="-480197" algn="l">
              <a:lnSpc>
                <a:spcPct val="100000"/>
              </a:lnSpc>
              <a:spcBef>
                <a:spcPts val="828"/>
              </a:spcBef>
              <a:spcAft>
                <a:spcPts val="0"/>
              </a:spcAft>
              <a:buClr>
                <a:srgbClr val="000000"/>
              </a:buClr>
              <a:buSzPts val="1800"/>
              <a:buChar char="»"/>
              <a:defRPr/>
            </a:lvl5pPr>
            <a:lvl6pPr marL="3841577" lvl="5" indent="-480197" algn="l">
              <a:lnSpc>
                <a:spcPct val="100000"/>
              </a:lnSpc>
              <a:spcBef>
                <a:spcPts val="828"/>
              </a:spcBef>
              <a:spcAft>
                <a:spcPts val="0"/>
              </a:spcAft>
              <a:buClr>
                <a:srgbClr val="000000"/>
              </a:buClr>
              <a:buSzPts val="1800"/>
              <a:buChar char="•"/>
              <a:defRPr/>
            </a:lvl6pPr>
            <a:lvl7pPr marL="4481840" lvl="6" indent="-480197" algn="l">
              <a:lnSpc>
                <a:spcPct val="100000"/>
              </a:lnSpc>
              <a:spcBef>
                <a:spcPts val="828"/>
              </a:spcBef>
              <a:spcAft>
                <a:spcPts val="0"/>
              </a:spcAft>
              <a:buClr>
                <a:srgbClr val="000000"/>
              </a:buClr>
              <a:buSzPts val="1800"/>
              <a:buChar char="•"/>
              <a:defRPr/>
            </a:lvl7pPr>
            <a:lvl8pPr marL="5122103" lvl="7" indent="-480197" algn="l">
              <a:lnSpc>
                <a:spcPct val="100000"/>
              </a:lnSpc>
              <a:spcBef>
                <a:spcPts val="828"/>
              </a:spcBef>
              <a:spcAft>
                <a:spcPts val="0"/>
              </a:spcAft>
              <a:buClr>
                <a:srgbClr val="000000"/>
              </a:buClr>
              <a:buSzPts val="1800"/>
              <a:buChar char="•"/>
              <a:defRPr/>
            </a:lvl8pPr>
            <a:lvl9pPr marL="5762366" lvl="8" indent="-480197" algn="l">
              <a:lnSpc>
                <a:spcPct val="100000"/>
              </a:lnSpc>
              <a:spcBef>
                <a:spcPts val="828"/>
              </a:spcBef>
              <a:spcAft>
                <a:spcPts val="0"/>
              </a:spcAft>
              <a:buClr>
                <a:srgbClr val="000000"/>
              </a:buClr>
              <a:buSzPts val="1800"/>
              <a:buChar char="•"/>
              <a:defRPr/>
            </a:lvl9pPr>
          </a:lstStyle>
          <a:p>
            <a:endParaRPr/>
          </a:p>
        </p:txBody>
      </p:sp>
      <p:sp>
        <p:nvSpPr>
          <p:cNvPr id="455" name="Google Shape;455;p47"/>
          <p:cNvSpPr txBox="1">
            <a:spLocks noGrp="1"/>
          </p:cNvSpPr>
          <p:nvPr>
            <p:ph type="dt" idx="10"/>
          </p:nvPr>
        </p:nvSpPr>
        <p:spPr>
          <a:xfrm>
            <a:off x="0" y="0"/>
            <a:ext cx="4201058" cy="467777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9pPr>
          </a:lstStyle>
          <a:p>
            <a:endParaRPr/>
          </a:p>
        </p:txBody>
      </p:sp>
      <p:sp>
        <p:nvSpPr>
          <p:cNvPr id="456" name="Google Shape;456;p47"/>
          <p:cNvSpPr txBox="1">
            <a:spLocks noGrp="1"/>
          </p:cNvSpPr>
          <p:nvPr>
            <p:ph type="ftr" idx="11"/>
          </p:nvPr>
        </p:nvSpPr>
        <p:spPr>
          <a:xfrm>
            <a:off x="0" y="0"/>
            <a:ext cx="4201058" cy="467777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9pPr>
          </a:lstStyle>
          <a:p>
            <a:endParaRPr/>
          </a:p>
        </p:txBody>
      </p:sp>
      <p:sp>
        <p:nvSpPr>
          <p:cNvPr id="457" name="Google Shape;457;p47"/>
          <p:cNvSpPr txBox="1">
            <a:spLocks noGrp="1"/>
          </p:cNvSpPr>
          <p:nvPr>
            <p:ph type="sldNum" idx="12"/>
          </p:nvPr>
        </p:nvSpPr>
        <p:spPr>
          <a:xfrm>
            <a:off x="11421848" y="9940290"/>
            <a:ext cx="3529330" cy="397889"/>
          </a:xfrm>
          <a:prstGeom prst="rect">
            <a:avLst/>
          </a:prstGeom>
          <a:noFill/>
          <a:ln>
            <a:noFill/>
          </a:ln>
        </p:spPr>
        <p:txBody>
          <a:bodyPr spcFirstLastPara="1" wrap="square" lIns="45700" tIns="45700" rIns="45700" bIns="45700" anchor="ctr" anchorCtr="0">
            <a:spAutoFit/>
          </a:bodyPr>
          <a:lstStyle>
            <a:lvl1pPr marL="0" marR="0" lvl="0"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441567431"/>
      </p:ext>
    </p:extLst>
  </p:cSld>
  <p:clrMapOvr>
    <a:masterClrMapping/>
  </p:clrMapOvr>
</p:sldLayout>
</file>

<file path=ppt/slideLayouts/slideLayout398.xml><?xml version="1.0" encoding="utf-8"?>
<p:sldLayout xmlns:a="http://schemas.openxmlformats.org/drawingml/2006/main" xmlns:r="http://schemas.openxmlformats.org/officeDocument/2006/relationships" xmlns:p="http://schemas.openxmlformats.org/presentationml/2006/main" matchingName="Blank Slide" type="tx">
  <p:cSld name="Blank Slide">
    <p:spTree>
      <p:nvGrpSpPr>
        <p:cNvPr id="1" name="Shape 458"/>
        <p:cNvGrpSpPr/>
        <p:nvPr/>
      </p:nvGrpSpPr>
      <p:grpSpPr>
        <a:xfrm>
          <a:off x="0" y="0"/>
          <a:ext cx="0" cy="0"/>
          <a:chOff x="0" y="0"/>
          <a:chExt cx="0" cy="0"/>
        </a:xfrm>
      </p:grpSpPr>
      <p:sp>
        <p:nvSpPr>
          <p:cNvPr id="459" name="Google Shape;459;p56"/>
          <p:cNvSpPr txBox="1">
            <a:spLocks noGrp="1"/>
          </p:cNvSpPr>
          <p:nvPr>
            <p:ph type="sldNum" idx="12"/>
          </p:nvPr>
        </p:nvSpPr>
        <p:spPr>
          <a:xfrm>
            <a:off x="11421848" y="9940290"/>
            <a:ext cx="3529330" cy="397889"/>
          </a:xfrm>
          <a:prstGeom prst="rect">
            <a:avLst/>
          </a:prstGeom>
          <a:noFill/>
          <a:ln>
            <a:noFill/>
          </a:ln>
        </p:spPr>
        <p:txBody>
          <a:bodyPr spcFirstLastPara="1" wrap="square" lIns="45700" tIns="45700" rIns="45700" bIns="45700" anchor="ctr" anchorCtr="0">
            <a:spAutoFit/>
          </a:bodyPr>
          <a:lstStyle>
            <a:lvl1pPr marL="0" marR="0" lvl="0"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002740575"/>
      </p:ext>
    </p:extLst>
  </p:cSld>
  <p:clrMapOvr>
    <a:masterClrMapping/>
  </p:clrMapOvr>
</p:sldLayout>
</file>

<file path=ppt/slideLayouts/slideLayout399.xml><?xml version="1.0" encoding="utf-8"?>
<p:sldLayout xmlns:a="http://schemas.openxmlformats.org/drawingml/2006/main" xmlns:r="http://schemas.openxmlformats.org/officeDocument/2006/relationships" xmlns:p="http://schemas.openxmlformats.org/presentationml/2006/main" matchingName="Title and Content">
  <p:cSld name="Title and Content">
    <p:spTree>
      <p:nvGrpSpPr>
        <p:cNvPr id="1" name="Shape 460"/>
        <p:cNvGrpSpPr/>
        <p:nvPr/>
      </p:nvGrpSpPr>
      <p:grpSpPr>
        <a:xfrm>
          <a:off x="0" y="0"/>
          <a:ext cx="0" cy="0"/>
          <a:chOff x="0" y="0"/>
          <a:chExt cx="0" cy="0"/>
        </a:xfrm>
      </p:grpSpPr>
      <p:sp>
        <p:nvSpPr>
          <p:cNvPr id="461" name="Google Shape;461;p158"/>
          <p:cNvSpPr txBox="1">
            <a:spLocks noGrp="1"/>
          </p:cNvSpPr>
          <p:nvPr>
            <p:ph type="title"/>
          </p:nvPr>
        </p:nvSpPr>
        <p:spPr>
          <a:xfrm>
            <a:off x="740726" y="0"/>
            <a:ext cx="10083801" cy="1283857"/>
          </a:xfrm>
          <a:prstGeom prst="rect">
            <a:avLst/>
          </a:prstGeom>
          <a:noFill/>
          <a:ln>
            <a:noFill/>
          </a:ln>
        </p:spPr>
        <p:txBody>
          <a:bodyPr spcFirstLastPara="1" wrap="square" lIns="0" tIns="0" rIns="0" bIns="0" anchor="ctr" anchorCtr="0">
            <a:normAutofit/>
          </a:bodyPr>
          <a:lstStyle>
            <a:lvl1pPr lvl="0" algn="l">
              <a:lnSpc>
                <a:spcPct val="100000"/>
              </a:lnSpc>
              <a:spcBef>
                <a:spcPts val="0"/>
              </a:spcBef>
              <a:spcAft>
                <a:spcPts val="0"/>
              </a:spcAft>
              <a:buClr>
                <a:srgbClr val="000000"/>
              </a:buClr>
              <a:buSzPts val="1800"/>
              <a:buNone/>
              <a:defRPr/>
            </a:lvl1pPr>
            <a:lvl2pPr lvl="1" algn="l">
              <a:lnSpc>
                <a:spcPct val="100000"/>
              </a:lnSpc>
              <a:spcBef>
                <a:spcPts val="0"/>
              </a:spcBef>
              <a:spcAft>
                <a:spcPts val="0"/>
              </a:spcAft>
              <a:buClr>
                <a:srgbClr val="000000"/>
              </a:buClr>
              <a:buSzPts val="1800"/>
              <a:buNone/>
              <a:defRPr/>
            </a:lvl2pPr>
            <a:lvl3pPr lvl="2" algn="l">
              <a:lnSpc>
                <a:spcPct val="100000"/>
              </a:lnSpc>
              <a:spcBef>
                <a:spcPts val="0"/>
              </a:spcBef>
              <a:spcAft>
                <a:spcPts val="0"/>
              </a:spcAft>
              <a:buClr>
                <a:srgbClr val="000000"/>
              </a:buClr>
              <a:buSzPts val="1800"/>
              <a:buNone/>
              <a:defRPr/>
            </a:lvl3pPr>
            <a:lvl4pPr lvl="3" algn="l">
              <a:lnSpc>
                <a:spcPct val="100000"/>
              </a:lnSpc>
              <a:spcBef>
                <a:spcPts val="0"/>
              </a:spcBef>
              <a:spcAft>
                <a:spcPts val="0"/>
              </a:spcAft>
              <a:buClr>
                <a:srgbClr val="000000"/>
              </a:buClr>
              <a:buSzPts val="1800"/>
              <a:buNone/>
              <a:defRPr/>
            </a:lvl4pPr>
            <a:lvl5pPr lvl="4" algn="l">
              <a:lnSpc>
                <a:spcPct val="100000"/>
              </a:lnSpc>
              <a:spcBef>
                <a:spcPts val="0"/>
              </a:spcBef>
              <a:spcAft>
                <a:spcPts val="0"/>
              </a:spcAft>
              <a:buClr>
                <a:srgbClr val="000000"/>
              </a:buClr>
              <a:buSzPts val="1800"/>
              <a:buNone/>
              <a:defRPr/>
            </a:lvl5pPr>
            <a:lvl6pPr lvl="5" algn="l">
              <a:lnSpc>
                <a:spcPct val="100000"/>
              </a:lnSpc>
              <a:spcBef>
                <a:spcPts val="0"/>
              </a:spcBef>
              <a:spcAft>
                <a:spcPts val="0"/>
              </a:spcAft>
              <a:buClr>
                <a:srgbClr val="000000"/>
              </a:buClr>
              <a:buSzPts val="1800"/>
              <a:buNone/>
              <a:defRPr/>
            </a:lvl6pPr>
            <a:lvl7pPr lvl="6" algn="l">
              <a:lnSpc>
                <a:spcPct val="100000"/>
              </a:lnSpc>
              <a:spcBef>
                <a:spcPts val="0"/>
              </a:spcBef>
              <a:spcAft>
                <a:spcPts val="0"/>
              </a:spcAft>
              <a:buClr>
                <a:srgbClr val="000000"/>
              </a:buClr>
              <a:buSzPts val="1800"/>
              <a:buNone/>
              <a:defRPr/>
            </a:lvl7pPr>
            <a:lvl8pPr lvl="7" algn="l">
              <a:lnSpc>
                <a:spcPct val="100000"/>
              </a:lnSpc>
              <a:spcBef>
                <a:spcPts val="0"/>
              </a:spcBef>
              <a:spcAft>
                <a:spcPts val="0"/>
              </a:spcAft>
              <a:buClr>
                <a:srgbClr val="000000"/>
              </a:buClr>
              <a:buSzPts val="1800"/>
              <a:buNone/>
              <a:defRPr/>
            </a:lvl8pPr>
            <a:lvl9pPr lvl="8" algn="l">
              <a:lnSpc>
                <a:spcPct val="100000"/>
              </a:lnSpc>
              <a:spcBef>
                <a:spcPts val="0"/>
              </a:spcBef>
              <a:spcAft>
                <a:spcPts val="0"/>
              </a:spcAft>
              <a:buClr>
                <a:srgbClr val="000000"/>
              </a:buClr>
              <a:buSzPts val="1800"/>
              <a:buNone/>
              <a:defRPr/>
            </a:lvl9pPr>
          </a:lstStyle>
          <a:p>
            <a:endParaRPr/>
          </a:p>
        </p:txBody>
      </p:sp>
      <p:sp>
        <p:nvSpPr>
          <p:cNvPr id="462" name="Google Shape;462;p158"/>
          <p:cNvSpPr txBox="1">
            <a:spLocks noGrp="1"/>
          </p:cNvSpPr>
          <p:nvPr>
            <p:ph type="body" idx="1"/>
          </p:nvPr>
        </p:nvSpPr>
        <p:spPr>
          <a:xfrm>
            <a:off x="756286" y="2162657"/>
            <a:ext cx="13613130" cy="5811191"/>
          </a:xfrm>
          <a:prstGeom prst="rect">
            <a:avLst/>
          </a:prstGeom>
          <a:noFill/>
          <a:ln>
            <a:noFill/>
          </a:ln>
        </p:spPr>
        <p:txBody>
          <a:bodyPr spcFirstLastPara="1" wrap="square" lIns="45700" tIns="45700" rIns="45700" bIns="45700" anchor="t" anchorCtr="0">
            <a:normAutofit/>
          </a:bodyPr>
          <a:lstStyle>
            <a:lvl1pPr marL="640263" lvl="0" indent="-480197" algn="l">
              <a:lnSpc>
                <a:spcPct val="100000"/>
              </a:lnSpc>
              <a:spcBef>
                <a:spcPts val="828"/>
              </a:spcBef>
              <a:spcAft>
                <a:spcPts val="0"/>
              </a:spcAft>
              <a:buClr>
                <a:srgbClr val="000000"/>
              </a:buClr>
              <a:buSzPts val="1800"/>
              <a:buChar char="•"/>
              <a:defRPr/>
            </a:lvl1pPr>
            <a:lvl2pPr marL="1280526" lvl="1" indent="-480197" algn="l">
              <a:lnSpc>
                <a:spcPct val="100000"/>
              </a:lnSpc>
              <a:spcBef>
                <a:spcPts val="828"/>
              </a:spcBef>
              <a:spcAft>
                <a:spcPts val="0"/>
              </a:spcAft>
              <a:buClr>
                <a:srgbClr val="000000"/>
              </a:buClr>
              <a:buSzPts val="1800"/>
              <a:buChar char="–"/>
              <a:defRPr/>
            </a:lvl2pPr>
            <a:lvl3pPr marL="1920789" lvl="2" indent="-480197" algn="l">
              <a:lnSpc>
                <a:spcPct val="100000"/>
              </a:lnSpc>
              <a:spcBef>
                <a:spcPts val="828"/>
              </a:spcBef>
              <a:spcAft>
                <a:spcPts val="0"/>
              </a:spcAft>
              <a:buClr>
                <a:srgbClr val="000000"/>
              </a:buClr>
              <a:buSzPts val="1800"/>
              <a:buChar char="•"/>
              <a:defRPr/>
            </a:lvl3pPr>
            <a:lvl4pPr marL="2561052" lvl="3" indent="-480197" algn="l">
              <a:lnSpc>
                <a:spcPct val="100000"/>
              </a:lnSpc>
              <a:spcBef>
                <a:spcPts val="828"/>
              </a:spcBef>
              <a:spcAft>
                <a:spcPts val="0"/>
              </a:spcAft>
              <a:buClr>
                <a:srgbClr val="000000"/>
              </a:buClr>
              <a:buSzPts val="1800"/>
              <a:buChar char="–"/>
              <a:defRPr/>
            </a:lvl4pPr>
            <a:lvl5pPr marL="3201314" lvl="4" indent="-480197" algn="l">
              <a:lnSpc>
                <a:spcPct val="100000"/>
              </a:lnSpc>
              <a:spcBef>
                <a:spcPts val="828"/>
              </a:spcBef>
              <a:spcAft>
                <a:spcPts val="0"/>
              </a:spcAft>
              <a:buClr>
                <a:srgbClr val="000000"/>
              </a:buClr>
              <a:buSzPts val="1800"/>
              <a:buChar char="»"/>
              <a:defRPr/>
            </a:lvl5pPr>
            <a:lvl6pPr marL="3841577" lvl="5" indent="-480197" algn="l">
              <a:lnSpc>
                <a:spcPct val="100000"/>
              </a:lnSpc>
              <a:spcBef>
                <a:spcPts val="828"/>
              </a:spcBef>
              <a:spcAft>
                <a:spcPts val="0"/>
              </a:spcAft>
              <a:buClr>
                <a:srgbClr val="000000"/>
              </a:buClr>
              <a:buSzPts val="1800"/>
              <a:buChar char="•"/>
              <a:defRPr/>
            </a:lvl6pPr>
            <a:lvl7pPr marL="4481840" lvl="6" indent="-480197" algn="l">
              <a:lnSpc>
                <a:spcPct val="100000"/>
              </a:lnSpc>
              <a:spcBef>
                <a:spcPts val="828"/>
              </a:spcBef>
              <a:spcAft>
                <a:spcPts val="0"/>
              </a:spcAft>
              <a:buClr>
                <a:srgbClr val="000000"/>
              </a:buClr>
              <a:buSzPts val="1800"/>
              <a:buChar char="•"/>
              <a:defRPr/>
            </a:lvl7pPr>
            <a:lvl8pPr marL="5122103" lvl="7" indent="-480197" algn="l">
              <a:lnSpc>
                <a:spcPct val="100000"/>
              </a:lnSpc>
              <a:spcBef>
                <a:spcPts val="828"/>
              </a:spcBef>
              <a:spcAft>
                <a:spcPts val="0"/>
              </a:spcAft>
              <a:buClr>
                <a:srgbClr val="000000"/>
              </a:buClr>
              <a:buSzPts val="1800"/>
              <a:buChar char="•"/>
              <a:defRPr/>
            </a:lvl8pPr>
            <a:lvl9pPr marL="5762366" lvl="8" indent="-480197" algn="l">
              <a:lnSpc>
                <a:spcPct val="100000"/>
              </a:lnSpc>
              <a:spcBef>
                <a:spcPts val="828"/>
              </a:spcBef>
              <a:spcAft>
                <a:spcPts val="0"/>
              </a:spcAft>
              <a:buClr>
                <a:srgbClr val="000000"/>
              </a:buClr>
              <a:buSzPts val="1800"/>
              <a:buChar char="•"/>
              <a:defRPr/>
            </a:lvl9pPr>
          </a:lstStyle>
          <a:p>
            <a:endParaRPr/>
          </a:p>
        </p:txBody>
      </p:sp>
      <p:cxnSp>
        <p:nvCxnSpPr>
          <p:cNvPr id="463" name="Google Shape;463;p158"/>
          <p:cNvCxnSpPr/>
          <p:nvPr/>
        </p:nvCxnSpPr>
        <p:spPr>
          <a:xfrm rot="10800000">
            <a:off x="661751" y="1168352"/>
            <a:ext cx="13760187" cy="5"/>
          </a:xfrm>
          <a:prstGeom prst="straightConnector1">
            <a:avLst/>
          </a:prstGeom>
          <a:noFill/>
          <a:ln w="9525" cap="flat" cmpd="sng">
            <a:solidFill>
              <a:srgbClr val="E0E0E0"/>
            </a:solidFill>
            <a:prstDash val="solid"/>
            <a:round/>
            <a:headEnd type="none" w="sm" len="sm"/>
            <a:tailEnd type="none" w="sm" len="sm"/>
          </a:ln>
        </p:spPr>
      </p:cxnSp>
      <p:sp>
        <p:nvSpPr>
          <p:cNvPr id="464" name="Google Shape;464;p158"/>
          <p:cNvSpPr txBox="1">
            <a:spLocks noGrp="1"/>
          </p:cNvSpPr>
          <p:nvPr>
            <p:ph type="sldNum" idx="12"/>
          </p:nvPr>
        </p:nvSpPr>
        <p:spPr>
          <a:xfrm>
            <a:off x="11421848" y="9940290"/>
            <a:ext cx="3529330" cy="397889"/>
          </a:xfrm>
          <a:prstGeom prst="rect">
            <a:avLst/>
          </a:prstGeom>
          <a:noFill/>
          <a:ln>
            <a:noFill/>
          </a:ln>
        </p:spPr>
        <p:txBody>
          <a:bodyPr spcFirstLastPara="1" wrap="square" lIns="45700" tIns="45700" rIns="45700" bIns="45700" anchor="ctr" anchorCtr="0">
            <a:spAutoFit/>
          </a:bodyPr>
          <a:lstStyle>
            <a:lvl1pPr marL="0" marR="0" lvl="0"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628211443"/>
      </p:ext>
    </p:extLst>
  </p:cSld>
  <p:clrMapOvr>
    <a:masterClrMapping/>
  </p:clrMapOvr>
</p:sldLayout>
</file>

<file path=ppt/slideLayouts/slideLayout400.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1134428" y="3321886"/>
            <a:ext cx="12856845" cy="2292150"/>
          </a:xfrm>
        </p:spPr>
        <p:txBody>
          <a:bodyPr/>
          <a:lstStyle/>
          <a:p>
            <a:r>
              <a:rPr lang="ru-RU"/>
              <a:t>Образец заголовка</a:t>
            </a:r>
          </a:p>
        </p:txBody>
      </p:sp>
      <p:sp>
        <p:nvSpPr>
          <p:cNvPr id="3" name="Подзаголовок 2"/>
          <p:cNvSpPr>
            <a:spLocks noGrp="1"/>
          </p:cNvSpPr>
          <p:nvPr>
            <p:ph type="subTitle" idx="1"/>
          </p:nvPr>
        </p:nvSpPr>
        <p:spPr>
          <a:xfrm>
            <a:off x="2268855" y="6059593"/>
            <a:ext cx="10587990" cy="2732758"/>
          </a:xfrm>
        </p:spPr>
        <p:txBody>
          <a:bodyPr/>
          <a:lstStyle>
            <a:lvl1pPr marL="0" indent="0" algn="ctr">
              <a:buNone/>
              <a:defRPr>
                <a:solidFill>
                  <a:schemeClr val="tx1">
                    <a:tint val="75000"/>
                  </a:schemeClr>
                </a:solidFill>
              </a:defRPr>
            </a:lvl1pPr>
            <a:lvl2pPr marL="712912" indent="0" algn="ctr">
              <a:buNone/>
              <a:defRPr>
                <a:solidFill>
                  <a:schemeClr val="tx1">
                    <a:tint val="75000"/>
                  </a:schemeClr>
                </a:solidFill>
              </a:defRPr>
            </a:lvl2pPr>
            <a:lvl3pPr marL="1425824" indent="0" algn="ctr">
              <a:buNone/>
              <a:defRPr>
                <a:solidFill>
                  <a:schemeClr val="tx1">
                    <a:tint val="75000"/>
                  </a:schemeClr>
                </a:solidFill>
              </a:defRPr>
            </a:lvl3pPr>
            <a:lvl4pPr marL="2138736" indent="0" algn="ctr">
              <a:buNone/>
              <a:defRPr>
                <a:solidFill>
                  <a:schemeClr val="tx1">
                    <a:tint val="75000"/>
                  </a:schemeClr>
                </a:solidFill>
              </a:defRPr>
            </a:lvl4pPr>
            <a:lvl5pPr marL="2851648" indent="0" algn="ctr">
              <a:buNone/>
              <a:defRPr>
                <a:solidFill>
                  <a:schemeClr val="tx1">
                    <a:tint val="75000"/>
                  </a:schemeClr>
                </a:solidFill>
              </a:defRPr>
            </a:lvl5pPr>
            <a:lvl6pPr marL="3564560" indent="0" algn="ctr">
              <a:buNone/>
              <a:defRPr>
                <a:solidFill>
                  <a:schemeClr val="tx1">
                    <a:tint val="75000"/>
                  </a:schemeClr>
                </a:solidFill>
              </a:defRPr>
            </a:lvl6pPr>
            <a:lvl7pPr marL="4277472" indent="0" algn="ctr">
              <a:buNone/>
              <a:defRPr>
                <a:solidFill>
                  <a:schemeClr val="tx1">
                    <a:tint val="75000"/>
                  </a:schemeClr>
                </a:solidFill>
              </a:defRPr>
            </a:lvl7pPr>
            <a:lvl8pPr marL="4990384" indent="0" algn="ctr">
              <a:buNone/>
              <a:defRPr>
                <a:solidFill>
                  <a:schemeClr val="tx1">
                    <a:tint val="75000"/>
                  </a:schemeClr>
                </a:solidFill>
              </a:defRPr>
            </a:lvl8pPr>
            <a:lvl9pPr marL="5703296" indent="0" algn="ctr">
              <a:buNone/>
              <a:defRPr>
                <a:solidFill>
                  <a:schemeClr val="tx1">
                    <a:tint val="75000"/>
                  </a:schemeClr>
                </a:solidFill>
              </a:defRPr>
            </a:lvl9pPr>
          </a:lstStyle>
          <a:p>
            <a:r>
              <a:rPr lang="ru-RU"/>
              <a:t>Образец подзаголовка</a:t>
            </a:r>
          </a:p>
        </p:txBody>
      </p:sp>
      <p:sp>
        <p:nvSpPr>
          <p:cNvPr id="4" name="Дата 3"/>
          <p:cNvSpPr>
            <a:spLocks noGrp="1"/>
          </p:cNvSpPr>
          <p:nvPr>
            <p:ph type="dt" sz="half" idx="10"/>
          </p:nvPr>
        </p:nvSpPr>
        <p:spPr/>
        <p:txBody>
          <a:bodyPr/>
          <a:lstStyle/>
          <a:p>
            <a:fld id="{5B106E36-FD25-4E2D-B0AA-010F637433A0}" type="datetimeFigureOut">
              <a:rPr lang="ru-RU" smtClean="0"/>
              <a:pPr/>
              <a:t>06.11.2019</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725C68B6-61C2-468F-89AB-4B9F7531AA68}" type="slidenum">
              <a:rPr lang="ru-RU" smtClean="0"/>
              <a:pPr/>
              <a:t>‹#›</a:t>
            </a:fld>
            <a:endParaRPr lang="ru-RU"/>
          </a:p>
        </p:txBody>
      </p:sp>
    </p:spTree>
    <p:extLst>
      <p:ext uri="{BB962C8B-B14F-4D97-AF65-F5344CB8AC3E}">
        <p14:creationId xmlns:p14="http://schemas.microsoft.com/office/powerpoint/2010/main" val="587474709"/>
      </p:ext>
    </p:extLst>
  </p:cSld>
  <p:clrMapOvr>
    <a:masterClrMapping/>
  </p:clrMapOvr>
</p:sldLayout>
</file>

<file path=ppt/slideLayouts/slideLayout401.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Содержимое 2"/>
          <p:cNvSpPr>
            <a:spLocks noGrp="1"/>
          </p:cNvSpPr>
          <p:nvPr>
            <p:ph idx="1"/>
          </p:nvPr>
        </p:nvSpPr>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p>
            <a:fld id="{5B106E36-FD25-4E2D-B0AA-010F637433A0}" type="datetimeFigureOut">
              <a:rPr lang="ru-RU" smtClean="0"/>
              <a:pPr/>
              <a:t>06.11.2019</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725C68B6-61C2-468F-89AB-4B9F7531AA68}" type="slidenum">
              <a:rPr lang="ru-RU" smtClean="0"/>
              <a:pPr/>
              <a:t>‹#›</a:t>
            </a:fld>
            <a:endParaRPr lang="ru-RU"/>
          </a:p>
        </p:txBody>
      </p:sp>
    </p:spTree>
    <p:extLst>
      <p:ext uri="{BB962C8B-B14F-4D97-AF65-F5344CB8AC3E}">
        <p14:creationId xmlns:p14="http://schemas.microsoft.com/office/powerpoint/2010/main" val="2922549395"/>
      </p:ext>
    </p:extLst>
  </p:cSld>
  <p:clrMapOvr>
    <a:masterClrMapping/>
  </p:clrMapOvr>
</p:sldLayout>
</file>

<file path=ppt/slideLayouts/slideLayout402.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194826" y="6871500"/>
            <a:ext cx="12856845" cy="2123828"/>
          </a:xfrm>
        </p:spPr>
        <p:txBody>
          <a:bodyPr anchor="t"/>
          <a:lstStyle>
            <a:lvl1pPr algn="l">
              <a:defRPr sz="6237" b="1" cap="all"/>
            </a:lvl1pPr>
          </a:lstStyle>
          <a:p>
            <a:r>
              <a:rPr lang="ru-RU"/>
              <a:t>Образец заголовка</a:t>
            </a:r>
          </a:p>
        </p:txBody>
      </p:sp>
      <p:sp>
        <p:nvSpPr>
          <p:cNvPr id="3" name="Текст 2"/>
          <p:cNvSpPr>
            <a:spLocks noGrp="1"/>
          </p:cNvSpPr>
          <p:nvPr>
            <p:ph type="body" idx="1"/>
          </p:nvPr>
        </p:nvSpPr>
        <p:spPr>
          <a:xfrm>
            <a:off x="1194826" y="4532320"/>
            <a:ext cx="12856845" cy="2339180"/>
          </a:xfrm>
        </p:spPr>
        <p:txBody>
          <a:bodyPr anchor="b"/>
          <a:lstStyle>
            <a:lvl1pPr marL="0" indent="0">
              <a:buNone/>
              <a:defRPr sz="3119">
                <a:solidFill>
                  <a:schemeClr val="tx1">
                    <a:tint val="75000"/>
                  </a:schemeClr>
                </a:solidFill>
              </a:defRPr>
            </a:lvl1pPr>
            <a:lvl2pPr marL="712912" indent="0">
              <a:buNone/>
              <a:defRPr sz="2807">
                <a:solidFill>
                  <a:schemeClr val="tx1">
                    <a:tint val="75000"/>
                  </a:schemeClr>
                </a:solidFill>
              </a:defRPr>
            </a:lvl2pPr>
            <a:lvl3pPr marL="1425824" indent="0">
              <a:buNone/>
              <a:defRPr sz="2495">
                <a:solidFill>
                  <a:schemeClr val="tx1">
                    <a:tint val="75000"/>
                  </a:schemeClr>
                </a:solidFill>
              </a:defRPr>
            </a:lvl3pPr>
            <a:lvl4pPr marL="2138736" indent="0">
              <a:buNone/>
              <a:defRPr sz="2183">
                <a:solidFill>
                  <a:schemeClr val="tx1">
                    <a:tint val="75000"/>
                  </a:schemeClr>
                </a:solidFill>
              </a:defRPr>
            </a:lvl4pPr>
            <a:lvl5pPr marL="2851648" indent="0">
              <a:buNone/>
              <a:defRPr sz="2183">
                <a:solidFill>
                  <a:schemeClr val="tx1">
                    <a:tint val="75000"/>
                  </a:schemeClr>
                </a:solidFill>
              </a:defRPr>
            </a:lvl5pPr>
            <a:lvl6pPr marL="3564560" indent="0">
              <a:buNone/>
              <a:defRPr sz="2183">
                <a:solidFill>
                  <a:schemeClr val="tx1">
                    <a:tint val="75000"/>
                  </a:schemeClr>
                </a:solidFill>
              </a:defRPr>
            </a:lvl6pPr>
            <a:lvl7pPr marL="4277472" indent="0">
              <a:buNone/>
              <a:defRPr sz="2183">
                <a:solidFill>
                  <a:schemeClr val="tx1">
                    <a:tint val="75000"/>
                  </a:schemeClr>
                </a:solidFill>
              </a:defRPr>
            </a:lvl7pPr>
            <a:lvl8pPr marL="4990384" indent="0">
              <a:buNone/>
              <a:defRPr sz="2183">
                <a:solidFill>
                  <a:schemeClr val="tx1">
                    <a:tint val="75000"/>
                  </a:schemeClr>
                </a:solidFill>
              </a:defRPr>
            </a:lvl8pPr>
            <a:lvl9pPr marL="5703296" indent="0">
              <a:buNone/>
              <a:defRPr sz="2183">
                <a:solidFill>
                  <a:schemeClr val="tx1">
                    <a:tint val="75000"/>
                  </a:schemeClr>
                </a:solidFill>
              </a:defRPr>
            </a:lvl9pPr>
          </a:lstStyle>
          <a:p>
            <a:pPr lvl="0"/>
            <a:r>
              <a:rPr lang="ru-RU"/>
              <a:t>Образец текста</a:t>
            </a:r>
          </a:p>
        </p:txBody>
      </p:sp>
      <p:sp>
        <p:nvSpPr>
          <p:cNvPr id="4" name="Дата 3"/>
          <p:cNvSpPr>
            <a:spLocks noGrp="1"/>
          </p:cNvSpPr>
          <p:nvPr>
            <p:ph type="dt" sz="half" idx="10"/>
          </p:nvPr>
        </p:nvSpPr>
        <p:spPr/>
        <p:txBody>
          <a:bodyPr/>
          <a:lstStyle/>
          <a:p>
            <a:fld id="{5B106E36-FD25-4E2D-B0AA-010F637433A0}" type="datetimeFigureOut">
              <a:rPr lang="ru-RU" smtClean="0"/>
              <a:pPr/>
              <a:t>06.11.2019</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725C68B6-61C2-468F-89AB-4B9F7531AA68}" type="slidenum">
              <a:rPr lang="ru-RU" smtClean="0"/>
              <a:pPr/>
              <a:t>‹#›</a:t>
            </a:fld>
            <a:endParaRPr lang="ru-RU"/>
          </a:p>
        </p:txBody>
      </p:sp>
    </p:spTree>
    <p:extLst>
      <p:ext uri="{BB962C8B-B14F-4D97-AF65-F5344CB8AC3E}">
        <p14:creationId xmlns:p14="http://schemas.microsoft.com/office/powerpoint/2010/main" val="3300004638"/>
      </p:ext>
    </p:extLst>
  </p:cSld>
  <p:clrMapOvr>
    <a:masterClrMapping/>
  </p:clrMapOvr>
</p:sldLayout>
</file>

<file path=ppt/slideLayouts/slideLayout403.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Содержимое 2"/>
          <p:cNvSpPr>
            <a:spLocks noGrp="1"/>
          </p:cNvSpPr>
          <p:nvPr>
            <p:ph sz="half" idx="1"/>
          </p:nvPr>
        </p:nvSpPr>
        <p:spPr>
          <a:xfrm>
            <a:off x="756285" y="2495127"/>
            <a:ext cx="6680518" cy="7057150"/>
          </a:xfrm>
        </p:spPr>
        <p:txBody>
          <a:bodyPr/>
          <a:lstStyle>
            <a:lvl1pPr>
              <a:defRPr sz="4366"/>
            </a:lvl1pPr>
            <a:lvl2pPr>
              <a:defRPr sz="3742"/>
            </a:lvl2pPr>
            <a:lvl3pPr>
              <a:defRPr sz="3119"/>
            </a:lvl3pPr>
            <a:lvl4pPr>
              <a:defRPr sz="2807"/>
            </a:lvl4pPr>
            <a:lvl5pPr>
              <a:defRPr sz="2807"/>
            </a:lvl5pPr>
            <a:lvl6pPr>
              <a:defRPr sz="2807"/>
            </a:lvl6pPr>
            <a:lvl7pPr>
              <a:defRPr sz="2807"/>
            </a:lvl7pPr>
            <a:lvl8pPr>
              <a:defRPr sz="2807"/>
            </a:lvl8pPr>
            <a:lvl9pPr>
              <a:defRPr sz="2807"/>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Содержимое 3"/>
          <p:cNvSpPr>
            <a:spLocks noGrp="1"/>
          </p:cNvSpPr>
          <p:nvPr>
            <p:ph sz="half" idx="2"/>
          </p:nvPr>
        </p:nvSpPr>
        <p:spPr>
          <a:xfrm>
            <a:off x="7688897" y="2495127"/>
            <a:ext cx="6680518" cy="7057150"/>
          </a:xfrm>
        </p:spPr>
        <p:txBody>
          <a:bodyPr/>
          <a:lstStyle>
            <a:lvl1pPr>
              <a:defRPr sz="4366"/>
            </a:lvl1pPr>
            <a:lvl2pPr>
              <a:defRPr sz="3742"/>
            </a:lvl2pPr>
            <a:lvl3pPr>
              <a:defRPr sz="3119"/>
            </a:lvl3pPr>
            <a:lvl4pPr>
              <a:defRPr sz="2807"/>
            </a:lvl4pPr>
            <a:lvl5pPr>
              <a:defRPr sz="2807"/>
            </a:lvl5pPr>
            <a:lvl6pPr>
              <a:defRPr sz="2807"/>
            </a:lvl6pPr>
            <a:lvl7pPr>
              <a:defRPr sz="2807"/>
            </a:lvl7pPr>
            <a:lvl8pPr>
              <a:defRPr sz="2807"/>
            </a:lvl8pPr>
            <a:lvl9pPr>
              <a:defRPr sz="2807"/>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Дата 4"/>
          <p:cNvSpPr>
            <a:spLocks noGrp="1"/>
          </p:cNvSpPr>
          <p:nvPr>
            <p:ph type="dt" sz="half" idx="10"/>
          </p:nvPr>
        </p:nvSpPr>
        <p:spPr/>
        <p:txBody>
          <a:bodyPr/>
          <a:lstStyle/>
          <a:p>
            <a:fld id="{5B106E36-FD25-4E2D-B0AA-010F637433A0}" type="datetimeFigureOut">
              <a:rPr lang="ru-RU" smtClean="0"/>
              <a:pPr/>
              <a:t>06.11.2019</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725C68B6-61C2-468F-89AB-4B9F7531AA68}" type="slidenum">
              <a:rPr lang="ru-RU" smtClean="0"/>
              <a:pPr/>
              <a:t>‹#›</a:t>
            </a:fld>
            <a:endParaRPr lang="ru-RU"/>
          </a:p>
        </p:txBody>
      </p:sp>
    </p:spTree>
    <p:extLst>
      <p:ext uri="{BB962C8B-B14F-4D97-AF65-F5344CB8AC3E}">
        <p14:creationId xmlns:p14="http://schemas.microsoft.com/office/powerpoint/2010/main" val="1987210279"/>
      </p:ext>
    </p:extLst>
  </p:cSld>
  <p:clrMapOvr>
    <a:masterClrMapping/>
  </p:clrMapOvr>
</p:sldLayout>
</file>

<file path=ppt/slideLayouts/slideLayout404.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lvl1pPr>
              <a:defRPr/>
            </a:lvl1pPr>
          </a:lstStyle>
          <a:p>
            <a:r>
              <a:rPr lang="ru-RU"/>
              <a:t>Образец заголовка</a:t>
            </a:r>
          </a:p>
        </p:txBody>
      </p:sp>
      <p:sp>
        <p:nvSpPr>
          <p:cNvPr id="3" name="Текст 2"/>
          <p:cNvSpPr>
            <a:spLocks noGrp="1"/>
          </p:cNvSpPr>
          <p:nvPr>
            <p:ph type="body" idx="1"/>
          </p:nvPr>
        </p:nvSpPr>
        <p:spPr>
          <a:xfrm>
            <a:off x="756285" y="2393639"/>
            <a:ext cx="6683144" cy="997555"/>
          </a:xfrm>
        </p:spPr>
        <p:txBody>
          <a:bodyPr anchor="b"/>
          <a:lstStyle>
            <a:lvl1pPr marL="0" indent="0">
              <a:buNone/>
              <a:defRPr sz="3742" b="1"/>
            </a:lvl1pPr>
            <a:lvl2pPr marL="712912" indent="0">
              <a:buNone/>
              <a:defRPr sz="3119" b="1"/>
            </a:lvl2pPr>
            <a:lvl3pPr marL="1425824" indent="0">
              <a:buNone/>
              <a:defRPr sz="2807" b="1"/>
            </a:lvl3pPr>
            <a:lvl4pPr marL="2138736" indent="0">
              <a:buNone/>
              <a:defRPr sz="2495" b="1"/>
            </a:lvl4pPr>
            <a:lvl5pPr marL="2851648" indent="0">
              <a:buNone/>
              <a:defRPr sz="2495" b="1"/>
            </a:lvl5pPr>
            <a:lvl6pPr marL="3564560" indent="0">
              <a:buNone/>
              <a:defRPr sz="2495" b="1"/>
            </a:lvl6pPr>
            <a:lvl7pPr marL="4277472" indent="0">
              <a:buNone/>
              <a:defRPr sz="2495" b="1"/>
            </a:lvl7pPr>
            <a:lvl8pPr marL="4990384" indent="0">
              <a:buNone/>
              <a:defRPr sz="2495" b="1"/>
            </a:lvl8pPr>
            <a:lvl9pPr marL="5703296" indent="0">
              <a:buNone/>
              <a:defRPr sz="2495" b="1"/>
            </a:lvl9pPr>
          </a:lstStyle>
          <a:p>
            <a:pPr lvl="0"/>
            <a:r>
              <a:rPr lang="ru-RU"/>
              <a:t>Образец текста</a:t>
            </a:r>
          </a:p>
        </p:txBody>
      </p:sp>
      <p:sp>
        <p:nvSpPr>
          <p:cNvPr id="4" name="Содержимое 3"/>
          <p:cNvSpPr>
            <a:spLocks noGrp="1"/>
          </p:cNvSpPr>
          <p:nvPr>
            <p:ph sz="half" idx="2"/>
          </p:nvPr>
        </p:nvSpPr>
        <p:spPr>
          <a:xfrm>
            <a:off x="756285" y="3391194"/>
            <a:ext cx="6683144" cy="6161082"/>
          </a:xfrm>
        </p:spPr>
        <p:txBody>
          <a:bodyPr/>
          <a:lstStyle>
            <a:lvl1pPr>
              <a:defRPr sz="3742"/>
            </a:lvl1pPr>
            <a:lvl2pPr>
              <a:defRPr sz="3119"/>
            </a:lvl2pPr>
            <a:lvl3pPr>
              <a:defRPr sz="2807"/>
            </a:lvl3pPr>
            <a:lvl4pPr>
              <a:defRPr sz="2495"/>
            </a:lvl4pPr>
            <a:lvl5pPr>
              <a:defRPr sz="2495"/>
            </a:lvl5pPr>
            <a:lvl6pPr>
              <a:defRPr sz="2495"/>
            </a:lvl6pPr>
            <a:lvl7pPr>
              <a:defRPr sz="2495"/>
            </a:lvl7pPr>
            <a:lvl8pPr>
              <a:defRPr sz="2495"/>
            </a:lvl8pPr>
            <a:lvl9pPr>
              <a:defRPr sz="2495"/>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Текст 4"/>
          <p:cNvSpPr>
            <a:spLocks noGrp="1"/>
          </p:cNvSpPr>
          <p:nvPr>
            <p:ph type="body" sz="quarter" idx="3"/>
          </p:nvPr>
        </p:nvSpPr>
        <p:spPr>
          <a:xfrm>
            <a:off x="7683647" y="2393639"/>
            <a:ext cx="6685769" cy="997555"/>
          </a:xfrm>
        </p:spPr>
        <p:txBody>
          <a:bodyPr anchor="b"/>
          <a:lstStyle>
            <a:lvl1pPr marL="0" indent="0">
              <a:buNone/>
              <a:defRPr sz="3742" b="1"/>
            </a:lvl1pPr>
            <a:lvl2pPr marL="712912" indent="0">
              <a:buNone/>
              <a:defRPr sz="3119" b="1"/>
            </a:lvl2pPr>
            <a:lvl3pPr marL="1425824" indent="0">
              <a:buNone/>
              <a:defRPr sz="2807" b="1"/>
            </a:lvl3pPr>
            <a:lvl4pPr marL="2138736" indent="0">
              <a:buNone/>
              <a:defRPr sz="2495" b="1"/>
            </a:lvl4pPr>
            <a:lvl5pPr marL="2851648" indent="0">
              <a:buNone/>
              <a:defRPr sz="2495" b="1"/>
            </a:lvl5pPr>
            <a:lvl6pPr marL="3564560" indent="0">
              <a:buNone/>
              <a:defRPr sz="2495" b="1"/>
            </a:lvl6pPr>
            <a:lvl7pPr marL="4277472" indent="0">
              <a:buNone/>
              <a:defRPr sz="2495" b="1"/>
            </a:lvl7pPr>
            <a:lvl8pPr marL="4990384" indent="0">
              <a:buNone/>
              <a:defRPr sz="2495" b="1"/>
            </a:lvl8pPr>
            <a:lvl9pPr marL="5703296" indent="0">
              <a:buNone/>
              <a:defRPr sz="2495" b="1"/>
            </a:lvl9pPr>
          </a:lstStyle>
          <a:p>
            <a:pPr lvl="0"/>
            <a:r>
              <a:rPr lang="ru-RU"/>
              <a:t>Образец текста</a:t>
            </a:r>
          </a:p>
        </p:txBody>
      </p:sp>
      <p:sp>
        <p:nvSpPr>
          <p:cNvPr id="6" name="Содержимое 5"/>
          <p:cNvSpPr>
            <a:spLocks noGrp="1"/>
          </p:cNvSpPr>
          <p:nvPr>
            <p:ph sz="quarter" idx="4"/>
          </p:nvPr>
        </p:nvSpPr>
        <p:spPr>
          <a:xfrm>
            <a:off x="7683647" y="3391194"/>
            <a:ext cx="6685769" cy="6161082"/>
          </a:xfrm>
        </p:spPr>
        <p:txBody>
          <a:bodyPr/>
          <a:lstStyle>
            <a:lvl1pPr>
              <a:defRPr sz="3742"/>
            </a:lvl1pPr>
            <a:lvl2pPr>
              <a:defRPr sz="3119"/>
            </a:lvl2pPr>
            <a:lvl3pPr>
              <a:defRPr sz="2807"/>
            </a:lvl3pPr>
            <a:lvl4pPr>
              <a:defRPr sz="2495"/>
            </a:lvl4pPr>
            <a:lvl5pPr>
              <a:defRPr sz="2495"/>
            </a:lvl5pPr>
            <a:lvl6pPr>
              <a:defRPr sz="2495"/>
            </a:lvl6pPr>
            <a:lvl7pPr>
              <a:defRPr sz="2495"/>
            </a:lvl7pPr>
            <a:lvl8pPr>
              <a:defRPr sz="2495"/>
            </a:lvl8pPr>
            <a:lvl9pPr>
              <a:defRPr sz="2495"/>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7" name="Дата 6"/>
          <p:cNvSpPr>
            <a:spLocks noGrp="1"/>
          </p:cNvSpPr>
          <p:nvPr>
            <p:ph type="dt" sz="half" idx="10"/>
          </p:nvPr>
        </p:nvSpPr>
        <p:spPr/>
        <p:txBody>
          <a:bodyPr/>
          <a:lstStyle/>
          <a:p>
            <a:fld id="{5B106E36-FD25-4E2D-B0AA-010F637433A0}" type="datetimeFigureOut">
              <a:rPr lang="ru-RU" smtClean="0"/>
              <a:pPr/>
              <a:t>06.11.2019</a:t>
            </a:fld>
            <a:endParaRPr lang="ru-RU"/>
          </a:p>
        </p:txBody>
      </p:sp>
      <p:sp>
        <p:nvSpPr>
          <p:cNvPr id="8" name="Нижний колонтитул 7"/>
          <p:cNvSpPr>
            <a:spLocks noGrp="1"/>
          </p:cNvSpPr>
          <p:nvPr>
            <p:ph type="ftr" sz="quarter" idx="11"/>
          </p:nvPr>
        </p:nvSpPr>
        <p:spPr/>
        <p:txBody>
          <a:bodyPr/>
          <a:lstStyle/>
          <a:p>
            <a:endParaRPr lang="ru-RU"/>
          </a:p>
        </p:txBody>
      </p:sp>
      <p:sp>
        <p:nvSpPr>
          <p:cNvPr id="9" name="Номер слайда 8"/>
          <p:cNvSpPr>
            <a:spLocks noGrp="1"/>
          </p:cNvSpPr>
          <p:nvPr>
            <p:ph type="sldNum" sz="quarter" idx="12"/>
          </p:nvPr>
        </p:nvSpPr>
        <p:spPr/>
        <p:txBody>
          <a:bodyPr/>
          <a:lstStyle/>
          <a:p>
            <a:fld id="{725C68B6-61C2-468F-89AB-4B9F7531AA68}" type="slidenum">
              <a:rPr lang="ru-RU" smtClean="0"/>
              <a:pPr/>
              <a:t>‹#›</a:t>
            </a:fld>
            <a:endParaRPr lang="ru-RU"/>
          </a:p>
        </p:txBody>
      </p:sp>
    </p:spTree>
    <p:extLst>
      <p:ext uri="{BB962C8B-B14F-4D97-AF65-F5344CB8AC3E}">
        <p14:creationId xmlns:p14="http://schemas.microsoft.com/office/powerpoint/2010/main" val="685091211"/>
      </p:ext>
    </p:extLst>
  </p:cSld>
  <p:clrMapOvr>
    <a:masterClrMapping/>
  </p:clrMapOvr>
</p:sldLayout>
</file>

<file path=ppt/slideLayouts/slideLayout405.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Дата 2"/>
          <p:cNvSpPr>
            <a:spLocks noGrp="1"/>
          </p:cNvSpPr>
          <p:nvPr>
            <p:ph type="dt" sz="half" idx="10"/>
          </p:nvPr>
        </p:nvSpPr>
        <p:spPr/>
        <p:txBody>
          <a:bodyPr/>
          <a:lstStyle/>
          <a:p>
            <a:fld id="{5B106E36-FD25-4E2D-B0AA-010F637433A0}" type="datetimeFigureOut">
              <a:rPr lang="ru-RU" smtClean="0"/>
              <a:pPr/>
              <a:t>06.11.2019</a:t>
            </a:fld>
            <a:endParaRPr lang="ru-RU"/>
          </a:p>
        </p:txBody>
      </p:sp>
      <p:sp>
        <p:nvSpPr>
          <p:cNvPr id="4" name="Нижний колонтитул 3"/>
          <p:cNvSpPr>
            <a:spLocks noGrp="1"/>
          </p:cNvSpPr>
          <p:nvPr>
            <p:ph type="ftr" sz="quarter" idx="11"/>
          </p:nvPr>
        </p:nvSpPr>
        <p:spPr/>
        <p:txBody>
          <a:bodyPr/>
          <a:lstStyle/>
          <a:p>
            <a:endParaRPr lang="ru-RU"/>
          </a:p>
        </p:txBody>
      </p:sp>
      <p:sp>
        <p:nvSpPr>
          <p:cNvPr id="5" name="Номер слайда 4"/>
          <p:cNvSpPr>
            <a:spLocks noGrp="1"/>
          </p:cNvSpPr>
          <p:nvPr>
            <p:ph type="sldNum" sz="quarter" idx="12"/>
          </p:nvPr>
        </p:nvSpPr>
        <p:spPr/>
        <p:txBody>
          <a:bodyPr/>
          <a:lstStyle/>
          <a:p>
            <a:fld id="{725C68B6-61C2-468F-89AB-4B9F7531AA68}" type="slidenum">
              <a:rPr lang="ru-RU" smtClean="0"/>
              <a:pPr/>
              <a:t>‹#›</a:t>
            </a:fld>
            <a:endParaRPr lang="ru-RU"/>
          </a:p>
        </p:txBody>
      </p:sp>
    </p:spTree>
    <p:extLst>
      <p:ext uri="{BB962C8B-B14F-4D97-AF65-F5344CB8AC3E}">
        <p14:creationId xmlns:p14="http://schemas.microsoft.com/office/powerpoint/2010/main" val="700846234"/>
      </p:ext>
    </p:extLst>
  </p:cSld>
  <p:clrMapOvr>
    <a:masterClrMapping/>
  </p:clrMapOvr>
</p:sldLayout>
</file>

<file path=ppt/slideLayouts/slideLayout406.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Дата 1"/>
          <p:cNvSpPr>
            <a:spLocks noGrp="1"/>
          </p:cNvSpPr>
          <p:nvPr>
            <p:ph type="dt" sz="half" idx="10"/>
          </p:nvPr>
        </p:nvSpPr>
        <p:spPr/>
        <p:txBody>
          <a:bodyPr/>
          <a:lstStyle/>
          <a:p>
            <a:fld id="{5B106E36-FD25-4E2D-B0AA-010F637433A0}" type="datetimeFigureOut">
              <a:rPr lang="ru-RU" smtClean="0"/>
              <a:pPr/>
              <a:t>06.11.2019</a:t>
            </a:fld>
            <a:endParaRPr lang="ru-RU"/>
          </a:p>
        </p:txBody>
      </p:sp>
      <p:sp>
        <p:nvSpPr>
          <p:cNvPr id="3" name="Нижний колонтитул 2"/>
          <p:cNvSpPr>
            <a:spLocks noGrp="1"/>
          </p:cNvSpPr>
          <p:nvPr>
            <p:ph type="ftr" sz="quarter" idx="11"/>
          </p:nvPr>
        </p:nvSpPr>
        <p:spPr/>
        <p:txBody>
          <a:bodyPr/>
          <a:lstStyle/>
          <a:p>
            <a:endParaRPr lang="ru-RU"/>
          </a:p>
        </p:txBody>
      </p:sp>
      <p:sp>
        <p:nvSpPr>
          <p:cNvPr id="4" name="Номер слайда 3"/>
          <p:cNvSpPr>
            <a:spLocks noGrp="1"/>
          </p:cNvSpPr>
          <p:nvPr>
            <p:ph type="sldNum" sz="quarter" idx="12"/>
          </p:nvPr>
        </p:nvSpPr>
        <p:spPr/>
        <p:txBody>
          <a:bodyPr/>
          <a:lstStyle/>
          <a:p>
            <a:fld id="{725C68B6-61C2-468F-89AB-4B9F7531AA68}" type="slidenum">
              <a:rPr lang="ru-RU" smtClean="0"/>
              <a:pPr/>
              <a:t>‹#›</a:t>
            </a:fld>
            <a:endParaRPr lang="ru-RU"/>
          </a:p>
        </p:txBody>
      </p:sp>
    </p:spTree>
    <p:extLst>
      <p:ext uri="{BB962C8B-B14F-4D97-AF65-F5344CB8AC3E}">
        <p14:creationId xmlns:p14="http://schemas.microsoft.com/office/powerpoint/2010/main" val="2995150587"/>
      </p:ext>
    </p:extLst>
  </p:cSld>
  <p:clrMapOvr>
    <a:masterClrMapping/>
  </p:clrMapOvr>
</p:sldLayout>
</file>

<file path=ppt/slideLayouts/slideLayout407.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756286" y="425756"/>
            <a:ext cx="4976251" cy="1811937"/>
          </a:xfrm>
        </p:spPr>
        <p:txBody>
          <a:bodyPr anchor="b"/>
          <a:lstStyle>
            <a:lvl1pPr algn="l">
              <a:defRPr sz="3119" b="1"/>
            </a:lvl1pPr>
          </a:lstStyle>
          <a:p>
            <a:r>
              <a:rPr lang="ru-RU"/>
              <a:t>Образец заголовка</a:t>
            </a:r>
          </a:p>
        </p:txBody>
      </p:sp>
      <p:sp>
        <p:nvSpPr>
          <p:cNvPr id="3" name="Содержимое 2"/>
          <p:cNvSpPr>
            <a:spLocks noGrp="1"/>
          </p:cNvSpPr>
          <p:nvPr>
            <p:ph idx="1"/>
          </p:nvPr>
        </p:nvSpPr>
        <p:spPr>
          <a:xfrm>
            <a:off x="5913729" y="425756"/>
            <a:ext cx="8455686" cy="9126521"/>
          </a:xfrm>
        </p:spPr>
        <p:txBody>
          <a:bodyPr/>
          <a:lstStyle>
            <a:lvl1pPr>
              <a:defRPr sz="4990"/>
            </a:lvl1pPr>
            <a:lvl2pPr>
              <a:defRPr sz="4366"/>
            </a:lvl2pPr>
            <a:lvl3pPr>
              <a:defRPr sz="3742"/>
            </a:lvl3pPr>
            <a:lvl4pPr>
              <a:defRPr sz="3119"/>
            </a:lvl4pPr>
            <a:lvl5pPr>
              <a:defRPr sz="3119"/>
            </a:lvl5pPr>
            <a:lvl6pPr>
              <a:defRPr sz="3119"/>
            </a:lvl6pPr>
            <a:lvl7pPr>
              <a:defRPr sz="3119"/>
            </a:lvl7pPr>
            <a:lvl8pPr>
              <a:defRPr sz="3119"/>
            </a:lvl8pPr>
            <a:lvl9pPr>
              <a:defRPr sz="3119"/>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Текст 3"/>
          <p:cNvSpPr>
            <a:spLocks noGrp="1"/>
          </p:cNvSpPr>
          <p:nvPr>
            <p:ph type="body" sz="half" idx="2"/>
          </p:nvPr>
        </p:nvSpPr>
        <p:spPr>
          <a:xfrm>
            <a:off x="756286" y="2237694"/>
            <a:ext cx="4976251" cy="7314583"/>
          </a:xfrm>
        </p:spPr>
        <p:txBody>
          <a:bodyPr/>
          <a:lstStyle>
            <a:lvl1pPr marL="0" indent="0">
              <a:buNone/>
              <a:defRPr sz="2183"/>
            </a:lvl1pPr>
            <a:lvl2pPr marL="712912" indent="0">
              <a:buNone/>
              <a:defRPr sz="1871"/>
            </a:lvl2pPr>
            <a:lvl3pPr marL="1425824" indent="0">
              <a:buNone/>
              <a:defRPr sz="1559"/>
            </a:lvl3pPr>
            <a:lvl4pPr marL="2138736" indent="0">
              <a:buNone/>
              <a:defRPr sz="1403"/>
            </a:lvl4pPr>
            <a:lvl5pPr marL="2851648" indent="0">
              <a:buNone/>
              <a:defRPr sz="1403"/>
            </a:lvl5pPr>
            <a:lvl6pPr marL="3564560" indent="0">
              <a:buNone/>
              <a:defRPr sz="1403"/>
            </a:lvl6pPr>
            <a:lvl7pPr marL="4277472" indent="0">
              <a:buNone/>
              <a:defRPr sz="1403"/>
            </a:lvl7pPr>
            <a:lvl8pPr marL="4990384" indent="0">
              <a:buNone/>
              <a:defRPr sz="1403"/>
            </a:lvl8pPr>
            <a:lvl9pPr marL="5703296" indent="0">
              <a:buNone/>
              <a:defRPr sz="1403"/>
            </a:lvl9pPr>
          </a:lstStyle>
          <a:p>
            <a:pPr lvl="0"/>
            <a:r>
              <a:rPr lang="ru-RU"/>
              <a:t>Образец текста</a:t>
            </a:r>
          </a:p>
        </p:txBody>
      </p:sp>
      <p:sp>
        <p:nvSpPr>
          <p:cNvPr id="5" name="Дата 4"/>
          <p:cNvSpPr>
            <a:spLocks noGrp="1"/>
          </p:cNvSpPr>
          <p:nvPr>
            <p:ph type="dt" sz="half" idx="10"/>
          </p:nvPr>
        </p:nvSpPr>
        <p:spPr/>
        <p:txBody>
          <a:bodyPr/>
          <a:lstStyle/>
          <a:p>
            <a:fld id="{5B106E36-FD25-4E2D-B0AA-010F637433A0}" type="datetimeFigureOut">
              <a:rPr lang="ru-RU" smtClean="0"/>
              <a:pPr/>
              <a:t>06.11.2019</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725C68B6-61C2-468F-89AB-4B9F7531AA68}" type="slidenum">
              <a:rPr lang="ru-RU" smtClean="0"/>
              <a:pPr/>
              <a:t>‹#›</a:t>
            </a:fld>
            <a:endParaRPr lang="ru-RU"/>
          </a:p>
        </p:txBody>
      </p:sp>
    </p:spTree>
    <p:extLst>
      <p:ext uri="{BB962C8B-B14F-4D97-AF65-F5344CB8AC3E}">
        <p14:creationId xmlns:p14="http://schemas.microsoft.com/office/powerpoint/2010/main" val="3777885338"/>
      </p:ext>
    </p:extLst>
  </p:cSld>
  <p:clrMapOvr>
    <a:masterClrMapping/>
  </p:clrMapOvr>
</p:sldLayout>
</file>

<file path=ppt/slideLayouts/slideLayout408.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2964743" y="7485380"/>
            <a:ext cx="9075420" cy="883691"/>
          </a:xfrm>
        </p:spPr>
        <p:txBody>
          <a:bodyPr anchor="b"/>
          <a:lstStyle>
            <a:lvl1pPr algn="l">
              <a:defRPr sz="3119" b="1"/>
            </a:lvl1pPr>
          </a:lstStyle>
          <a:p>
            <a:r>
              <a:rPr lang="ru-RU"/>
              <a:t>Образец заголовка</a:t>
            </a:r>
          </a:p>
        </p:txBody>
      </p:sp>
      <p:sp>
        <p:nvSpPr>
          <p:cNvPr id="3" name="Рисунок 2"/>
          <p:cNvSpPr>
            <a:spLocks noGrp="1"/>
          </p:cNvSpPr>
          <p:nvPr>
            <p:ph type="pic" idx="1"/>
          </p:nvPr>
        </p:nvSpPr>
        <p:spPr>
          <a:xfrm>
            <a:off x="2964743" y="955475"/>
            <a:ext cx="9075420" cy="6416040"/>
          </a:xfrm>
        </p:spPr>
        <p:txBody>
          <a:bodyPr/>
          <a:lstStyle>
            <a:lvl1pPr marL="0" indent="0">
              <a:buNone/>
              <a:defRPr sz="4990"/>
            </a:lvl1pPr>
            <a:lvl2pPr marL="712912" indent="0">
              <a:buNone/>
              <a:defRPr sz="4366"/>
            </a:lvl2pPr>
            <a:lvl3pPr marL="1425824" indent="0">
              <a:buNone/>
              <a:defRPr sz="3742"/>
            </a:lvl3pPr>
            <a:lvl4pPr marL="2138736" indent="0">
              <a:buNone/>
              <a:defRPr sz="3119"/>
            </a:lvl4pPr>
            <a:lvl5pPr marL="2851648" indent="0">
              <a:buNone/>
              <a:defRPr sz="3119"/>
            </a:lvl5pPr>
            <a:lvl6pPr marL="3564560" indent="0">
              <a:buNone/>
              <a:defRPr sz="3119"/>
            </a:lvl6pPr>
            <a:lvl7pPr marL="4277472" indent="0">
              <a:buNone/>
              <a:defRPr sz="3119"/>
            </a:lvl7pPr>
            <a:lvl8pPr marL="4990384" indent="0">
              <a:buNone/>
              <a:defRPr sz="3119"/>
            </a:lvl8pPr>
            <a:lvl9pPr marL="5703296" indent="0">
              <a:buNone/>
              <a:defRPr sz="3119"/>
            </a:lvl9pPr>
          </a:lstStyle>
          <a:p>
            <a:endParaRPr lang="ru-RU"/>
          </a:p>
        </p:txBody>
      </p:sp>
      <p:sp>
        <p:nvSpPr>
          <p:cNvPr id="4" name="Текст 3"/>
          <p:cNvSpPr>
            <a:spLocks noGrp="1"/>
          </p:cNvSpPr>
          <p:nvPr>
            <p:ph type="body" sz="half" idx="2"/>
          </p:nvPr>
        </p:nvSpPr>
        <p:spPr>
          <a:xfrm>
            <a:off x="2964743" y="8369071"/>
            <a:ext cx="9075420" cy="1254989"/>
          </a:xfrm>
        </p:spPr>
        <p:txBody>
          <a:bodyPr/>
          <a:lstStyle>
            <a:lvl1pPr marL="0" indent="0">
              <a:buNone/>
              <a:defRPr sz="2183"/>
            </a:lvl1pPr>
            <a:lvl2pPr marL="712912" indent="0">
              <a:buNone/>
              <a:defRPr sz="1871"/>
            </a:lvl2pPr>
            <a:lvl3pPr marL="1425824" indent="0">
              <a:buNone/>
              <a:defRPr sz="1559"/>
            </a:lvl3pPr>
            <a:lvl4pPr marL="2138736" indent="0">
              <a:buNone/>
              <a:defRPr sz="1403"/>
            </a:lvl4pPr>
            <a:lvl5pPr marL="2851648" indent="0">
              <a:buNone/>
              <a:defRPr sz="1403"/>
            </a:lvl5pPr>
            <a:lvl6pPr marL="3564560" indent="0">
              <a:buNone/>
              <a:defRPr sz="1403"/>
            </a:lvl6pPr>
            <a:lvl7pPr marL="4277472" indent="0">
              <a:buNone/>
              <a:defRPr sz="1403"/>
            </a:lvl7pPr>
            <a:lvl8pPr marL="4990384" indent="0">
              <a:buNone/>
              <a:defRPr sz="1403"/>
            </a:lvl8pPr>
            <a:lvl9pPr marL="5703296" indent="0">
              <a:buNone/>
              <a:defRPr sz="1403"/>
            </a:lvl9pPr>
          </a:lstStyle>
          <a:p>
            <a:pPr lvl="0"/>
            <a:r>
              <a:rPr lang="ru-RU"/>
              <a:t>Образец текста</a:t>
            </a:r>
          </a:p>
        </p:txBody>
      </p:sp>
      <p:sp>
        <p:nvSpPr>
          <p:cNvPr id="5" name="Дата 4"/>
          <p:cNvSpPr>
            <a:spLocks noGrp="1"/>
          </p:cNvSpPr>
          <p:nvPr>
            <p:ph type="dt" sz="half" idx="10"/>
          </p:nvPr>
        </p:nvSpPr>
        <p:spPr/>
        <p:txBody>
          <a:bodyPr/>
          <a:lstStyle/>
          <a:p>
            <a:fld id="{5B106E36-FD25-4E2D-B0AA-010F637433A0}" type="datetimeFigureOut">
              <a:rPr lang="ru-RU" smtClean="0"/>
              <a:pPr/>
              <a:t>06.11.2019</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725C68B6-61C2-468F-89AB-4B9F7531AA68}" type="slidenum">
              <a:rPr lang="ru-RU" smtClean="0"/>
              <a:pPr/>
              <a:t>‹#›</a:t>
            </a:fld>
            <a:endParaRPr lang="ru-RU"/>
          </a:p>
        </p:txBody>
      </p:sp>
    </p:spTree>
    <p:extLst>
      <p:ext uri="{BB962C8B-B14F-4D97-AF65-F5344CB8AC3E}">
        <p14:creationId xmlns:p14="http://schemas.microsoft.com/office/powerpoint/2010/main" val="137803572"/>
      </p:ext>
    </p:extLst>
  </p:cSld>
  <p:clrMapOvr>
    <a:masterClrMapping/>
  </p:clrMapOvr>
</p:sldLayout>
</file>

<file path=ppt/slideLayouts/slideLayout409.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Вертикальный текст 2"/>
          <p:cNvSpPr>
            <a:spLocks noGrp="1"/>
          </p:cNvSpPr>
          <p:nvPr>
            <p:ph type="body" orient="vert" idx="1"/>
          </p:nvPr>
        </p:nvSpPr>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p>
            <a:fld id="{5B106E36-FD25-4E2D-B0AA-010F637433A0}" type="datetimeFigureOut">
              <a:rPr lang="ru-RU" smtClean="0"/>
              <a:pPr/>
              <a:t>06.11.2019</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725C68B6-61C2-468F-89AB-4B9F7531AA68}" type="slidenum">
              <a:rPr lang="ru-RU" smtClean="0"/>
              <a:pPr/>
              <a:t>‹#›</a:t>
            </a:fld>
            <a:endParaRPr lang="ru-RU"/>
          </a:p>
        </p:txBody>
      </p:sp>
    </p:spTree>
    <p:extLst>
      <p:ext uri="{BB962C8B-B14F-4D97-AF65-F5344CB8AC3E}">
        <p14:creationId xmlns:p14="http://schemas.microsoft.com/office/powerpoint/2010/main" val="813525873"/>
      </p:ext>
    </p:extLst>
  </p:cSld>
  <p:clrMapOvr>
    <a:masterClrMapping/>
  </p:clrMapOvr>
</p:sldLayout>
</file>

<file path=ppt/slideLayouts/slideLayout410.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p:cNvSpPr>
            <a:spLocks noGrp="1"/>
          </p:cNvSpPr>
          <p:nvPr>
            <p:ph type="title" orient="vert"/>
          </p:nvPr>
        </p:nvSpPr>
        <p:spPr>
          <a:xfrm>
            <a:off x="10966132" y="428232"/>
            <a:ext cx="3403283" cy="9124045"/>
          </a:xfrm>
        </p:spPr>
        <p:txBody>
          <a:bodyPr vert="eaVert"/>
          <a:lstStyle/>
          <a:p>
            <a:r>
              <a:rPr lang="ru-RU"/>
              <a:t>Образец заголовка</a:t>
            </a:r>
          </a:p>
        </p:txBody>
      </p:sp>
      <p:sp>
        <p:nvSpPr>
          <p:cNvPr id="3" name="Вертикальный текст 2"/>
          <p:cNvSpPr>
            <a:spLocks noGrp="1"/>
          </p:cNvSpPr>
          <p:nvPr>
            <p:ph type="body" orient="vert" idx="1"/>
          </p:nvPr>
        </p:nvSpPr>
        <p:spPr>
          <a:xfrm>
            <a:off x="756285" y="428232"/>
            <a:ext cx="9957753" cy="9124045"/>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p>
            <a:fld id="{5B106E36-FD25-4E2D-B0AA-010F637433A0}" type="datetimeFigureOut">
              <a:rPr lang="ru-RU" smtClean="0"/>
              <a:pPr/>
              <a:t>06.11.2019</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725C68B6-61C2-468F-89AB-4B9F7531AA68}" type="slidenum">
              <a:rPr lang="ru-RU" smtClean="0"/>
              <a:pPr/>
              <a:t>‹#›</a:t>
            </a:fld>
            <a:endParaRPr lang="ru-RU"/>
          </a:p>
        </p:txBody>
      </p:sp>
    </p:spTree>
    <p:extLst>
      <p:ext uri="{BB962C8B-B14F-4D97-AF65-F5344CB8AC3E}">
        <p14:creationId xmlns:p14="http://schemas.microsoft.com/office/powerpoint/2010/main" val="2144856191"/>
      </p:ext>
    </p:extLst>
  </p:cSld>
  <p:clrMapOvr>
    <a:masterClrMapping/>
  </p:clrMapOvr>
</p:sldLayout>
</file>

<file path=ppt/slideLayouts/slideLayout41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134428" y="3314955"/>
            <a:ext cx="12856845" cy="40011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2268856" y="5988304"/>
            <a:ext cx="10587989"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083837895"/>
      </p:ext>
    </p:extLst>
  </p:cSld>
  <p:clrMapOvr>
    <a:masterClrMapping/>
  </p:clrMapOvr>
</p:sldLayout>
</file>

<file path=ppt/slideLayouts/slideLayout4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465510" y="521093"/>
            <a:ext cx="14194681" cy="420243"/>
          </a:xfrm>
        </p:spPr>
        <p:txBody>
          <a:bodyPr lIns="0" tIns="0" rIns="0" bIns="0"/>
          <a:lstStyle>
            <a:lvl1pPr>
              <a:defRPr sz="2731" b="0" i="0">
                <a:solidFill>
                  <a:schemeClr val="tx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228702473"/>
      </p:ext>
    </p:extLst>
  </p:cSld>
  <p:clrMapOvr>
    <a:masterClrMapping/>
  </p:clrMapOvr>
</p:sldLayout>
</file>

<file path=ppt/slideLayouts/slideLayout41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465510" y="521093"/>
            <a:ext cx="14194681" cy="420243"/>
          </a:xfrm>
        </p:spPr>
        <p:txBody>
          <a:bodyPr lIns="0" tIns="0" rIns="0" bIns="0"/>
          <a:lstStyle>
            <a:lvl1pPr>
              <a:defRPr sz="2731" b="0" i="0">
                <a:solidFill>
                  <a:schemeClr val="tx1"/>
                </a:solidFill>
                <a:latin typeface="Calibri"/>
                <a:cs typeface="Calibri"/>
              </a:defRPr>
            </a:lvl1pPr>
          </a:lstStyle>
          <a:p>
            <a:endParaRPr/>
          </a:p>
        </p:txBody>
      </p:sp>
      <p:sp>
        <p:nvSpPr>
          <p:cNvPr id="3" name="Holder 3"/>
          <p:cNvSpPr>
            <a:spLocks noGrp="1"/>
          </p:cNvSpPr>
          <p:nvPr>
            <p:ph sz="half" idx="2"/>
          </p:nvPr>
        </p:nvSpPr>
        <p:spPr>
          <a:xfrm>
            <a:off x="756285" y="2459482"/>
            <a:ext cx="657968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7789735" y="2459482"/>
            <a:ext cx="6579680" cy="27699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62246797"/>
      </p:ext>
    </p:extLst>
  </p:cSld>
  <p:clrMapOvr>
    <a:masterClrMapping/>
  </p:clrMapOvr>
</p:sldLayout>
</file>

<file path=ppt/slideLayouts/slideLayout41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465510" y="521093"/>
            <a:ext cx="14194681" cy="420243"/>
          </a:xfrm>
        </p:spPr>
        <p:txBody>
          <a:bodyPr lIns="0" tIns="0" rIns="0" bIns="0"/>
          <a:lstStyle>
            <a:lvl1pPr>
              <a:defRPr sz="2731" b="0" i="0">
                <a:solidFill>
                  <a:schemeClr val="tx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611914416"/>
      </p:ext>
    </p:extLst>
  </p:cSld>
  <p:clrMapOvr>
    <a:masterClrMapping/>
  </p:clrMapOvr>
</p:sldLayout>
</file>

<file path=ppt/slideLayouts/slideLayout41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53869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theme" Target="../theme/theme4.xml"/><Relationship Id="rId5" Type="http://schemas.openxmlformats.org/officeDocument/2006/relationships/slideLayout" Target="../slideLayouts/slideLayout39.xml"/><Relationship Id="rId4" Type="http://schemas.openxmlformats.org/officeDocument/2006/relationships/slideLayout" Target="../slideLayouts/slideLayout3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42.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theme" Target="../theme/theme5.xml"/><Relationship Id="rId5" Type="http://schemas.openxmlformats.org/officeDocument/2006/relationships/slideLayout" Target="../slideLayouts/slideLayout44.xml"/><Relationship Id="rId4" Type="http://schemas.openxmlformats.org/officeDocument/2006/relationships/slideLayout" Target="../slideLayouts/slideLayout43.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47.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theme" Target="../theme/theme6.xml"/><Relationship Id="rId5" Type="http://schemas.openxmlformats.org/officeDocument/2006/relationships/slideLayout" Target="../slideLayouts/slideLayout49.xml"/><Relationship Id="rId4" Type="http://schemas.openxmlformats.org/officeDocument/2006/relationships/slideLayout" Target="../slideLayouts/slideLayout48.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image" Target="../media/image7.jpeg"/><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theme" Target="../theme/theme7.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63.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theme" Target="../theme/theme8.xml"/><Relationship Id="rId5" Type="http://schemas.openxmlformats.org/officeDocument/2006/relationships/slideLayout" Target="../slideLayouts/slideLayout65.xml"/><Relationship Id="rId4" Type="http://schemas.openxmlformats.org/officeDocument/2006/relationships/slideLayout" Target="../slideLayouts/slideLayout64.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73.xml"/><Relationship Id="rId3" Type="http://schemas.openxmlformats.org/officeDocument/2006/relationships/slideLayout" Target="../slideLayouts/slideLayout68.xml"/><Relationship Id="rId7" Type="http://schemas.openxmlformats.org/officeDocument/2006/relationships/slideLayout" Target="../slideLayouts/slideLayout72.xml"/><Relationship Id="rId12" Type="http://schemas.openxmlformats.org/officeDocument/2006/relationships/theme" Target="../theme/theme9.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11" Type="http://schemas.openxmlformats.org/officeDocument/2006/relationships/slideLayout" Target="../slideLayouts/slideLayout76.xml"/><Relationship Id="rId5" Type="http://schemas.openxmlformats.org/officeDocument/2006/relationships/slideLayout" Target="../slideLayouts/slideLayout70.xml"/><Relationship Id="rId10" Type="http://schemas.openxmlformats.org/officeDocument/2006/relationships/slideLayout" Target="../slideLayouts/slideLayout75.xml"/><Relationship Id="rId4" Type="http://schemas.openxmlformats.org/officeDocument/2006/relationships/slideLayout" Target="../slideLayouts/slideLayout69.xml"/><Relationship Id="rId9" Type="http://schemas.openxmlformats.org/officeDocument/2006/relationships/slideLayout" Target="../slideLayouts/slideLayout74.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84.xml"/><Relationship Id="rId3" Type="http://schemas.openxmlformats.org/officeDocument/2006/relationships/slideLayout" Target="../slideLayouts/slideLayout79.xml"/><Relationship Id="rId7" Type="http://schemas.openxmlformats.org/officeDocument/2006/relationships/slideLayout" Target="../slideLayouts/slideLayout83.xml"/><Relationship Id="rId12" Type="http://schemas.openxmlformats.org/officeDocument/2006/relationships/theme" Target="../theme/theme10.xml"/><Relationship Id="rId2" Type="http://schemas.openxmlformats.org/officeDocument/2006/relationships/slideLayout" Target="../slideLayouts/slideLayout78.xml"/><Relationship Id="rId1" Type="http://schemas.openxmlformats.org/officeDocument/2006/relationships/slideLayout" Target="../slideLayouts/slideLayout77.xml"/><Relationship Id="rId6" Type="http://schemas.openxmlformats.org/officeDocument/2006/relationships/slideLayout" Target="../slideLayouts/slideLayout82.xml"/><Relationship Id="rId11" Type="http://schemas.openxmlformats.org/officeDocument/2006/relationships/slideLayout" Target="../slideLayouts/slideLayout87.xml"/><Relationship Id="rId5" Type="http://schemas.openxmlformats.org/officeDocument/2006/relationships/slideLayout" Target="../slideLayouts/slideLayout81.xml"/><Relationship Id="rId10" Type="http://schemas.openxmlformats.org/officeDocument/2006/relationships/slideLayout" Target="../slideLayouts/slideLayout86.xml"/><Relationship Id="rId4" Type="http://schemas.openxmlformats.org/officeDocument/2006/relationships/slideLayout" Target="../slideLayouts/slideLayout80.xml"/><Relationship Id="rId9" Type="http://schemas.openxmlformats.org/officeDocument/2006/relationships/slideLayout" Target="../slideLayouts/slideLayout85.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90.xml"/><Relationship Id="rId2" Type="http://schemas.openxmlformats.org/officeDocument/2006/relationships/slideLayout" Target="../slideLayouts/slideLayout89.xml"/><Relationship Id="rId1" Type="http://schemas.openxmlformats.org/officeDocument/2006/relationships/slideLayout" Target="../slideLayouts/slideLayout88.xml"/><Relationship Id="rId5" Type="http://schemas.openxmlformats.org/officeDocument/2006/relationships/theme" Target="../theme/theme11.xml"/><Relationship Id="rId4" Type="http://schemas.openxmlformats.org/officeDocument/2006/relationships/slideLayout" Target="../slideLayouts/slideLayout91.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99.xml"/><Relationship Id="rId13" Type="http://schemas.openxmlformats.org/officeDocument/2006/relationships/slideLayout" Target="../slideLayouts/slideLayout104.xml"/><Relationship Id="rId3" Type="http://schemas.openxmlformats.org/officeDocument/2006/relationships/slideLayout" Target="../slideLayouts/slideLayout94.xml"/><Relationship Id="rId7" Type="http://schemas.openxmlformats.org/officeDocument/2006/relationships/slideLayout" Target="../slideLayouts/slideLayout98.xml"/><Relationship Id="rId12" Type="http://schemas.openxmlformats.org/officeDocument/2006/relationships/slideLayout" Target="../slideLayouts/slideLayout103.xml"/><Relationship Id="rId2" Type="http://schemas.openxmlformats.org/officeDocument/2006/relationships/slideLayout" Target="../slideLayouts/slideLayout93.xml"/><Relationship Id="rId1" Type="http://schemas.openxmlformats.org/officeDocument/2006/relationships/slideLayout" Target="../slideLayouts/slideLayout92.xml"/><Relationship Id="rId6" Type="http://schemas.openxmlformats.org/officeDocument/2006/relationships/slideLayout" Target="../slideLayouts/slideLayout97.xml"/><Relationship Id="rId11" Type="http://schemas.openxmlformats.org/officeDocument/2006/relationships/slideLayout" Target="../slideLayouts/slideLayout102.xml"/><Relationship Id="rId5" Type="http://schemas.openxmlformats.org/officeDocument/2006/relationships/slideLayout" Target="../slideLayouts/slideLayout96.xml"/><Relationship Id="rId15" Type="http://schemas.openxmlformats.org/officeDocument/2006/relationships/theme" Target="../theme/theme12.xml"/><Relationship Id="rId10" Type="http://schemas.openxmlformats.org/officeDocument/2006/relationships/slideLayout" Target="../slideLayouts/slideLayout101.xml"/><Relationship Id="rId4" Type="http://schemas.openxmlformats.org/officeDocument/2006/relationships/slideLayout" Target="../slideLayouts/slideLayout95.xml"/><Relationship Id="rId9" Type="http://schemas.openxmlformats.org/officeDocument/2006/relationships/slideLayout" Target="../slideLayouts/slideLayout100.xml"/><Relationship Id="rId14" Type="http://schemas.openxmlformats.org/officeDocument/2006/relationships/slideLayout" Target="../slideLayouts/slideLayout105.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13.xml"/><Relationship Id="rId13" Type="http://schemas.openxmlformats.org/officeDocument/2006/relationships/theme" Target="../theme/theme13.xml"/><Relationship Id="rId3" Type="http://schemas.openxmlformats.org/officeDocument/2006/relationships/slideLayout" Target="../slideLayouts/slideLayout108.xml"/><Relationship Id="rId7" Type="http://schemas.openxmlformats.org/officeDocument/2006/relationships/slideLayout" Target="../slideLayouts/slideLayout112.xml"/><Relationship Id="rId12" Type="http://schemas.openxmlformats.org/officeDocument/2006/relationships/slideLayout" Target="../slideLayouts/slideLayout117.xml"/><Relationship Id="rId2" Type="http://schemas.openxmlformats.org/officeDocument/2006/relationships/slideLayout" Target="../slideLayouts/slideLayout107.xml"/><Relationship Id="rId1" Type="http://schemas.openxmlformats.org/officeDocument/2006/relationships/slideLayout" Target="../slideLayouts/slideLayout106.xml"/><Relationship Id="rId6" Type="http://schemas.openxmlformats.org/officeDocument/2006/relationships/slideLayout" Target="../slideLayouts/slideLayout111.xml"/><Relationship Id="rId11" Type="http://schemas.openxmlformats.org/officeDocument/2006/relationships/slideLayout" Target="../slideLayouts/slideLayout116.xml"/><Relationship Id="rId5" Type="http://schemas.openxmlformats.org/officeDocument/2006/relationships/slideLayout" Target="../slideLayouts/slideLayout110.xml"/><Relationship Id="rId10" Type="http://schemas.openxmlformats.org/officeDocument/2006/relationships/slideLayout" Target="../slideLayouts/slideLayout115.xml"/><Relationship Id="rId4" Type="http://schemas.openxmlformats.org/officeDocument/2006/relationships/slideLayout" Target="../slideLayouts/slideLayout109.xml"/><Relationship Id="rId9" Type="http://schemas.openxmlformats.org/officeDocument/2006/relationships/slideLayout" Target="../slideLayouts/slideLayout114.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120.xml"/><Relationship Id="rId2" Type="http://schemas.openxmlformats.org/officeDocument/2006/relationships/slideLayout" Target="../slideLayouts/slideLayout119.xml"/><Relationship Id="rId1" Type="http://schemas.openxmlformats.org/officeDocument/2006/relationships/slideLayout" Target="../slideLayouts/slideLayout118.xml"/><Relationship Id="rId6" Type="http://schemas.openxmlformats.org/officeDocument/2006/relationships/theme" Target="../theme/theme14.xml"/><Relationship Id="rId5" Type="http://schemas.openxmlformats.org/officeDocument/2006/relationships/slideLayout" Target="../slideLayouts/slideLayout122.xml"/><Relationship Id="rId4" Type="http://schemas.openxmlformats.org/officeDocument/2006/relationships/slideLayout" Target="../slideLayouts/slideLayout12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125.xml"/><Relationship Id="rId7" Type="http://schemas.openxmlformats.org/officeDocument/2006/relationships/theme" Target="../theme/theme15.xml"/><Relationship Id="rId2" Type="http://schemas.openxmlformats.org/officeDocument/2006/relationships/slideLayout" Target="../slideLayouts/slideLayout124.xml"/><Relationship Id="rId1" Type="http://schemas.openxmlformats.org/officeDocument/2006/relationships/slideLayout" Target="../slideLayouts/slideLayout123.xml"/><Relationship Id="rId6" Type="http://schemas.openxmlformats.org/officeDocument/2006/relationships/slideLayout" Target="../slideLayouts/slideLayout128.xml"/><Relationship Id="rId5" Type="http://schemas.openxmlformats.org/officeDocument/2006/relationships/slideLayout" Target="../slideLayouts/slideLayout127.xml"/><Relationship Id="rId4" Type="http://schemas.openxmlformats.org/officeDocument/2006/relationships/slideLayout" Target="../slideLayouts/slideLayout126.xml"/></Relationships>
</file>

<file path=ppt/slideMasters/_rels/slideMaster16.xml.rels><?xml version="1.0" encoding="UTF-8" standalone="yes"?>
<Relationships xmlns="http://schemas.openxmlformats.org/package/2006/relationships"><Relationship Id="rId13" Type="http://schemas.openxmlformats.org/officeDocument/2006/relationships/slideLayout" Target="../slideLayouts/slideLayout141.xml"/><Relationship Id="rId18" Type="http://schemas.openxmlformats.org/officeDocument/2006/relationships/slideLayout" Target="../slideLayouts/slideLayout146.xml"/><Relationship Id="rId26" Type="http://schemas.openxmlformats.org/officeDocument/2006/relationships/slideLayout" Target="../slideLayouts/slideLayout154.xml"/><Relationship Id="rId39" Type="http://schemas.openxmlformats.org/officeDocument/2006/relationships/slideLayout" Target="../slideLayouts/slideLayout167.xml"/><Relationship Id="rId3" Type="http://schemas.openxmlformats.org/officeDocument/2006/relationships/slideLayout" Target="../slideLayouts/slideLayout131.xml"/><Relationship Id="rId21" Type="http://schemas.openxmlformats.org/officeDocument/2006/relationships/slideLayout" Target="../slideLayouts/slideLayout149.xml"/><Relationship Id="rId34" Type="http://schemas.openxmlformats.org/officeDocument/2006/relationships/slideLayout" Target="../slideLayouts/slideLayout162.xml"/><Relationship Id="rId42" Type="http://schemas.openxmlformats.org/officeDocument/2006/relationships/slideLayout" Target="../slideLayouts/slideLayout170.xml"/><Relationship Id="rId47" Type="http://schemas.openxmlformats.org/officeDocument/2006/relationships/slideLayout" Target="../slideLayouts/slideLayout175.xml"/><Relationship Id="rId50" Type="http://schemas.openxmlformats.org/officeDocument/2006/relationships/theme" Target="../theme/theme16.xml"/><Relationship Id="rId7" Type="http://schemas.openxmlformats.org/officeDocument/2006/relationships/slideLayout" Target="../slideLayouts/slideLayout135.xml"/><Relationship Id="rId12" Type="http://schemas.openxmlformats.org/officeDocument/2006/relationships/slideLayout" Target="../slideLayouts/slideLayout140.xml"/><Relationship Id="rId17" Type="http://schemas.openxmlformats.org/officeDocument/2006/relationships/slideLayout" Target="../slideLayouts/slideLayout145.xml"/><Relationship Id="rId25" Type="http://schemas.openxmlformats.org/officeDocument/2006/relationships/slideLayout" Target="../slideLayouts/slideLayout153.xml"/><Relationship Id="rId33" Type="http://schemas.openxmlformats.org/officeDocument/2006/relationships/slideLayout" Target="../slideLayouts/slideLayout161.xml"/><Relationship Id="rId38" Type="http://schemas.openxmlformats.org/officeDocument/2006/relationships/slideLayout" Target="../slideLayouts/slideLayout166.xml"/><Relationship Id="rId46" Type="http://schemas.openxmlformats.org/officeDocument/2006/relationships/slideLayout" Target="../slideLayouts/slideLayout174.xml"/><Relationship Id="rId2" Type="http://schemas.openxmlformats.org/officeDocument/2006/relationships/slideLayout" Target="../slideLayouts/slideLayout130.xml"/><Relationship Id="rId16" Type="http://schemas.openxmlformats.org/officeDocument/2006/relationships/slideLayout" Target="../slideLayouts/slideLayout144.xml"/><Relationship Id="rId20" Type="http://schemas.openxmlformats.org/officeDocument/2006/relationships/slideLayout" Target="../slideLayouts/slideLayout148.xml"/><Relationship Id="rId29" Type="http://schemas.openxmlformats.org/officeDocument/2006/relationships/slideLayout" Target="../slideLayouts/slideLayout157.xml"/><Relationship Id="rId41" Type="http://schemas.openxmlformats.org/officeDocument/2006/relationships/slideLayout" Target="../slideLayouts/slideLayout169.xml"/><Relationship Id="rId1" Type="http://schemas.openxmlformats.org/officeDocument/2006/relationships/slideLayout" Target="../slideLayouts/slideLayout129.xml"/><Relationship Id="rId6" Type="http://schemas.openxmlformats.org/officeDocument/2006/relationships/slideLayout" Target="../slideLayouts/slideLayout134.xml"/><Relationship Id="rId11" Type="http://schemas.openxmlformats.org/officeDocument/2006/relationships/slideLayout" Target="../slideLayouts/slideLayout139.xml"/><Relationship Id="rId24" Type="http://schemas.openxmlformats.org/officeDocument/2006/relationships/slideLayout" Target="../slideLayouts/slideLayout152.xml"/><Relationship Id="rId32" Type="http://schemas.openxmlformats.org/officeDocument/2006/relationships/slideLayout" Target="../slideLayouts/slideLayout160.xml"/><Relationship Id="rId37" Type="http://schemas.openxmlformats.org/officeDocument/2006/relationships/slideLayout" Target="../slideLayouts/slideLayout165.xml"/><Relationship Id="rId40" Type="http://schemas.openxmlformats.org/officeDocument/2006/relationships/slideLayout" Target="../slideLayouts/slideLayout168.xml"/><Relationship Id="rId45" Type="http://schemas.openxmlformats.org/officeDocument/2006/relationships/slideLayout" Target="../slideLayouts/slideLayout173.xml"/><Relationship Id="rId5" Type="http://schemas.openxmlformats.org/officeDocument/2006/relationships/slideLayout" Target="../slideLayouts/slideLayout133.xml"/><Relationship Id="rId15" Type="http://schemas.openxmlformats.org/officeDocument/2006/relationships/slideLayout" Target="../slideLayouts/slideLayout143.xml"/><Relationship Id="rId23" Type="http://schemas.openxmlformats.org/officeDocument/2006/relationships/slideLayout" Target="../slideLayouts/slideLayout151.xml"/><Relationship Id="rId28" Type="http://schemas.openxmlformats.org/officeDocument/2006/relationships/slideLayout" Target="../slideLayouts/slideLayout156.xml"/><Relationship Id="rId36" Type="http://schemas.openxmlformats.org/officeDocument/2006/relationships/slideLayout" Target="../slideLayouts/slideLayout164.xml"/><Relationship Id="rId49" Type="http://schemas.openxmlformats.org/officeDocument/2006/relationships/slideLayout" Target="../slideLayouts/slideLayout177.xml"/><Relationship Id="rId10" Type="http://schemas.openxmlformats.org/officeDocument/2006/relationships/slideLayout" Target="../slideLayouts/slideLayout138.xml"/><Relationship Id="rId19" Type="http://schemas.openxmlformats.org/officeDocument/2006/relationships/slideLayout" Target="../slideLayouts/slideLayout147.xml"/><Relationship Id="rId31" Type="http://schemas.openxmlformats.org/officeDocument/2006/relationships/slideLayout" Target="../slideLayouts/slideLayout159.xml"/><Relationship Id="rId44" Type="http://schemas.openxmlformats.org/officeDocument/2006/relationships/slideLayout" Target="../slideLayouts/slideLayout172.xml"/><Relationship Id="rId4" Type="http://schemas.openxmlformats.org/officeDocument/2006/relationships/slideLayout" Target="../slideLayouts/slideLayout132.xml"/><Relationship Id="rId9" Type="http://schemas.openxmlformats.org/officeDocument/2006/relationships/slideLayout" Target="../slideLayouts/slideLayout137.xml"/><Relationship Id="rId14" Type="http://schemas.openxmlformats.org/officeDocument/2006/relationships/slideLayout" Target="../slideLayouts/slideLayout142.xml"/><Relationship Id="rId22" Type="http://schemas.openxmlformats.org/officeDocument/2006/relationships/slideLayout" Target="../slideLayouts/slideLayout150.xml"/><Relationship Id="rId27" Type="http://schemas.openxmlformats.org/officeDocument/2006/relationships/slideLayout" Target="../slideLayouts/slideLayout155.xml"/><Relationship Id="rId30" Type="http://schemas.openxmlformats.org/officeDocument/2006/relationships/slideLayout" Target="../slideLayouts/slideLayout158.xml"/><Relationship Id="rId35" Type="http://schemas.openxmlformats.org/officeDocument/2006/relationships/slideLayout" Target="../slideLayouts/slideLayout163.xml"/><Relationship Id="rId43" Type="http://schemas.openxmlformats.org/officeDocument/2006/relationships/slideLayout" Target="../slideLayouts/slideLayout171.xml"/><Relationship Id="rId48" Type="http://schemas.openxmlformats.org/officeDocument/2006/relationships/slideLayout" Target="../slideLayouts/slideLayout176.xml"/><Relationship Id="rId8" Type="http://schemas.openxmlformats.org/officeDocument/2006/relationships/slideLayout" Target="../slideLayouts/slideLayout13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85.xml"/><Relationship Id="rId13" Type="http://schemas.openxmlformats.org/officeDocument/2006/relationships/slideLayout" Target="../slideLayouts/slideLayout190.xml"/><Relationship Id="rId3" Type="http://schemas.openxmlformats.org/officeDocument/2006/relationships/slideLayout" Target="../slideLayouts/slideLayout180.xml"/><Relationship Id="rId7" Type="http://schemas.openxmlformats.org/officeDocument/2006/relationships/slideLayout" Target="../slideLayouts/slideLayout184.xml"/><Relationship Id="rId12" Type="http://schemas.openxmlformats.org/officeDocument/2006/relationships/slideLayout" Target="../slideLayouts/slideLayout189.xml"/><Relationship Id="rId2" Type="http://schemas.openxmlformats.org/officeDocument/2006/relationships/slideLayout" Target="../slideLayouts/slideLayout179.xml"/><Relationship Id="rId1" Type="http://schemas.openxmlformats.org/officeDocument/2006/relationships/slideLayout" Target="../slideLayouts/slideLayout178.xml"/><Relationship Id="rId6" Type="http://schemas.openxmlformats.org/officeDocument/2006/relationships/slideLayout" Target="../slideLayouts/slideLayout183.xml"/><Relationship Id="rId11" Type="http://schemas.openxmlformats.org/officeDocument/2006/relationships/slideLayout" Target="../slideLayouts/slideLayout188.xml"/><Relationship Id="rId5" Type="http://schemas.openxmlformats.org/officeDocument/2006/relationships/slideLayout" Target="../slideLayouts/slideLayout182.xml"/><Relationship Id="rId15" Type="http://schemas.openxmlformats.org/officeDocument/2006/relationships/theme" Target="../theme/theme17.xml"/><Relationship Id="rId10" Type="http://schemas.openxmlformats.org/officeDocument/2006/relationships/slideLayout" Target="../slideLayouts/slideLayout187.xml"/><Relationship Id="rId4" Type="http://schemas.openxmlformats.org/officeDocument/2006/relationships/slideLayout" Target="../slideLayouts/slideLayout181.xml"/><Relationship Id="rId9" Type="http://schemas.openxmlformats.org/officeDocument/2006/relationships/slideLayout" Target="../slideLayouts/slideLayout186.xml"/><Relationship Id="rId14" Type="http://schemas.openxmlformats.org/officeDocument/2006/relationships/slideLayout" Target="../slideLayouts/slideLayout191.xml"/></Relationships>
</file>

<file path=ppt/slideMasters/_rels/slideMaster18.xml.rels><?xml version="1.0" encoding="UTF-8" standalone="yes"?>
<Relationships xmlns="http://schemas.openxmlformats.org/package/2006/relationships"><Relationship Id="rId3" Type="http://schemas.openxmlformats.org/officeDocument/2006/relationships/slideLayout" Target="../slideLayouts/slideLayout194.xml"/><Relationship Id="rId7" Type="http://schemas.openxmlformats.org/officeDocument/2006/relationships/theme" Target="../theme/theme18.xml"/><Relationship Id="rId2" Type="http://schemas.openxmlformats.org/officeDocument/2006/relationships/slideLayout" Target="../slideLayouts/slideLayout193.xml"/><Relationship Id="rId1" Type="http://schemas.openxmlformats.org/officeDocument/2006/relationships/slideLayout" Target="../slideLayouts/slideLayout192.xml"/><Relationship Id="rId6" Type="http://schemas.openxmlformats.org/officeDocument/2006/relationships/slideLayout" Target="../slideLayouts/slideLayout197.xml"/><Relationship Id="rId5" Type="http://schemas.openxmlformats.org/officeDocument/2006/relationships/slideLayout" Target="../slideLayouts/slideLayout196.xml"/><Relationship Id="rId4" Type="http://schemas.openxmlformats.org/officeDocument/2006/relationships/slideLayout" Target="../slideLayouts/slideLayout195.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200.xml"/><Relationship Id="rId2" Type="http://schemas.openxmlformats.org/officeDocument/2006/relationships/slideLayout" Target="../slideLayouts/slideLayout199.xml"/><Relationship Id="rId1" Type="http://schemas.openxmlformats.org/officeDocument/2006/relationships/slideLayout" Target="../slideLayouts/slideLayout198.xml"/><Relationship Id="rId6" Type="http://schemas.openxmlformats.org/officeDocument/2006/relationships/theme" Target="../theme/theme19.xml"/><Relationship Id="rId5" Type="http://schemas.openxmlformats.org/officeDocument/2006/relationships/slideLayout" Target="../slideLayouts/slideLayout202.xml"/><Relationship Id="rId4" Type="http://schemas.openxmlformats.org/officeDocument/2006/relationships/slideLayout" Target="../slideLayouts/slideLayout201.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10.xml"/><Relationship Id="rId3" Type="http://schemas.openxmlformats.org/officeDocument/2006/relationships/slideLayout" Target="../slideLayouts/slideLayout205.xml"/><Relationship Id="rId7" Type="http://schemas.openxmlformats.org/officeDocument/2006/relationships/slideLayout" Target="../slideLayouts/slideLayout209.xml"/><Relationship Id="rId12" Type="http://schemas.openxmlformats.org/officeDocument/2006/relationships/theme" Target="../theme/theme20.xml"/><Relationship Id="rId2" Type="http://schemas.openxmlformats.org/officeDocument/2006/relationships/slideLayout" Target="../slideLayouts/slideLayout204.xml"/><Relationship Id="rId1" Type="http://schemas.openxmlformats.org/officeDocument/2006/relationships/slideLayout" Target="../slideLayouts/slideLayout203.xml"/><Relationship Id="rId6" Type="http://schemas.openxmlformats.org/officeDocument/2006/relationships/slideLayout" Target="../slideLayouts/slideLayout208.xml"/><Relationship Id="rId11" Type="http://schemas.openxmlformats.org/officeDocument/2006/relationships/slideLayout" Target="../slideLayouts/slideLayout213.xml"/><Relationship Id="rId5" Type="http://schemas.openxmlformats.org/officeDocument/2006/relationships/slideLayout" Target="../slideLayouts/slideLayout207.xml"/><Relationship Id="rId10" Type="http://schemas.openxmlformats.org/officeDocument/2006/relationships/slideLayout" Target="../slideLayouts/slideLayout212.xml"/><Relationship Id="rId4" Type="http://schemas.openxmlformats.org/officeDocument/2006/relationships/slideLayout" Target="../slideLayouts/slideLayout206.xml"/><Relationship Id="rId9" Type="http://schemas.openxmlformats.org/officeDocument/2006/relationships/slideLayout" Target="../slideLayouts/slideLayout211.xml"/></Relationships>
</file>

<file path=ppt/slideMasters/_rels/slideMaster21.xml.rels><?xml version="1.0" encoding="UTF-8" standalone="yes"?>
<Relationships xmlns="http://schemas.openxmlformats.org/package/2006/relationships"><Relationship Id="rId13" Type="http://schemas.openxmlformats.org/officeDocument/2006/relationships/slideLayout" Target="../slideLayouts/slideLayout226.xml"/><Relationship Id="rId18" Type="http://schemas.openxmlformats.org/officeDocument/2006/relationships/slideLayout" Target="../slideLayouts/slideLayout231.xml"/><Relationship Id="rId26" Type="http://schemas.openxmlformats.org/officeDocument/2006/relationships/slideLayout" Target="../slideLayouts/slideLayout239.xml"/><Relationship Id="rId39" Type="http://schemas.openxmlformats.org/officeDocument/2006/relationships/slideLayout" Target="../slideLayouts/slideLayout252.xml"/><Relationship Id="rId3" Type="http://schemas.openxmlformats.org/officeDocument/2006/relationships/slideLayout" Target="../slideLayouts/slideLayout216.xml"/><Relationship Id="rId21" Type="http://schemas.openxmlformats.org/officeDocument/2006/relationships/slideLayout" Target="../slideLayouts/slideLayout234.xml"/><Relationship Id="rId34" Type="http://schemas.openxmlformats.org/officeDocument/2006/relationships/slideLayout" Target="../slideLayouts/slideLayout247.xml"/><Relationship Id="rId42" Type="http://schemas.openxmlformats.org/officeDocument/2006/relationships/slideLayout" Target="../slideLayouts/slideLayout255.xml"/><Relationship Id="rId47" Type="http://schemas.openxmlformats.org/officeDocument/2006/relationships/slideLayout" Target="../slideLayouts/slideLayout260.xml"/><Relationship Id="rId50" Type="http://schemas.openxmlformats.org/officeDocument/2006/relationships/theme" Target="../theme/theme21.xml"/><Relationship Id="rId7" Type="http://schemas.openxmlformats.org/officeDocument/2006/relationships/slideLayout" Target="../slideLayouts/slideLayout220.xml"/><Relationship Id="rId12" Type="http://schemas.openxmlformats.org/officeDocument/2006/relationships/slideLayout" Target="../slideLayouts/slideLayout225.xml"/><Relationship Id="rId17" Type="http://schemas.openxmlformats.org/officeDocument/2006/relationships/slideLayout" Target="../slideLayouts/slideLayout230.xml"/><Relationship Id="rId25" Type="http://schemas.openxmlformats.org/officeDocument/2006/relationships/slideLayout" Target="../slideLayouts/slideLayout238.xml"/><Relationship Id="rId33" Type="http://schemas.openxmlformats.org/officeDocument/2006/relationships/slideLayout" Target="../slideLayouts/slideLayout246.xml"/><Relationship Id="rId38" Type="http://schemas.openxmlformats.org/officeDocument/2006/relationships/slideLayout" Target="../slideLayouts/slideLayout251.xml"/><Relationship Id="rId46" Type="http://schemas.openxmlformats.org/officeDocument/2006/relationships/slideLayout" Target="../slideLayouts/slideLayout259.xml"/><Relationship Id="rId2" Type="http://schemas.openxmlformats.org/officeDocument/2006/relationships/slideLayout" Target="../slideLayouts/slideLayout215.xml"/><Relationship Id="rId16" Type="http://schemas.openxmlformats.org/officeDocument/2006/relationships/slideLayout" Target="../slideLayouts/slideLayout229.xml"/><Relationship Id="rId20" Type="http://schemas.openxmlformats.org/officeDocument/2006/relationships/slideLayout" Target="../slideLayouts/slideLayout233.xml"/><Relationship Id="rId29" Type="http://schemas.openxmlformats.org/officeDocument/2006/relationships/slideLayout" Target="../slideLayouts/slideLayout242.xml"/><Relationship Id="rId41" Type="http://schemas.openxmlformats.org/officeDocument/2006/relationships/slideLayout" Target="../slideLayouts/slideLayout254.xml"/><Relationship Id="rId1" Type="http://schemas.openxmlformats.org/officeDocument/2006/relationships/slideLayout" Target="../slideLayouts/slideLayout214.xml"/><Relationship Id="rId6" Type="http://schemas.openxmlformats.org/officeDocument/2006/relationships/slideLayout" Target="../slideLayouts/slideLayout219.xml"/><Relationship Id="rId11" Type="http://schemas.openxmlformats.org/officeDocument/2006/relationships/slideLayout" Target="../slideLayouts/slideLayout224.xml"/><Relationship Id="rId24" Type="http://schemas.openxmlformats.org/officeDocument/2006/relationships/slideLayout" Target="../slideLayouts/slideLayout237.xml"/><Relationship Id="rId32" Type="http://schemas.openxmlformats.org/officeDocument/2006/relationships/slideLayout" Target="../slideLayouts/slideLayout245.xml"/><Relationship Id="rId37" Type="http://schemas.openxmlformats.org/officeDocument/2006/relationships/slideLayout" Target="../slideLayouts/slideLayout250.xml"/><Relationship Id="rId40" Type="http://schemas.openxmlformats.org/officeDocument/2006/relationships/slideLayout" Target="../slideLayouts/slideLayout253.xml"/><Relationship Id="rId45" Type="http://schemas.openxmlformats.org/officeDocument/2006/relationships/slideLayout" Target="../slideLayouts/slideLayout258.xml"/><Relationship Id="rId5" Type="http://schemas.openxmlformats.org/officeDocument/2006/relationships/slideLayout" Target="../slideLayouts/slideLayout218.xml"/><Relationship Id="rId15" Type="http://schemas.openxmlformats.org/officeDocument/2006/relationships/slideLayout" Target="../slideLayouts/slideLayout228.xml"/><Relationship Id="rId23" Type="http://schemas.openxmlformats.org/officeDocument/2006/relationships/slideLayout" Target="../slideLayouts/slideLayout236.xml"/><Relationship Id="rId28" Type="http://schemas.openxmlformats.org/officeDocument/2006/relationships/slideLayout" Target="../slideLayouts/slideLayout241.xml"/><Relationship Id="rId36" Type="http://schemas.openxmlformats.org/officeDocument/2006/relationships/slideLayout" Target="../slideLayouts/slideLayout249.xml"/><Relationship Id="rId49" Type="http://schemas.openxmlformats.org/officeDocument/2006/relationships/slideLayout" Target="../slideLayouts/slideLayout262.xml"/><Relationship Id="rId10" Type="http://schemas.openxmlformats.org/officeDocument/2006/relationships/slideLayout" Target="../slideLayouts/slideLayout223.xml"/><Relationship Id="rId19" Type="http://schemas.openxmlformats.org/officeDocument/2006/relationships/slideLayout" Target="../slideLayouts/slideLayout232.xml"/><Relationship Id="rId31" Type="http://schemas.openxmlformats.org/officeDocument/2006/relationships/slideLayout" Target="../slideLayouts/slideLayout244.xml"/><Relationship Id="rId44" Type="http://schemas.openxmlformats.org/officeDocument/2006/relationships/slideLayout" Target="../slideLayouts/slideLayout257.xml"/><Relationship Id="rId4" Type="http://schemas.openxmlformats.org/officeDocument/2006/relationships/slideLayout" Target="../slideLayouts/slideLayout217.xml"/><Relationship Id="rId9" Type="http://schemas.openxmlformats.org/officeDocument/2006/relationships/slideLayout" Target="../slideLayouts/slideLayout222.xml"/><Relationship Id="rId14" Type="http://schemas.openxmlformats.org/officeDocument/2006/relationships/slideLayout" Target="../slideLayouts/slideLayout227.xml"/><Relationship Id="rId22" Type="http://schemas.openxmlformats.org/officeDocument/2006/relationships/slideLayout" Target="../slideLayouts/slideLayout235.xml"/><Relationship Id="rId27" Type="http://schemas.openxmlformats.org/officeDocument/2006/relationships/slideLayout" Target="../slideLayouts/slideLayout240.xml"/><Relationship Id="rId30" Type="http://schemas.openxmlformats.org/officeDocument/2006/relationships/slideLayout" Target="../slideLayouts/slideLayout243.xml"/><Relationship Id="rId35" Type="http://schemas.openxmlformats.org/officeDocument/2006/relationships/slideLayout" Target="../slideLayouts/slideLayout248.xml"/><Relationship Id="rId43" Type="http://schemas.openxmlformats.org/officeDocument/2006/relationships/slideLayout" Target="../slideLayouts/slideLayout256.xml"/><Relationship Id="rId48" Type="http://schemas.openxmlformats.org/officeDocument/2006/relationships/slideLayout" Target="../slideLayouts/slideLayout261.xml"/><Relationship Id="rId8" Type="http://schemas.openxmlformats.org/officeDocument/2006/relationships/slideLayout" Target="../slideLayouts/slideLayout221.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70.xml"/><Relationship Id="rId13" Type="http://schemas.openxmlformats.org/officeDocument/2006/relationships/slideLayout" Target="../slideLayouts/slideLayout275.xml"/><Relationship Id="rId3" Type="http://schemas.openxmlformats.org/officeDocument/2006/relationships/slideLayout" Target="../slideLayouts/slideLayout265.xml"/><Relationship Id="rId7" Type="http://schemas.openxmlformats.org/officeDocument/2006/relationships/slideLayout" Target="../slideLayouts/slideLayout269.xml"/><Relationship Id="rId12" Type="http://schemas.openxmlformats.org/officeDocument/2006/relationships/slideLayout" Target="../slideLayouts/slideLayout274.xml"/><Relationship Id="rId2" Type="http://schemas.openxmlformats.org/officeDocument/2006/relationships/slideLayout" Target="../slideLayouts/slideLayout264.xml"/><Relationship Id="rId1" Type="http://schemas.openxmlformats.org/officeDocument/2006/relationships/slideLayout" Target="../slideLayouts/slideLayout263.xml"/><Relationship Id="rId6" Type="http://schemas.openxmlformats.org/officeDocument/2006/relationships/slideLayout" Target="../slideLayouts/slideLayout268.xml"/><Relationship Id="rId11" Type="http://schemas.openxmlformats.org/officeDocument/2006/relationships/slideLayout" Target="../slideLayouts/slideLayout273.xml"/><Relationship Id="rId5" Type="http://schemas.openxmlformats.org/officeDocument/2006/relationships/slideLayout" Target="../slideLayouts/slideLayout267.xml"/><Relationship Id="rId15" Type="http://schemas.openxmlformats.org/officeDocument/2006/relationships/theme" Target="../theme/theme22.xml"/><Relationship Id="rId10" Type="http://schemas.openxmlformats.org/officeDocument/2006/relationships/slideLayout" Target="../slideLayouts/slideLayout272.xml"/><Relationship Id="rId4" Type="http://schemas.openxmlformats.org/officeDocument/2006/relationships/slideLayout" Target="../slideLayouts/slideLayout266.xml"/><Relationship Id="rId9" Type="http://schemas.openxmlformats.org/officeDocument/2006/relationships/slideLayout" Target="../slideLayouts/slideLayout271.xml"/><Relationship Id="rId14" Type="http://schemas.openxmlformats.org/officeDocument/2006/relationships/slideLayout" Target="../slideLayouts/slideLayout276.xml"/></Relationships>
</file>

<file path=ppt/slideMasters/_rels/slideMaster23.xml.rels><?xml version="1.0" encoding="UTF-8" standalone="yes"?>
<Relationships xmlns="http://schemas.openxmlformats.org/package/2006/relationships"><Relationship Id="rId13" Type="http://schemas.openxmlformats.org/officeDocument/2006/relationships/slideLayout" Target="../slideLayouts/slideLayout289.xml"/><Relationship Id="rId18" Type="http://schemas.openxmlformats.org/officeDocument/2006/relationships/slideLayout" Target="../slideLayouts/slideLayout294.xml"/><Relationship Id="rId26" Type="http://schemas.openxmlformats.org/officeDocument/2006/relationships/slideLayout" Target="../slideLayouts/slideLayout302.xml"/><Relationship Id="rId39" Type="http://schemas.openxmlformats.org/officeDocument/2006/relationships/slideLayout" Target="../slideLayouts/slideLayout315.xml"/><Relationship Id="rId3" Type="http://schemas.openxmlformats.org/officeDocument/2006/relationships/slideLayout" Target="../slideLayouts/slideLayout279.xml"/><Relationship Id="rId21" Type="http://schemas.openxmlformats.org/officeDocument/2006/relationships/slideLayout" Target="../slideLayouts/slideLayout297.xml"/><Relationship Id="rId34" Type="http://schemas.openxmlformats.org/officeDocument/2006/relationships/slideLayout" Target="../slideLayouts/slideLayout310.xml"/><Relationship Id="rId42" Type="http://schemas.openxmlformats.org/officeDocument/2006/relationships/slideLayout" Target="../slideLayouts/slideLayout318.xml"/><Relationship Id="rId47" Type="http://schemas.openxmlformats.org/officeDocument/2006/relationships/slideLayout" Target="../slideLayouts/slideLayout323.xml"/><Relationship Id="rId50" Type="http://schemas.openxmlformats.org/officeDocument/2006/relationships/slideLayout" Target="../slideLayouts/slideLayout326.xml"/><Relationship Id="rId7" Type="http://schemas.openxmlformats.org/officeDocument/2006/relationships/slideLayout" Target="../slideLayouts/slideLayout283.xml"/><Relationship Id="rId12" Type="http://schemas.openxmlformats.org/officeDocument/2006/relationships/slideLayout" Target="../slideLayouts/slideLayout288.xml"/><Relationship Id="rId17" Type="http://schemas.openxmlformats.org/officeDocument/2006/relationships/slideLayout" Target="../slideLayouts/slideLayout293.xml"/><Relationship Id="rId25" Type="http://schemas.openxmlformats.org/officeDocument/2006/relationships/slideLayout" Target="../slideLayouts/slideLayout301.xml"/><Relationship Id="rId33" Type="http://schemas.openxmlformats.org/officeDocument/2006/relationships/slideLayout" Target="../slideLayouts/slideLayout309.xml"/><Relationship Id="rId38" Type="http://schemas.openxmlformats.org/officeDocument/2006/relationships/slideLayout" Target="../slideLayouts/slideLayout314.xml"/><Relationship Id="rId46" Type="http://schemas.openxmlformats.org/officeDocument/2006/relationships/slideLayout" Target="../slideLayouts/slideLayout322.xml"/><Relationship Id="rId2" Type="http://schemas.openxmlformats.org/officeDocument/2006/relationships/slideLayout" Target="../slideLayouts/slideLayout278.xml"/><Relationship Id="rId16" Type="http://schemas.openxmlformats.org/officeDocument/2006/relationships/slideLayout" Target="../slideLayouts/slideLayout292.xml"/><Relationship Id="rId20" Type="http://schemas.openxmlformats.org/officeDocument/2006/relationships/slideLayout" Target="../slideLayouts/slideLayout296.xml"/><Relationship Id="rId29" Type="http://schemas.openxmlformats.org/officeDocument/2006/relationships/slideLayout" Target="../slideLayouts/slideLayout305.xml"/><Relationship Id="rId41" Type="http://schemas.openxmlformats.org/officeDocument/2006/relationships/slideLayout" Target="../slideLayouts/slideLayout317.xml"/><Relationship Id="rId1" Type="http://schemas.openxmlformats.org/officeDocument/2006/relationships/slideLayout" Target="../slideLayouts/slideLayout277.xml"/><Relationship Id="rId6" Type="http://schemas.openxmlformats.org/officeDocument/2006/relationships/slideLayout" Target="../slideLayouts/slideLayout282.xml"/><Relationship Id="rId11" Type="http://schemas.openxmlformats.org/officeDocument/2006/relationships/slideLayout" Target="../slideLayouts/slideLayout287.xml"/><Relationship Id="rId24" Type="http://schemas.openxmlformats.org/officeDocument/2006/relationships/slideLayout" Target="../slideLayouts/slideLayout300.xml"/><Relationship Id="rId32" Type="http://schemas.openxmlformats.org/officeDocument/2006/relationships/slideLayout" Target="../slideLayouts/slideLayout308.xml"/><Relationship Id="rId37" Type="http://schemas.openxmlformats.org/officeDocument/2006/relationships/slideLayout" Target="../slideLayouts/slideLayout313.xml"/><Relationship Id="rId40" Type="http://schemas.openxmlformats.org/officeDocument/2006/relationships/slideLayout" Target="../slideLayouts/slideLayout316.xml"/><Relationship Id="rId45" Type="http://schemas.openxmlformats.org/officeDocument/2006/relationships/slideLayout" Target="../slideLayouts/slideLayout321.xml"/><Relationship Id="rId5" Type="http://schemas.openxmlformats.org/officeDocument/2006/relationships/slideLayout" Target="../slideLayouts/slideLayout281.xml"/><Relationship Id="rId15" Type="http://schemas.openxmlformats.org/officeDocument/2006/relationships/slideLayout" Target="../slideLayouts/slideLayout291.xml"/><Relationship Id="rId23" Type="http://schemas.openxmlformats.org/officeDocument/2006/relationships/slideLayout" Target="../slideLayouts/slideLayout299.xml"/><Relationship Id="rId28" Type="http://schemas.openxmlformats.org/officeDocument/2006/relationships/slideLayout" Target="../slideLayouts/slideLayout304.xml"/><Relationship Id="rId36" Type="http://schemas.openxmlformats.org/officeDocument/2006/relationships/slideLayout" Target="../slideLayouts/slideLayout312.xml"/><Relationship Id="rId49" Type="http://schemas.openxmlformats.org/officeDocument/2006/relationships/slideLayout" Target="../slideLayouts/slideLayout325.xml"/><Relationship Id="rId10" Type="http://schemas.openxmlformats.org/officeDocument/2006/relationships/slideLayout" Target="../slideLayouts/slideLayout286.xml"/><Relationship Id="rId19" Type="http://schemas.openxmlformats.org/officeDocument/2006/relationships/slideLayout" Target="../slideLayouts/slideLayout295.xml"/><Relationship Id="rId31" Type="http://schemas.openxmlformats.org/officeDocument/2006/relationships/slideLayout" Target="../slideLayouts/slideLayout307.xml"/><Relationship Id="rId44" Type="http://schemas.openxmlformats.org/officeDocument/2006/relationships/slideLayout" Target="../slideLayouts/slideLayout320.xml"/><Relationship Id="rId4" Type="http://schemas.openxmlformats.org/officeDocument/2006/relationships/slideLayout" Target="../slideLayouts/slideLayout280.xml"/><Relationship Id="rId9" Type="http://schemas.openxmlformats.org/officeDocument/2006/relationships/slideLayout" Target="../slideLayouts/slideLayout285.xml"/><Relationship Id="rId14" Type="http://schemas.openxmlformats.org/officeDocument/2006/relationships/slideLayout" Target="../slideLayouts/slideLayout290.xml"/><Relationship Id="rId22" Type="http://schemas.openxmlformats.org/officeDocument/2006/relationships/slideLayout" Target="../slideLayouts/slideLayout298.xml"/><Relationship Id="rId27" Type="http://schemas.openxmlformats.org/officeDocument/2006/relationships/slideLayout" Target="../slideLayouts/slideLayout303.xml"/><Relationship Id="rId30" Type="http://schemas.openxmlformats.org/officeDocument/2006/relationships/slideLayout" Target="../slideLayouts/slideLayout306.xml"/><Relationship Id="rId35" Type="http://schemas.openxmlformats.org/officeDocument/2006/relationships/slideLayout" Target="../slideLayouts/slideLayout311.xml"/><Relationship Id="rId43" Type="http://schemas.openxmlformats.org/officeDocument/2006/relationships/slideLayout" Target="../slideLayouts/slideLayout319.xml"/><Relationship Id="rId48" Type="http://schemas.openxmlformats.org/officeDocument/2006/relationships/slideLayout" Target="../slideLayouts/slideLayout324.xml"/><Relationship Id="rId8" Type="http://schemas.openxmlformats.org/officeDocument/2006/relationships/slideLayout" Target="../slideLayouts/slideLayout284.xml"/><Relationship Id="rId51" Type="http://schemas.openxmlformats.org/officeDocument/2006/relationships/theme" Target="../theme/theme23.xml"/></Relationships>
</file>

<file path=ppt/slideMasters/_rels/slideMaster24.xml.rels><?xml version="1.0" encoding="UTF-8" standalone="yes"?>
<Relationships xmlns="http://schemas.openxmlformats.org/package/2006/relationships"><Relationship Id="rId3" Type="http://schemas.openxmlformats.org/officeDocument/2006/relationships/slideLayout" Target="../slideLayouts/slideLayout329.xml"/><Relationship Id="rId7" Type="http://schemas.openxmlformats.org/officeDocument/2006/relationships/theme" Target="../theme/theme24.xml"/><Relationship Id="rId2" Type="http://schemas.openxmlformats.org/officeDocument/2006/relationships/slideLayout" Target="../slideLayouts/slideLayout328.xml"/><Relationship Id="rId1" Type="http://schemas.openxmlformats.org/officeDocument/2006/relationships/slideLayout" Target="../slideLayouts/slideLayout327.xml"/><Relationship Id="rId6" Type="http://schemas.openxmlformats.org/officeDocument/2006/relationships/slideLayout" Target="../slideLayouts/slideLayout332.xml"/><Relationship Id="rId5" Type="http://schemas.openxmlformats.org/officeDocument/2006/relationships/slideLayout" Target="../slideLayouts/slideLayout331.xml"/><Relationship Id="rId4" Type="http://schemas.openxmlformats.org/officeDocument/2006/relationships/slideLayout" Target="../slideLayouts/slideLayout330.xml"/></Relationships>
</file>

<file path=ppt/slideMasters/_rels/slideMaster25.xml.rels><?xml version="1.0" encoding="UTF-8" standalone="yes"?>
<Relationships xmlns="http://schemas.openxmlformats.org/package/2006/relationships"><Relationship Id="rId8" Type="http://schemas.openxmlformats.org/officeDocument/2006/relationships/slideLayout" Target="../slideLayouts/slideLayout340.xml"/><Relationship Id="rId3" Type="http://schemas.openxmlformats.org/officeDocument/2006/relationships/slideLayout" Target="../slideLayouts/slideLayout335.xml"/><Relationship Id="rId7" Type="http://schemas.openxmlformats.org/officeDocument/2006/relationships/slideLayout" Target="../slideLayouts/slideLayout339.xml"/><Relationship Id="rId12" Type="http://schemas.openxmlformats.org/officeDocument/2006/relationships/theme" Target="../theme/theme25.xml"/><Relationship Id="rId2" Type="http://schemas.openxmlformats.org/officeDocument/2006/relationships/slideLayout" Target="../slideLayouts/slideLayout334.xml"/><Relationship Id="rId1" Type="http://schemas.openxmlformats.org/officeDocument/2006/relationships/slideLayout" Target="../slideLayouts/slideLayout333.xml"/><Relationship Id="rId6" Type="http://schemas.openxmlformats.org/officeDocument/2006/relationships/slideLayout" Target="../slideLayouts/slideLayout338.xml"/><Relationship Id="rId11" Type="http://schemas.openxmlformats.org/officeDocument/2006/relationships/slideLayout" Target="../slideLayouts/slideLayout343.xml"/><Relationship Id="rId5" Type="http://schemas.openxmlformats.org/officeDocument/2006/relationships/slideLayout" Target="../slideLayouts/slideLayout337.xml"/><Relationship Id="rId10" Type="http://schemas.openxmlformats.org/officeDocument/2006/relationships/slideLayout" Target="../slideLayouts/slideLayout342.xml"/><Relationship Id="rId4" Type="http://schemas.openxmlformats.org/officeDocument/2006/relationships/slideLayout" Target="../slideLayouts/slideLayout336.xml"/><Relationship Id="rId9" Type="http://schemas.openxmlformats.org/officeDocument/2006/relationships/slideLayout" Target="../slideLayouts/slideLayout341.xml"/></Relationships>
</file>

<file path=ppt/slideMasters/_rels/slideMaster26.xml.rels><?xml version="1.0" encoding="UTF-8" standalone="yes"?>
<Relationships xmlns="http://schemas.openxmlformats.org/package/2006/relationships"><Relationship Id="rId8" Type="http://schemas.openxmlformats.org/officeDocument/2006/relationships/slideLayout" Target="../slideLayouts/slideLayout351.xml"/><Relationship Id="rId13" Type="http://schemas.openxmlformats.org/officeDocument/2006/relationships/slideLayout" Target="../slideLayouts/slideLayout356.xml"/><Relationship Id="rId3" Type="http://schemas.openxmlformats.org/officeDocument/2006/relationships/slideLayout" Target="../slideLayouts/slideLayout346.xml"/><Relationship Id="rId7" Type="http://schemas.openxmlformats.org/officeDocument/2006/relationships/slideLayout" Target="../slideLayouts/slideLayout350.xml"/><Relationship Id="rId12" Type="http://schemas.openxmlformats.org/officeDocument/2006/relationships/slideLayout" Target="../slideLayouts/slideLayout355.xml"/><Relationship Id="rId2" Type="http://schemas.openxmlformats.org/officeDocument/2006/relationships/slideLayout" Target="../slideLayouts/slideLayout345.xml"/><Relationship Id="rId1" Type="http://schemas.openxmlformats.org/officeDocument/2006/relationships/slideLayout" Target="../slideLayouts/slideLayout344.xml"/><Relationship Id="rId6" Type="http://schemas.openxmlformats.org/officeDocument/2006/relationships/slideLayout" Target="../slideLayouts/slideLayout349.xml"/><Relationship Id="rId11" Type="http://schemas.openxmlformats.org/officeDocument/2006/relationships/slideLayout" Target="../slideLayouts/slideLayout354.xml"/><Relationship Id="rId5" Type="http://schemas.openxmlformats.org/officeDocument/2006/relationships/slideLayout" Target="../slideLayouts/slideLayout348.xml"/><Relationship Id="rId10" Type="http://schemas.openxmlformats.org/officeDocument/2006/relationships/slideLayout" Target="../slideLayouts/slideLayout353.xml"/><Relationship Id="rId4" Type="http://schemas.openxmlformats.org/officeDocument/2006/relationships/slideLayout" Target="../slideLayouts/slideLayout347.xml"/><Relationship Id="rId9" Type="http://schemas.openxmlformats.org/officeDocument/2006/relationships/slideLayout" Target="../slideLayouts/slideLayout352.xml"/><Relationship Id="rId14" Type="http://schemas.openxmlformats.org/officeDocument/2006/relationships/theme" Target="../theme/theme26.xml"/></Relationships>
</file>

<file path=ppt/slideMasters/_rels/slideMaster27.xml.rels><?xml version="1.0" encoding="UTF-8" standalone="yes"?>
<Relationships xmlns="http://schemas.openxmlformats.org/package/2006/relationships"><Relationship Id="rId3" Type="http://schemas.openxmlformats.org/officeDocument/2006/relationships/slideLayout" Target="../slideLayouts/slideLayout359.xml"/><Relationship Id="rId7" Type="http://schemas.openxmlformats.org/officeDocument/2006/relationships/theme" Target="../theme/theme27.xml"/><Relationship Id="rId2" Type="http://schemas.openxmlformats.org/officeDocument/2006/relationships/slideLayout" Target="../slideLayouts/slideLayout358.xml"/><Relationship Id="rId1" Type="http://schemas.openxmlformats.org/officeDocument/2006/relationships/slideLayout" Target="../slideLayouts/slideLayout357.xml"/><Relationship Id="rId6" Type="http://schemas.openxmlformats.org/officeDocument/2006/relationships/slideLayout" Target="../slideLayouts/slideLayout362.xml"/><Relationship Id="rId5" Type="http://schemas.openxmlformats.org/officeDocument/2006/relationships/slideLayout" Target="../slideLayouts/slideLayout361.xml"/><Relationship Id="rId4" Type="http://schemas.openxmlformats.org/officeDocument/2006/relationships/slideLayout" Target="../slideLayouts/slideLayout360.xml"/></Relationships>
</file>

<file path=ppt/slideMasters/_rels/slideMaster28.xml.rels><?xml version="1.0" encoding="UTF-8" standalone="yes"?>
<Relationships xmlns="http://schemas.openxmlformats.org/package/2006/relationships"><Relationship Id="rId8" Type="http://schemas.openxmlformats.org/officeDocument/2006/relationships/slideLayout" Target="../slideLayouts/slideLayout370.xml"/><Relationship Id="rId13" Type="http://schemas.openxmlformats.org/officeDocument/2006/relationships/theme" Target="../theme/theme28.xml"/><Relationship Id="rId3" Type="http://schemas.openxmlformats.org/officeDocument/2006/relationships/slideLayout" Target="../slideLayouts/slideLayout365.xml"/><Relationship Id="rId7" Type="http://schemas.openxmlformats.org/officeDocument/2006/relationships/slideLayout" Target="../slideLayouts/slideLayout369.xml"/><Relationship Id="rId12" Type="http://schemas.openxmlformats.org/officeDocument/2006/relationships/slideLayout" Target="../slideLayouts/slideLayout374.xml"/><Relationship Id="rId2" Type="http://schemas.openxmlformats.org/officeDocument/2006/relationships/slideLayout" Target="../slideLayouts/slideLayout364.xml"/><Relationship Id="rId1" Type="http://schemas.openxmlformats.org/officeDocument/2006/relationships/slideLayout" Target="../slideLayouts/slideLayout363.xml"/><Relationship Id="rId6" Type="http://schemas.openxmlformats.org/officeDocument/2006/relationships/slideLayout" Target="../slideLayouts/slideLayout368.xml"/><Relationship Id="rId11" Type="http://schemas.openxmlformats.org/officeDocument/2006/relationships/slideLayout" Target="../slideLayouts/slideLayout373.xml"/><Relationship Id="rId5" Type="http://schemas.openxmlformats.org/officeDocument/2006/relationships/slideLayout" Target="../slideLayouts/slideLayout367.xml"/><Relationship Id="rId10" Type="http://schemas.openxmlformats.org/officeDocument/2006/relationships/slideLayout" Target="../slideLayouts/slideLayout372.xml"/><Relationship Id="rId4" Type="http://schemas.openxmlformats.org/officeDocument/2006/relationships/slideLayout" Target="../slideLayouts/slideLayout366.xml"/><Relationship Id="rId9" Type="http://schemas.openxmlformats.org/officeDocument/2006/relationships/slideLayout" Target="../slideLayouts/slideLayout371.xml"/></Relationships>
</file>

<file path=ppt/slideMasters/_rels/slideMaster29.xml.rels><?xml version="1.0" encoding="UTF-8" standalone="yes"?>
<Relationships xmlns="http://schemas.openxmlformats.org/package/2006/relationships"><Relationship Id="rId8" Type="http://schemas.openxmlformats.org/officeDocument/2006/relationships/slideLayout" Target="../slideLayouts/slideLayout382.xml"/><Relationship Id="rId3" Type="http://schemas.openxmlformats.org/officeDocument/2006/relationships/slideLayout" Target="../slideLayouts/slideLayout377.xml"/><Relationship Id="rId7" Type="http://schemas.openxmlformats.org/officeDocument/2006/relationships/slideLayout" Target="../slideLayouts/slideLayout381.xml"/><Relationship Id="rId12" Type="http://schemas.openxmlformats.org/officeDocument/2006/relationships/theme" Target="../theme/theme29.xml"/><Relationship Id="rId2" Type="http://schemas.openxmlformats.org/officeDocument/2006/relationships/slideLayout" Target="../slideLayouts/slideLayout376.xml"/><Relationship Id="rId1" Type="http://schemas.openxmlformats.org/officeDocument/2006/relationships/slideLayout" Target="../slideLayouts/slideLayout375.xml"/><Relationship Id="rId6" Type="http://schemas.openxmlformats.org/officeDocument/2006/relationships/slideLayout" Target="../slideLayouts/slideLayout380.xml"/><Relationship Id="rId11" Type="http://schemas.openxmlformats.org/officeDocument/2006/relationships/slideLayout" Target="../slideLayouts/slideLayout385.xml"/><Relationship Id="rId5" Type="http://schemas.openxmlformats.org/officeDocument/2006/relationships/slideLayout" Target="../slideLayouts/slideLayout379.xml"/><Relationship Id="rId10" Type="http://schemas.openxmlformats.org/officeDocument/2006/relationships/slideLayout" Target="../slideLayouts/slideLayout384.xml"/><Relationship Id="rId4" Type="http://schemas.openxmlformats.org/officeDocument/2006/relationships/slideLayout" Target="../slideLayouts/slideLayout378.xml"/><Relationship Id="rId9" Type="http://schemas.openxmlformats.org/officeDocument/2006/relationships/slideLayout" Target="../slideLayouts/slideLayout383.xml"/></Relationships>
</file>

<file path=ppt/slideMasters/_rels/slideMaster30.xml.rels><?xml version="1.0" encoding="UTF-8" standalone="yes"?>
<Relationships xmlns="http://schemas.openxmlformats.org/package/2006/relationships"><Relationship Id="rId8" Type="http://schemas.openxmlformats.org/officeDocument/2006/relationships/slideLayout" Target="../slideLayouts/slideLayout393.xml"/><Relationship Id="rId3" Type="http://schemas.openxmlformats.org/officeDocument/2006/relationships/slideLayout" Target="../slideLayouts/slideLayout388.xml"/><Relationship Id="rId7" Type="http://schemas.openxmlformats.org/officeDocument/2006/relationships/slideLayout" Target="../slideLayouts/slideLayout392.xml"/><Relationship Id="rId12" Type="http://schemas.openxmlformats.org/officeDocument/2006/relationships/theme" Target="../theme/theme30.xml"/><Relationship Id="rId2" Type="http://schemas.openxmlformats.org/officeDocument/2006/relationships/slideLayout" Target="../slideLayouts/slideLayout387.xml"/><Relationship Id="rId1" Type="http://schemas.openxmlformats.org/officeDocument/2006/relationships/slideLayout" Target="../slideLayouts/slideLayout386.xml"/><Relationship Id="rId6" Type="http://schemas.openxmlformats.org/officeDocument/2006/relationships/slideLayout" Target="../slideLayouts/slideLayout391.xml"/><Relationship Id="rId11" Type="http://schemas.openxmlformats.org/officeDocument/2006/relationships/slideLayout" Target="../slideLayouts/slideLayout396.xml"/><Relationship Id="rId5" Type="http://schemas.openxmlformats.org/officeDocument/2006/relationships/slideLayout" Target="../slideLayouts/slideLayout390.xml"/><Relationship Id="rId10" Type="http://schemas.openxmlformats.org/officeDocument/2006/relationships/slideLayout" Target="../slideLayouts/slideLayout395.xml"/><Relationship Id="rId4" Type="http://schemas.openxmlformats.org/officeDocument/2006/relationships/slideLayout" Target="../slideLayouts/slideLayout389.xml"/><Relationship Id="rId9" Type="http://schemas.openxmlformats.org/officeDocument/2006/relationships/slideLayout" Target="../slideLayouts/slideLayout394.xml"/></Relationships>
</file>

<file path=ppt/slideMasters/_rels/slideMaster31.xml.rels><?xml version="1.0" encoding="UTF-8" standalone="yes"?>
<Relationships xmlns="http://schemas.openxmlformats.org/package/2006/relationships"><Relationship Id="rId3" Type="http://schemas.openxmlformats.org/officeDocument/2006/relationships/slideLayout" Target="../slideLayouts/slideLayout399.xml"/><Relationship Id="rId2" Type="http://schemas.openxmlformats.org/officeDocument/2006/relationships/slideLayout" Target="../slideLayouts/slideLayout398.xml"/><Relationship Id="rId1" Type="http://schemas.openxmlformats.org/officeDocument/2006/relationships/slideLayout" Target="../slideLayouts/slideLayout397.xml"/><Relationship Id="rId4" Type="http://schemas.openxmlformats.org/officeDocument/2006/relationships/theme" Target="../theme/theme31.xml"/></Relationships>
</file>

<file path=ppt/slideMasters/_rels/slideMaster32.xml.rels><?xml version="1.0" encoding="UTF-8" standalone="yes"?>
<Relationships xmlns="http://schemas.openxmlformats.org/package/2006/relationships"><Relationship Id="rId8" Type="http://schemas.openxmlformats.org/officeDocument/2006/relationships/slideLayout" Target="../slideLayouts/slideLayout407.xml"/><Relationship Id="rId3" Type="http://schemas.openxmlformats.org/officeDocument/2006/relationships/slideLayout" Target="../slideLayouts/slideLayout402.xml"/><Relationship Id="rId7" Type="http://schemas.openxmlformats.org/officeDocument/2006/relationships/slideLayout" Target="../slideLayouts/slideLayout406.xml"/><Relationship Id="rId12" Type="http://schemas.openxmlformats.org/officeDocument/2006/relationships/theme" Target="../theme/theme32.xml"/><Relationship Id="rId2" Type="http://schemas.openxmlformats.org/officeDocument/2006/relationships/slideLayout" Target="../slideLayouts/slideLayout401.xml"/><Relationship Id="rId1" Type="http://schemas.openxmlformats.org/officeDocument/2006/relationships/slideLayout" Target="../slideLayouts/slideLayout400.xml"/><Relationship Id="rId6" Type="http://schemas.openxmlformats.org/officeDocument/2006/relationships/slideLayout" Target="../slideLayouts/slideLayout405.xml"/><Relationship Id="rId11" Type="http://schemas.openxmlformats.org/officeDocument/2006/relationships/slideLayout" Target="../slideLayouts/slideLayout410.xml"/><Relationship Id="rId5" Type="http://schemas.openxmlformats.org/officeDocument/2006/relationships/slideLayout" Target="../slideLayouts/slideLayout404.xml"/><Relationship Id="rId10" Type="http://schemas.openxmlformats.org/officeDocument/2006/relationships/slideLayout" Target="../slideLayouts/slideLayout409.xml"/><Relationship Id="rId4" Type="http://schemas.openxmlformats.org/officeDocument/2006/relationships/slideLayout" Target="../slideLayouts/slideLayout403.xml"/><Relationship Id="rId9" Type="http://schemas.openxmlformats.org/officeDocument/2006/relationships/slideLayout" Target="../slideLayouts/slideLayout408.xml"/></Relationships>
</file>

<file path=ppt/slideMasters/_rels/slideMaster3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413.xml"/><Relationship Id="rId7" Type="http://schemas.openxmlformats.org/officeDocument/2006/relationships/image" Target="../media/image13.png"/><Relationship Id="rId2" Type="http://schemas.openxmlformats.org/officeDocument/2006/relationships/slideLayout" Target="../slideLayouts/slideLayout412.xml"/><Relationship Id="rId1" Type="http://schemas.openxmlformats.org/officeDocument/2006/relationships/slideLayout" Target="../slideLayouts/slideLayout411.xml"/><Relationship Id="rId6" Type="http://schemas.openxmlformats.org/officeDocument/2006/relationships/theme" Target="../theme/theme33.xml"/><Relationship Id="rId5" Type="http://schemas.openxmlformats.org/officeDocument/2006/relationships/slideLayout" Target="../slideLayouts/slideLayout415.xml"/><Relationship Id="rId4" Type="http://schemas.openxmlformats.org/officeDocument/2006/relationships/slideLayout" Target="../slideLayouts/slideLayout4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
          <p:cNvSpPr>
            <a:spLocks noGrp="1" noChangeArrowheads="1"/>
          </p:cNvSpPr>
          <p:nvPr>
            <p:ph type="title"/>
          </p:nvPr>
        </p:nvSpPr>
        <p:spPr bwMode="auto">
          <a:xfrm>
            <a:off x="1079282" y="1792135"/>
            <a:ext cx="12967137" cy="3613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50800" tIns="50800" rIns="50800" bIns="50800" numCol="1" anchor="b" anchorCtr="0" compatLnSpc="1">
            <a:prstTxWarp prst="textNoShape">
              <a:avLst/>
            </a:prstTxWarp>
          </a:bodyPr>
          <a:lstStyle/>
          <a:p>
            <a:pPr lvl="0"/>
            <a:r>
              <a:rPr lang="en-US" altLang="ru-RU">
                <a:sym typeface="Gill Sans"/>
              </a:rPr>
              <a:t>Click to edit Master title style</a:t>
            </a:r>
          </a:p>
        </p:txBody>
      </p:sp>
      <p:sp>
        <p:nvSpPr>
          <p:cNvPr id="1027" name="Rectangle 2"/>
          <p:cNvSpPr>
            <a:spLocks noGrp="1" noChangeArrowheads="1"/>
          </p:cNvSpPr>
          <p:nvPr>
            <p:ph type="body" idx="1"/>
          </p:nvPr>
        </p:nvSpPr>
        <p:spPr bwMode="auto">
          <a:xfrm>
            <a:off x="1079282" y="5505121"/>
            <a:ext cx="12967137" cy="1237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50800" tIns="50800" rIns="50800" bIns="50800" numCol="1" anchor="t" anchorCtr="0" compatLnSpc="1">
            <a:prstTxWarp prst="textNoShape">
              <a:avLst/>
            </a:prstTxWarp>
          </a:bodyPr>
          <a:lstStyle/>
          <a:p>
            <a:pPr lvl="0"/>
            <a:r>
              <a:rPr lang="en-US" altLang="ru-RU">
                <a:sym typeface="Gill Sans"/>
              </a:rPr>
              <a:t>Click to edit Master text styles</a:t>
            </a:r>
          </a:p>
          <a:p>
            <a:pPr lvl="1"/>
            <a:r>
              <a:rPr lang="en-US" altLang="ru-RU">
                <a:sym typeface="Gill Sans"/>
              </a:rPr>
              <a:t>Second level</a:t>
            </a:r>
          </a:p>
          <a:p>
            <a:pPr lvl="2"/>
            <a:r>
              <a:rPr lang="en-US" altLang="ru-RU">
                <a:sym typeface="Gill Sans"/>
              </a:rPr>
              <a:t>Third level</a:t>
            </a:r>
          </a:p>
          <a:p>
            <a:pPr lvl="3"/>
            <a:r>
              <a:rPr lang="en-US" altLang="ru-RU">
                <a:sym typeface="Gill Sans"/>
              </a:rPr>
              <a:t>Fourth level</a:t>
            </a:r>
          </a:p>
          <a:p>
            <a:pPr lvl="4"/>
            <a:r>
              <a:rPr lang="en-US" altLang="ru-RU">
                <a:sym typeface="Gill Sans"/>
              </a:rPr>
              <a:t>Fifth level</a:t>
            </a:r>
          </a:p>
        </p:txBody>
      </p:sp>
    </p:spTree>
    <p:extLst>
      <p:ext uri="{BB962C8B-B14F-4D97-AF65-F5344CB8AC3E}">
        <p14:creationId xmlns:p14="http://schemas.microsoft.com/office/powerpoint/2010/main" val="4007434939"/>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4041" r:id="rId12"/>
  </p:sldLayoutIdLst>
  <p:transition/>
  <p:txStyles>
    <p:titleStyle>
      <a:lvl1pPr algn="ctr" rtl="0" eaLnBrk="0" fontAlgn="base" hangingPunct="0">
        <a:spcBef>
          <a:spcPct val="0"/>
        </a:spcBef>
        <a:spcAft>
          <a:spcPct val="0"/>
        </a:spcAft>
        <a:defRPr sz="7195">
          <a:solidFill>
            <a:schemeClr val="tx1"/>
          </a:solidFill>
          <a:latin typeface="+mj-lt"/>
          <a:ea typeface="ヒラギノ角ゴ ProN W3" charset="0"/>
          <a:cs typeface="+mj-cs"/>
          <a:sym typeface="Gill Sans"/>
        </a:defRPr>
      </a:lvl1pPr>
      <a:lvl2pPr algn="ctr" rtl="0" eaLnBrk="0" fontAlgn="base" hangingPunct="0">
        <a:spcBef>
          <a:spcPct val="0"/>
        </a:spcBef>
        <a:spcAft>
          <a:spcPct val="0"/>
        </a:spcAft>
        <a:defRPr sz="7195">
          <a:solidFill>
            <a:schemeClr val="tx1"/>
          </a:solidFill>
          <a:latin typeface="Gill Sans" charset="0"/>
          <a:ea typeface="ヒラギノ角ゴ ProN W3" charset="0"/>
          <a:cs typeface="ヒラギノ角ゴ ProN W3" charset="0"/>
          <a:sym typeface="Gill Sans"/>
        </a:defRPr>
      </a:lvl2pPr>
      <a:lvl3pPr algn="ctr" rtl="0" eaLnBrk="0" fontAlgn="base" hangingPunct="0">
        <a:spcBef>
          <a:spcPct val="0"/>
        </a:spcBef>
        <a:spcAft>
          <a:spcPct val="0"/>
        </a:spcAft>
        <a:defRPr sz="7195">
          <a:solidFill>
            <a:schemeClr val="tx1"/>
          </a:solidFill>
          <a:latin typeface="Gill Sans" charset="0"/>
          <a:ea typeface="ヒラギノ角ゴ ProN W3" charset="0"/>
          <a:cs typeface="ヒラギノ角ゴ ProN W3" charset="0"/>
          <a:sym typeface="Gill Sans"/>
        </a:defRPr>
      </a:lvl3pPr>
      <a:lvl4pPr algn="ctr" rtl="0" eaLnBrk="0" fontAlgn="base" hangingPunct="0">
        <a:spcBef>
          <a:spcPct val="0"/>
        </a:spcBef>
        <a:spcAft>
          <a:spcPct val="0"/>
        </a:spcAft>
        <a:defRPr sz="7195">
          <a:solidFill>
            <a:schemeClr val="tx1"/>
          </a:solidFill>
          <a:latin typeface="Gill Sans" charset="0"/>
          <a:ea typeface="ヒラギノ角ゴ ProN W3" charset="0"/>
          <a:cs typeface="ヒラギノ角ゴ ProN W3" charset="0"/>
          <a:sym typeface="Gill Sans"/>
        </a:defRPr>
      </a:lvl4pPr>
      <a:lvl5pPr algn="ctr" rtl="0" eaLnBrk="0" fontAlgn="base" hangingPunct="0">
        <a:spcBef>
          <a:spcPct val="0"/>
        </a:spcBef>
        <a:spcAft>
          <a:spcPct val="0"/>
        </a:spcAft>
        <a:defRPr sz="7195">
          <a:solidFill>
            <a:schemeClr val="tx1"/>
          </a:solidFill>
          <a:latin typeface="Gill Sans" charset="0"/>
          <a:ea typeface="ヒラギノ角ゴ ProN W3" charset="0"/>
          <a:cs typeface="ヒラギノ角ゴ ProN W3" charset="0"/>
          <a:sym typeface="Gill Sans"/>
        </a:defRPr>
      </a:lvl5pPr>
      <a:lvl6pPr marL="283601" algn="ctr" rtl="0" fontAlgn="base">
        <a:spcBef>
          <a:spcPct val="0"/>
        </a:spcBef>
        <a:spcAft>
          <a:spcPct val="0"/>
        </a:spcAft>
        <a:defRPr sz="7195">
          <a:solidFill>
            <a:schemeClr val="tx1"/>
          </a:solidFill>
          <a:latin typeface="Gill Sans" charset="0"/>
          <a:cs typeface="ヒラギノ角ゴ ProN W3" charset="0"/>
          <a:sym typeface="Gill Sans" charset="0"/>
        </a:defRPr>
      </a:lvl6pPr>
      <a:lvl7pPr marL="567202" algn="ctr" rtl="0" fontAlgn="base">
        <a:spcBef>
          <a:spcPct val="0"/>
        </a:spcBef>
        <a:spcAft>
          <a:spcPct val="0"/>
        </a:spcAft>
        <a:defRPr sz="7195">
          <a:solidFill>
            <a:schemeClr val="tx1"/>
          </a:solidFill>
          <a:latin typeface="Gill Sans" charset="0"/>
          <a:cs typeface="ヒラギノ角ゴ ProN W3" charset="0"/>
          <a:sym typeface="Gill Sans" charset="0"/>
        </a:defRPr>
      </a:lvl7pPr>
      <a:lvl8pPr marL="850803" algn="ctr" rtl="0" fontAlgn="base">
        <a:spcBef>
          <a:spcPct val="0"/>
        </a:spcBef>
        <a:spcAft>
          <a:spcPct val="0"/>
        </a:spcAft>
        <a:defRPr sz="7195">
          <a:solidFill>
            <a:schemeClr val="tx1"/>
          </a:solidFill>
          <a:latin typeface="Gill Sans" charset="0"/>
          <a:cs typeface="ヒラギノ角ゴ ProN W3" charset="0"/>
          <a:sym typeface="Gill Sans" charset="0"/>
        </a:defRPr>
      </a:lvl8pPr>
      <a:lvl9pPr marL="1134405" algn="ctr" rtl="0" fontAlgn="base">
        <a:spcBef>
          <a:spcPct val="0"/>
        </a:spcBef>
        <a:spcAft>
          <a:spcPct val="0"/>
        </a:spcAft>
        <a:defRPr sz="7195">
          <a:solidFill>
            <a:schemeClr val="tx1"/>
          </a:solidFill>
          <a:latin typeface="Gill Sans" charset="0"/>
          <a:cs typeface="ヒラギノ角ゴ ProN W3" charset="0"/>
          <a:sym typeface="Gill Sans" charset="0"/>
        </a:defRPr>
      </a:lvl9pPr>
    </p:titleStyle>
    <p:bodyStyle>
      <a:lvl1pPr marL="212701" indent="-212701" algn="ctr" rtl="0" eaLnBrk="0" fontAlgn="base" hangingPunct="0">
        <a:spcBef>
          <a:spcPct val="0"/>
        </a:spcBef>
        <a:spcAft>
          <a:spcPct val="0"/>
        </a:spcAft>
        <a:defRPr sz="2977">
          <a:solidFill>
            <a:schemeClr val="tx1"/>
          </a:solidFill>
          <a:latin typeface="+mn-lt"/>
          <a:ea typeface="ヒラギノ角ゴ ProN W3" charset="0"/>
          <a:cs typeface="+mn-cs"/>
          <a:sym typeface="Gill Sans"/>
        </a:defRPr>
      </a:lvl1pPr>
      <a:lvl2pPr marL="460852" indent="-177251" algn="ctr" rtl="0" eaLnBrk="0" fontAlgn="base" hangingPunct="0">
        <a:spcBef>
          <a:spcPct val="0"/>
        </a:spcBef>
        <a:spcAft>
          <a:spcPct val="0"/>
        </a:spcAft>
        <a:defRPr sz="2977">
          <a:solidFill>
            <a:schemeClr val="tx1"/>
          </a:solidFill>
          <a:latin typeface="+mn-lt"/>
          <a:ea typeface="ヒラギノ角ゴ ProN W3" charset="0"/>
          <a:cs typeface="+mn-cs"/>
          <a:sym typeface="Gill Sans"/>
        </a:defRPr>
      </a:lvl2pPr>
      <a:lvl3pPr marL="709003" indent="-141801" algn="ctr" rtl="0" eaLnBrk="0" fontAlgn="base" hangingPunct="0">
        <a:spcBef>
          <a:spcPct val="0"/>
        </a:spcBef>
        <a:spcAft>
          <a:spcPct val="0"/>
        </a:spcAft>
        <a:defRPr sz="2977">
          <a:solidFill>
            <a:schemeClr val="tx1"/>
          </a:solidFill>
          <a:latin typeface="+mn-lt"/>
          <a:ea typeface="ヒラギノ角ゴ ProN W3" charset="0"/>
          <a:cs typeface="+mn-cs"/>
          <a:sym typeface="Gill Sans"/>
        </a:defRPr>
      </a:lvl3pPr>
      <a:lvl4pPr marL="992604" indent="-141801" algn="ctr" rtl="0" eaLnBrk="0" fontAlgn="base" hangingPunct="0">
        <a:spcBef>
          <a:spcPct val="0"/>
        </a:spcBef>
        <a:spcAft>
          <a:spcPct val="0"/>
        </a:spcAft>
        <a:defRPr sz="2977">
          <a:solidFill>
            <a:schemeClr val="tx1"/>
          </a:solidFill>
          <a:latin typeface="+mn-lt"/>
          <a:ea typeface="ヒラギノ角ゴ ProN W3" charset="0"/>
          <a:cs typeface="+mn-cs"/>
          <a:sym typeface="Gill Sans"/>
        </a:defRPr>
      </a:lvl4pPr>
      <a:lvl5pPr marL="1276205" indent="-141801" algn="ctr" rtl="0" eaLnBrk="0" fontAlgn="base" hangingPunct="0">
        <a:spcBef>
          <a:spcPct val="0"/>
        </a:spcBef>
        <a:spcAft>
          <a:spcPct val="0"/>
        </a:spcAft>
        <a:defRPr sz="2977">
          <a:solidFill>
            <a:schemeClr val="tx1"/>
          </a:solidFill>
          <a:latin typeface="+mn-lt"/>
          <a:ea typeface="ヒラギノ角ゴ ProN W3" charset="0"/>
          <a:cs typeface="+mn-cs"/>
          <a:sym typeface="Gill Sans"/>
        </a:defRPr>
      </a:lvl5pPr>
      <a:lvl6pPr marL="283601" algn="ctr" rtl="0" fontAlgn="base">
        <a:spcBef>
          <a:spcPct val="0"/>
        </a:spcBef>
        <a:spcAft>
          <a:spcPct val="0"/>
        </a:spcAft>
        <a:defRPr sz="2977">
          <a:solidFill>
            <a:schemeClr val="tx1"/>
          </a:solidFill>
          <a:latin typeface="+mn-lt"/>
          <a:cs typeface="+mn-cs"/>
          <a:sym typeface="Gill Sans" charset="0"/>
        </a:defRPr>
      </a:lvl6pPr>
      <a:lvl7pPr marL="567202" algn="ctr" rtl="0" fontAlgn="base">
        <a:spcBef>
          <a:spcPct val="0"/>
        </a:spcBef>
        <a:spcAft>
          <a:spcPct val="0"/>
        </a:spcAft>
        <a:defRPr sz="2977">
          <a:solidFill>
            <a:schemeClr val="tx1"/>
          </a:solidFill>
          <a:latin typeface="+mn-lt"/>
          <a:cs typeface="+mn-cs"/>
          <a:sym typeface="Gill Sans" charset="0"/>
        </a:defRPr>
      </a:lvl7pPr>
      <a:lvl8pPr marL="850803" algn="ctr" rtl="0" fontAlgn="base">
        <a:spcBef>
          <a:spcPct val="0"/>
        </a:spcBef>
        <a:spcAft>
          <a:spcPct val="0"/>
        </a:spcAft>
        <a:defRPr sz="2977">
          <a:solidFill>
            <a:schemeClr val="tx1"/>
          </a:solidFill>
          <a:latin typeface="+mn-lt"/>
          <a:cs typeface="+mn-cs"/>
          <a:sym typeface="Gill Sans" charset="0"/>
        </a:defRPr>
      </a:lvl8pPr>
      <a:lvl9pPr marL="1134405" algn="ctr" rtl="0" fontAlgn="base">
        <a:spcBef>
          <a:spcPct val="0"/>
        </a:spcBef>
        <a:spcAft>
          <a:spcPct val="0"/>
        </a:spcAft>
        <a:defRPr sz="2977">
          <a:solidFill>
            <a:schemeClr val="tx1"/>
          </a:solidFill>
          <a:latin typeface="+mn-lt"/>
          <a:cs typeface="+mn-cs"/>
          <a:sym typeface="Gill Sans" charset="0"/>
        </a:defRPr>
      </a:lvl9pPr>
    </p:bodyStyle>
    <p:otherStyle>
      <a:defPPr>
        <a:defRPr lang="ru-RU"/>
      </a:defPPr>
      <a:lvl1pPr marL="0" algn="l" defTabSz="567202" rtl="0" eaLnBrk="1" latinLnBrk="0" hangingPunct="1">
        <a:defRPr sz="1117" kern="1200">
          <a:solidFill>
            <a:schemeClr val="tx1"/>
          </a:solidFill>
          <a:latin typeface="+mn-lt"/>
          <a:ea typeface="+mn-ea"/>
          <a:cs typeface="+mn-cs"/>
        </a:defRPr>
      </a:lvl1pPr>
      <a:lvl2pPr marL="283601" algn="l" defTabSz="567202" rtl="0" eaLnBrk="1" latinLnBrk="0" hangingPunct="1">
        <a:defRPr sz="1117" kern="1200">
          <a:solidFill>
            <a:schemeClr val="tx1"/>
          </a:solidFill>
          <a:latin typeface="+mn-lt"/>
          <a:ea typeface="+mn-ea"/>
          <a:cs typeface="+mn-cs"/>
        </a:defRPr>
      </a:lvl2pPr>
      <a:lvl3pPr marL="567202" algn="l" defTabSz="567202" rtl="0" eaLnBrk="1" latinLnBrk="0" hangingPunct="1">
        <a:defRPr sz="1117" kern="1200">
          <a:solidFill>
            <a:schemeClr val="tx1"/>
          </a:solidFill>
          <a:latin typeface="+mn-lt"/>
          <a:ea typeface="+mn-ea"/>
          <a:cs typeface="+mn-cs"/>
        </a:defRPr>
      </a:lvl3pPr>
      <a:lvl4pPr marL="850803" algn="l" defTabSz="567202" rtl="0" eaLnBrk="1" latinLnBrk="0" hangingPunct="1">
        <a:defRPr sz="1117" kern="1200">
          <a:solidFill>
            <a:schemeClr val="tx1"/>
          </a:solidFill>
          <a:latin typeface="+mn-lt"/>
          <a:ea typeface="+mn-ea"/>
          <a:cs typeface="+mn-cs"/>
        </a:defRPr>
      </a:lvl4pPr>
      <a:lvl5pPr marL="1134405" algn="l" defTabSz="567202" rtl="0" eaLnBrk="1" latinLnBrk="0" hangingPunct="1">
        <a:defRPr sz="1117" kern="1200">
          <a:solidFill>
            <a:schemeClr val="tx1"/>
          </a:solidFill>
          <a:latin typeface="+mn-lt"/>
          <a:ea typeface="+mn-ea"/>
          <a:cs typeface="+mn-cs"/>
        </a:defRPr>
      </a:lvl5pPr>
      <a:lvl6pPr marL="1418006" algn="l" defTabSz="567202" rtl="0" eaLnBrk="1" latinLnBrk="0" hangingPunct="1">
        <a:defRPr sz="1117" kern="1200">
          <a:solidFill>
            <a:schemeClr val="tx1"/>
          </a:solidFill>
          <a:latin typeface="+mn-lt"/>
          <a:ea typeface="+mn-ea"/>
          <a:cs typeface="+mn-cs"/>
        </a:defRPr>
      </a:lvl6pPr>
      <a:lvl7pPr marL="1701607" algn="l" defTabSz="567202" rtl="0" eaLnBrk="1" latinLnBrk="0" hangingPunct="1">
        <a:defRPr sz="1117" kern="1200">
          <a:solidFill>
            <a:schemeClr val="tx1"/>
          </a:solidFill>
          <a:latin typeface="+mn-lt"/>
          <a:ea typeface="+mn-ea"/>
          <a:cs typeface="+mn-cs"/>
        </a:defRPr>
      </a:lvl7pPr>
      <a:lvl8pPr marL="1985208" algn="l" defTabSz="567202" rtl="0" eaLnBrk="1" latinLnBrk="0" hangingPunct="1">
        <a:defRPr sz="1117" kern="1200">
          <a:solidFill>
            <a:schemeClr val="tx1"/>
          </a:solidFill>
          <a:latin typeface="+mn-lt"/>
          <a:ea typeface="+mn-ea"/>
          <a:cs typeface="+mn-cs"/>
        </a:defRPr>
      </a:lvl8pPr>
      <a:lvl9pPr marL="2268809" algn="l" defTabSz="567202" rtl="0" eaLnBrk="1" latinLnBrk="0" hangingPunct="1">
        <a:defRPr sz="1117"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Заголовок 1"/>
          <p:cNvSpPr>
            <a:spLocks noGrp="1"/>
          </p:cNvSpPr>
          <p:nvPr>
            <p:ph type="title"/>
          </p:nvPr>
        </p:nvSpPr>
        <p:spPr bwMode="auto">
          <a:xfrm>
            <a:off x="1039892" y="569326"/>
            <a:ext cx="13045916" cy="20668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ru-RU" altLang="en-US"/>
              <a:t>Образец заголовка</a:t>
            </a:r>
          </a:p>
        </p:txBody>
      </p:sp>
      <p:sp>
        <p:nvSpPr>
          <p:cNvPr id="1027" name="Текст 2"/>
          <p:cNvSpPr>
            <a:spLocks noGrp="1"/>
          </p:cNvSpPr>
          <p:nvPr>
            <p:ph type="body" idx="1"/>
          </p:nvPr>
        </p:nvSpPr>
        <p:spPr bwMode="auto">
          <a:xfrm>
            <a:off x="1039892" y="2846623"/>
            <a:ext cx="13045916" cy="67848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ru-RU" altLang="en-US"/>
              <a:t>Образец текста</a:t>
            </a:r>
          </a:p>
          <a:p>
            <a:pPr lvl="1"/>
            <a:r>
              <a:rPr lang="ru-RU" altLang="en-US"/>
              <a:t>Второй уровень</a:t>
            </a:r>
          </a:p>
          <a:p>
            <a:pPr lvl="2"/>
            <a:r>
              <a:rPr lang="ru-RU" altLang="en-US"/>
              <a:t>Третий уровень</a:t>
            </a:r>
          </a:p>
          <a:p>
            <a:pPr lvl="3"/>
            <a:r>
              <a:rPr lang="ru-RU" altLang="en-US"/>
              <a:t>Четвертый уровень</a:t>
            </a:r>
          </a:p>
          <a:p>
            <a:pPr lvl="4"/>
            <a:r>
              <a:rPr lang="ru-RU" altLang="en-US"/>
              <a:t>Пятый уровень</a:t>
            </a:r>
          </a:p>
        </p:txBody>
      </p:sp>
      <p:sp>
        <p:nvSpPr>
          <p:cNvPr id="4" name="Дата 3"/>
          <p:cNvSpPr>
            <a:spLocks noGrp="1"/>
          </p:cNvSpPr>
          <p:nvPr>
            <p:ph type="dt" sz="half" idx="2"/>
          </p:nvPr>
        </p:nvSpPr>
        <p:spPr>
          <a:xfrm>
            <a:off x="1039892" y="9911198"/>
            <a:ext cx="3403283" cy="569325"/>
          </a:xfrm>
          <a:prstGeom prst="rect">
            <a:avLst/>
          </a:prstGeom>
        </p:spPr>
        <p:txBody>
          <a:bodyPr vert="horz" lIns="91440" tIns="45720" rIns="91440" bIns="45720" rtlCol="0" anchor="ctr"/>
          <a:lstStyle>
            <a:lvl1pPr algn="l" eaLnBrk="1" fontAlgn="auto" hangingPunct="1">
              <a:spcBef>
                <a:spcPts val="0"/>
              </a:spcBef>
              <a:spcAft>
                <a:spcPts val="0"/>
              </a:spcAft>
              <a:defRPr sz="1489">
                <a:solidFill>
                  <a:schemeClr val="tx1">
                    <a:tint val="75000"/>
                  </a:schemeClr>
                </a:solidFill>
                <a:latin typeface="+mn-lt"/>
              </a:defRPr>
            </a:lvl1pPr>
          </a:lstStyle>
          <a:p>
            <a:pPr>
              <a:defRPr/>
            </a:pPr>
            <a:fld id="{096BA3A1-412B-4D73-AFC3-92A48270A63F}" type="datetime1">
              <a:rPr lang="ru-RU">
                <a:solidFill>
                  <a:prstClr val="black">
                    <a:tint val="75000"/>
                  </a:prstClr>
                </a:solidFill>
              </a:rPr>
              <a:pPr>
                <a:defRPr/>
              </a:pPr>
              <a:t>06.11.2019</a:t>
            </a:fld>
            <a:endParaRPr lang="ru-RU">
              <a:solidFill>
                <a:prstClr val="black">
                  <a:tint val="75000"/>
                </a:prstClr>
              </a:solidFill>
            </a:endParaRPr>
          </a:p>
        </p:txBody>
      </p:sp>
      <p:sp>
        <p:nvSpPr>
          <p:cNvPr id="5" name="Нижний колонтитул 4"/>
          <p:cNvSpPr>
            <a:spLocks noGrp="1"/>
          </p:cNvSpPr>
          <p:nvPr>
            <p:ph type="ftr" sz="quarter" idx="3"/>
          </p:nvPr>
        </p:nvSpPr>
        <p:spPr>
          <a:xfrm>
            <a:off x="5010388" y="9911198"/>
            <a:ext cx="5104924" cy="569325"/>
          </a:xfrm>
          <a:prstGeom prst="rect">
            <a:avLst/>
          </a:prstGeom>
        </p:spPr>
        <p:txBody>
          <a:bodyPr vert="horz" lIns="91440" tIns="45720" rIns="91440" bIns="45720" rtlCol="0" anchor="ctr"/>
          <a:lstStyle>
            <a:lvl1pPr algn="ctr" eaLnBrk="1" fontAlgn="auto" hangingPunct="1">
              <a:spcBef>
                <a:spcPts val="0"/>
              </a:spcBef>
              <a:spcAft>
                <a:spcPts val="0"/>
              </a:spcAft>
              <a:defRPr sz="1489">
                <a:solidFill>
                  <a:schemeClr val="tx1">
                    <a:tint val="75000"/>
                  </a:schemeClr>
                </a:solidFill>
                <a:latin typeface="+mn-lt"/>
              </a:defRPr>
            </a:lvl1pPr>
          </a:lstStyle>
          <a:p>
            <a:pPr>
              <a:defRPr/>
            </a:pPr>
            <a:endParaRPr lang="ru-RU">
              <a:solidFill>
                <a:prstClr val="black">
                  <a:tint val="75000"/>
                </a:prstClr>
              </a:solidFill>
            </a:endParaRPr>
          </a:p>
        </p:txBody>
      </p:sp>
      <p:sp>
        <p:nvSpPr>
          <p:cNvPr id="6" name="Номер слайда 5"/>
          <p:cNvSpPr>
            <a:spLocks noGrp="1"/>
          </p:cNvSpPr>
          <p:nvPr>
            <p:ph type="sldNum" sz="quarter" idx="4"/>
          </p:nvPr>
        </p:nvSpPr>
        <p:spPr>
          <a:xfrm>
            <a:off x="10682525" y="9911198"/>
            <a:ext cx="3403283" cy="569325"/>
          </a:xfrm>
          <a:prstGeom prst="rect">
            <a:avLst/>
          </a:prstGeom>
        </p:spPr>
        <p:txBody>
          <a:bodyPr vert="horz" lIns="91440" tIns="45720" rIns="91440" bIns="45720" rtlCol="0" anchor="ctr"/>
          <a:lstStyle>
            <a:lvl1pPr algn="r" eaLnBrk="1" fontAlgn="auto" hangingPunct="1">
              <a:spcBef>
                <a:spcPts val="0"/>
              </a:spcBef>
              <a:spcAft>
                <a:spcPts val="0"/>
              </a:spcAft>
              <a:defRPr sz="1489">
                <a:solidFill>
                  <a:schemeClr val="tx1">
                    <a:tint val="75000"/>
                  </a:schemeClr>
                </a:solidFill>
                <a:latin typeface="+mn-lt"/>
              </a:defRPr>
            </a:lvl1pPr>
          </a:lstStyle>
          <a:p>
            <a:pPr>
              <a:defRPr/>
            </a:pPr>
            <a:fld id="{60591CFA-9AA4-411D-8760-9BA132EF5E46}"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129224545"/>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hf hdr="0" ftr="0" dt="0"/>
  <p:txStyles>
    <p:titleStyle>
      <a:lvl1pPr algn="l" rtl="0" eaLnBrk="0" fontAlgn="base" hangingPunct="0">
        <a:lnSpc>
          <a:spcPct val="90000"/>
        </a:lnSpc>
        <a:spcBef>
          <a:spcPct val="0"/>
        </a:spcBef>
        <a:spcAft>
          <a:spcPct val="0"/>
        </a:spcAft>
        <a:defRPr sz="5459" kern="1200">
          <a:solidFill>
            <a:schemeClr val="tx1"/>
          </a:solidFill>
          <a:latin typeface="+mj-lt"/>
          <a:ea typeface="+mj-ea"/>
          <a:cs typeface="+mj-cs"/>
        </a:defRPr>
      </a:lvl1pPr>
      <a:lvl2pPr algn="l" rtl="0" eaLnBrk="0" fontAlgn="base" hangingPunct="0">
        <a:lnSpc>
          <a:spcPct val="90000"/>
        </a:lnSpc>
        <a:spcBef>
          <a:spcPct val="0"/>
        </a:spcBef>
        <a:spcAft>
          <a:spcPct val="0"/>
        </a:spcAft>
        <a:defRPr sz="5459">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5459">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5459">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5459">
          <a:solidFill>
            <a:schemeClr val="tx1"/>
          </a:solidFill>
          <a:latin typeface="Calibri Light" panose="020F0302020204030204" pitchFamily="34" charset="0"/>
        </a:defRPr>
      </a:lvl5pPr>
      <a:lvl6pPr marL="567202" algn="l" rtl="0" fontAlgn="base">
        <a:lnSpc>
          <a:spcPct val="90000"/>
        </a:lnSpc>
        <a:spcBef>
          <a:spcPct val="0"/>
        </a:spcBef>
        <a:spcAft>
          <a:spcPct val="0"/>
        </a:spcAft>
        <a:defRPr sz="5459">
          <a:solidFill>
            <a:schemeClr val="tx1"/>
          </a:solidFill>
          <a:latin typeface="Calibri Light" panose="020F0302020204030204" pitchFamily="34" charset="0"/>
        </a:defRPr>
      </a:lvl6pPr>
      <a:lvl7pPr marL="1134405" algn="l" rtl="0" fontAlgn="base">
        <a:lnSpc>
          <a:spcPct val="90000"/>
        </a:lnSpc>
        <a:spcBef>
          <a:spcPct val="0"/>
        </a:spcBef>
        <a:spcAft>
          <a:spcPct val="0"/>
        </a:spcAft>
        <a:defRPr sz="5459">
          <a:solidFill>
            <a:schemeClr val="tx1"/>
          </a:solidFill>
          <a:latin typeface="Calibri Light" panose="020F0302020204030204" pitchFamily="34" charset="0"/>
        </a:defRPr>
      </a:lvl7pPr>
      <a:lvl8pPr marL="1701607" algn="l" rtl="0" fontAlgn="base">
        <a:lnSpc>
          <a:spcPct val="90000"/>
        </a:lnSpc>
        <a:spcBef>
          <a:spcPct val="0"/>
        </a:spcBef>
        <a:spcAft>
          <a:spcPct val="0"/>
        </a:spcAft>
        <a:defRPr sz="5459">
          <a:solidFill>
            <a:schemeClr val="tx1"/>
          </a:solidFill>
          <a:latin typeface="Calibri Light" panose="020F0302020204030204" pitchFamily="34" charset="0"/>
        </a:defRPr>
      </a:lvl8pPr>
      <a:lvl9pPr marL="2268809" algn="l" rtl="0" fontAlgn="base">
        <a:lnSpc>
          <a:spcPct val="90000"/>
        </a:lnSpc>
        <a:spcBef>
          <a:spcPct val="0"/>
        </a:spcBef>
        <a:spcAft>
          <a:spcPct val="0"/>
        </a:spcAft>
        <a:defRPr sz="5459">
          <a:solidFill>
            <a:schemeClr val="tx1"/>
          </a:solidFill>
          <a:latin typeface="Calibri Light" panose="020F0302020204030204" pitchFamily="34" charset="0"/>
        </a:defRPr>
      </a:lvl9pPr>
    </p:titleStyle>
    <p:bodyStyle>
      <a:lvl1pPr marL="283601" indent="-283601" algn="l" rtl="0" eaLnBrk="0" fontAlgn="base" hangingPunct="0">
        <a:lnSpc>
          <a:spcPct val="90000"/>
        </a:lnSpc>
        <a:spcBef>
          <a:spcPts val="1241"/>
        </a:spcBef>
        <a:spcAft>
          <a:spcPct val="0"/>
        </a:spcAft>
        <a:buFont typeface="Arial" panose="020B0604020202020204" pitchFamily="34" charset="0"/>
        <a:buChar char="•"/>
        <a:defRPr sz="3474" kern="1200">
          <a:solidFill>
            <a:schemeClr val="tx1"/>
          </a:solidFill>
          <a:latin typeface="+mn-lt"/>
          <a:ea typeface="+mn-ea"/>
          <a:cs typeface="+mn-cs"/>
        </a:defRPr>
      </a:lvl1pPr>
      <a:lvl2pPr marL="850803" indent="-283601" algn="l" rtl="0" eaLnBrk="0" fontAlgn="base" hangingPunct="0">
        <a:lnSpc>
          <a:spcPct val="90000"/>
        </a:lnSpc>
        <a:spcBef>
          <a:spcPts val="620"/>
        </a:spcBef>
        <a:spcAft>
          <a:spcPct val="0"/>
        </a:spcAft>
        <a:buFont typeface="Arial" panose="020B0604020202020204" pitchFamily="34" charset="0"/>
        <a:buChar char="•"/>
        <a:defRPr sz="2977" kern="1200">
          <a:solidFill>
            <a:schemeClr val="tx1"/>
          </a:solidFill>
          <a:latin typeface="+mn-lt"/>
          <a:ea typeface="+mn-ea"/>
          <a:cs typeface="+mn-cs"/>
        </a:defRPr>
      </a:lvl2pPr>
      <a:lvl3pPr marL="1418006" indent="-283601" algn="l" rtl="0" eaLnBrk="0" fontAlgn="base" hangingPunct="0">
        <a:lnSpc>
          <a:spcPct val="90000"/>
        </a:lnSpc>
        <a:spcBef>
          <a:spcPts val="620"/>
        </a:spcBef>
        <a:spcAft>
          <a:spcPct val="0"/>
        </a:spcAft>
        <a:buFont typeface="Arial" panose="020B0604020202020204" pitchFamily="34" charset="0"/>
        <a:buChar char="•"/>
        <a:defRPr sz="2481" kern="1200">
          <a:solidFill>
            <a:schemeClr val="tx1"/>
          </a:solidFill>
          <a:latin typeface="+mn-lt"/>
          <a:ea typeface="+mn-ea"/>
          <a:cs typeface="+mn-cs"/>
        </a:defRPr>
      </a:lvl3pPr>
      <a:lvl4pPr marL="1985208" indent="-283601" algn="l" rtl="0" eaLnBrk="0" fontAlgn="base" hangingPunct="0">
        <a:lnSpc>
          <a:spcPct val="90000"/>
        </a:lnSpc>
        <a:spcBef>
          <a:spcPts val="620"/>
        </a:spcBef>
        <a:spcAft>
          <a:spcPct val="0"/>
        </a:spcAft>
        <a:buFont typeface="Arial" panose="020B0604020202020204" pitchFamily="34" charset="0"/>
        <a:buChar char="•"/>
        <a:defRPr kern="1200">
          <a:solidFill>
            <a:schemeClr val="tx1"/>
          </a:solidFill>
          <a:latin typeface="+mn-lt"/>
          <a:ea typeface="+mn-ea"/>
          <a:cs typeface="+mn-cs"/>
        </a:defRPr>
      </a:lvl4pPr>
      <a:lvl5pPr marL="2552410" indent="-283601" algn="l" rtl="0" eaLnBrk="0" fontAlgn="base" hangingPunct="0">
        <a:lnSpc>
          <a:spcPct val="90000"/>
        </a:lnSpc>
        <a:spcBef>
          <a:spcPts val="620"/>
        </a:spcBef>
        <a:spcAft>
          <a:spcPct val="0"/>
        </a:spcAft>
        <a:buFont typeface="Arial" panose="020B0604020202020204" pitchFamily="34" charset="0"/>
        <a:buChar char="•"/>
        <a:defRPr kern="1200">
          <a:solidFill>
            <a:schemeClr val="tx1"/>
          </a:solidFill>
          <a:latin typeface="+mn-lt"/>
          <a:ea typeface="+mn-ea"/>
          <a:cs typeface="+mn-cs"/>
        </a:defRPr>
      </a:lvl5pPr>
      <a:lvl6pPr marL="3119613" indent="-283601" algn="l" defTabSz="1134405" rtl="0" eaLnBrk="1" latinLnBrk="0" hangingPunct="1">
        <a:lnSpc>
          <a:spcPct val="90000"/>
        </a:lnSpc>
        <a:spcBef>
          <a:spcPts val="620"/>
        </a:spcBef>
        <a:buFont typeface="Arial" panose="020B0604020202020204" pitchFamily="34" charset="0"/>
        <a:buChar char="•"/>
        <a:defRPr sz="2233" kern="1200">
          <a:solidFill>
            <a:schemeClr val="tx1"/>
          </a:solidFill>
          <a:latin typeface="+mn-lt"/>
          <a:ea typeface="+mn-ea"/>
          <a:cs typeface="+mn-cs"/>
        </a:defRPr>
      </a:lvl6pPr>
      <a:lvl7pPr marL="3686815" indent="-283601" algn="l" defTabSz="1134405" rtl="0" eaLnBrk="1" latinLnBrk="0" hangingPunct="1">
        <a:lnSpc>
          <a:spcPct val="90000"/>
        </a:lnSpc>
        <a:spcBef>
          <a:spcPts val="620"/>
        </a:spcBef>
        <a:buFont typeface="Arial" panose="020B0604020202020204" pitchFamily="34" charset="0"/>
        <a:buChar char="•"/>
        <a:defRPr sz="2233" kern="1200">
          <a:solidFill>
            <a:schemeClr val="tx1"/>
          </a:solidFill>
          <a:latin typeface="+mn-lt"/>
          <a:ea typeface="+mn-ea"/>
          <a:cs typeface="+mn-cs"/>
        </a:defRPr>
      </a:lvl7pPr>
      <a:lvl8pPr marL="4254017" indent="-283601" algn="l" defTabSz="1134405" rtl="0" eaLnBrk="1" latinLnBrk="0" hangingPunct="1">
        <a:lnSpc>
          <a:spcPct val="90000"/>
        </a:lnSpc>
        <a:spcBef>
          <a:spcPts val="620"/>
        </a:spcBef>
        <a:buFont typeface="Arial" panose="020B0604020202020204" pitchFamily="34" charset="0"/>
        <a:buChar char="•"/>
        <a:defRPr sz="2233" kern="1200">
          <a:solidFill>
            <a:schemeClr val="tx1"/>
          </a:solidFill>
          <a:latin typeface="+mn-lt"/>
          <a:ea typeface="+mn-ea"/>
          <a:cs typeface="+mn-cs"/>
        </a:defRPr>
      </a:lvl8pPr>
      <a:lvl9pPr marL="4821220" indent="-283601" algn="l" defTabSz="1134405" rtl="0" eaLnBrk="1" latinLnBrk="0" hangingPunct="1">
        <a:lnSpc>
          <a:spcPct val="90000"/>
        </a:lnSpc>
        <a:spcBef>
          <a:spcPts val="620"/>
        </a:spcBef>
        <a:buFont typeface="Arial" panose="020B0604020202020204" pitchFamily="34" charset="0"/>
        <a:buChar char="•"/>
        <a:defRPr sz="2233" kern="1200">
          <a:solidFill>
            <a:schemeClr val="tx1"/>
          </a:solidFill>
          <a:latin typeface="+mn-lt"/>
          <a:ea typeface="+mn-ea"/>
          <a:cs typeface="+mn-cs"/>
        </a:defRPr>
      </a:lvl9pPr>
    </p:bodyStyle>
    <p:otherStyle>
      <a:defPPr>
        <a:defRPr lang="ru-RU"/>
      </a:defPPr>
      <a:lvl1pPr marL="0" algn="l" defTabSz="1134405" rtl="0" eaLnBrk="1" latinLnBrk="0" hangingPunct="1">
        <a:defRPr sz="2233" kern="1200">
          <a:solidFill>
            <a:schemeClr val="tx1"/>
          </a:solidFill>
          <a:latin typeface="+mn-lt"/>
          <a:ea typeface="+mn-ea"/>
          <a:cs typeface="+mn-cs"/>
        </a:defRPr>
      </a:lvl1pPr>
      <a:lvl2pPr marL="567202" algn="l" defTabSz="1134405" rtl="0" eaLnBrk="1" latinLnBrk="0" hangingPunct="1">
        <a:defRPr sz="2233" kern="1200">
          <a:solidFill>
            <a:schemeClr val="tx1"/>
          </a:solidFill>
          <a:latin typeface="+mn-lt"/>
          <a:ea typeface="+mn-ea"/>
          <a:cs typeface="+mn-cs"/>
        </a:defRPr>
      </a:lvl2pPr>
      <a:lvl3pPr marL="1134405" algn="l" defTabSz="1134405" rtl="0" eaLnBrk="1" latinLnBrk="0" hangingPunct="1">
        <a:defRPr sz="2233" kern="1200">
          <a:solidFill>
            <a:schemeClr val="tx1"/>
          </a:solidFill>
          <a:latin typeface="+mn-lt"/>
          <a:ea typeface="+mn-ea"/>
          <a:cs typeface="+mn-cs"/>
        </a:defRPr>
      </a:lvl3pPr>
      <a:lvl4pPr marL="1701607" algn="l" defTabSz="1134405" rtl="0" eaLnBrk="1" latinLnBrk="0" hangingPunct="1">
        <a:defRPr sz="2233" kern="1200">
          <a:solidFill>
            <a:schemeClr val="tx1"/>
          </a:solidFill>
          <a:latin typeface="+mn-lt"/>
          <a:ea typeface="+mn-ea"/>
          <a:cs typeface="+mn-cs"/>
        </a:defRPr>
      </a:lvl4pPr>
      <a:lvl5pPr marL="2268809" algn="l" defTabSz="1134405" rtl="0" eaLnBrk="1" latinLnBrk="0" hangingPunct="1">
        <a:defRPr sz="2233" kern="1200">
          <a:solidFill>
            <a:schemeClr val="tx1"/>
          </a:solidFill>
          <a:latin typeface="+mn-lt"/>
          <a:ea typeface="+mn-ea"/>
          <a:cs typeface="+mn-cs"/>
        </a:defRPr>
      </a:lvl5pPr>
      <a:lvl6pPr marL="2836012" algn="l" defTabSz="1134405" rtl="0" eaLnBrk="1" latinLnBrk="0" hangingPunct="1">
        <a:defRPr sz="2233" kern="1200">
          <a:solidFill>
            <a:schemeClr val="tx1"/>
          </a:solidFill>
          <a:latin typeface="+mn-lt"/>
          <a:ea typeface="+mn-ea"/>
          <a:cs typeface="+mn-cs"/>
        </a:defRPr>
      </a:lvl6pPr>
      <a:lvl7pPr marL="3403214" algn="l" defTabSz="1134405" rtl="0" eaLnBrk="1" latinLnBrk="0" hangingPunct="1">
        <a:defRPr sz="2233" kern="1200">
          <a:solidFill>
            <a:schemeClr val="tx1"/>
          </a:solidFill>
          <a:latin typeface="+mn-lt"/>
          <a:ea typeface="+mn-ea"/>
          <a:cs typeface="+mn-cs"/>
        </a:defRPr>
      </a:lvl7pPr>
      <a:lvl8pPr marL="3970416" algn="l" defTabSz="1134405" rtl="0" eaLnBrk="1" latinLnBrk="0" hangingPunct="1">
        <a:defRPr sz="2233" kern="1200">
          <a:solidFill>
            <a:schemeClr val="tx1"/>
          </a:solidFill>
          <a:latin typeface="+mn-lt"/>
          <a:ea typeface="+mn-ea"/>
          <a:cs typeface="+mn-cs"/>
        </a:defRPr>
      </a:lvl8pPr>
      <a:lvl9pPr marL="4537619" algn="l" defTabSz="1134405" rtl="0" eaLnBrk="1" latinLnBrk="0" hangingPunct="1">
        <a:defRPr sz="2233"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elplatzhalter 1"/>
          <p:cNvSpPr>
            <a:spLocks noGrp="1"/>
          </p:cNvSpPr>
          <p:nvPr>
            <p:ph type="title"/>
          </p:nvPr>
        </p:nvSpPr>
        <p:spPr bwMode="auto">
          <a:xfrm>
            <a:off x="756285" y="428232"/>
            <a:ext cx="13613130" cy="1782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de-DE" altLang="en-US"/>
              <a:t>Titelmasterformat durch Klicken bearbeiten</a:t>
            </a:r>
            <a:endParaRPr lang="de-AT" altLang="en-US"/>
          </a:p>
        </p:txBody>
      </p:sp>
      <p:sp>
        <p:nvSpPr>
          <p:cNvPr id="1027" name="Textplatzhalter 2"/>
          <p:cNvSpPr>
            <a:spLocks noGrp="1"/>
          </p:cNvSpPr>
          <p:nvPr>
            <p:ph type="body" idx="1"/>
          </p:nvPr>
        </p:nvSpPr>
        <p:spPr bwMode="auto">
          <a:xfrm>
            <a:off x="756285" y="2495127"/>
            <a:ext cx="13613130" cy="705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de-DE" altLang="en-US"/>
              <a:t>Textmasterformate durch Klicken bearbeiten</a:t>
            </a:r>
          </a:p>
          <a:p>
            <a:pPr lvl="1"/>
            <a:r>
              <a:rPr lang="de-DE" altLang="en-US"/>
              <a:t>Zweite Ebene</a:t>
            </a:r>
          </a:p>
          <a:p>
            <a:pPr lvl="2"/>
            <a:r>
              <a:rPr lang="de-DE" altLang="en-US"/>
              <a:t>Dritte Ebene</a:t>
            </a:r>
          </a:p>
          <a:p>
            <a:pPr lvl="3"/>
            <a:r>
              <a:rPr lang="de-DE" altLang="en-US"/>
              <a:t>Vierte Ebene</a:t>
            </a:r>
          </a:p>
          <a:p>
            <a:pPr lvl="4"/>
            <a:r>
              <a:rPr lang="de-DE" altLang="en-US"/>
              <a:t>Fünfte Ebene</a:t>
            </a:r>
            <a:endParaRPr lang="de-AT" altLang="en-US"/>
          </a:p>
        </p:txBody>
      </p:sp>
      <p:sp>
        <p:nvSpPr>
          <p:cNvPr id="4" name="Datumsplatzhalter 3"/>
          <p:cNvSpPr>
            <a:spLocks noGrp="1"/>
          </p:cNvSpPr>
          <p:nvPr>
            <p:ph type="dt" sz="half" idx="2"/>
          </p:nvPr>
        </p:nvSpPr>
        <p:spPr>
          <a:xfrm>
            <a:off x="756285" y="9911198"/>
            <a:ext cx="3529330" cy="569325"/>
          </a:xfrm>
          <a:prstGeom prst="rect">
            <a:avLst/>
          </a:prstGeom>
        </p:spPr>
        <p:txBody>
          <a:bodyPr vert="horz" lIns="91440" tIns="45720" rIns="91440" bIns="45720" rtlCol="0" anchor="ctr"/>
          <a:lstStyle>
            <a:lvl1pPr algn="l" fontAlgn="auto">
              <a:spcBef>
                <a:spcPts val="0"/>
              </a:spcBef>
              <a:spcAft>
                <a:spcPts val="0"/>
              </a:spcAft>
              <a:defRPr sz="1871">
                <a:solidFill>
                  <a:schemeClr val="tx1">
                    <a:tint val="75000"/>
                  </a:schemeClr>
                </a:solidFill>
                <a:latin typeface="+mn-lt"/>
                <a:cs typeface="+mn-cs"/>
              </a:defRPr>
            </a:lvl1pPr>
          </a:lstStyle>
          <a:p>
            <a:pPr>
              <a:defRPr/>
            </a:pPr>
            <a:fld id="{D46F5179-1944-4A37-9793-A42234EEECCB}" type="datetime1">
              <a:rPr lang="de-DE">
                <a:solidFill>
                  <a:prstClr val="black">
                    <a:tint val="75000"/>
                  </a:prstClr>
                </a:solidFill>
              </a:rPr>
              <a:pPr>
                <a:defRPr/>
              </a:pPr>
              <a:t>06.11.2019</a:t>
            </a:fld>
            <a:endParaRPr lang="de-AT">
              <a:solidFill>
                <a:prstClr val="black">
                  <a:tint val="75000"/>
                </a:prstClr>
              </a:solidFill>
            </a:endParaRPr>
          </a:p>
        </p:txBody>
      </p:sp>
      <p:sp>
        <p:nvSpPr>
          <p:cNvPr id="5" name="Fußzeilenplatzhalter 4"/>
          <p:cNvSpPr>
            <a:spLocks noGrp="1"/>
          </p:cNvSpPr>
          <p:nvPr>
            <p:ph type="ftr" sz="quarter" idx="3"/>
          </p:nvPr>
        </p:nvSpPr>
        <p:spPr>
          <a:xfrm>
            <a:off x="5167948" y="9911198"/>
            <a:ext cx="4789805" cy="569325"/>
          </a:xfrm>
          <a:prstGeom prst="rect">
            <a:avLst/>
          </a:prstGeom>
        </p:spPr>
        <p:txBody>
          <a:bodyPr vert="horz" lIns="91440" tIns="45720" rIns="91440" bIns="45720" rtlCol="0" anchor="ctr"/>
          <a:lstStyle>
            <a:lvl1pPr algn="ctr" fontAlgn="auto">
              <a:spcBef>
                <a:spcPts val="0"/>
              </a:spcBef>
              <a:spcAft>
                <a:spcPts val="0"/>
              </a:spcAft>
              <a:defRPr sz="1871">
                <a:solidFill>
                  <a:schemeClr val="tx1">
                    <a:tint val="75000"/>
                  </a:schemeClr>
                </a:solidFill>
                <a:latin typeface="+mn-lt"/>
                <a:cs typeface="+mn-cs"/>
              </a:defRPr>
            </a:lvl1pPr>
          </a:lstStyle>
          <a:p>
            <a:pPr>
              <a:defRPr/>
            </a:pPr>
            <a:endParaRPr lang="de-AT">
              <a:solidFill>
                <a:prstClr val="black">
                  <a:tint val="75000"/>
                </a:prstClr>
              </a:solidFill>
            </a:endParaRPr>
          </a:p>
        </p:txBody>
      </p:sp>
      <p:sp>
        <p:nvSpPr>
          <p:cNvPr id="6" name="Foliennummernplatzhalter 5"/>
          <p:cNvSpPr>
            <a:spLocks noGrp="1"/>
          </p:cNvSpPr>
          <p:nvPr>
            <p:ph type="sldNum" sz="quarter" idx="4"/>
          </p:nvPr>
        </p:nvSpPr>
        <p:spPr>
          <a:xfrm>
            <a:off x="10840085" y="9911198"/>
            <a:ext cx="3529330" cy="569325"/>
          </a:xfrm>
          <a:prstGeom prst="rect">
            <a:avLst/>
          </a:prstGeom>
        </p:spPr>
        <p:txBody>
          <a:bodyPr vert="horz" wrap="square" lIns="91440" tIns="45720" rIns="91440" bIns="45720" numCol="1" anchor="ctr" anchorCtr="0" compatLnSpc="1">
            <a:prstTxWarp prst="textNoShape">
              <a:avLst/>
            </a:prstTxWarp>
          </a:bodyPr>
          <a:lstStyle>
            <a:lvl1pPr algn="r">
              <a:defRPr sz="1871">
                <a:solidFill>
                  <a:srgbClr val="898989"/>
                </a:solidFill>
                <a:latin typeface="Calibri" panose="020F0502020204030204" pitchFamily="34" charset="0"/>
              </a:defRPr>
            </a:lvl1pPr>
          </a:lstStyle>
          <a:p>
            <a:pPr fontAlgn="base">
              <a:spcBef>
                <a:spcPct val="0"/>
              </a:spcBef>
              <a:spcAft>
                <a:spcPct val="0"/>
              </a:spcAft>
            </a:pPr>
            <a:fld id="{F5FE9CB8-A24F-4DBE-885D-321A6C4AAB9F}" type="slidenum">
              <a:rPr lang="de-AT" altLang="en-US" smtClean="0">
                <a:cs typeface="Arial" panose="020B0604020202020204" pitchFamily="34" charset="0"/>
              </a:rPr>
              <a:pPr fontAlgn="base">
                <a:spcBef>
                  <a:spcPct val="0"/>
                </a:spcBef>
                <a:spcAft>
                  <a:spcPct val="0"/>
                </a:spcAft>
              </a:pPr>
              <a:t>‹#›</a:t>
            </a:fld>
            <a:endParaRPr lang="de-AT" altLang="en-US">
              <a:cs typeface="Arial" panose="020B0604020202020204" pitchFamily="34" charset="0"/>
            </a:endParaRPr>
          </a:p>
        </p:txBody>
      </p:sp>
    </p:spTree>
    <p:extLst>
      <p:ext uri="{BB962C8B-B14F-4D97-AF65-F5344CB8AC3E}">
        <p14:creationId xmlns:p14="http://schemas.microsoft.com/office/powerpoint/2010/main" val="3402660163"/>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hf hdr="0" ftr="0" dt="0"/>
  <p:txStyles>
    <p:titleStyle>
      <a:lvl1pPr algn="ctr" rtl="0" eaLnBrk="0" fontAlgn="base" hangingPunct="0">
        <a:spcBef>
          <a:spcPct val="0"/>
        </a:spcBef>
        <a:spcAft>
          <a:spcPct val="0"/>
        </a:spcAft>
        <a:defRPr sz="6861" kern="1200">
          <a:solidFill>
            <a:schemeClr val="tx1"/>
          </a:solidFill>
          <a:latin typeface="+mj-lt"/>
          <a:ea typeface="+mj-ea"/>
          <a:cs typeface="+mj-cs"/>
        </a:defRPr>
      </a:lvl1pPr>
      <a:lvl2pPr algn="ctr" rtl="0" eaLnBrk="0" fontAlgn="base" hangingPunct="0">
        <a:spcBef>
          <a:spcPct val="0"/>
        </a:spcBef>
        <a:spcAft>
          <a:spcPct val="0"/>
        </a:spcAft>
        <a:defRPr sz="6861">
          <a:solidFill>
            <a:schemeClr val="tx1"/>
          </a:solidFill>
          <a:latin typeface="Calibri" pitchFamily="34" charset="0"/>
        </a:defRPr>
      </a:lvl2pPr>
      <a:lvl3pPr algn="ctr" rtl="0" eaLnBrk="0" fontAlgn="base" hangingPunct="0">
        <a:spcBef>
          <a:spcPct val="0"/>
        </a:spcBef>
        <a:spcAft>
          <a:spcPct val="0"/>
        </a:spcAft>
        <a:defRPr sz="6861">
          <a:solidFill>
            <a:schemeClr val="tx1"/>
          </a:solidFill>
          <a:latin typeface="Calibri" pitchFamily="34" charset="0"/>
        </a:defRPr>
      </a:lvl3pPr>
      <a:lvl4pPr algn="ctr" rtl="0" eaLnBrk="0" fontAlgn="base" hangingPunct="0">
        <a:spcBef>
          <a:spcPct val="0"/>
        </a:spcBef>
        <a:spcAft>
          <a:spcPct val="0"/>
        </a:spcAft>
        <a:defRPr sz="6861">
          <a:solidFill>
            <a:schemeClr val="tx1"/>
          </a:solidFill>
          <a:latin typeface="Calibri" pitchFamily="34" charset="0"/>
        </a:defRPr>
      </a:lvl4pPr>
      <a:lvl5pPr algn="ctr" rtl="0" eaLnBrk="0" fontAlgn="base" hangingPunct="0">
        <a:spcBef>
          <a:spcPct val="0"/>
        </a:spcBef>
        <a:spcAft>
          <a:spcPct val="0"/>
        </a:spcAft>
        <a:defRPr sz="6861">
          <a:solidFill>
            <a:schemeClr val="tx1"/>
          </a:solidFill>
          <a:latin typeface="Calibri" pitchFamily="34" charset="0"/>
        </a:defRPr>
      </a:lvl5pPr>
      <a:lvl6pPr marL="712912" algn="ctr" rtl="0" fontAlgn="base">
        <a:spcBef>
          <a:spcPct val="0"/>
        </a:spcBef>
        <a:spcAft>
          <a:spcPct val="0"/>
        </a:spcAft>
        <a:defRPr sz="6861">
          <a:solidFill>
            <a:schemeClr val="tx1"/>
          </a:solidFill>
          <a:latin typeface="Calibri" pitchFamily="34" charset="0"/>
        </a:defRPr>
      </a:lvl6pPr>
      <a:lvl7pPr marL="1425824" algn="ctr" rtl="0" fontAlgn="base">
        <a:spcBef>
          <a:spcPct val="0"/>
        </a:spcBef>
        <a:spcAft>
          <a:spcPct val="0"/>
        </a:spcAft>
        <a:defRPr sz="6861">
          <a:solidFill>
            <a:schemeClr val="tx1"/>
          </a:solidFill>
          <a:latin typeface="Calibri" pitchFamily="34" charset="0"/>
        </a:defRPr>
      </a:lvl7pPr>
      <a:lvl8pPr marL="2138736" algn="ctr" rtl="0" fontAlgn="base">
        <a:spcBef>
          <a:spcPct val="0"/>
        </a:spcBef>
        <a:spcAft>
          <a:spcPct val="0"/>
        </a:spcAft>
        <a:defRPr sz="6861">
          <a:solidFill>
            <a:schemeClr val="tx1"/>
          </a:solidFill>
          <a:latin typeface="Calibri" pitchFamily="34" charset="0"/>
        </a:defRPr>
      </a:lvl8pPr>
      <a:lvl9pPr marL="2851648" algn="ctr" rtl="0" fontAlgn="base">
        <a:spcBef>
          <a:spcPct val="0"/>
        </a:spcBef>
        <a:spcAft>
          <a:spcPct val="0"/>
        </a:spcAft>
        <a:defRPr sz="6861">
          <a:solidFill>
            <a:schemeClr val="tx1"/>
          </a:solidFill>
          <a:latin typeface="Calibri" pitchFamily="34" charset="0"/>
        </a:defRPr>
      </a:lvl9pPr>
    </p:titleStyle>
    <p:bodyStyle>
      <a:lvl1pPr marL="534684" indent="-534684" algn="l" rtl="0" eaLnBrk="0" fontAlgn="base" hangingPunct="0">
        <a:spcBef>
          <a:spcPct val="20000"/>
        </a:spcBef>
        <a:spcAft>
          <a:spcPct val="0"/>
        </a:spcAft>
        <a:buFont typeface="Arial" panose="020B0604020202020204" pitchFamily="34" charset="0"/>
        <a:buChar char="•"/>
        <a:defRPr sz="4990" kern="1200">
          <a:solidFill>
            <a:schemeClr val="tx1"/>
          </a:solidFill>
          <a:latin typeface="+mn-lt"/>
          <a:ea typeface="+mn-ea"/>
          <a:cs typeface="+mn-cs"/>
        </a:defRPr>
      </a:lvl1pPr>
      <a:lvl2pPr marL="1158482" indent="-445570" algn="l" rtl="0" eaLnBrk="0" fontAlgn="base" hangingPunct="0">
        <a:spcBef>
          <a:spcPct val="20000"/>
        </a:spcBef>
        <a:spcAft>
          <a:spcPct val="0"/>
        </a:spcAft>
        <a:buFont typeface="Arial" panose="020B0604020202020204" pitchFamily="34" charset="0"/>
        <a:buChar char="–"/>
        <a:defRPr sz="4366" kern="1200">
          <a:solidFill>
            <a:schemeClr val="tx1"/>
          </a:solidFill>
          <a:latin typeface="+mn-lt"/>
          <a:ea typeface="+mn-ea"/>
          <a:cs typeface="+mn-cs"/>
        </a:defRPr>
      </a:lvl2pPr>
      <a:lvl3pPr marL="1782280" indent="-356456" algn="l" rtl="0" eaLnBrk="0" fontAlgn="base" hangingPunct="0">
        <a:spcBef>
          <a:spcPct val="20000"/>
        </a:spcBef>
        <a:spcAft>
          <a:spcPct val="0"/>
        </a:spcAft>
        <a:buFont typeface="Arial" panose="020B0604020202020204" pitchFamily="34" charset="0"/>
        <a:buChar char="•"/>
        <a:defRPr sz="3742" kern="1200">
          <a:solidFill>
            <a:schemeClr val="tx1"/>
          </a:solidFill>
          <a:latin typeface="+mn-lt"/>
          <a:ea typeface="+mn-ea"/>
          <a:cs typeface="+mn-cs"/>
        </a:defRPr>
      </a:lvl3pPr>
      <a:lvl4pPr marL="2495192" indent="-356456" algn="l" rtl="0" eaLnBrk="0" fontAlgn="base" hangingPunct="0">
        <a:spcBef>
          <a:spcPct val="20000"/>
        </a:spcBef>
        <a:spcAft>
          <a:spcPct val="0"/>
        </a:spcAft>
        <a:buFont typeface="Arial" panose="020B0604020202020204" pitchFamily="34" charset="0"/>
        <a:buChar char="–"/>
        <a:defRPr sz="3119" kern="1200">
          <a:solidFill>
            <a:schemeClr val="tx1"/>
          </a:solidFill>
          <a:latin typeface="+mn-lt"/>
          <a:ea typeface="+mn-ea"/>
          <a:cs typeface="+mn-cs"/>
        </a:defRPr>
      </a:lvl4pPr>
      <a:lvl5pPr marL="3208104" indent="-356456" algn="l" rtl="0" eaLnBrk="0" fontAlgn="base" hangingPunct="0">
        <a:spcBef>
          <a:spcPct val="20000"/>
        </a:spcBef>
        <a:spcAft>
          <a:spcPct val="0"/>
        </a:spcAft>
        <a:buFont typeface="Arial" panose="020B0604020202020204" pitchFamily="34" charset="0"/>
        <a:buChar char="»"/>
        <a:defRPr sz="3119" kern="1200">
          <a:solidFill>
            <a:schemeClr val="tx1"/>
          </a:solidFill>
          <a:latin typeface="+mn-lt"/>
          <a:ea typeface="+mn-ea"/>
          <a:cs typeface="+mn-cs"/>
        </a:defRPr>
      </a:lvl5pPr>
      <a:lvl6pPr marL="3921016" indent="-356456" algn="l" defTabSz="1425824" rtl="0" eaLnBrk="1" latinLnBrk="0" hangingPunct="1">
        <a:spcBef>
          <a:spcPct val="20000"/>
        </a:spcBef>
        <a:buFont typeface="Arial" pitchFamily="34" charset="0"/>
        <a:buChar char="•"/>
        <a:defRPr sz="3119" kern="1200">
          <a:solidFill>
            <a:schemeClr val="tx1"/>
          </a:solidFill>
          <a:latin typeface="+mn-lt"/>
          <a:ea typeface="+mn-ea"/>
          <a:cs typeface="+mn-cs"/>
        </a:defRPr>
      </a:lvl6pPr>
      <a:lvl7pPr marL="4633928" indent="-356456" algn="l" defTabSz="1425824" rtl="0" eaLnBrk="1" latinLnBrk="0" hangingPunct="1">
        <a:spcBef>
          <a:spcPct val="20000"/>
        </a:spcBef>
        <a:buFont typeface="Arial" pitchFamily="34" charset="0"/>
        <a:buChar char="•"/>
        <a:defRPr sz="3119" kern="1200">
          <a:solidFill>
            <a:schemeClr val="tx1"/>
          </a:solidFill>
          <a:latin typeface="+mn-lt"/>
          <a:ea typeface="+mn-ea"/>
          <a:cs typeface="+mn-cs"/>
        </a:defRPr>
      </a:lvl7pPr>
      <a:lvl8pPr marL="5346840" indent="-356456" algn="l" defTabSz="1425824" rtl="0" eaLnBrk="1" latinLnBrk="0" hangingPunct="1">
        <a:spcBef>
          <a:spcPct val="20000"/>
        </a:spcBef>
        <a:buFont typeface="Arial" pitchFamily="34" charset="0"/>
        <a:buChar char="•"/>
        <a:defRPr sz="3119" kern="1200">
          <a:solidFill>
            <a:schemeClr val="tx1"/>
          </a:solidFill>
          <a:latin typeface="+mn-lt"/>
          <a:ea typeface="+mn-ea"/>
          <a:cs typeface="+mn-cs"/>
        </a:defRPr>
      </a:lvl8pPr>
      <a:lvl9pPr marL="6059752" indent="-356456" algn="l" defTabSz="1425824" rtl="0" eaLnBrk="1" latinLnBrk="0" hangingPunct="1">
        <a:spcBef>
          <a:spcPct val="20000"/>
        </a:spcBef>
        <a:buFont typeface="Arial" pitchFamily="34" charset="0"/>
        <a:buChar char="•"/>
        <a:defRPr sz="3119" kern="1200">
          <a:solidFill>
            <a:schemeClr val="tx1"/>
          </a:solidFill>
          <a:latin typeface="+mn-lt"/>
          <a:ea typeface="+mn-ea"/>
          <a:cs typeface="+mn-cs"/>
        </a:defRPr>
      </a:lvl9pPr>
    </p:bodyStyle>
    <p:otherStyle>
      <a:defPPr>
        <a:defRPr lang="de-DE"/>
      </a:defPPr>
      <a:lvl1pPr marL="0" algn="l" defTabSz="1425824" rtl="0" eaLnBrk="1" latinLnBrk="0" hangingPunct="1">
        <a:defRPr sz="2807" kern="1200">
          <a:solidFill>
            <a:schemeClr val="tx1"/>
          </a:solidFill>
          <a:latin typeface="+mn-lt"/>
          <a:ea typeface="+mn-ea"/>
          <a:cs typeface="+mn-cs"/>
        </a:defRPr>
      </a:lvl1pPr>
      <a:lvl2pPr marL="712912" algn="l" defTabSz="1425824" rtl="0" eaLnBrk="1" latinLnBrk="0" hangingPunct="1">
        <a:defRPr sz="2807" kern="1200">
          <a:solidFill>
            <a:schemeClr val="tx1"/>
          </a:solidFill>
          <a:latin typeface="+mn-lt"/>
          <a:ea typeface="+mn-ea"/>
          <a:cs typeface="+mn-cs"/>
        </a:defRPr>
      </a:lvl2pPr>
      <a:lvl3pPr marL="1425824" algn="l" defTabSz="1425824" rtl="0" eaLnBrk="1" latinLnBrk="0" hangingPunct="1">
        <a:defRPr sz="2807" kern="1200">
          <a:solidFill>
            <a:schemeClr val="tx1"/>
          </a:solidFill>
          <a:latin typeface="+mn-lt"/>
          <a:ea typeface="+mn-ea"/>
          <a:cs typeface="+mn-cs"/>
        </a:defRPr>
      </a:lvl3pPr>
      <a:lvl4pPr marL="2138736" algn="l" defTabSz="1425824" rtl="0" eaLnBrk="1" latinLnBrk="0" hangingPunct="1">
        <a:defRPr sz="2807" kern="1200">
          <a:solidFill>
            <a:schemeClr val="tx1"/>
          </a:solidFill>
          <a:latin typeface="+mn-lt"/>
          <a:ea typeface="+mn-ea"/>
          <a:cs typeface="+mn-cs"/>
        </a:defRPr>
      </a:lvl4pPr>
      <a:lvl5pPr marL="2851648" algn="l" defTabSz="1425824" rtl="0" eaLnBrk="1" latinLnBrk="0" hangingPunct="1">
        <a:defRPr sz="2807" kern="1200">
          <a:solidFill>
            <a:schemeClr val="tx1"/>
          </a:solidFill>
          <a:latin typeface="+mn-lt"/>
          <a:ea typeface="+mn-ea"/>
          <a:cs typeface="+mn-cs"/>
        </a:defRPr>
      </a:lvl5pPr>
      <a:lvl6pPr marL="3564560" algn="l" defTabSz="1425824" rtl="0" eaLnBrk="1" latinLnBrk="0" hangingPunct="1">
        <a:defRPr sz="2807" kern="1200">
          <a:solidFill>
            <a:schemeClr val="tx1"/>
          </a:solidFill>
          <a:latin typeface="+mn-lt"/>
          <a:ea typeface="+mn-ea"/>
          <a:cs typeface="+mn-cs"/>
        </a:defRPr>
      </a:lvl6pPr>
      <a:lvl7pPr marL="4277472" algn="l" defTabSz="1425824" rtl="0" eaLnBrk="1" latinLnBrk="0" hangingPunct="1">
        <a:defRPr sz="2807" kern="1200">
          <a:solidFill>
            <a:schemeClr val="tx1"/>
          </a:solidFill>
          <a:latin typeface="+mn-lt"/>
          <a:ea typeface="+mn-ea"/>
          <a:cs typeface="+mn-cs"/>
        </a:defRPr>
      </a:lvl7pPr>
      <a:lvl8pPr marL="4990384" algn="l" defTabSz="1425824" rtl="0" eaLnBrk="1" latinLnBrk="0" hangingPunct="1">
        <a:defRPr sz="2807" kern="1200">
          <a:solidFill>
            <a:schemeClr val="tx1"/>
          </a:solidFill>
          <a:latin typeface="+mn-lt"/>
          <a:ea typeface="+mn-ea"/>
          <a:cs typeface="+mn-cs"/>
        </a:defRPr>
      </a:lvl8pPr>
      <a:lvl9pPr marL="5703296" algn="l" defTabSz="1425824" rtl="0" eaLnBrk="1" latinLnBrk="0" hangingPunct="1">
        <a:defRPr sz="2807"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0" y="1"/>
            <a:ext cx="15125700" cy="10688674"/>
          </a:xfrm>
          <a:custGeom>
            <a:avLst/>
            <a:gdLst/>
            <a:ahLst/>
            <a:cxnLst/>
            <a:rect l="l" t="t" r="r" b="b"/>
            <a:pathLst>
              <a:path w="20104100" h="11488420">
                <a:moveTo>
                  <a:pt x="0" y="11488057"/>
                </a:moveTo>
                <a:lnTo>
                  <a:pt x="20104100" y="11488057"/>
                </a:lnTo>
                <a:lnTo>
                  <a:pt x="20104100" y="0"/>
                </a:lnTo>
                <a:lnTo>
                  <a:pt x="0" y="0"/>
                </a:lnTo>
                <a:lnTo>
                  <a:pt x="0" y="11488057"/>
                </a:lnTo>
              </a:path>
            </a:pathLst>
          </a:custGeom>
          <a:solidFill>
            <a:srgbClr val="1F1F20"/>
          </a:solidFill>
        </p:spPr>
        <p:txBody>
          <a:bodyPr wrap="square" lIns="0" tIns="0" rIns="0" bIns="0" rtlCol="0"/>
          <a:lstStyle/>
          <a:p>
            <a:endParaRPr sz="2591"/>
          </a:p>
        </p:txBody>
      </p:sp>
      <p:sp>
        <p:nvSpPr>
          <p:cNvPr id="2" name="Holder 2"/>
          <p:cNvSpPr>
            <a:spLocks noGrp="1"/>
          </p:cNvSpPr>
          <p:nvPr>
            <p:ph type="title"/>
          </p:nvPr>
        </p:nvSpPr>
        <p:spPr>
          <a:xfrm>
            <a:off x="745887" y="2522061"/>
            <a:ext cx="13633928" cy="815608"/>
          </a:xfrm>
          <a:prstGeom prst="rect">
            <a:avLst/>
          </a:prstGeom>
        </p:spPr>
        <p:txBody>
          <a:bodyPr wrap="square" lIns="0" tIns="0" rIns="0" bIns="0">
            <a:spAutoFit/>
          </a:bodyPr>
          <a:lstStyle>
            <a:lvl1pPr>
              <a:defRPr sz="5300" b="1" i="0">
                <a:solidFill>
                  <a:schemeClr val="bg1"/>
                </a:solidFill>
                <a:latin typeface="Courier New"/>
                <a:cs typeface="Courier New"/>
              </a:defRPr>
            </a:lvl1pPr>
          </a:lstStyle>
          <a:p>
            <a:endParaRPr/>
          </a:p>
        </p:txBody>
      </p:sp>
      <p:sp>
        <p:nvSpPr>
          <p:cNvPr id="3" name="Holder 3"/>
          <p:cNvSpPr>
            <a:spLocks noGrp="1"/>
          </p:cNvSpPr>
          <p:nvPr>
            <p:ph type="body" idx="1"/>
          </p:nvPr>
        </p:nvSpPr>
        <p:spPr>
          <a:xfrm>
            <a:off x="756285" y="2459484"/>
            <a:ext cx="1361313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13972019" y="9816672"/>
            <a:ext cx="262288" cy="229294"/>
          </a:xfrm>
          <a:prstGeom prst="rect">
            <a:avLst/>
          </a:prstGeom>
        </p:spPr>
        <p:txBody>
          <a:bodyPr wrap="square" lIns="0" tIns="0" rIns="0" bIns="0">
            <a:spAutoFit/>
          </a:bodyPr>
          <a:lstStyle>
            <a:lvl1pPr>
              <a:defRPr sz="1490" b="0" i="0">
                <a:solidFill>
                  <a:schemeClr val="bg1"/>
                </a:solidFill>
                <a:latin typeface="Courier New"/>
                <a:cs typeface="Courier New"/>
              </a:defRPr>
            </a:lvl1pPr>
          </a:lstStyle>
          <a:p>
            <a:pPr marL="9006"/>
            <a:r>
              <a:rPr lang="en-US"/>
              <a:t>44</a:t>
            </a:r>
            <a:endParaRPr lang="en-US" dirty="0"/>
          </a:p>
        </p:txBody>
      </p:sp>
      <p:sp>
        <p:nvSpPr>
          <p:cNvPr id="5" name="Holder 5"/>
          <p:cNvSpPr>
            <a:spLocks noGrp="1"/>
          </p:cNvSpPr>
          <p:nvPr>
            <p:ph type="dt" sz="half" idx="6"/>
          </p:nvPr>
        </p:nvSpPr>
        <p:spPr>
          <a:xfrm>
            <a:off x="745888" y="9816672"/>
            <a:ext cx="991818" cy="229294"/>
          </a:xfrm>
          <a:prstGeom prst="rect">
            <a:avLst/>
          </a:prstGeom>
        </p:spPr>
        <p:txBody>
          <a:bodyPr wrap="square" lIns="0" tIns="0" rIns="0" bIns="0">
            <a:spAutoFit/>
          </a:bodyPr>
          <a:lstStyle>
            <a:lvl1pPr>
              <a:defRPr sz="1490" b="1" i="0">
                <a:solidFill>
                  <a:schemeClr val="bg1"/>
                </a:solidFill>
                <a:latin typeface="Palatino Linotype"/>
                <a:cs typeface="Palatino Linotype"/>
              </a:defRPr>
            </a:lvl1pPr>
          </a:lstStyle>
          <a:p>
            <a:pPr marL="9006"/>
            <a:r>
              <a:rPr lang="ru-RU" spc="-89"/>
              <a:t>Цифровая</a:t>
            </a:r>
            <a:endParaRPr lang="ru-RU" spc="-89" dirty="0"/>
          </a:p>
        </p:txBody>
      </p:sp>
      <p:sp>
        <p:nvSpPr>
          <p:cNvPr id="6" name="Holder 6"/>
          <p:cNvSpPr>
            <a:spLocks noGrp="1"/>
          </p:cNvSpPr>
          <p:nvPr>
            <p:ph type="sldNum" sz="quarter" idx="7"/>
          </p:nvPr>
        </p:nvSpPr>
        <p:spPr>
          <a:xfrm>
            <a:off x="13354738" y="9816674"/>
            <a:ext cx="281397" cy="458587"/>
          </a:xfrm>
          <a:prstGeom prst="rect">
            <a:avLst/>
          </a:prstGeom>
        </p:spPr>
        <p:txBody>
          <a:bodyPr wrap="square" lIns="0" tIns="0" rIns="0" bIns="0">
            <a:spAutoFit/>
          </a:bodyPr>
          <a:lstStyle>
            <a:lvl1pPr>
              <a:defRPr sz="1490" b="1" i="0">
                <a:solidFill>
                  <a:srgbClr val="00A7D7"/>
                </a:solidFill>
                <a:latin typeface="Courier New"/>
                <a:cs typeface="Courier New"/>
              </a:defRPr>
            </a:lvl1pPr>
          </a:lstStyle>
          <a:p>
            <a:pPr marL="18014"/>
            <a:fld id="{81D60167-4931-47E6-BA6A-407CBD079E47}" type="slidenum">
              <a:rPr lang="en-US" smtClean="0"/>
              <a:pPr marL="18014"/>
              <a:t>‹#›</a:t>
            </a:fld>
            <a:endParaRPr lang="en-US" dirty="0"/>
          </a:p>
        </p:txBody>
      </p:sp>
    </p:spTree>
    <p:extLst>
      <p:ext uri="{BB962C8B-B14F-4D97-AF65-F5344CB8AC3E}">
        <p14:creationId xmlns:p14="http://schemas.microsoft.com/office/powerpoint/2010/main" val="2199808426"/>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Lst>
  <p:txStyles>
    <p:titleStyle>
      <a:lvl1pPr>
        <a:defRPr>
          <a:latin typeface="+mj-lt"/>
          <a:ea typeface="+mj-ea"/>
          <a:cs typeface="+mj-cs"/>
        </a:defRPr>
      </a:lvl1pPr>
    </p:titleStyle>
    <p:bodyStyle>
      <a:lvl1pPr marL="0">
        <a:defRPr>
          <a:latin typeface="+mn-lt"/>
          <a:ea typeface="+mn-ea"/>
          <a:cs typeface="+mn-cs"/>
        </a:defRPr>
      </a:lvl1pPr>
      <a:lvl2pPr marL="324232">
        <a:defRPr>
          <a:latin typeface="+mn-lt"/>
          <a:ea typeface="+mn-ea"/>
          <a:cs typeface="+mn-cs"/>
        </a:defRPr>
      </a:lvl2pPr>
      <a:lvl3pPr marL="648465">
        <a:defRPr>
          <a:latin typeface="+mn-lt"/>
          <a:ea typeface="+mn-ea"/>
          <a:cs typeface="+mn-cs"/>
        </a:defRPr>
      </a:lvl3pPr>
      <a:lvl4pPr marL="972696">
        <a:defRPr>
          <a:latin typeface="+mn-lt"/>
          <a:ea typeface="+mn-ea"/>
          <a:cs typeface="+mn-cs"/>
        </a:defRPr>
      </a:lvl4pPr>
      <a:lvl5pPr marL="1296929">
        <a:defRPr>
          <a:latin typeface="+mn-lt"/>
          <a:ea typeface="+mn-ea"/>
          <a:cs typeface="+mn-cs"/>
        </a:defRPr>
      </a:lvl5pPr>
      <a:lvl6pPr marL="1621161">
        <a:defRPr>
          <a:latin typeface="+mn-lt"/>
          <a:ea typeface="+mn-ea"/>
          <a:cs typeface="+mn-cs"/>
        </a:defRPr>
      </a:lvl6pPr>
      <a:lvl7pPr marL="1945395">
        <a:defRPr>
          <a:latin typeface="+mn-lt"/>
          <a:ea typeface="+mn-ea"/>
          <a:cs typeface="+mn-cs"/>
        </a:defRPr>
      </a:lvl7pPr>
      <a:lvl8pPr marL="2269627">
        <a:defRPr>
          <a:latin typeface="+mn-lt"/>
          <a:ea typeface="+mn-ea"/>
          <a:cs typeface="+mn-cs"/>
        </a:defRPr>
      </a:lvl8pPr>
      <a:lvl9pPr marL="2593860">
        <a:defRPr>
          <a:latin typeface="+mn-lt"/>
          <a:ea typeface="+mn-ea"/>
          <a:cs typeface="+mn-cs"/>
        </a:defRPr>
      </a:lvl9pPr>
    </p:bodyStyle>
    <p:otherStyle>
      <a:lvl1pPr marL="0">
        <a:defRPr>
          <a:latin typeface="+mn-lt"/>
          <a:ea typeface="+mn-ea"/>
          <a:cs typeface="+mn-cs"/>
        </a:defRPr>
      </a:lvl1pPr>
      <a:lvl2pPr marL="324232">
        <a:defRPr>
          <a:latin typeface="+mn-lt"/>
          <a:ea typeface="+mn-ea"/>
          <a:cs typeface="+mn-cs"/>
        </a:defRPr>
      </a:lvl2pPr>
      <a:lvl3pPr marL="648465">
        <a:defRPr>
          <a:latin typeface="+mn-lt"/>
          <a:ea typeface="+mn-ea"/>
          <a:cs typeface="+mn-cs"/>
        </a:defRPr>
      </a:lvl3pPr>
      <a:lvl4pPr marL="972696">
        <a:defRPr>
          <a:latin typeface="+mn-lt"/>
          <a:ea typeface="+mn-ea"/>
          <a:cs typeface="+mn-cs"/>
        </a:defRPr>
      </a:lvl4pPr>
      <a:lvl5pPr marL="1296929">
        <a:defRPr>
          <a:latin typeface="+mn-lt"/>
          <a:ea typeface="+mn-ea"/>
          <a:cs typeface="+mn-cs"/>
        </a:defRPr>
      </a:lvl5pPr>
      <a:lvl6pPr marL="1621161">
        <a:defRPr>
          <a:latin typeface="+mn-lt"/>
          <a:ea typeface="+mn-ea"/>
          <a:cs typeface="+mn-cs"/>
        </a:defRPr>
      </a:lvl6pPr>
      <a:lvl7pPr marL="1945395">
        <a:defRPr>
          <a:latin typeface="+mn-lt"/>
          <a:ea typeface="+mn-ea"/>
          <a:cs typeface="+mn-cs"/>
        </a:defRPr>
      </a:lvl7pPr>
      <a:lvl8pPr marL="2269627">
        <a:defRPr>
          <a:latin typeface="+mn-lt"/>
          <a:ea typeface="+mn-ea"/>
          <a:cs typeface="+mn-cs"/>
        </a:defRPr>
      </a:lvl8pPr>
      <a:lvl9pPr marL="2593860">
        <a:defRPr>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834897" y="290346"/>
            <a:ext cx="13455906" cy="430887"/>
          </a:xfrm>
          <a:prstGeom prst="rect">
            <a:avLst/>
          </a:prstGeom>
        </p:spPr>
        <p:txBody>
          <a:bodyPr wrap="square" lIns="0" tIns="0" rIns="0" bIns="0">
            <a:spAutoFit/>
          </a:bodyPr>
          <a:lstStyle>
            <a:lvl1pPr>
              <a:defRPr sz="2800" b="1" i="0">
                <a:solidFill>
                  <a:schemeClr val="tx1"/>
                </a:solidFill>
                <a:latin typeface="Calibri"/>
                <a:cs typeface="Calibri"/>
              </a:defRPr>
            </a:lvl1pPr>
          </a:lstStyle>
          <a:p>
            <a:endParaRPr/>
          </a:p>
        </p:txBody>
      </p:sp>
      <p:sp>
        <p:nvSpPr>
          <p:cNvPr id="3" name="Holder 3"/>
          <p:cNvSpPr>
            <a:spLocks noGrp="1"/>
          </p:cNvSpPr>
          <p:nvPr>
            <p:ph type="body" idx="1"/>
          </p:nvPr>
        </p:nvSpPr>
        <p:spPr>
          <a:xfrm>
            <a:off x="1264679" y="2930784"/>
            <a:ext cx="12596345" cy="830997"/>
          </a:xfrm>
          <a:prstGeom prst="rect">
            <a:avLst/>
          </a:prstGeom>
        </p:spPr>
        <p:txBody>
          <a:bodyPr wrap="square" lIns="0" tIns="0" rIns="0" bIns="0">
            <a:spAutoFit/>
          </a:bodyPr>
          <a:lstStyle>
            <a:lvl1pPr>
              <a:defRPr sz="5400" b="0" i="0">
                <a:solidFill>
                  <a:schemeClr val="tx1"/>
                </a:solidFill>
                <a:latin typeface="Calibri Light"/>
                <a:cs typeface="Calibri Light"/>
              </a:defRPr>
            </a:lvl1pPr>
          </a:lstStyle>
          <a:p>
            <a:endParaRPr/>
          </a:p>
        </p:txBody>
      </p:sp>
      <p:sp>
        <p:nvSpPr>
          <p:cNvPr id="4" name="Holder 4"/>
          <p:cNvSpPr>
            <a:spLocks noGrp="1"/>
          </p:cNvSpPr>
          <p:nvPr>
            <p:ph type="ftr" sz="quarter" idx="5"/>
          </p:nvPr>
        </p:nvSpPr>
        <p:spPr>
          <a:xfrm>
            <a:off x="5142740" y="9944863"/>
            <a:ext cx="4840223"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756285" y="9944863"/>
            <a:ext cx="3478911"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6" name="Holder 6"/>
          <p:cNvSpPr>
            <a:spLocks noGrp="1"/>
          </p:cNvSpPr>
          <p:nvPr>
            <p:ph type="sldNum" sz="quarter" idx="7"/>
          </p:nvPr>
        </p:nvSpPr>
        <p:spPr>
          <a:xfrm>
            <a:off x="10890504" y="9944863"/>
            <a:ext cx="3478911"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225081060"/>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Lst>
  <p:txStyles>
    <p:titleStyle>
      <a:lvl1pPr>
        <a:defRPr>
          <a:latin typeface="+mj-lt"/>
          <a:ea typeface="+mj-ea"/>
          <a:cs typeface="+mj-cs"/>
        </a:defRPr>
      </a:lvl1pPr>
    </p:titleStyle>
    <p:bodyStyle>
      <a:lvl1pPr marL="0">
        <a:defRPr>
          <a:latin typeface="+mn-lt"/>
          <a:ea typeface="+mn-ea"/>
          <a:cs typeface="+mn-cs"/>
        </a:defRPr>
      </a:lvl1pPr>
      <a:lvl2pPr marL="712912">
        <a:defRPr>
          <a:latin typeface="+mn-lt"/>
          <a:ea typeface="+mn-ea"/>
          <a:cs typeface="+mn-cs"/>
        </a:defRPr>
      </a:lvl2pPr>
      <a:lvl3pPr marL="1425824">
        <a:defRPr>
          <a:latin typeface="+mn-lt"/>
          <a:ea typeface="+mn-ea"/>
          <a:cs typeface="+mn-cs"/>
        </a:defRPr>
      </a:lvl3pPr>
      <a:lvl4pPr marL="2138737">
        <a:defRPr>
          <a:latin typeface="+mn-lt"/>
          <a:ea typeface="+mn-ea"/>
          <a:cs typeface="+mn-cs"/>
        </a:defRPr>
      </a:lvl4pPr>
      <a:lvl5pPr marL="2851648">
        <a:defRPr>
          <a:latin typeface="+mn-lt"/>
          <a:ea typeface="+mn-ea"/>
          <a:cs typeface="+mn-cs"/>
        </a:defRPr>
      </a:lvl5pPr>
      <a:lvl6pPr marL="3564560">
        <a:defRPr>
          <a:latin typeface="+mn-lt"/>
          <a:ea typeface="+mn-ea"/>
          <a:cs typeface="+mn-cs"/>
        </a:defRPr>
      </a:lvl6pPr>
      <a:lvl7pPr marL="4277472">
        <a:defRPr>
          <a:latin typeface="+mn-lt"/>
          <a:ea typeface="+mn-ea"/>
          <a:cs typeface="+mn-cs"/>
        </a:defRPr>
      </a:lvl7pPr>
      <a:lvl8pPr marL="4990384">
        <a:defRPr>
          <a:latin typeface="+mn-lt"/>
          <a:ea typeface="+mn-ea"/>
          <a:cs typeface="+mn-cs"/>
        </a:defRPr>
      </a:lvl8pPr>
      <a:lvl9pPr marL="5703296">
        <a:defRPr>
          <a:latin typeface="+mn-lt"/>
          <a:ea typeface="+mn-ea"/>
          <a:cs typeface="+mn-cs"/>
        </a:defRPr>
      </a:lvl9pPr>
    </p:bodyStyle>
    <p:otherStyle>
      <a:lvl1pPr marL="0">
        <a:defRPr>
          <a:latin typeface="+mn-lt"/>
          <a:ea typeface="+mn-ea"/>
          <a:cs typeface="+mn-cs"/>
        </a:defRPr>
      </a:lvl1pPr>
      <a:lvl2pPr marL="712912">
        <a:defRPr>
          <a:latin typeface="+mn-lt"/>
          <a:ea typeface="+mn-ea"/>
          <a:cs typeface="+mn-cs"/>
        </a:defRPr>
      </a:lvl2pPr>
      <a:lvl3pPr marL="1425824">
        <a:defRPr>
          <a:latin typeface="+mn-lt"/>
          <a:ea typeface="+mn-ea"/>
          <a:cs typeface="+mn-cs"/>
        </a:defRPr>
      </a:lvl3pPr>
      <a:lvl4pPr marL="2138737">
        <a:defRPr>
          <a:latin typeface="+mn-lt"/>
          <a:ea typeface="+mn-ea"/>
          <a:cs typeface="+mn-cs"/>
        </a:defRPr>
      </a:lvl4pPr>
      <a:lvl5pPr marL="2851648">
        <a:defRPr>
          <a:latin typeface="+mn-lt"/>
          <a:ea typeface="+mn-ea"/>
          <a:cs typeface="+mn-cs"/>
        </a:defRPr>
      </a:lvl5pPr>
      <a:lvl6pPr marL="3564560">
        <a:defRPr>
          <a:latin typeface="+mn-lt"/>
          <a:ea typeface="+mn-ea"/>
          <a:cs typeface="+mn-cs"/>
        </a:defRPr>
      </a:lvl6pPr>
      <a:lvl7pPr marL="4277472">
        <a:defRPr>
          <a:latin typeface="+mn-lt"/>
          <a:ea typeface="+mn-ea"/>
          <a:cs typeface="+mn-cs"/>
        </a:defRPr>
      </a:lvl7pPr>
      <a:lvl8pPr marL="4990384">
        <a:defRPr>
          <a:latin typeface="+mn-lt"/>
          <a:ea typeface="+mn-ea"/>
          <a:cs typeface="+mn-cs"/>
        </a:defRPr>
      </a:lvl8pPr>
      <a:lvl9pPr marL="5703296">
        <a:defRPr>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 y="5"/>
            <a:ext cx="6879661" cy="6484486"/>
          </a:xfrm>
          <a:custGeom>
            <a:avLst/>
            <a:gdLst/>
            <a:ahLst/>
            <a:cxnLst/>
            <a:rect l="l" t="t" r="r" b="b"/>
            <a:pathLst>
              <a:path w="9144000" h="6858000">
                <a:moveTo>
                  <a:pt x="0" y="6858000"/>
                </a:moveTo>
                <a:lnTo>
                  <a:pt x="9144000" y="6858000"/>
                </a:lnTo>
                <a:lnTo>
                  <a:pt x="9144000" y="0"/>
                </a:lnTo>
                <a:lnTo>
                  <a:pt x="0" y="0"/>
                </a:lnTo>
                <a:lnTo>
                  <a:pt x="0" y="6858000"/>
                </a:lnTo>
                <a:close/>
              </a:path>
            </a:pathLst>
          </a:custGeom>
          <a:solidFill>
            <a:srgbClr val="FFFFFF"/>
          </a:solidFill>
        </p:spPr>
        <p:txBody>
          <a:bodyPr wrap="square" lIns="0" tIns="0" rIns="0" bIns="0" rtlCol="0"/>
          <a:lstStyle/>
          <a:p>
            <a:endParaRPr sz="1080"/>
          </a:p>
        </p:txBody>
      </p:sp>
      <p:sp>
        <p:nvSpPr>
          <p:cNvPr id="2" name="Holder 2"/>
          <p:cNvSpPr>
            <a:spLocks noGrp="1"/>
          </p:cNvSpPr>
          <p:nvPr>
            <p:ph type="title"/>
          </p:nvPr>
        </p:nvSpPr>
        <p:spPr>
          <a:xfrm>
            <a:off x="353540" y="74051"/>
            <a:ext cx="6172585" cy="630942"/>
          </a:xfrm>
          <a:prstGeom prst="rect">
            <a:avLst/>
          </a:prstGeom>
        </p:spPr>
        <p:txBody>
          <a:bodyPr wrap="square" lIns="0" tIns="0" rIns="0" bIns="0">
            <a:spAutoFit/>
          </a:bodyPr>
          <a:lstStyle>
            <a:lvl1pPr>
              <a:defRPr sz="4100" b="0" i="0">
                <a:solidFill>
                  <a:schemeClr val="bg1"/>
                </a:solidFill>
                <a:latin typeface="Akrobat"/>
                <a:cs typeface="Akrobat"/>
              </a:defRPr>
            </a:lvl1pPr>
          </a:lstStyle>
          <a:p>
            <a:endParaRPr/>
          </a:p>
        </p:txBody>
      </p:sp>
      <p:sp>
        <p:nvSpPr>
          <p:cNvPr id="3" name="Holder 3"/>
          <p:cNvSpPr>
            <a:spLocks noGrp="1"/>
          </p:cNvSpPr>
          <p:nvPr>
            <p:ph type="body" idx="1"/>
          </p:nvPr>
        </p:nvSpPr>
        <p:spPr>
          <a:xfrm>
            <a:off x="372650" y="1587098"/>
            <a:ext cx="6134364" cy="292388"/>
          </a:xfrm>
          <a:prstGeom prst="rect">
            <a:avLst/>
          </a:prstGeom>
        </p:spPr>
        <p:txBody>
          <a:bodyPr wrap="square" lIns="0" tIns="0" rIns="0" bIns="0">
            <a:spAutoFit/>
          </a:bodyPr>
          <a:lstStyle>
            <a:lvl1pPr>
              <a:defRPr sz="1900" b="0" i="0">
                <a:solidFill>
                  <a:srgbClr val="404040"/>
                </a:solidFill>
                <a:latin typeface="Akrobat"/>
                <a:cs typeface="Akrobat"/>
              </a:defRPr>
            </a:lvl1pPr>
          </a:lstStyle>
          <a:p>
            <a:endParaRPr/>
          </a:p>
        </p:txBody>
      </p:sp>
      <p:sp>
        <p:nvSpPr>
          <p:cNvPr id="4" name="Holder 4"/>
          <p:cNvSpPr>
            <a:spLocks noGrp="1"/>
          </p:cNvSpPr>
          <p:nvPr>
            <p:ph type="ftr" sz="quarter" idx="5"/>
          </p:nvPr>
        </p:nvSpPr>
        <p:spPr>
          <a:xfrm>
            <a:off x="2339087" y="6030577"/>
            <a:ext cx="220149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343987" y="6030576"/>
            <a:ext cx="1582321"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6" name="Holder 6"/>
          <p:cNvSpPr>
            <a:spLocks noGrp="1"/>
          </p:cNvSpPr>
          <p:nvPr>
            <p:ph type="sldNum" sz="quarter" idx="7"/>
          </p:nvPr>
        </p:nvSpPr>
        <p:spPr>
          <a:xfrm>
            <a:off x="4953359" y="6030577"/>
            <a:ext cx="1582321"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654111497"/>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Lst>
  <p:txStyles>
    <p:titleStyle>
      <a:lvl1pPr>
        <a:defRPr>
          <a:latin typeface="+mj-lt"/>
          <a:ea typeface="+mj-ea"/>
          <a:cs typeface="+mj-cs"/>
        </a:defRPr>
      </a:lvl1pPr>
    </p:titleStyle>
    <p:bodyStyle>
      <a:lvl1pPr marL="0">
        <a:defRPr>
          <a:latin typeface="+mn-lt"/>
          <a:ea typeface="+mn-ea"/>
          <a:cs typeface="+mn-cs"/>
        </a:defRPr>
      </a:lvl1pPr>
      <a:lvl2pPr marL="274495">
        <a:defRPr>
          <a:latin typeface="+mn-lt"/>
          <a:ea typeface="+mn-ea"/>
          <a:cs typeface="+mn-cs"/>
        </a:defRPr>
      </a:lvl2pPr>
      <a:lvl3pPr marL="548992">
        <a:defRPr>
          <a:latin typeface="+mn-lt"/>
          <a:ea typeface="+mn-ea"/>
          <a:cs typeface="+mn-cs"/>
        </a:defRPr>
      </a:lvl3pPr>
      <a:lvl4pPr marL="823487">
        <a:defRPr>
          <a:latin typeface="+mn-lt"/>
          <a:ea typeface="+mn-ea"/>
          <a:cs typeface="+mn-cs"/>
        </a:defRPr>
      </a:lvl4pPr>
      <a:lvl5pPr marL="1097982">
        <a:defRPr>
          <a:latin typeface="+mn-lt"/>
          <a:ea typeface="+mn-ea"/>
          <a:cs typeface="+mn-cs"/>
        </a:defRPr>
      </a:lvl5pPr>
      <a:lvl6pPr marL="1372479">
        <a:defRPr>
          <a:latin typeface="+mn-lt"/>
          <a:ea typeface="+mn-ea"/>
          <a:cs typeface="+mn-cs"/>
        </a:defRPr>
      </a:lvl6pPr>
      <a:lvl7pPr marL="1646974">
        <a:defRPr>
          <a:latin typeface="+mn-lt"/>
          <a:ea typeface="+mn-ea"/>
          <a:cs typeface="+mn-cs"/>
        </a:defRPr>
      </a:lvl7pPr>
      <a:lvl8pPr marL="1921472">
        <a:defRPr>
          <a:latin typeface="+mn-lt"/>
          <a:ea typeface="+mn-ea"/>
          <a:cs typeface="+mn-cs"/>
        </a:defRPr>
      </a:lvl8pPr>
      <a:lvl9pPr marL="2195966">
        <a:defRPr>
          <a:latin typeface="+mn-lt"/>
          <a:ea typeface="+mn-ea"/>
          <a:cs typeface="+mn-cs"/>
        </a:defRPr>
      </a:lvl9pPr>
    </p:bodyStyle>
    <p:otherStyle>
      <a:lvl1pPr marL="0">
        <a:defRPr>
          <a:latin typeface="+mn-lt"/>
          <a:ea typeface="+mn-ea"/>
          <a:cs typeface="+mn-cs"/>
        </a:defRPr>
      </a:lvl1pPr>
      <a:lvl2pPr marL="274495">
        <a:defRPr>
          <a:latin typeface="+mn-lt"/>
          <a:ea typeface="+mn-ea"/>
          <a:cs typeface="+mn-cs"/>
        </a:defRPr>
      </a:lvl2pPr>
      <a:lvl3pPr marL="548992">
        <a:defRPr>
          <a:latin typeface="+mn-lt"/>
          <a:ea typeface="+mn-ea"/>
          <a:cs typeface="+mn-cs"/>
        </a:defRPr>
      </a:lvl3pPr>
      <a:lvl4pPr marL="823487">
        <a:defRPr>
          <a:latin typeface="+mn-lt"/>
          <a:ea typeface="+mn-ea"/>
          <a:cs typeface="+mn-cs"/>
        </a:defRPr>
      </a:lvl4pPr>
      <a:lvl5pPr marL="1097982">
        <a:defRPr>
          <a:latin typeface="+mn-lt"/>
          <a:ea typeface="+mn-ea"/>
          <a:cs typeface="+mn-cs"/>
        </a:defRPr>
      </a:lvl5pPr>
      <a:lvl6pPr marL="1372479">
        <a:defRPr>
          <a:latin typeface="+mn-lt"/>
          <a:ea typeface="+mn-ea"/>
          <a:cs typeface="+mn-cs"/>
        </a:defRPr>
      </a:lvl6pPr>
      <a:lvl7pPr marL="1646974">
        <a:defRPr>
          <a:latin typeface="+mn-lt"/>
          <a:ea typeface="+mn-ea"/>
          <a:cs typeface="+mn-cs"/>
        </a:defRPr>
      </a:lvl7pPr>
      <a:lvl8pPr marL="1921472">
        <a:defRPr>
          <a:latin typeface="+mn-lt"/>
          <a:ea typeface="+mn-ea"/>
          <a:cs typeface="+mn-cs"/>
        </a:defRPr>
      </a:lvl8pPr>
      <a:lvl9pPr marL="2195966">
        <a:defRPr>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E191BFD6-2B59-4CB4-8904-C5F3BF7C658B}"/>
              </a:ext>
            </a:extLst>
          </p:cNvPr>
          <p:cNvSpPr>
            <a:spLocks noGrp="1"/>
          </p:cNvSpPr>
          <p:nvPr>
            <p:ph type="title"/>
          </p:nvPr>
        </p:nvSpPr>
        <p:spPr bwMode="auto">
          <a:xfrm>
            <a:off x="1039893" y="569326"/>
            <a:ext cx="13045916" cy="20668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ru-RU" altLang="en-US"/>
              <a:t>Образец заголовка</a:t>
            </a:r>
            <a:endParaRPr lang="en-US" altLang="en-US"/>
          </a:p>
        </p:txBody>
      </p:sp>
      <p:sp>
        <p:nvSpPr>
          <p:cNvPr id="1027" name="Text Placeholder 2">
            <a:extLst>
              <a:ext uri="{FF2B5EF4-FFF2-40B4-BE49-F238E27FC236}">
                <a16:creationId xmlns:a16="http://schemas.microsoft.com/office/drawing/2014/main" id="{5F32C9FE-D4DA-41A3-8A26-10C9EC20D1EB}"/>
              </a:ext>
            </a:extLst>
          </p:cNvPr>
          <p:cNvSpPr>
            <a:spLocks noGrp="1"/>
          </p:cNvSpPr>
          <p:nvPr>
            <p:ph type="body" idx="1"/>
          </p:nvPr>
        </p:nvSpPr>
        <p:spPr bwMode="auto">
          <a:xfrm>
            <a:off x="1039893" y="2846622"/>
            <a:ext cx="13045916" cy="6784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ru-RU" altLang="en-US"/>
              <a:t>Образец текста</a:t>
            </a:r>
          </a:p>
          <a:p>
            <a:pPr lvl="1"/>
            <a:r>
              <a:rPr lang="ru-RU" altLang="en-US"/>
              <a:t>Второй уровень</a:t>
            </a:r>
          </a:p>
          <a:p>
            <a:pPr lvl="2"/>
            <a:r>
              <a:rPr lang="ru-RU" altLang="en-US"/>
              <a:t>Третий уровень</a:t>
            </a:r>
          </a:p>
          <a:p>
            <a:pPr lvl="3"/>
            <a:r>
              <a:rPr lang="ru-RU" altLang="en-US"/>
              <a:t>Четвертый уровень</a:t>
            </a:r>
          </a:p>
          <a:p>
            <a:pPr lvl="4"/>
            <a:r>
              <a:rPr lang="ru-RU" altLang="en-US"/>
              <a:t>Пятый уровень</a:t>
            </a:r>
            <a:endParaRPr lang="en-US" altLang="en-US"/>
          </a:p>
        </p:txBody>
      </p:sp>
      <p:sp>
        <p:nvSpPr>
          <p:cNvPr id="4" name="Date Placeholder 3">
            <a:extLst>
              <a:ext uri="{FF2B5EF4-FFF2-40B4-BE49-F238E27FC236}">
                <a16:creationId xmlns:a16="http://schemas.microsoft.com/office/drawing/2014/main" id="{0C2C84FE-FBAF-4CC6-857A-7CEE3C657DB7}"/>
              </a:ext>
            </a:extLst>
          </p:cNvPr>
          <p:cNvSpPr>
            <a:spLocks noGrp="1"/>
          </p:cNvSpPr>
          <p:nvPr>
            <p:ph type="dt" sz="half" idx="2"/>
          </p:nvPr>
        </p:nvSpPr>
        <p:spPr>
          <a:xfrm>
            <a:off x="1039893" y="9911199"/>
            <a:ext cx="3403283" cy="569325"/>
          </a:xfrm>
          <a:prstGeom prst="rect">
            <a:avLst/>
          </a:prstGeom>
        </p:spPr>
        <p:txBody>
          <a:bodyPr vert="horz" wrap="square" lIns="91440" tIns="45720" rIns="91440" bIns="45720" numCol="1" anchor="ctr" anchorCtr="0" compatLnSpc="1">
            <a:prstTxWarp prst="textNoShape">
              <a:avLst/>
            </a:prstTxWarp>
          </a:bodyPr>
          <a:lstStyle>
            <a:lvl1pPr eaLnBrk="1" hangingPunct="1">
              <a:defRPr sz="1727">
                <a:solidFill>
                  <a:srgbClr val="898989"/>
                </a:solidFill>
              </a:defRPr>
            </a:lvl1pPr>
          </a:lstStyle>
          <a:p>
            <a:pPr>
              <a:defRPr/>
            </a:pPr>
            <a:fld id="{1EC1B415-EA82-4698-9595-755B4A9FD483}" type="datetime1">
              <a:rPr lang="ru-RU" altLang="en-US"/>
              <a:pPr>
                <a:defRPr/>
              </a:pPr>
              <a:t>06.11.2019</a:t>
            </a:fld>
            <a:endParaRPr lang="ru-RU" altLang="en-US"/>
          </a:p>
        </p:txBody>
      </p:sp>
      <p:sp>
        <p:nvSpPr>
          <p:cNvPr id="5" name="Footer Placeholder 4">
            <a:extLst>
              <a:ext uri="{FF2B5EF4-FFF2-40B4-BE49-F238E27FC236}">
                <a16:creationId xmlns:a16="http://schemas.microsoft.com/office/drawing/2014/main" id="{414FA46E-E65D-4914-97DE-6F8509B9A4CC}"/>
              </a:ext>
            </a:extLst>
          </p:cNvPr>
          <p:cNvSpPr>
            <a:spLocks noGrp="1"/>
          </p:cNvSpPr>
          <p:nvPr>
            <p:ph type="ftr" sz="quarter" idx="3"/>
          </p:nvPr>
        </p:nvSpPr>
        <p:spPr>
          <a:xfrm>
            <a:off x="5010389" y="9911199"/>
            <a:ext cx="5104924" cy="569325"/>
          </a:xfrm>
          <a:prstGeom prst="rect">
            <a:avLst/>
          </a:prstGeom>
        </p:spPr>
        <p:txBody>
          <a:bodyPr vert="horz" lIns="91440" tIns="45720" rIns="91440" bIns="45720" rtlCol="0" anchor="ctr"/>
          <a:lstStyle>
            <a:lvl1pPr algn="ctr" eaLnBrk="1" fontAlgn="auto" hangingPunct="1">
              <a:spcBef>
                <a:spcPts val="0"/>
              </a:spcBef>
              <a:spcAft>
                <a:spcPts val="0"/>
              </a:spcAft>
              <a:defRPr sz="1727">
                <a:solidFill>
                  <a:schemeClr val="tx1">
                    <a:tint val="75000"/>
                  </a:schemeClr>
                </a:solidFill>
                <a:latin typeface="+mn-lt"/>
                <a:ea typeface="+mn-ea"/>
                <a:cs typeface="+mn-cs"/>
              </a:defRPr>
            </a:lvl1pPr>
          </a:lstStyle>
          <a:p>
            <a:pPr>
              <a:defRPr/>
            </a:pPr>
            <a:endParaRPr lang="ru-RU"/>
          </a:p>
        </p:txBody>
      </p:sp>
      <p:sp>
        <p:nvSpPr>
          <p:cNvPr id="6" name="Slide Number Placeholder 5">
            <a:extLst>
              <a:ext uri="{FF2B5EF4-FFF2-40B4-BE49-F238E27FC236}">
                <a16:creationId xmlns:a16="http://schemas.microsoft.com/office/drawing/2014/main" id="{88345907-E1C6-4178-AEB7-7DC0BD952A86}"/>
              </a:ext>
            </a:extLst>
          </p:cNvPr>
          <p:cNvSpPr>
            <a:spLocks noGrp="1"/>
          </p:cNvSpPr>
          <p:nvPr>
            <p:ph type="sldNum" sz="quarter" idx="4"/>
          </p:nvPr>
        </p:nvSpPr>
        <p:spPr>
          <a:xfrm>
            <a:off x="10682527" y="9911199"/>
            <a:ext cx="3403283" cy="5693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727">
                <a:solidFill>
                  <a:srgbClr val="898989"/>
                </a:solidFill>
              </a:defRPr>
            </a:lvl1pPr>
          </a:lstStyle>
          <a:p>
            <a:pPr>
              <a:defRPr/>
            </a:pPr>
            <a:fld id="{E2411AC1-B27D-4531-9F1E-EB36376C6816}" type="slidenum">
              <a:rPr lang="ru-RU" altLang="en-US"/>
              <a:pPr>
                <a:defRPr/>
              </a:pPr>
              <a:t>‹#›</a:t>
            </a:fld>
            <a:endParaRPr lang="ru-RU" altLang="en-US"/>
          </a:p>
        </p:txBody>
      </p:sp>
    </p:spTree>
    <p:extLst>
      <p:ext uri="{BB962C8B-B14F-4D97-AF65-F5344CB8AC3E}">
        <p14:creationId xmlns:p14="http://schemas.microsoft.com/office/powerpoint/2010/main" val="3050171197"/>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Lst>
  <p:hf hdr="0" ftr="0" dt="0"/>
  <p:txStyles>
    <p:titleStyle>
      <a:lvl1pPr algn="l" rtl="0" eaLnBrk="0" fontAlgn="base" hangingPunct="0">
        <a:lnSpc>
          <a:spcPct val="90000"/>
        </a:lnSpc>
        <a:spcBef>
          <a:spcPct val="0"/>
        </a:spcBef>
        <a:spcAft>
          <a:spcPct val="0"/>
        </a:spcAft>
        <a:defRPr kumimoji="1" sz="6333" kern="1200">
          <a:solidFill>
            <a:schemeClr val="tx1"/>
          </a:solidFill>
          <a:latin typeface="+mj-lt"/>
          <a:ea typeface="Arial" charset="0"/>
          <a:cs typeface="Arial" charset="0"/>
        </a:defRPr>
      </a:lvl1pPr>
      <a:lvl2pPr algn="l" rtl="0" eaLnBrk="0" fontAlgn="base" hangingPunct="0">
        <a:lnSpc>
          <a:spcPct val="90000"/>
        </a:lnSpc>
        <a:spcBef>
          <a:spcPct val="0"/>
        </a:spcBef>
        <a:spcAft>
          <a:spcPct val="0"/>
        </a:spcAft>
        <a:defRPr kumimoji="1" sz="6333">
          <a:solidFill>
            <a:schemeClr val="tx1"/>
          </a:solidFill>
          <a:latin typeface="Calibri Light" pitchFamily="34" charset="0"/>
          <a:ea typeface="Arial" charset="0"/>
          <a:cs typeface="Arial" charset="0"/>
        </a:defRPr>
      </a:lvl2pPr>
      <a:lvl3pPr algn="l" rtl="0" eaLnBrk="0" fontAlgn="base" hangingPunct="0">
        <a:lnSpc>
          <a:spcPct val="90000"/>
        </a:lnSpc>
        <a:spcBef>
          <a:spcPct val="0"/>
        </a:spcBef>
        <a:spcAft>
          <a:spcPct val="0"/>
        </a:spcAft>
        <a:defRPr kumimoji="1" sz="6333">
          <a:solidFill>
            <a:schemeClr val="tx1"/>
          </a:solidFill>
          <a:latin typeface="Calibri Light" pitchFamily="34" charset="0"/>
          <a:ea typeface="Arial" charset="0"/>
          <a:cs typeface="Arial" charset="0"/>
        </a:defRPr>
      </a:lvl3pPr>
      <a:lvl4pPr algn="l" rtl="0" eaLnBrk="0" fontAlgn="base" hangingPunct="0">
        <a:lnSpc>
          <a:spcPct val="90000"/>
        </a:lnSpc>
        <a:spcBef>
          <a:spcPct val="0"/>
        </a:spcBef>
        <a:spcAft>
          <a:spcPct val="0"/>
        </a:spcAft>
        <a:defRPr kumimoji="1" sz="6333">
          <a:solidFill>
            <a:schemeClr val="tx1"/>
          </a:solidFill>
          <a:latin typeface="Calibri Light" pitchFamily="34" charset="0"/>
          <a:ea typeface="Arial" charset="0"/>
          <a:cs typeface="Arial" charset="0"/>
        </a:defRPr>
      </a:lvl4pPr>
      <a:lvl5pPr algn="l" rtl="0" eaLnBrk="0" fontAlgn="base" hangingPunct="0">
        <a:lnSpc>
          <a:spcPct val="90000"/>
        </a:lnSpc>
        <a:spcBef>
          <a:spcPct val="0"/>
        </a:spcBef>
        <a:spcAft>
          <a:spcPct val="0"/>
        </a:spcAft>
        <a:defRPr kumimoji="1" sz="6333">
          <a:solidFill>
            <a:schemeClr val="tx1"/>
          </a:solidFill>
          <a:latin typeface="Calibri Light" pitchFamily="34" charset="0"/>
          <a:ea typeface="Arial" charset="0"/>
          <a:cs typeface="Arial" charset="0"/>
        </a:defRPr>
      </a:lvl5pPr>
      <a:lvl6pPr marL="658072" algn="l" rtl="0" fontAlgn="base">
        <a:lnSpc>
          <a:spcPct val="90000"/>
        </a:lnSpc>
        <a:spcBef>
          <a:spcPct val="0"/>
        </a:spcBef>
        <a:spcAft>
          <a:spcPct val="0"/>
        </a:spcAft>
        <a:defRPr sz="6333">
          <a:solidFill>
            <a:schemeClr val="tx1"/>
          </a:solidFill>
          <a:latin typeface="Calibri Light" pitchFamily="34" charset="0"/>
        </a:defRPr>
      </a:lvl6pPr>
      <a:lvl7pPr marL="1316145" algn="l" rtl="0" fontAlgn="base">
        <a:lnSpc>
          <a:spcPct val="90000"/>
        </a:lnSpc>
        <a:spcBef>
          <a:spcPct val="0"/>
        </a:spcBef>
        <a:spcAft>
          <a:spcPct val="0"/>
        </a:spcAft>
        <a:defRPr sz="6333">
          <a:solidFill>
            <a:schemeClr val="tx1"/>
          </a:solidFill>
          <a:latin typeface="Calibri Light" pitchFamily="34" charset="0"/>
        </a:defRPr>
      </a:lvl7pPr>
      <a:lvl8pPr marL="1974217" algn="l" rtl="0" fontAlgn="base">
        <a:lnSpc>
          <a:spcPct val="90000"/>
        </a:lnSpc>
        <a:spcBef>
          <a:spcPct val="0"/>
        </a:spcBef>
        <a:spcAft>
          <a:spcPct val="0"/>
        </a:spcAft>
        <a:defRPr sz="6333">
          <a:solidFill>
            <a:schemeClr val="tx1"/>
          </a:solidFill>
          <a:latin typeface="Calibri Light" pitchFamily="34" charset="0"/>
        </a:defRPr>
      </a:lvl8pPr>
      <a:lvl9pPr marL="2632291" algn="l" rtl="0" fontAlgn="base">
        <a:lnSpc>
          <a:spcPct val="90000"/>
        </a:lnSpc>
        <a:spcBef>
          <a:spcPct val="0"/>
        </a:spcBef>
        <a:spcAft>
          <a:spcPct val="0"/>
        </a:spcAft>
        <a:defRPr sz="6333">
          <a:solidFill>
            <a:schemeClr val="tx1"/>
          </a:solidFill>
          <a:latin typeface="Calibri Light" pitchFamily="34" charset="0"/>
        </a:defRPr>
      </a:lvl9pPr>
    </p:titleStyle>
    <p:bodyStyle>
      <a:lvl1pPr marL="329036" indent="-329036" algn="l" rtl="0" eaLnBrk="0" fontAlgn="base" hangingPunct="0">
        <a:lnSpc>
          <a:spcPct val="90000"/>
        </a:lnSpc>
        <a:spcBef>
          <a:spcPts val="1440"/>
        </a:spcBef>
        <a:spcAft>
          <a:spcPct val="0"/>
        </a:spcAft>
        <a:buFont typeface="Arial" panose="020B0604020202020204" pitchFamily="34" charset="0"/>
        <a:buChar char="•"/>
        <a:defRPr kumimoji="1" sz="4030" kern="1200">
          <a:solidFill>
            <a:schemeClr val="tx1"/>
          </a:solidFill>
          <a:latin typeface="+mn-lt"/>
          <a:ea typeface="Arial" charset="0"/>
          <a:cs typeface="Arial" charset="0"/>
        </a:defRPr>
      </a:lvl1pPr>
      <a:lvl2pPr marL="987109" indent="-329036" algn="l" rtl="0" eaLnBrk="0" fontAlgn="base" hangingPunct="0">
        <a:lnSpc>
          <a:spcPct val="90000"/>
        </a:lnSpc>
        <a:spcBef>
          <a:spcPts val="719"/>
        </a:spcBef>
        <a:spcAft>
          <a:spcPct val="0"/>
        </a:spcAft>
        <a:buFont typeface="Arial" panose="020B0604020202020204" pitchFamily="34" charset="0"/>
        <a:buChar char="•"/>
        <a:defRPr kumimoji="1" sz="3455" kern="1200">
          <a:solidFill>
            <a:schemeClr val="tx1"/>
          </a:solidFill>
          <a:latin typeface="+mn-lt"/>
          <a:ea typeface="Arial" charset="0"/>
          <a:cs typeface="Arial" panose="020B0604020202020204" pitchFamily="34" charset="0"/>
        </a:defRPr>
      </a:lvl2pPr>
      <a:lvl3pPr marL="1645181" indent="-329036" algn="l" rtl="0" eaLnBrk="0" fontAlgn="base" hangingPunct="0">
        <a:lnSpc>
          <a:spcPct val="90000"/>
        </a:lnSpc>
        <a:spcBef>
          <a:spcPts val="719"/>
        </a:spcBef>
        <a:spcAft>
          <a:spcPct val="0"/>
        </a:spcAft>
        <a:buFont typeface="Arial" panose="020B0604020202020204" pitchFamily="34" charset="0"/>
        <a:buChar char="•"/>
        <a:defRPr kumimoji="1" sz="2879" kern="1200">
          <a:solidFill>
            <a:schemeClr val="tx1"/>
          </a:solidFill>
          <a:latin typeface="+mn-lt"/>
          <a:ea typeface="Arial" charset="0"/>
          <a:cs typeface="Arial" panose="020B0604020202020204" pitchFamily="34" charset="0"/>
        </a:defRPr>
      </a:lvl3pPr>
      <a:lvl4pPr marL="2303255" indent="-329036" algn="l" rtl="0" eaLnBrk="0" fontAlgn="base" hangingPunct="0">
        <a:lnSpc>
          <a:spcPct val="90000"/>
        </a:lnSpc>
        <a:spcBef>
          <a:spcPts val="719"/>
        </a:spcBef>
        <a:spcAft>
          <a:spcPct val="0"/>
        </a:spcAft>
        <a:buFont typeface="Arial" panose="020B0604020202020204" pitchFamily="34" charset="0"/>
        <a:buChar char="•"/>
        <a:defRPr kumimoji="1" kern="1200">
          <a:solidFill>
            <a:schemeClr val="tx1"/>
          </a:solidFill>
          <a:latin typeface="+mn-lt"/>
          <a:ea typeface="Arial" charset="0"/>
          <a:cs typeface="Arial" panose="020B0604020202020204" pitchFamily="34" charset="0"/>
        </a:defRPr>
      </a:lvl4pPr>
      <a:lvl5pPr marL="2961327" indent="-329036" algn="l" rtl="0" eaLnBrk="0" fontAlgn="base" hangingPunct="0">
        <a:lnSpc>
          <a:spcPct val="90000"/>
        </a:lnSpc>
        <a:spcBef>
          <a:spcPts val="719"/>
        </a:spcBef>
        <a:spcAft>
          <a:spcPct val="0"/>
        </a:spcAft>
        <a:buFont typeface="Arial" panose="020B0604020202020204" pitchFamily="34" charset="0"/>
        <a:buChar char="•"/>
        <a:defRPr kumimoji="1" kern="1200">
          <a:solidFill>
            <a:schemeClr val="tx1"/>
          </a:solidFill>
          <a:latin typeface="+mn-lt"/>
          <a:ea typeface="Arial" charset="0"/>
          <a:cs typeface="Arial" panose="020B0604020202020204" pitchFamily="34" charset="0"/>
        </a:defRPr>
      </a:lvl5pPr>
      <a:lvl6pPr marL="3619399" indent="-329036" algn="l" defTabSz="1316145" rtl="0" eaLnBrk="1" latinLnBrk="0" hangingPunct="1">
        <a:lnSpc>
          <a:spcPct val="90000"/>
        </a:lnSpc>
        <a:spcBef>
          <a:spcPts val="719"/>
        </a:spcBef>
        <a:buFont typeface="Arial" panose="020B0604020202020204" pitchFamily="34" charset="0"/>
        <a:buChar char="•"/>
        <a:defRPr sz="2591" kern="1200">
          <a:solidFill>
            <a:schemeClr val="tx1"/>
          </a:solidFill>
          <a:latin typeface="+mn-lt"/>
          <a:ea typeface="+mn-ea"/>
          <a:cs typeface="+mn-cs"/>
        </a:defRPr>
      </a:lvl6pPr>
      <a:lvl7pPr marL="4277472" indent="-329036" algn="l" defTabSz="1316145" rtl="0" eaLnBrk="1" latinLnBrk="0" hangingPunct="1">
        <a:lnSpc>
          <a:spcPct val="90000"/>
        </a:lnSpc>
        <a:spcBef>
          <a:spcPts val="719"/>
        </a:spcBef>
        <a:buFont typeface="Arial" panose="020B0604020202020204" pitchFamily="34" charset="0"/>
        <a:buChar char="•"/>
        <a:defRPr sz="2591" kern="1200">
          <a:solidFill>
            <a:schemeClr val="tx1"/>
          </a:solidFill>
          <a:latin typeface="+mn-lt"/>
          <a:ea typeface="+mn-ea"/>
          <a:cs typeface="+mn-cs"/>
        </a:defRPr>
      </a:lvl7pPr>
      <a:lvl8pPr marL="4935544" indent="-329036" algn="l" defTabSz="1316145" rtl="0" eaLnBrk="1" latinLnBrk="0" hangingPunct="1">
        <a:lnSpc>
          <a:spcPct val="90000"/>
        </a:lnSpc>
        <a:spcBef>
          <a:spcPts val="719"/>
        </a:spcBef>
        <a:buFont typeface="Arial" panose="020B0604020202020204" pitchFamily="34" charset="0"/>
        <a:buChar char="•"/>
        <a:defRPr sz="2591" kern="1200">
          <a:solidFill>
            <a:schemeClr val="tx1"/>
          </a:solidFill>
          <a:latin typeface="+mn-lt"/>
          <a:ea typeface="+mn-ea"/>
          <a:cs typeface="+mn-cs"/>
        </a:defRPr>
      </a:lvl8pPr>
      <a:lvl9pPr marL="5593617" indent="-329036" algn="l" defTabSz="1316145" rtl="0" eaLnBrk="1" latinLnBrk="0" hangingPunct="1">
        <a:lnSpc>
          <a:spcPct val="90000"/>
        </a:lnSpc>
        <a:spcBef>
          <a:spcPts val="719"/>
        </a:spcBef>
        <a:buFont typeface="Arial" panose="020B0604020202020204" pitchFamily="34" charset="0"/>
        <a:buChar char="•"/>
        <a:defRPr sz="2591" kern="1200">
          <a:solidFill>
            <a:schemeClr val="tx1"/>
          </a:solidFill>
          <a:latin typeface="+mn-lt"/>
          <a:ea typeface="+mn-ea"/>
          <a:cs typeface="+mn-cs"/>
        </a:defRPr>
      </a:lvl9pPr>
    </p:bodyStyle>
    <p:otherStyle>
      <a:defPPr>
        <a:defRPr lang="en-US"/>
      </a:defPPr>
      <a:lvl1pPr marL="0" algn="l" defTabSz="1316145" rtl="0" eaLnBrk="1" latinLnBrk="0" hangingPunct="1">
        <a:defRPr sz="2591" kern="1200">
          <a:solidFill>
            <a:schemeClr val="tx1"/>
          </a:solidFill>
          <a:latin typeface="+mn-lt"/>
          <a:ea typeface="+mn-ea"/>
          <a:cs typeface="+mn-cs"/>
        </a:defRPr>
      </a:lvl1pPr>
      <a:lvl2pPr marL="658072" algn="l" defTabSz="1316145" rtl="0" eaLnBrk="1" latinLnBrk="0" hangingPunct="1">
        <a:defRPr sz="2591" kern="1200">
          <a:solidFill>
            <a:schemeClr val="tx1"/>
          </a:solidFill>
          <a:latin typeface="+mn-lt"/>
          <a:ea typeface="+mn-ea"/>
          <a:cs typeface="+mn-cs"/>
        </a:defRPr>
      </a:lvl2pPr>
      <a:lvl3pPr marL="1316145" algn="l" defTabSz="1316145" rtl="0" eaLnBrk="1" latinLnBrk="0" hangingPunct="1">
        <a:defRPr sz="2591" kern="1200">
          <a:solidFill>
            <a:schemeClr val="tx1"/>
          </a:solidFill>
          <a:latin typeface="+mn-lt"/>
          <a:ea typeface="+mn-ea"/>
          <a:cs typeface="+mn-cs"/>
        </a:defRPr>
      </a:lvl3pPr>
      <a:lvl4pPr marL="1974217" algn="l" defTabSz="1316145" rtl="0" eaLnBrk="1" latinLnBrk="0" hangingPunct="1">
        <a:defRPr sz="2591" kern="1200">
          <a:solidFill>
            <a:schemeClr val="tx1"/>
          </a:solidFill>
          <a:latin typeface="+mn-lt"/>
          <a:ea typeface="+mn-ea"/>
          <a:cs typeface="+mn-cs"/>
        </a:defRPr>
      </a:lvl4pPr>
      <a:lvl5pPr marL="2632291" algn="l" defTabSz="1316145" rtl="0" eaLnBrk="1" latinLnBrk="0" hangingPunct="1">
        <a:defRPr sz="2591" kern="1200">
          <a:solidFill>
            <a:schemeClr val="tx1"/>
          </a:solidFill>
          <a:latin typeface="+mn-lt"/>
          <a:ea typeface="+mn-ea"/>
          <a:cs typeface="+mn-cs"/>
        </a:defRPr>
      </a:lvl5pPr>
      <a:lvl6pPr marL="3290363" algn="l" defTabSz="1316145" rtl="0" eaLnBrk="1" latinLnBrk="0" hangingPunct="1">
        <a:defRPr sz="2591" kern="1200">
          <a:solidFill>
            <a:schemeClr val="tx1"/>
          </a:solidFill>
          <a:latin typeface="+mn-lt"/>
          <a:ea typeface="+mn-ea"/>
          <a:cs typeface="+mn-cs"/>
        </a:defRPr>
      </a:lvl6pPr>
      <a:lvl7pPr marL="3948436" algn="l" defTabSz="1316145" rtl="0" eaLnBrk="1" latinLnBrk="0" hangingPunct="1">
        <a:defRPr sz="2591" kern="1200">
          <a:solidFill>
            <a:schemeClr val="tx1"/>
          </a:solidFill>
          <a:latin typeface="+mn-lt"/>
          <a:ea typeface="+mn-ea"/>
          <a:cs typeface="+mn-cs"/>
        </a:defRPr>
      </a:lvl7pPr>
      <a:lvl8pPr marL="4606508" algn="l" defTabSz="1316145" rtl="0" eaLnBrk="1" latinLnBrk="0" hangingPunct="1">
        <a:defRPr sz="2591" kern="1200">
          <a:solidFill>
            <a:schemeClr val="tx1"/>
          </a:solidFill>
          <a:latin typeface="+mn-lt"/>
          <a:ea typeface="+mn-ea"/>
          <a:cs typeface="+mn-cs"/>
        </a:defRPr>
      </a:lvl8pPr>
      <a:lvl9pPr marL="5264581" algn="l" defTabSz="1316145" rtl="0" eaLnBrk="1" latinLnBrk="0" hangingPunct="1">
        <a:defRPr sz="2591"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634453" y="552101"/>
            <a:ext cx="13856797" cy="369332"/>
          </a:xfrm>
          <a:prstGeom prst="rect">
            <a:avLst/>
          </a:prstGeom>
        </p:spPr>
        <p:txBody>
          <a:bodyPr wrap="square" lIns="0" tIns="0" rIns="0" bIns="0">
            <a:spAutoFit/>
          </a:bodyPr>
          <a:lstStyle>
            <a:lvl1pPr>
              <a:defRPr sz="2400" b="1" i="0">
                <a:solidFill>
                  <a:srgbClr val="00ADAD"/>
                </a:solidFill>
                <a:latin typeface="Arial"/>
                <a:cs typeface="Arial"/>
              </a:defRPr>
            </a:lvl1pPr>
          </a:lstStyle>
          <a:p>
            <a:endParaRPr/>
          </a:p>
        </p:txBody>
      </p:sp>
      <p:sp>
        <p:nvSpPr>
          <p:cNvPr id="3" name="Holder 3"/>
          <p:cNvSpPr>
            <a:spLocks noGrp="1"/>
          </p:cNvSpPr>
          <p:nvPr>
            <p:ph type="body" idx="1"/>
          </p:nvPr>
        </p:nvSpPr>
        <p:spPr>
          <a:xfrm>
            <a:off x="634420" y="3747971"/>
            <a:ext cx="13856863" cy="276999"/>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5142741" y="9944861"/>
            <a:ext cx="4840223"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756285" y="9944861"/>
            <a:ext cx="3478911"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6" name="Holder 6"/>
          <p:cNvSpPr>
            <a:spLocks noGrp="1"/>
          </p:cNvSpPr>
          <p:nvPr>
            <p:ph type="sldNum" sz="quarter" idx="7"/>
          </p:nvPr>
        </p:nvSpPr>
        <p:spPr>
          <a:xfrm>
            <a:off x="14306046" y="10029696"/>
            <a:ext cx="207482" cy="769634"/>
          </a:xfrm>
          <a:prstGeom prst="rect">
            <a:avLst/>
          </a:prstGeom>
        </p:spPr>
        <p:txBody>
          <a:bodyPr wrap="square" lIns="0" tIns="0" rIns="0" bIns="0">
            <a:spAutoFit/>
          </a:bodyPr>
          <a:lstStyle>
            <a:lvl1pPr>
              <a:defRPr sz="1667" b="0" i="0">
                <a:solidFill>
                  <a:srgbClr val="808285"/>
                </a:solidFill>
                <a:latin typeface="Calibri"/>
                <a:cs typeface="Calibri"/>
              </a:defRPr>
            </a:lvl1pPr>
          </a:lstStyle>
          <a:p>
            <a:pPr marL="33868"/>
            <a:fld id="{81D60167-4931-47E6-BA6A-407CBD079E47}" type="slidenum">
              <a:rPr lang="en-US" spc="147" smtClean="0"/>
              <a:pPr marL="33868"/>
              <a:t>‹#›</a:t>
            </a:fld>
            <a:endParaRPr lang="en-US" spc="147" dirty="0"/>
          </a:p>
        </p:txBody>
      </p:sp>
    </p:spTree>
    <p:extLst>
      <p:ext uri="{BB962C8B-B14F-4D97-AF65-F5344CB8AC3E}">
        <p14:creationId xmlns:p14="http://schemas.microsoft.com/office/powerpoint/2010/main" val="3096111583"/>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Lst>
  <p:txStyles>
    <p:titleStyle>
      <a:lvl1pPr>
        <a:defRPr>
          <a:latin typeface="+mj-lt"/>
          <a:ea typeface="+mj-ea"/>
          <a:cs typeface="+mj-cs"/>
        </a:defRPr>
      </a:lvl1pPr>
    </p:titleStyle>
    <p:bodyStyle>
      <a:lvl1pPr marL="0">
        <a:defRPr>
          <a:latin typeface="+mn-lt"/>
          <a:ea typeface="+mn-ea"/>
          <a:cs typeface="+mn-cs"/>
        </a:defRPr>
      </a:lvl1pPr>
      <a:lvl2pPr marL="609612">
        <a:defRPr>
          <a:latin typeface="+mn-lt"/>
          <a:ea typeface="+mn-ea"/>
          <a:cs typeface="+mn-cs"/>
        </a:defRPr>
      </a:lvl2pPr>
      <a:lvl3pPr marL="1219221">
        <a:defRPr>
          <a:latin typeface="+mn-lt"/>
          <a:ea typeface="+mn-ea"/>
          <a:cs typeface="+mn-cs"/>
        </a:defRPr>
      </a:lvl3pPr>
      <a:lvl4pPr marL="1828832">
        <a:defRPr>
          <a:latin typeface="+mn-lt"/>
          <a:ea typeface="+mn-ea"/>
          <a:cs typeface="+mn-cs"/>
        </a:defRPr>
      </a:lvl4pPr>
      <a:lvl5pPr marL="2438444">
        <a:defRPr>
          <a:latin typeface="+mn-lt"/>
          <a:ea typeface="+mn-ea"/>
          <a:cs typeface="+mn-cs"/>
        </a:defRPr>
      </a:lvl5pPr>
      <a:lvl6pPr marL="3048056">
        <a:defRPr>
          <a:latin typeface="+mn-lt"/>
          <a:ea typeface="+mn-ea"/>
          <a:cs typeface="+mn-cs"/>
        </a:defRPr>
      </a:lvl6pPr>
      <a:lvl7pPr marL="3657666">
        <a:defRPr>
          <a:latin typeface="+mn-lt"/>
          <a:ea typeface="+mn-ea"/>
          <a:cs typeface="+mn-cs"/>
        </a:defRPr>
      </a:lvl7pPr>
      <a:lvl8pPr marL="4267278">
        <a:defRPr>
          <a:latin typeface="+mn-lt"/>
          <a:ea typeface="+mn-ea"/>
          <a:cs typeface="+mn-cs"/>
        </a:defRPr>
      </a:lvl8pPr>
      <a:lvl9pPr marL="4876889">
        <a:defRPr>
          <a:latin typeface="+mn-lt"/>
          <a:ea typeface="+mn-ea"/>
          <a:cs typeface="+mn-cs"/>
        </a:defRPr>
      </a:lvl9pPr>
    </p:bodyStyle>
    <p:otherStyle>
      <a:lvl1pPr marL="0">
        <a:defRPr>
          <a:latin typeface="+mn-lt"/>
          <a:ea typeface="+mn-ea"/>
          <a:cs typeface="+mn-cs"/>
        </a:defRPr>
      </a:lvl1pPr>
      <a:lvl2pPr marL="609612">
        <a:defRPr>
          <a:latin typeface="+mn-lt"/>
          <a:ea typeface="+mn-ea"/>
          <a:cs typeface="+mn-cs"/>
        </a:defRPr>
      </a:lvl2pPr>
      <a:lvl3pPr marL="1219221">
        <a:defRPr>
          <a:latin typeface="+mn-lt"/>
          <a:ea typeface="+mn-ea"/>
          <a:cs typeface="+mn-cs"/>
        </a:defRPr>
      </a:lvl3pPr>
      <a:lvl4pPr marL="1828832">
        <a:defRPr>
          <a:latin typeface="+mn-lt"/>
          <a:ea typeface="+mn-ea"/>
          <a:cs typeface="+mn-cs"/>
        </a:defRPr>
      </a:lvl4pPr>
      <a:lvl5pPr marL="2438444">
        <a:defRPr>
          <a:latin typeface="+mn-lt"/>
          <a:ea typeface="+mn-ea"/>
          <a:cs typeface="+mn-cs"/>
        </a:defRPr>
      </a:lvl5pPr>
      <a:lvl6pPr marL="3048056">
        <a:defRPr>
          <a:latin typeface="+mn-lt"/>
          <a:ea typeface="+mn-ea"/>
          <a:cs typeface="+mn-cs"/>
        </a:defRPr>
      </a:lvl6pPr>
      <a:lvl7pPr marL="3657666">
        <a:defRPr>
          <a:latin typeface="+mn-lt"/>
          <a:ea typeface="+mn-ea"/>
          <a:cs typeface="+mn-cs"/>
        </a:defRPr>
      </a:lvl7pPr>
      <a:lvl8pPr marL="4267278">
        <a:defRPr>
          <a:latin typeface="+mn-lt"/>
          <a:ea typeface="+mn-ea"/>
          <a:cs typeface="+mn-cs"/>
        </a:defRPr>
      </a:lvl8pPr>
      <a:lvl9pPr marL="4876889">
        <a:defRPr>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Заголовок 1"/>
          <p:cNvSpPr>
            <a:spLocks noGrp="1"/>
          </p:cNvSpPr>
          <p:nvPr>
            <p:ph type="title"/>
          </p:nvPr>
        </p:nvSpPr>
        <p:spPr bwMode="auto">
          <a:xfrm>
            <a:off x="1039892" y="569327"/>
            <a:ext cx="13045916" cy="20668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ru-RU" altLang="en-US"/>
              <a:t>Образец заголовка</a:t>
            </a:r>
          </a:p>
        </p:txBody>
      </p:sp>
      <p:sp>
        <p:nvSpPr>
          <p:cNvPr id="1027" name="Текст 2"/>
          <p:cNvSpPr>
            <a:spLocks noGrp="1"/>
          </p:cNvSpPr>
          <p:nvPr>
            <p:ph type="body" idx="1"/>
          </p:nvPr>
        </p:nvSpPr>
        <p:spPr bwMode="auto">
          <a:xfrm>
            <a:off x="1039892" y="2846623"/>
            <a:ext cx="13045916" cy="67848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ru-RU" altLang="en-US"/>
              <a:t>Образец текста</a:t>
            </a:r>
          </a:p>
          <a:p>
            <a:pPr lvl="1"/>
            <a:r>
              <a:rPr lang="ru-RU" altLang="en-US"/>
              <a:t>Второй уровень</a:t>
            </a:r>
          </a:p>
          <a:p>
            <a:pPr lvl="2"/>
            <a:r>
              <a:rPr lang="ru-RU" altLang="en-US"/>
              <a:t>Третий уровень</a:t>
            </a:r>
          </a:p>
          <a:p>
            <a:pPr lvl="3"/>
            <a:r>
              <a:rPr lang="ru-RU" altLang="en-US"/>
              <a:t>Четвертый уровень</a:t>
            </a:r>
          </a:p>
          <a:p>
            <a:pPr lvl="4"/>
            <a:r>
              <a:rPr lang="ru-RU" altLang="en-US"/>
              <a:t>Пятый уровень</a:t>
            </a:r>
          </a:p>
        </p:txBody>
      </p:sp>
      <p:sp>
        <p:nvSpPr>
          <p:cNvPr id="4" name="Дата 3"/>
          <p:cNvSpPr>
            <a:spLocks noGrp="1"/>
          </p:cNvSpPr>
          <p:nvPr>
            <p:ph type="dt" sz="half" idx="2"/>
          </p:nvPr>
        </p:nvSpPr>
        <p:spPr>
          <a:xfrm>
            <a:off x="1039893" y="9911199"/>
            <a:ext cx="3403283" cy="569325"/>
          </a:xfrm>
          <a:prstGeom prst="rect">
            <a:avLst/>
          </a:prstGeom>
        </p:spPr>
        <p:txBody>
          <a:bodyPr vert="horz" lIns="91440" tIns="45720" rIns="91440" bIns="45720" rtlCol="0" anchor="ctr"/>
          <a:lstStyle>
            <a:lvl1pPr algn="l" eaLnBrk="1" fontAlgn="auto" hangingPunct="1">
              <a:spcBef>
                <a:spcPts val="0"/>
              </a:spcBef>
              <a:spcAft>
                <a:spcPts val="0"/>
              </a:spcAft>
              <a:defRPr sz="1185">
                <a:solidFill>
                  <a:schemeClr val="tx1">
                    <a:tint val="75000"/>
                  </a:schemeClr>
                </a:solidFill>
                <a:latin typeface="+mn-lt"/>
              </a:defRPr>
            </a:lvl1pPr>
          </a:lstStyle>
          <a:p>
            <a:pPr>
              <a:defRPr/>
            </a:pPr>
            <a:fld id="{096BA3A1-412B-4D73-AFC3-92A48270A63F}" type="datetime1">
              <a:rPr lang="ru-RU">
                <a:solidFill>
                  <a:prstClr val="black">
                    <a:tint val="75000"/>
                  </a:prstClr>
                </a:solidFill>
              </a:rPr>
              <a:pPr>
                <a:defRPr/>
              </a:pPr>
              <a:t>06.11.2019</a:t>
            </a:fld>
            <a:endParaRPr lang="ru-RU">
              <a:solidFill>
                <a:prstClr val="black">
                  <a:tint val="75000"/>
                </a:prstClr>
              </a:solidFill>
            </a:endParaRPr>
          </a:p>
        </p:txBody>
      </p:sp>
      <p:sp>
        <p:nvSpPr>
          <p:cNvPr id="5" name="Нижний колонтитул 4"/>
          <p:cNvSpPr>
            <a:spLocks noGrp="1"/>
          </p:cNvSpPr>
          <p:nvPr>
            <p:ph type="ftr" sz="quarter" idx="3"/>
          </p:nvPr>
        </p:nvSpPr>
        <p:spPr>
          <a:xfrm>
            <a:off x="5010388" y="9911199"/>
            <a:ext cx="5104924" cy="569325"/>
          </a:xfrm>
          <a:prstGeom prst="rect">
            <a:avLst/>
          </a:prstGeom>
        </p:spPr>
        <p:txBody>
          <a:bodyPr vert="horz" lIns="91440" tIns="45720" rIns="91440" bIns="45720" rtlCol="0" anchor="ctr"/>
          <a:lstStyle>
            <a:lvl1pPr algn="ctr" eaLnBrk="1" fontAlgn="auto" hangingPunct="1">
              <a:spcBef>
                <a:spcPts val="0"/>
              </a:spcBef>
              <a:spcAft>
                <a:spcPts val="0"/>
              </a:spcAft>
              <a:defRPr sz="1185">
                <a:solidFill>
                  <a:schemeClr val="tx1">
                    <a:tint val="75000"/>
                  </a:schemeClr>
                </a:solidFill>
                <a:latin typeface="+mn-lt"/>
              </a:defRPr>
            </a:lvl1pPr>
          </a:lstStyle>
          <a:p>
            <a:pPr>
              <a:defRPr/>
            </a:pPr>
            <a:endParaRPr lang="ru-RU">
              <a:solidFill>
                <a:prstClr val="black">
                  <a:tint val="75000"/>
                </a:prstClr>
              </a:solidFill>
            </a:endParaRPr>
          </a:p>
        </p:txBody>
      </p:sp>
      <p:sp>
        <p:nvSpPr>
          <p:cNvPr id="6" name="Номер слайда 5"/>
          <p:cNvSpPr>
            <a:spLocks noGrp="1"/>
          </p:cNvSpPr>
          <p:nvPr>
            <p:ph type="sldNum" sz="quarter" idx="4"/>
          </p:nvPr>
        </p:nvSpPr>
        <p:spPr>
          <a:xfrm>
            <a:off x="10682526" y="9911199"/>
            <a:ext cx="3403283" cy="569325"/>
          </a:xfrm>
          <a:prstGeom prst="rect">
            <a:avLst/>
          </a:prstGeom>
        </p:spPr>
        <p:txBody>
          <a:bodyPr vert="horz" lIns="91440" tIns="45720" rIns="91440" bIns="45720" rtlCol="0" anchor="ctr"/>
          <a:lstStyle>
            <a:lvl1pPr algn="r" eaLnBrk="1" fontAlgn="auto" hangingPunct="1">
              <a:spcBef>
                <a:spcPts val="0"/>
              </a:spcBef>
              <a:spcAft>
                <a:spcPts val="0"/>
              </a:spcAft>
              <a:defRPr sz="1185">
                <a:solidFill>
                  <a:schemeClr val="tx1">
                    <a:tint val="75000"/>
                  </a:schemeClr>
                </a:solidFill>
                <a:latin typeface="+mn-lt"/>
              </a:defRPr>
            </a:lvl1pPr>
          </a:lstStyle>
          <a:p>
            <a:pPr>
              <a:defRPr/>
            </a:pPr>
            <a:fld id="{60591CFA-9AA4-411D-8760-9BA132EF5E46}" type="slidenum">
              <a:rPr lang="ru-RU">
                <a:solidFill>
                  <a:prstClr val="black">
                    <a:tint val="75000"/>
                  </a:prstClr>
                </a:solidFill>
              </a:rPr>
              <a:pPr>
                <a:defRPr/>
              </a:pPr>
              <a:t>‹#›</a:t>
            </a:fld>
            <a:endParaRPr lang="ru-RU">
              <a:solidFill>
                <a:prstClr val="black">
                  <a:tint val="75000"/>
                </a:prstClr>
              </a:solidFill>
            </a:endParaRPr>
          </a:p>
        </p:txBody>
      </p:sp>
    </p:spTree>
    <p:extLst>
      <p:ext uri="{BB962C8B-B14F-4D97-AF65-F5344CB8AC3E}">
        <p14:creationId xmlns:p14="http://schemas.microsoft.com/office/powerpoint/2010/main" val="3452610317"/>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hf hdr="0" ftr="0" dt="0"/>
  <p:txStyles>
    <p:titleStyle>
      <a:lvl1pPr algn="l" rtl="0" eaLnBrk="0" fontAlgn="base" hangingPunct="0">
        <a:lnSpc>
          <a:spcPct val="90000"/>
        </a:lnSpc>
        <a:spcBef>
          <a:spcPct val="0"/>
        </a:spcBef>
        <a:spcAft>
          <a:spcPct val="0"/>
        </a:spcAft>
        <a:defRPr sz="4344" kern="1200">
          <a:solidFill>
            <a:schemeClr val="tx1"/>
          </a:solidFill>
          <a:latin typeface="+mj-lt"/>
          <a:ea typeface="+mj-ea"/>
          <a:cs typeface="+mj-cs"/>
        </a:defRPr>
      </a:lvl1pPr>
      <a:lvl2pPr algn="l" rtl="0" eaLnBrk="0" fontAlgn="base" hangingPunct="0">
        <a:lnSpc>
          <a:spcPct val="90000"/>
        </a:lnSpc>
        <a:spcBef>
          <a:spcPct val="0"/>
        </a:spcBef>
        <a:spcAft>
          <a:spcPct val="0"/>
        </a:spcAft>
        <a:defRPr sz="4344">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344">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344">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344">
          <a:solidFill>
            <a:schemeClr val="tx1"/>
          </a:solidFill>
          <a:latin typeface="Calibri Light" panose="020F0302020204030204" pitchFamily="34" charset="0"/>
        </a:defRPr>
      </a:lvl5pPr>
      <a:lvl6pPr marL="451344" algn="l" rtl="0" fontAlgn="base">
        <a:lnSpc>
          <a:spcPct val="90000"/>
        </a:lnSpc>
        <a:spcBef>
          <a:spcPct val="0"/>
        </a:spcBef>
        <a:spcAft>
          <a:spcPct val="0"/>
        </a:spcAft>
        <a:defRPr sz="4344">
          <a:solidFill>
            <a:schemeClr val="tx1"/>
          </a:solidFill>
          <a:latin typeface="Calibri Light" panose="020F0302020204030204" pitchFamily="34" charset="0"/>
        </a:defRPr>
      </a:lvl6pPr>
      <a:lvl7pPr marL="902690" algn="l" rtl="0" fontAlgn="base">
        <a:lnSpc>
          <a:spcPct val="90000"/>
        </a:lnSpc>
        <a:spcBef>
          <a:spcPct val="0"/>
        </a:spcBef>
        <a:spcAft>
          <a:spcPct val="0"/>
        </a:spcAft>
        <a:defRPr sz="4344">
          <a:solidFill>
            <a:schemeClr val="tx1"/>
          </a:solidFill>
          <a:latin typeface="Calibri Light" panose="020F0302020204030204" pitchFamily="34" charset="0"/>
        </a:defRPr>
      </a:lvl7pPr>
      <a:lvl8pPr marL="1354034" algn="l" rtl="0" fontAlgn="base">
        <a:lnSpc>
          <a:spcPct val="90000"/>
        </a:lnSpc>
        <a:spcBef>
          <a:spcPct val="0"/>
        </a:spcBef>
        <a:spcAft>
          <a:spcPct val="0"/>
        </a:spcAft>
        <a:defRPr sz="4344">
          <a:solidFill>
            <a:schemeClr val="tx1"/>
          </a:solidFill>
          <a:latin typeface="Calibri Light" panose="020F0302020204030204" pitchFamily="34" charset="0"/>
        </a:defRPr>
      </a:lvl8pPr>
      <a:lvl9pPr marL="1805378" algn="l" rtl="0" fontAlgn="base">
        <a:lnSpc>
          <a:spcPct val="90000"/>
        </a:lnSpc>
        <a:spcBef>
          <a:spcPct val="0"/>
        </a:spcBef>
        <a:spcAft>
          <a:spcPct val="0"/>
        </a:spcAft>
        <a:defRPr sz="4344">
          <a:solidFill>
            <a:schemeClr val="tx1"/>
          </a:solidFill>
          <a:latin typeface="Calibri Light" panose="020F0302020204030204" pitchFamily="34" charset="0"/>
        </a:defRPr>
      </a:lvl9pPr>
    </p:titleStyle>
    <p:bodyStyle>
      <a:lvl1pPr marL="225672" indent="-225672" algn="l" rtl="0" eaLnBrk="0" fontAlgn="base" hangingPunct="0">
        <a:lnSpc>
          <a:spcPct val="90000"/>
        </a:lnSpc>
        <a:spcBef>
          <a:spcPts val="987"/>
        </a:spcBef>
        <a:spcAft>
          <a:spcPct val="0"/>
        </a:spcAft>
        <a:buFont typeface="Arial" panose="020B0604020202020204" pitchFamily="34" charset="0"/>
        <a:buChar char="•"/>
        <a:defRPr sz="2764" kern="1200">
          <a:solidFill>
            <a:schemeClr val="tx1"/>
          </a:solidFill>
          <a:latin typeface="+mn-lt"/>
          <a:ea typeface="+mn-ea"/>
          <a:cs typeface="+mn-cs"/>
        </a:defRPr>
      </a:lvl1pPr>
      <a:lvl2pPr marL="677016" indent="-225672" algn="l" rtl="0" eaLnBrk="0" fontAlgn="base" hangingPunct="0">
        <a:lnSpc>
          <a:spcPct val="90000"/>
        </a:lnSpc>
        <a:spcBef>
          <a:spcPts val="494"/>
        </a:spcBef>
        <a:spcAft>
          <a:spcPct val="0"/>
        </a:spcAft>
        <a:buFont typeface="Arial" panose="020B0604020202020204" pitchFamily="34" charset="0"/>
        <a:buChar char="•"/>
        <a:defRPr sz="2369" kern="1200">
          <a:solidFill>
            <a:schemeClr val="tx1"/>
          </a:solidFill>
          <a:latin typeface="+mn-lt"/>
          <a:ea typeface="+mn-ea"/>
          <a:cs typeface="+mn-cs"/>
        </a:defRPr>
      </a:lvl2pPr>
      <a:lvl3pPr marL="1128361" indent="-225672" algn="l" rtl="0" eaLnBrk="0" fontAlgn="base" hangingPunct="0">
        <a:lnSpc>
          <a:spcPct val="90000"/>
        </a:lnSpc>
        <a:spcBef>
          <a:spcPts val="494"/>
        </a:spcBef>
        <a:spcAft>
          <a:spcPct val="0"/>
        </a:spcAft>
        <a:buFont typeface="Arial" panose="020B0604020202020204" pitchFamily="34" charset="0"/>
        <a:buChar char="•"/>
        <a:defRPr sz="1974" kern="1200">
          <a:solidFill>
            <a:schemeClr val="tx1"/>
          </a:solidFill>
          <a:latin typeface="+mn-lt"/>
          <a:ea typeface="+mn-ea"/>
          <a:cs typeface="+mn-cs"/>
        </a:defRPr>
      </a:lvl3pPr>
      <a:lvl4pPr marL="1579706" indent="-225672" algn="l" rtl="0" eaLnBrk="0" fontAlgn="base" hangingPunct="0">
        <a:lnSpc>
          <a:spcPct val="90000"/>
        </a:lnSpc>
        <a:spcBef>
          <a:spcPts val="494"/>
        </a:spcBef>
        <a:spcAft>
          <a:spcPct val="0"/>
        </a:spcAft>
        <a:buFont typeface="Arial" panose="020B0604020202020204" pitchFamily="34" charset="0"/>
        <a:buChar char="•"/>
        <a:defRPr kern="1200">
          <a:solidFill>
            <a:schemeClr val="tx1"/>
          </a:solidFill>
          <a:latin typeface="+mn-lt"/>
          <a:ea typeface="+mn-ea"/>
          <a:cs typeface="+mn-cs"/>
        </a:defRPr>
      </a:lvl4pPr>
      <a:lvl5pPr marL="2031050" indent="-225672" algn="l" rtl="0" eaLnBrk="0" fontAlgn="base" hangingPunct="0">
        <a:lnSpc>
          <a:spcPct val="90000"/>
        </a:lnSpc>
        <a:spcBef>
          <a:spcPts val="494"/>
        </a:spcBef>
        <a:spcAft>
          <a:spcPct val="0"/>
        </a:spcAft>
        <a:buFont typeface="Arial" panose="020B0604020202020204" pitchFamily="34" charset="0"/>
        <a:buChar char="•"/>
        <a:defRPr kern="1200">
          <a:solidFill>
            <a:schemeClr val="tx1"/>
          </a:solidFill>
          <a:latin typeface="+mn-lt"/>
          <a:ea typeface="+mn-ea"/>
          <a:cs typeface="+mn-cs"/>
        </a:defRPr>
      </a:lvl5pPr>
      <a:lvl6pPr marL="2482396" indent="-225672" algn="l" defTabSz="902690" rtl="0" eaLnBrk="1" latinLnBrk="0" hangingPunct="1">
        <a:lnSpc>
          <a:spcPct val="90000"/>
        </a:lnSpc>
        <a:spcBef>
          <a:spcPts val="494"/>
        </a:spcBef>
        <a:buFont typeface="Arial" panose="020B0604020202020204" pitchFamily="34" charset="0"/>
        <a:buChar char="•"/>
        <a:defRPr sz="1777" kern="1200">
          <a:solidFill>
            <a:schemeClr val="tx1"/>
          </a:solidFill>
          <a:latin typeface="+mn-lt"/>
          <a:ea typeface="+mn-ea"/>
          <a:cs typeface="+mn-cs"/>
        </a:defRPr>
      </a:lvl6pPr>
      <a:lvl7pPr marL="2933740" indent="-225672" algn="l" defTabSz="902690" rtl="0" eaLnBrk="1" latinLnBrk="0" hangingPunct="1">
        <a:lnSpc>
          <a:spcPct val="90000"/>
        </a:lnSpc>
        <a:spcBef>
          <a:spcPts val="494"/>
        </a:spcBef>
        <a:buFont typeface="Arial" panose="020B0604020202020204" pitchFamily="34" charset="0"/>
        <a:buChar char="•"/>
        <a:defRPr sz="1777" kern="1200">
          <a:solidFill>
            <a:schemeClr val="tx1"/>
          </a:solidFill>
          <a:latin typeface="+mn-lt"/>
          <a:ea typeface="+mn-ea"/>
          <a:cs typeface="+mn-cs"/>
        </a:defRPr>
      </a:lvl7pPr>
      <a:lvl8pPr marL="3385084" indent="-225672" algn="l" defTabSz="902690" rtl="0" eaLnBrk="1" latinLnBrk="0" hangingPunct="1">
        <a:lnSpc>
          <a:spcPct val="90000"/>
        </a:lnSpc>
        <a:spcBef>
          <a:spcPts val="494"/>
        </a:spcBef>
        <a:buFont typeface="Arial" panose="020B0604020202020204" pitchFamily="34" charset="0"/>
        <a:buChar char="•"/>
        <a:defRPr sz="1777" kern="1200">
          <a:solidFill>
            <a:schemeClr val="tx1"/>
          </a:solidFill>
          <a:latin typeface="+mn-lt"/>
          <a:ea typeface="+mn-ea"/>
          <a:cs typeface="+mn-cs"/>
        </a:defRPr>
      </a:lvl8pPr>
      <a:lvl9pPr marL="3836429" indent="-225672" algn="l" defTabSz="902690" rtl="0" eaLnBrk="1" latinLnBrk="0" hangingPunct="1">
        <a:lnSpc>
          <a:spcPct val="90000"/>
        </a:lnSpc>
        <a:spcBef>
          <a:spcPts val="494"/>
        </a:spcBef>
        <a:buFont typeface="Arial" panose="020B0604020202020204" pitchFamily="34" charset="0"/>
        <a:buChar char="•"/>
        <a:defRPr sz="1777" kern="1200">
          <a:solidFill>
            <a:schemeClr val="tx1"/>
          </a:solidFill>
          <a:latin typeface="+mn-lt"/>
          <a:ea typeface="+mn-ea"/>
          <a:cs typeface="+mn-cs"/>
        </a:defRPr>
      </a:lvl9pPr>
    </p:bodyStyle>
    <p:otherStyle>
      <a:defPPr>
        <a:defRPr lang="ru-RU"/>
      </a:defPPr>
      <a:lvl1pPr marL="0" algn="l" defTabSz="902690" rtl="0" eaLnBrk="1" latinLnBrk="0" hangingPunct="1">
        <a:defRPr sz="1777" kern="1200">
          <a:solidFill>
            <a:schemeClr val="tx1"/>
          </a:solidFill>
          <a:latin typeface="+mn-lt"/>
          <a:ea typeface="+mn-ea"/>
          <a:cs typeface="+mn-cs"/>
        </a:defRPr>
      </a:lvl1pPr>
      <a:lvl2pPr marL="451344" algn="l" defTabSz="902690" rtl="0" eaLnBrk="1" latinLnBrk="0" hangingPunct="1">
        <a:defRPr sz="1777" kern="1200">
          <a:solidFill>
            <a:schemeClr val="tx1"/>
          </a:solidFill>
          <a:latin typeface="+mn-lt"/>
          <a:ea typeface="+mn-ea"/>
          <a:cs typeface="+mn-cs"/>
        </a:defRPr>
      </a:lvl2pPr>
      <a:lvl3pPr marL="902690" algn="l" defTabSz="902690" rtl="0" eaLnBrk="1" latinLnBrk="0" hangingPunct="1">
        <a:defRPr sz="1777" kern="1200">
          <a:solidFill>
            <a:schemeClr val="tx1"/>
          </a:solidFill>
          <a:latin typeface="+mn-lt"/>
          <a:ea typeface="+mn-ea"/>
          <a:cs typeface="+mn-cs"/>
        </a:defRPr>
      </a:lvl3pPr>
      <a:lvl4pPr marL="1354034" algn="l" defTabSz="902690" rtl="0" eaLnBrk="1" latinLnBrk="0" hangingPunct="1">
        <a:defRPr sz="1777" kern="1200">
          <a:solidFill>
            <a:schemeClr val="tx1"/>
          </a:solidFill>
          <a:latin typeface="+mn-lt"/>
          <a:ea typeface="+mn-ea"/>
          <a:cs typeface="+mn-cs"/>
        </a:defRPr>
      </a:lvl4pPr>
      <a:lvl5pPr marL="1805378" algn="l" defTabSz="902690" rtl="0" eaLnBrk="1" latinLnBrk="0" hangingPunct="1">
        <a:defRPr sz="1777" kern="1200">
          <a:solidFill>
            <a:schemeClr val="tx1"/>
          </a:solidFill>
          <a:latin typeface="+mn-lt"/>
          <a:ea typeface="+mn-ea"/>
          <a:cs typeface="+mn-cs"/>
        </a:defRPr>
      </a:lvl5pPr>
      <a:lvl6pPr marL="2256723" algn="l" defTabSz="902690" rtl="0" eaLnBrk="1" latinLnBrk="0" hangingPunct="1">
        <a:defRPr sz="1777" kern="1200">
          <a:solidFill>
            <a:schemeClr val="tx1"/>
          </a:solidFill>
          <a:latin typeface="+mn-lt"/>
          <a:ea typeface="+mn-ea"/>
          <a:cs typeface="+mn-cs"/>
        </a:defRPr>
      </a:lvl6pPr>
      <a:lvl7pPr marL="2708067" algn="l" defTabSz="902690" rtl="0" eaLnBrk="1" latinLnBrk="0" hangingPunct="1">
        <a:defRPr sz="1777" kern="1200">
          <a:solidFill>
            <a:schemeClr val="tx1"/>
          </a:solidFill>
          <a:latin typeface="+mn-lt"/>
          <a:ea typeface="+mn-ea"/>
          <a:cs typeface="+mn-cs"/>
        </a:defRPr>
      </a:lvl7pPr>
      <a:lvl8pPr marL="3159412" algn="l" defTabSz="902690" rtl="0" eaLnBrk="1" latinLnBrk="0" hangingPunct="1">
        <a:defRPr sz="1777" kern="1200">
          <a:solidFill>
            <a:schemeClr val="tx1"/>
          </a:solidFill>
          <a:latin typeface="+mn-lt"/>
          <a:ea typeface="+mn-ea"/>
          <a:cs typeface="+mn-cs"/>
        </a:defRPr>
      </a:lvl8pPr>
      <a:lvl9pPr marL="3610757" algn="l" defTabSz="902690" rtl="0" eaLnBrk="1" latinLnBrk="0" hangingPunct="1">
        <a:defRPr sz="1777"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756285" y="428232"/>
            <a:ext cx="13613130" cy="1782233"/>
          </a:xfrm>
          <a:prstGeom prst="rect">
            <a:avLst/>
          </a:prstGeom>
        </p:spPr>
        <p:txBody>
          <a:bodyPr vert="horz" lIns="91440" tIns="45720" rIns="91440" bIns="45720" rtlCol="0" anchor="ctr">
            <a:normAutofit/>
          </a:bodyPr>
          <a:lstStyle/>
          <a:p>
            <a:r>
              <a:rPr lang="ru-RU"/>
              <a:t>Образец заголовка</a:t>
            </a:r>
          </a:p>
        </p:txBody>
      </p:sp>
      <p:sp>
        <p:nvSpPr>
          <p:cNvPr id="3" name="Текст 2"/>
          <p:cNvSpPr>
            <a:spLocks noGrp="1"/>
          </p:cNvSpPr>
          <p:nvPr>
            <p:ph type="body" idx="1"/>
          </p:nvPr>
        </p:nvSpPr>
        <p:spPr>
          <a:xfrm>
            <a:off x="756285" y="2495130"/>
            <a:ext cx="13613130" cy="7057150"/>
          </a:xfrm>
          <a:prstGeom prst="rect">
            <a:avLst/>
          </a:prstGeom>
        </p:spPr>
        <p:txBody>
          <a:bodyPr vert="horz" lIns="91440" tIns="45720" rIns="91440" bIns="45720" rtlCol="0">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2"/>
          </p:nvPr>
        </p:nvSpPr>
        <p:spPr>
          <a:xfrm>
            <a:off x="756285" y="9911201"/>
            <a:ext cx="3529330" cy="569325"/>
          </a:xfrm>
          <a:prstGeom prst="rect">
            <a:avLst/>
          </a:prstGeom>
        </p:spPr>
        <p:txBody>
          <a:bodyPr vert="horz" lIns="91440" tIns="45720" rIns="91440" bIns="45720" rtlCol="0" anchor="ctr"/>
          <a:lstStyle>
            <a:lvl1pPr algn="l">
              <a:defRPr sz="1489">
                <a:solidFill>
                  <a:schemeClr val="tx1">
                    <a:tint val="75000"/>
                  </a:schemeClr>
                </a:solidFill>
              </a:defRPr>
            </a:lvl1pPr>
          </a:lstStyle>
          <a:p>
            <a:fld id="{42EE7E02-3DDB-49D6-B788-949F46E8F020}" type="datetimeFigureOut">
              <a:rPr lang="ru-RU" smtClean="0"/>
              <a:pPr/>
              <a:t>06.11.2019</a:t>
            </a:fld>
            <a:endParaRPr lang="ru-RU"/>
          </a:p>
        </p:txBody>
      </p:sp>
      <p:sp>
        <p:nvSpPr>
          <p:cNvPr id="5" name="Нижний колонтитул 4"/>
          <p:cNvSpPr>
            <a:spLocks noGrp="1"/>
          </p:cNvSpPr>
          <p:nvPr>
            <p:ph type="ftr" sz="quarter" idx="3"/>
          </p:nvPr>
        </p:nvSpPr>
        <p:spPr>
          <a:xfrm>
            <a:off x="5167948" y="9911201"/>
            <a:ext cx="4789805" cy="569325"/>
          </a:xfrm>
          <a:prstGeom prst="rect">
            <a:avLst/>
          </a:prstGeom>
        </p:spPr>
        <p:txBody>
          <a:bodyPr vert="horz" lIns="91440" tIns="45720" rIns="91440" bIns="45720" rtlCol="0" anchor="ctr"/>
          <a:lstStyle>
            <a:lvl1pPr algn="ctr">
              <a:defRPr sz="1489">
                <a:solidFill>
                  <a:schemeClr val="tx1">
                    <a:tint val="75000"/>
                  </a:schemeClr>
                </a:solidFill>
              </a:defRPr>
            </a:lvl1pPr>
          </a:lstStyle>
          <a:p>
            <a:endParaRPr lang="ru-RU"/>
          </a:p>
        </p:txBody>
      </p:sp>
      <p:sp>
        <p:nvSpPr>
          <p:cNvPr id="6" name="Номер слайда 5"/>
          <p:cNvSpPr>
            <a:spLocks noGrp="1"/>
          </p:cNvSpPr>
          <p:nvPr>
            <p:ph type="sldNum" sz="quarter" idx="4"/>
          </p:nvPr>
        </p:nvSpPr>
        <p:spPr>
          <a:xfrm>
            <a:off x="10840085" y="9911201"/>
            <a:ext cx="3529330" cy="569325"/>
          </a:xfrm>
          <a:prstGeom prst="rect">
            <a:avLst/>
          </a:prstGeom>
        </p:spPr>
        <p:txBody>
          <a:bodyPr vert="horz" lIns="91440" tIns="45720" rIns="91440" bIns="45720" rtlCol="0" anchor="ctr"/>
          <a:lstStyle>
            <a:lvl1pPr algn="r">
              <a:defRPr sz="1489">
                <a:solidFill>
                  <a:schemeClr val="tx1">
                    <a:tint val="75000"/>
                  </a:schemeClr>
                </a:solidFill>
              </a:defRPr>
            </a:lvl1pPr>
          </a:lstStyle>
          <a:p>
            <a:fld id="{839EC235-65DE-465B-ACB0-AE58B3A06991}" type="slidenum">
              <a:rPr lang="ru-RU" smtClean="0"/>
              <a:pPr/>
              <a:t>‹#›</a:t>
            </a:fld>
            <a:endParaRPr lang="ru-RU"/>
          </a:p>
        </p:txBody>
      </p:sp>
    </p:spTree>
    <p:extLst>
      <p:ext uri="{BB962C8B-B14F-4D97-AF65-F5344CB8AC3E}">
        <p14:creationId xmlns:p14="http://schemas.microsoft.com/office/powerpoint/2010/main" val="4163202538"/>
      </p:ext>
    </p:extLst>
  </p:cSld>
  <p:clrMap bg1="lt1" tx1="dk1" bg2="lt2" tx2="dk2" accent1="accent1" accent2="accent2" accent3="accent3" accent4="accent4" accent5="accent5" accent6="accent6" hlink="hlink" folHlink="folHlink"/>
  <p:sldLayoutIdLst>
    <p:sldLayoutId id="2147483882" r:id="rId1"/>
    <p:sldLayoutId id="2147483883" r:id="rId2"/>
    <p:sldLayoutId id="2147483884" r:id="rId3"/>
    <p:sldLayoutId id="2147483885" r:id="rId4"/>
    <p:sldLayoutId id="2147483886" r:id="rId5"/>
    <p:sldLayoutId id="2147483887" r:id="rId6"/>
    <p:sldLayoutId id="2147483888" r:id="rId7"/>
    <p:sldLayoutId id="2147483889" r:id="rId8"/>
    <p:sldLayoutId id="2147483890" r:id="rId9"/>
    <p:sldLayoutId id="2147483891" r:id="rId10"/>
    <p:sldLayoutId id="2147483892" r:id="rId11"/>
  </p:sldLayoutIdLst>
  <p:txStyles>
    <p:titleStyle>
      <a:lvl1pPr algn="ctr" defTabSz="1134410" rtl="0" eaLnBrk="1" latinLnBrk="0" hangingPunct="1">
        <a:spcBef>
          <a:spcPct val="0"/>
        </a:spcBef>
        <a:buNone/>
        <a:defRPr sz="5459" kern="1200">
          <a:solidFill>
            <a:schemeClr val="tx1"/>
          </a:solidFill>
          <a:latin typeface="+mj-lt"/>
          <a:ea typeface="+mj-ea"/>
          <a:cs typeface="+mj-cs"/>
        </a:defRPr>
      </a:lvl1pPr>
    </p:titleStyle>
    <p:bodyStyle>
      <a:lvl1pPr marL="425404" indent="-425404" algn="l" defTabSz="1134410" rtl="0" eaLnBrk="1" latinLnBrk="0" hangingPunct="1">
        <a:spcBef>
          <a:spcPct val="20000"/>
        </a:spcBef>
        <a:buFont typeface="Arial" pitchFamily="34" charset="0"/>
        <a:buChar char="•"/>
        <a:defRPr sz="3970" kern="1200">
          <a:solidFill>
            <a:schemeClr val="tx1"/>
          </a:solidFill>
          <a:latin typeface="+mn-lt"/>
          <a:ea typeface="+mn-ea"/>
          <a:cs typeface="+mn-cs"/>
        </a:defRPr>
      </a:lvl1pPr>
      <a:lvl2pPr marL="921709" indent="-354503" algn="l" defTabSz="1134410" rtl="0" eaLnBrk="1" latinLnBrk="0" hangingPunct="1">
        <a:spcBef>
          <a:spcPct val="20000"/>
        </a:spcBef>
        <a:buFont typeface="Arial" pitchFamily="34" charset="0"/>
        <a:buChar char="–"/>
        <a:defRPr sz="3474" kern="1200">
          <a:solidFill>
            <a:schemeClr val="tx1"/>
          </a:solidFill>
          <a:latin typeface="+mn-lt"/>
          <a:ea typeface="+mn-ea"/>
          <a:cs typeface="+mn-cs"/>
        </a:defRPr>
      </a:lvl2pPr>
      <a:lvl3pPr marL="1418014" indent="-283603" algn="l" defTabSz="1134410" rtl="0" eaLnBrk="1" latinLnBrk="0" hangingPunct="1">
        <a:spcBef>
          <a:spcPct val="20000"/>
        </a:spcBef>
        <a:buFont typeface="Arial" pitchFamily="34" charset="0"/>
        <a:buChar char="•"/>
        <a:defRPr sz="2977" kern="1200">
          <a:solidFill>
            <a:schemeClr val="tx1"/>
          </a:solidFill>
          <a:latin typeface="+mn-lt"/>
          <a:ea typeface="+mn-ea"/>
          <a:cs typeface="+mn-cs"/>
        </a:defRPr>
      </a:lvl3pPr>
      <a:lvl4pPr marL="1985219" indent="-283603" algn="l" defTabSz="1134410" rtl="0" eaLnBrk="1" latinLnBrk="0" hangingPunct="1">
        <a:spcBef>
          <a:spcPct val="20000"/>
        </a:spcBef>
        <a:buFont typeface="Arial" pitchFamily="34" charset="0"/>
        <a:buChar char="–"/>
        <a:defRPr sz="2481" kern="1200">
          <a:solidFill>
            <a:schemeClr val="tx1"/>
          </a:solidFill>
          <a:latin typeface="+mn-lt"/>
          <a:ea typeface="+mn-ea"/>
          <a:cs typeface="+mn-cs"/>
        </a:defRPr>
      </a:lvl4pPr>
      <a:lvl5pPr marL="2552424" indent="-283603" algn="l" defTabSz="1134410" rtl="0" eaLnBrk="1" latinLnBrk="0" hangingPunct="1">
        <a:spcBef>
          <a:spcPct val="20000"/>
        </a:spcBef>
        <a:buFont typeface="Arial" pitchFamily="34" charset="0"/>
        <a:buChar char="»"/>
        <a:defRPr sz="2481" kern="1200">
          <a:solidFill>
            <a:schemeClr val="tx1"/>
          </a:solidFill>
          <a:latin typeface="+mn-lt"/>
          <a:ea typeface="+mn-ea"/>
          <a:cs typeface="+mn-cs"/>
        </a:defRPr>
      </a:lvl5pPr>
      <a:lvl6pPr marL="3119629" indent="-283603" algn="l" defTabSz="1134410" rtl="0" eaLnBrk="1" latinLnBrk="0" hangingPunct="1">
        <a:spcBef>
          <a:spcPct val="20000"/>
        </a:spcBef>
        <a:buFont typeface="Arial" pitchFamily="34" charset="0"/>
        <a:buChar char="•"/>
        <a:defRPr sz="2481" kern="1200">
          <a:solidFill>
            <a:schemeClr val="tx1"/>
          </a:solidFill>
          <a:latin typeface="+mn-lt"/>
          <a:ea typeface="+mn-ea"/>
          <a:cs typeface="+mn-cs"/>
        </a:defRPr>
      </a:lvl6pPr>
      <a:lvl7pPr marL="3686834" indent="-283603" algn="l" defTabSz="1134410" rtl="0" eaLnBrk="1" latinLnBrk="0" hangingPunct="1">
        <a:spcBef>
          <a:spcPct val="20000"/>
        </a:spcBef>
        <a:buFont typeface="Arial" pitchFamily="34" charset="0"/>
        <a:buChar char="•"/>
        <a:defRPr sz="2481" kern="1200">
          <a:solidFill>
            <a:schemeClr val="tx1"/>
          </a:solidFill>
          <a:latin typeface="+mn-lt"/>
          <a:ea typeface="+mn-ea"/>
          <a:cs typeface="+mn-cs"/>
        </a:defRPr>
      </a:lvl7pPr>
      <a:lvl8pPr marL="4254040" indent="-283603" algn="l" defTabSz="1134410" rtl="0" eaLnBrk="1" latinLnBrk="0" hangingPunct="1">
        <a:spcBef>
          <a:spcPct val="20000"/>
        </a:spcBef>
        <a:buFont typeface="Arial" pitchFamily="34" charset="0"/>
        <a:buChar char="•"/>
        <a:defRPr sz="2481" kern="1200">
          <a:solidFill>
            <a:schemeClr val="tx1"/>
          </a:solidFill>
          <a:latin typeface="+mn-lt"/>
          <a:ea typeface="+mn-ea"/>
          <a:cs typeface="+mn-cs"/>
        </a:defRPr>
      </a:lvl8pPr>
      <a:lvl9pPr marL="4821245" indent="-283603" algn="l" defTabSz="1134410" rtl="0" eaLnBrk="1" latinLnBrk="0" hangingPunct="1">
        <a:spcBef>
          <a:spcPct val="20000"/>
        </a:spcBef>
        <a:buFont typeface="Arial" pitchFamily="34" charset="0"/>
        <a:buChar char="•"/>
        <a:defRPr sz="2481" kern="1200">
          <a:solidFill>
            <a:schemeClr val="tx1"/>
          </a:solidFill>
          <a:latin typeface="+mn-lt"/>
          <a:ea typeface="+mn-ea"/>
          <a:cs typeface="+mn-cs"/>
        </a:defRPr>
      </a:lvl9pPr>
    </p:bodyStyle>
    <p:otherStyle>
      <a:defPPr>
        <a:defRPr lang="ru-RU"/>
      </a:defPPr>
      <a:lvl1pPr marL="0" algn="l" defTabSz="1134410" rtl="0" eaLnBrk="1" latinLnBrk="0" hangingPunct="1">
        <a:defRPr sz="2234" kern="1200">
          <a:solidFill>
            <a:schemeClr val="tx1"/>
          </a:solidFill>
          <a:latin typeface="+mn-lt"/>
          <a:ea typeface="+mn-ea"/>
          <a:cs typeface="+mn-cs"/>
        </a:defRPr>
      </a:lvl1pPr>
      <a:lvl2pPr marL="567205" algn="l" defTabSz="1134410" rtl="0" eaLnBrk="1" latinLnBrk="0" hangingPunct="1">
        <a:defRPr sz="2234" kern="1200">
          <a:solidFill>
            <a:schemeClr val="tx1"/>
          </a:solidFill>
          <a:latin typeface="+mn-lt"/>
          <a:ea typeface="+mn-ea"/>
          <a:cs typeface="+mn-cs"/>
        </a:defRPr>
      </a:lvl2pPr>
      <a:lvl3pPr marL="1134410" algn="l" defTabSz="1134410" rtl="0" eaLnBrk="1" latinLnBrk="0" hangingPunct="1">
        <a:defRPr sz="2234" kern="1200">
          <a:solidFill>
            <a:schemeClr val="tx1"/>
          </a:solidFill>
          <a:latin typeface="+mn-lt"/>
          <a:ea typeface="+mn-ea"/>
          <a:cs typeface="+mn-cs"/>
        </a:defRPr>
      </a:lvl3pPr>
      <a:lvl4pPr marL="1701616" algn="l" defTabSz="1134410" rtl="0" eaLnBrk="1" latinLnBrk="0" hangingPunct="1">
        <a:defRPr sz="2234" kern="1200">
          <a:solidFill>
            <a:schemeClr val="tx1"/>
          </a:solidFill>
          <a:latin typeface="+mn-lt"/>
          <a:ea typeface="+mn-ea"/>
          <a:cs typeface="+mn-cs"/>
        </a:defRPr>
      </a:lvl4pPr>
      <a:lvl5pPr marL="2268821" algn="l" defTabSz="1134410" rtl="0" eaLnBrk="1" latinLnBrk="0" hangingPunct="1">
        <a:defRPr sz="2234" kern="1200">
          <a:solidFill>
            <a:schemeClr val="tx1"/>
          </a:solidFill>
          <a:latin typeface="+mn-lt"/>
          <a:ea typeface="+mn-ea"/>
          <a:cs typeface="+mn-cs"/>
        </a:defRPr>
      </a:lvl5pPr>
      <a:lvl6pPr marL="2836026" algn="l" defTabSz="1134410" rtl="0" eaLnBrk="1" latinLnBrk="0" hangingPunct="1">
        <a:defRPr sz="2234" kern="1200">
          <a:solidFill>
            <a:schemeClr val="tx1"/>
          </a:solidFill>
          <a:latin typeface="+mn-lt"/>
          <a:ea typeface="+mn-ea"/>
          <a:cs typeface="+mn-cs"/>
        </a:defRPr>
      </a:lvl6pPr>
      <a:lvl7pPr marL="3403231" algn="l" defTabSz="1134410" rtl="0" eaLnBrk="1" latinLnBrk="0" hangingPunct="1">
        <a:defRPr sz="2234" kern="1200">
          <a:solidFill>
            <a:schemeClr val="tx1"/>
          </a:solidFill>
          <a:latin typeface="+mn-lt"/>
          <a:ea typeface="+mn-ea"/>
          <a:cs typeface="+mn-cs"/>
        </a:defRPr>
      </a:lvl7pPr>
      <a:lvl8pPr marL="3970436" algn="l" defTabSz="1134410" rtl="0" eaLnBrk="1" latinLnBrk="0" hangingPunct="1">
        <a:defRPr sz="2234" kern="1200">
          <a:solidFill>
            <a:schemeClr val="tx1"/>
          </a:solidFill>
          <a:latin typeface="+mn-lt"/>
          <a:ea typeface="+mn-ea"/>
          <a:cs typeface="+mn-cs"/>
        </a:defRPr>
      </a:lvl8pPr>
      <a:lvl9pPr marL="4537641" algn="l" defTabSz="1134410" rtl="0" eaLnBrk="1" latinLnBrk="0" hangingPunct="1">
        <a:defRPr sz="2234"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5"/>
        <p:cNvGrpSpPr/>
        <p:nvPr/>
      </p:nvGrpSpPr>
      <p:grpSpPr>
        <a:xfrm>
          <a:off x="0" y="0"/>
          <a:ext cx="0" cy="0"/>
          <a:chOff x="0" y="0"/>
          <a:chExt cx="0" cy="0"/>
        </a:xfrm>
      </p:grpSpPr>
      <p:sp>
        <p:nvSpPr>
          <p:cNvPr id="6" name="Google Shape;6;p67"/>
          <p:cNvSpPr txBox="1">
            <a:spLocks noGrp="1"/>
          </p:cNvSpPr>
          <p:nvPr>
            <p:ph type="sldNum" idx="12"/>
          </p:nvPr>
        </p:nvSpPr>
        <p:spPr>
          <a:xfrm>
            <a:off x="13855199" y="330881"/>
            <a:ext cx="556296" cy="32495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000"/>
              <a:buFont typeface="Arial"/>
              <a:buNone/>
              <a:defRPr sz="1654" b="0" i="0" u="none" strike="noStrike" cap="none">
                <a:solidFill>
                  <a:schemeClr val="dk1"/>
                </a:solidFill>
                <a:latin typeface="Roboto Light"/>
                <a:ea typeface="Roboto Light"/>
                <a:cs typeface="Roboto Light"/>
                <a:sym typeface="Roboto Light"/>
              </a:defRPr>
            </a:lvl1pPr>
            <a:lvl2pPr marL="0" marR="0" lvl="1" indent="0" algn="r" rtl="0">
              <a:lnSpc>
                <a:spcPct val="100000"/>
              </a:lnSpc>
              <a:spcBef>
                <a:spcPts val="0"/>
              </a:spcBef>
              <a:spcAft>
                <a:spcPts val="0"/>
              </a:spcAft>
              <a:buClr>
                <a:srgbClr val="000000"/>
              </a:buClr>
              <a:buSzPts val="1000"/>
              <a:buFont typeface="Arial"/>
              <a:buNone/>
              <a:defRPr sz="1654" b="0" i="0" u="none" strike="noStrike" cap="none">
                <a:solidFill>
                  <a:schemeClr val="dk1"/>
                </a:solidFill>
                <a:latin typeface="Roboto Light"/>
                <a:ea typeface="Roboto Light"/>
                <a:cs typeface="Roboto Light"/>
                <a:sym typeface="Roboto Light"/>
              </a:defRPr>
            </a:lvl2pPr>
            <a:lvl3pPr marL="0" marR="0" lvl="2" indent="0" algn="r" rtl="0">
              <a:lnSpc>
                <a:spcPct val="100000"/>
              </a:lnSpc>
              <a:spcBef>
                <a:spcPts val="0"/>
              </a:spcBef>
              <a:spcAft>
                <a:spcPts val="0"/>
              </a:spcAft>
              <a:buClr>
                <a:srgbClr val="000000"/>
              </a:buClr>
              <a:buSzPts val="1000"/>
              <a:buFont typeface="Arial"/>
              <a:buNone/>
              <a:defRPr sz="1654" b="0" i="0" u="none" strike="noStrike" cap="none">
                <a:solidFill>
                  <a:schemeClr val="dk1"/>
                </a:solidFill>
                <a:latin typeface="Roboto Light"/>
                <a:ea typeface="Roboto Light"/>
                <a:cs typeface="Roboto Light"/>
                <a:sym typeface="Roboto Light"/>
              </a:defRPr>
            </a:lvl3pPr>
            <a:lvl4pPr marL="0" marR="0" lvl="3" indent="0" algn="r" rtl="0">
              <a:lnSpc>
                <a:spcPct val="100000"/>
              </a:lnSpc>
              <a:spcBef>
                <a:spcPts val="0"/>
              </a:spcBef>
              <a:spcAft>
                <a:spcPts val="0"/>
              </a:spcAft>
              <a:buClr>
                <a:srgbClr val="000000"/>
              </a:buClr>
              <a:buSzPts val="1000"/>
              <a:buFont typeface="Arial"/>
              <a:buNone/>
              <a:defRPr sz="1654" b="0" i="0" u="none" strike="noStrike" cap="none">
                <a:solidFill>
                  <a:schemeClr val="dk1"/>
                </a:solidFill>
                <a:latin typeface="Roboto Light"/>
                <a:ea typeface="Roboto Light"/>
                <a:cs typeface="Roboto Light"/>
                <a:sym typeface="Roboto Light"/>
              </a:defRPr>
            </a:lvl4pPr>
            <a:lvl5pPr marL="0" marR="0" lvl="4" indent="0" algn="r" rtl="0">
              <a:lnSpc>
                <a:spcPct val="100000"/>
              </a:lnSpc>
              <a:spcBef>
                <a:spcPts val="0"/>
              </a:spcBef>
              <a:spcAft>
                <a:spcPts val="0"/>
              </a:spcAft>
              <a:buClr>
                <a:srgbClr val="000000"/>
              </a:buClr>
              <a:buSzPts val="1000"/>
              <a:buFont typeface="Arial"/>
              <a:buNone/>
              <a:defRPr sz="1654" b="0" i="0" u="none" strike="noStrike" cap="none">
                <a:solidFill>
                  <a:schemeClr val="dk1"/>
                </a:solidFill>
                <a:latin typeface="Roboto Light"/>
                <a:ea typeface="Roboto Light"/>
                <a:cs typeface="Roboto Light"/>
                <a:sym typeface="Roboto Light"/>
              </a:defRPr>
            </a:lvl5pPr>
            <a:lvl6pPr marL="0" marR="0" lvl="5" indent="0" algn="r" rtl="0">
              <a:lnSpc>
                <a:spcPct val="100000"/>
              </a:lnSpc>
              <a:spcBef>
                <a:spcPts val="0"/>
              </a:spcBef>
              <a:spcAft>
                <a:spcPts val="0"/>
              </a:spcAft>
              <a:buClr>
                <a:srgbClr val="000000"/>
              </a:buClr>
              <a:buSzPts val="1000"/>
              <a:buFont typeface="Arial"/>
              <a:buNone/>
              <a:defRPr sz="1654" b="0" i="0" u="none" strike="noStrike" cap="none">
                <a:solidFill>
                  <a:schemeClr val="dk1"/>
                </a:solidFill>
                <a:latin typeface="Roboto Light"/>
                <a:ea typeface="Roboto Light"/>
                <a:cs typeface="Roboto Light"/>
                <a:sym typeface="Roboto Light"/>
              </a:defRPr>
            </a:lvl6pPr>
            <a:lvl7pPr marL="0" marR="0" lvl="6" indent="0" algn="r" rtl="0">
              <a:lnSpc>
                <a:spcPct val="100000"/>
              </a:lnSpc>
              <a:spcBef>
                <a:spcPts val="0"/>
              </a:spcBef>
              <a:spcAft>
                <a:spcPts val="0"/>
              </a:spcAft>
              <a:buClr>
                <a:srgbClr val="000000"/>
              </a:buClr>
              <a:buSzPts val="1000"/>
              <a:buFont typeface="Arial"/>
              <a:buNone/>
              <a:defRPr sz="1654" b="0" i="0" u="none" strike="noStrike" cap="none">
                <a:solidFill>
                  <a:schemeClr val="dk1"/>
                </a:solidFill>
                <a:latin typeface="Roboto Light"/>
                <a:ea typeface="Roboto Light"/>
                <a:cs typeface="Roboto Light"/>
                <a:sym typeface="Roboto Light"/>
              </a:defRPr>
            </a:lvl7pPr>
            <a:lvl8pPr marL="0" marR="0" lvl="7" indent="0" algn="r" rtl="0">
              <a:lnSpc>
                <a:spcPct val="100000"/>
              </a:lnSpc>
              <a:spcBef>
                <a:spcPts val="0"/>
              </a:spcBef>
              <a:spcAft>
                <a:spcPts val="0"/>
              </a:spcAft>
              <a:buClr>
                <a:srgbClr val="000000"/>
              </a:buClr>
              <a:buSzPts val="1000"/>
              <a:buFont typeface="Arial"/>
              <a:buNone/>
              <a:defRPr sz="1654" b="0" i="0" u="none" strike="noStrike" cap="none">
                <a:solidFill>
                  <a:schemeClr val="dk1"/>
                </a:solidFill>
                <a:latin typeface="Roboto Light"/>
                <a:ea typeface="Roboto Light"/>
                <a:cs typeface="Roboto Light"/>
                <a:sym typeface="Roboto Light"/>
              </a:defRPr>
            </a:lvl8pPr>
            <a:lvl9pPr marL="0" marR="0" lvl="8" indent="0" algn="r" rtl="0">
              <a:lnSpc>
                <a:spcPct val="100000"/>
              </a:lnSpc>
              <a:spcBef>
                <a:spcPts val="0"/>
              </a:spcBef>
              <a:spcAft>
                <a:spcPts val="0"/>
              </a:spcAft>
              <a:buClr>
                <a:srgbClr val="000000"/>
              </a:buClr>
              <a:buSzPts val="1000"/>
              <a:buFont typeface="Arial"/>
              <a:buNone/>
              <a:defRPr sz="1654" b="0" i="0" u="none" strike="noStrike" cap="none">
                <a:solidFill>
                  <a:schemeClr val="dk1"/>
                </a:solidFill>
                <a:latin typeface="Roboto Light"/>
                <a:ea typeface="Roboto Light"/>
                <a:cs typeface="Roboto Light"/>
                <a:sym typeface="Roboto Light"/>
              </a:defRPr>
            </a:lvl9pPr>
          </a:lstStyle>
          <a:p>
            <a:fld id="{00000000-1234-1234-1234-123412341234}" type="slidenum">
              <a:rPr lang="ru" smtClean="0"/>
              <a:pPr/>
              <a:t>‹#›</a:t>
            </a:fld>
            <a:endParaRPr lang="ru"/>
          </a:p>
        </p:txBody>
      </p:sp>
      <p:sp>
        <p:nvSpPr>
          <p:cNvPr id="7" name="Google Shape;7;p67"/>
          <p:cNvSpPr txBox="1">
            <a:spLocks noGrp="1"/>
          </p:cNvSpPr>
          <p:nvPr>
            <p:ph type="title"/>
          </p:nvPr>
        </p:nvSpPr>
        <p:spPr>
          <a:xfrm>
            <a:off x="714269" y="269538"/>
            <a:ext cx="12851386" cy="447819"/>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Roboto Light"/>
                <a:ea typeface="Roboto Light"/>
                <a:cs typeface="Roboto Light"/>
                <a:sym typeface="Roboto Light"/>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cxnSp>
        <p:nvCxnSpPr>
          <p:cNvPr id="8" name="Google Shape;8;p67"/>
          <p:cNvCxnSpPr/>
          <p:nvPr/>
        </p:nvCxnSpPr>
        <p:spPr>
          <a:xfrm>
            <a:off x="0" y="493493"/>
            <a:ext cx="551334" cy="0"/>
          </a:xfrm>
          <a:prstGeom prst="straightConnector1">
            <a:avLst/>
          </a:prstGeom>
          <a:noFill/>
          <a:ln w="12700" cap="flat" cmpd="sng">
            <a:solidFill>
              <a:srgbClr val="228AFE"/>
            </a:solidFill>
            <a:prstDash val="solid"/>
            <a:round/>
            <a:headEnd type="none" w="sm" len="sm"/>
            <a:tailEnd type="none" w="sm" len="sm"/>
          </a:ln>
        </p:spPr>
      </p:cxnSp>
      <p:cxnSp>
        <p:nvCxnSpPr>
          <p:cNvPr id="9" name="Google Shape;9;p67"/>
          <p:cNvCxnSpPr/>
          <p:nvPr/>
        </p:nvCxnSpPr>
        <p:spPr>
          <a:xfrm>
            <a:off x="14574242" y="493493"/>
            <a:ext cx="551334" cy="0"/>
          </a:xfrm>
          <a:prstGeom prst="straightConnector1">
            <a:avLst/>
          </a:prstGeom>
          <a:noFill/>
          <a:ln w="12700" cap="flat" cmpd="sng">
            <a:solidFill>
              <a:srgbClr val="228AFE"/>
            </a:solidFill>
            <a:prstDash val="solid"/>
            <a:round/>
            <a:headEnd type="none" w="sm" len="sm"/>
            <a:tailEnd type="none" w="sm" len="sm"/>
          </a:ln>
        </p:spPr>
      </p:cxnSp>
    </p:spTree>
    <p:extLst>
      <p:ext uri="{BB962C8B-B14F-4D97-AF65-F5344CB8AC3E}">
        <p14:creationId xmlns:p14="http://schemas.microsoft.com/office/powerpoint/2010/main" val="2355066786"/>
      </p:ext>
    </p:extLst>
  </p:cSld>
  <p:clrMap bg1="lt1" tx1="dk1" bg2="dk2" tx2="lt2" accent1="accent1" accent2="accent2" accent3="accent3" accent4="accent4" accent5="accent5" accent6="accent6" hlink="hlink" folHlink="folHlink"/>
  <p:sldLayoutIdLst>
    <p:sldLayoutId id="2147483906" r:id="rId1"/>
    <p:sldLayoutId id="2147483907" r:id="rId2"/>
    <p:sldLayoutId id="2147483908" r:id="rId3"/>
    <p:sldLayoutId id="2147483909" r:id="rId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2880">
          <p15:clr>
            <a:srgbClr val="A4A3A4"/>
          </p15:clr>
        </p15:guide>
        <p15:guide id="2" pos="272">
          <p15:clr>
            <a:srgbClr val="A4A3A4"/>
          </p15:clr>
        </p15:guide>
        <p15:guide id="3" pos="5488">
          <p15:clr>
            <a:srgbClr val="A4A3A4"/>
          </p15:clr>
        </p15:guide>
      </p15:sldGuideLst>
    </p:ext>
  </p:extLst>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3"/>
        <p:cNvGrpSpPr/>
        <p:nvPr/>
      </p:nvGrpSpPr>
      <p:grpSpPr>
        <a:xfrm>
          <a:off x="0" y="0"/>
          <a:ext cx="0" cy="0"/>
          <a:chOff x="0" y="0"/>
          <a:chExt cx="0" cy="0"/>
        </a:xfrm>
      </p:grpSpPr>
      <p:sp>
        <p:nvSpPr>
          <p:cNvPr id="134" name="Google Shape;134;p37"/>
          <p:cNvSpPr txBox="1">
            <a:spLocks noGrp="1"/>
          </p:cNvSpPr>
          <p:nvPr>
            <p:ph type="title"/>
          </p:nvPr>
        </p:nvSpPr>
        <p:spPr>
          <a:xfrm>
            <a:off x="1039892" y="569325"/>
            <a:ext cx="13045916" cy="2066954"/>
          </a:xfrm>
          <a:prstGeom prst="rect">
            <a:avLst/>
          </a:prstGeom>
          <a:noFill/>
          <a:ln>
            <a:noFill/>
          </a:ln>
        </p:spPr>
        <p:txBody>
          <a:bodyPr spcFirstLastPara="1" wrap="square" lIns="74450" tIns="37225" rIns="74450" bIns="37225" anchor="ctr" anchorCtr="0">
            <a:noAutofit/>
          </a:bodyPr>
          <a:lstStyle>
            <a:lvl1pPr marR="0" lvl="0" algn="l" rtl="0">
              <a:lnSpc>
                <a:spcPct val="90000"/>
              </a:lnSpc>
              <a:spcBef>
                <a:spcPts val="0"/>
              </a:spcBef>
              <a:spcAft>
                <a:spcPts val="0"/>
              </a:spcAft>
              <a:buClr>
                <a:schemeClr val="dk1"/>
              </a:buClr>
              <a:buSzPts val="3600"/>
              <a:buFont typeface="Calibri"/>
              <a:buNone/>
              <a:defRPr sz="36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100"/>
              <a:buFont typeface="Arial"/>
              <a:buNone/>
              <a:defRPr sz="15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100"/>
              <a:buFont typeface="Arial"/>
              <a:buNone/>
              <a:defRPr sz="15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100"/>
              <a:buFont typeface="Arial"/>
              <a:buNone/>
              <a:defRPr sz="15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100"/>
              <a:buFont typeface="Arial"/>
              <a:buNone/>
              <a:defRPr sz="15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100"/>
              <a:buFont typeface="Arial"/>
              <a:buNone/>
              <a:defRPr sz="15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100"/>
              <a:buFont typeface="Arial"/>
              <a:buNone/>
              <a:defRPr sz="15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100"/>
              <a:buFont typeface="Arial"/>
              <a:buNone/>
              <a:defRPr sz="15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100"/>
              <a:buFont typeface="Arial"/>
              <a:buNone/>
              <a:defRPr sz="1500" b="0" i="0" u="none" strike="noStrike" cap="none">
                <a:solidFill>
                  <a:srgbClr val="000000"/>
                </a:solidFill>
                <a:latin typeface="Arial"/>
                <a:ea typeface="Arial"/>
                <a:cs typeface="Arial"/>
                <a:sym typeface="Arial"/>
              </a:defRPr>
            </a:lvl9pPr>
          </a:lstStyle>
          <a:p>
            <a:endParaRPr/>
          </a:p>
        </p:txBody>
      </p:sp>
      <p:sp>
        <p:nvSpPr>
          <p:cNvPr id="135" name="Google Shape;135;p37"/>
          <p:cNvSpPr txBox="1">
            <a:spLocks noGrp="1"/>
          </p:cNvSpPr>
          <p:nvPr>
            <p:ph type="body" idx="1"/>
          </p:nvPr>
        </p:nvSpPr>
        <p:spPr>
          <a:xfrm>
            <a:off x="1039892" y="2846623"/>
            <a:ext cx="13045916" cy="6784649"/>
          </a:xfrm>
          <a:prstGeom prst="rect">
            <a:avLst/>
          </a:prstGeom>
          <a:noFill/>
          <a:ln>
            <a:noFill/>
          </a:ln>
        </p:spPr>
        <p:txBody>
          <a:bodyPr spcFirstLastPara="1" wrap="square" lIns="74450" tIns="37225" rIns="74450" bIns="37225" anchor="t" anchorCtr="0">
            <a:noAutofit/>
          </a:bodyPr>
          <a:lstStyle>
            <a:lvl1pPr marL="457200" marR="0" lvl="0" indent="-374650" algn="l" rtl="0">
              <a:lnSpc>
                <a:spcPct val="90000"/>
              </a:lnSpc>
              <a:spcBef>
                <a:spcPts val="800"/>
              </a:spcBef>
              <a:spcAft>
                <a:spcPts val="0"/>
              </a:spcAft>
              <a:buClr>
                <a:schemeClr val="dk1"/>
              </a:buClr>
              <a:buSzPts val="2300"/>
              <a:buFont typeface="Arial"/>
              <a:buChar char="•"/>
              <a:defRPr sz="2300" b="0" i="0" u="none" strike="noStrike" cap="none">
                <a:solidFill>
                  <a:schemeClr val="dk1"/>
                </a:solidFill>
                <a:latin typeface="Calibri"/>
                <a:ea typeface="Calibri"/>
                <a:cs typeface="Calibri"/>
                <a:sym typeface="Calibri"/>
              </a:defRPr>
            </a:lvl1pPr>
            <a:lvl2pPr marL="914400" marR="0" lvl="1" indent="-355600" algn="l" rtl="0">
              <a:lnSpc>
                <a:spcPct val="9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2pPr>
            <a:lvl3pPr marL="1371600" marR="0" lvl="2" indent="-330200" algn="l" rtl="0">
              <a:lnSpc>
                <a:spcPct val="90000"/>
              </a:lnSpc>
              <a:spcBef>
                <a:spcPts val="400"/>
              </a:spcBef>
              <a:spcAft>
                <a:spcPts val="0"/>
              </a:spcAft>
              <a:buClr>
                <a:schemeClr val="dk1"/>
              </a:buClr>
              <a:buSzPts val="1600"/>
              <a:buFont typeface="Arial"/>
              <a:buChar char="•"/>
              <a:defRPr sz="1600" b="0" i="0" u="none" strike="noStrike" cap="none">
                <a:solidFill>
                  <a:schemeClr val="dk1"/>
                </a:solidFill>
                <a:latin typeface="Calibri"/>
                <a:ea typeface="Calibri"/>
                <a:cs typeface="Calibri"/>
                <a:sym typeface="Calibri"/>
              </a:defRPr>
            </a:lvl3pPr>
            <a:lvl4pPr marL="1828800" marR="0" lvl="3" indent="-323850" algn="l" rtl="0">
              <a:lnSpc>
                <a:spcPct val="90000"/>
              </a:lnSpc>
              <a:spcBef>
                <a:spcPts val="400"/>
              </a:spcBef>
              <a:spcAft>
                <a:spcPts val="0"/>
              </a:spcAft>
              <a:buClr>
                <a:schemeClr val="dk1"/>
              </a:buClr>
              <a:buSzPts val="1500"/>
              <a:buFont typeface="Arial"/>
              <a:buChar char="•"/>
              <a:defRPr sz="1500" b="0" i="0" u="none" strike="noStrike" cap="none">
                <a:solidFill>
                  <a:schemeClr val="dk1"/>
                </a:solidFill>
                <a:latin typeface="Calibri"/>
                <a:ea typeface="Calibri"/>
                <a:cs typeface="Calibri"/>
                <a:sym typeface="Calibri"/>
              </a:defRPr>
            </a:lvl4pPr>
            <a:lvl5pPr marL="2286000" marR="0" lvl="4" indent="-323850" algn="l" rtl="0">
              <a:lnSpc>
                <a:spcPct val="90000"/>
              </a:lnSpc>
              <a:spcBef>
                <a:spcPts val="400"/>
              </a:spcBef>
              <a:spcAft>
                <a:spcPts val="0"/>
              </a:spcAft>
              <a:buClr>
                <a:schemeClr val="dk1"/>
              </a:buClr>
              <a:buSzPts val="1500"/>
              <a:buFont typeface="Arial"/>
              <a:buChar char="•"/>
              <a:defRPr sz="1500" b="0" i="0" u="none" strike="noStrike" cap="none">
                <a:solidFill>
                  <a:schemeClr val="dk1"/>
                </a:solidFill>
                <a:latin typeface="Calibri"/>
                <a:ea typeface="Calibri"/>
                <a:cs typeface="Calibri"/>
                <a:sym typeface="Calibri"/>
              </a:defRPr>
            </a:lvl5pPr>
            <a:lvl6pPr marL="2743200" marR="0" lvl="5" indent="-323850" algn="l" rtl="0">
              <a:lnSpc>
                <a:spcPct val="90000"/>
              </a:lnSpc>
              <a:spcBef>
                <a:spcPts val="400"/>
              </a:spcBef>
              <a:spcAft>
                <a:spcPts val="0"/>
              </a:spcAft>
              <a:buClr>
                <a:schemeClr val="dk1"/>
              </a:buClr>
              <a:buSzPts val="1500"/>
              <a:buFont typeface="Arial"/>
              <a:buChar char="•"/>
              <a:defRPr sz="1500" b="0" i="0" u="none" strike="noStrike" cap="none">
                <a:solidFill>
                  <a:schemeClr val="dk1"/>
                </a:solidFill>
                <a:latin typeface="Calibri"/>
                <a:ea typeface="Calibri"/>
                <a:cs typeface="Calibri"/>
                <a:sym typeface="Calibri"/>
              </a:defRPr>
            </a:lvl6pPr>
            <a:lvl7pPr marL="3200400" marR="0" lvl="6" indent="-323850" algn="l" rtl="0">
              <a:lnSpc>
                <a:spcPct val="90000"/>
              </a:lnSpc>
              <a:spcBef>
                <a:spcPts val="400"/>
              </a:spcBef>
              <a:spcAft>
                <a:spcPts val="0"/>
              </a:spcAft>
              <a:buClr>
                <a:schemeClr val="dk1"/>
              </a:buClr>
              <a:buSzPts val="1500"/>
              <a:buFont typeface="Arial"/>
              <a:buChar char="•"/>
              <a:defRPr sz="1500" b="0" i="0" u="none" strike="noStrike" cap="none">
                <a:solidFill>
                  <a:schemeClr val="dk1"/>
                </a:solidFill>
                <a:latin typeface="Calibri"/>
                <a:ea typeface="Calibri"/>
                <a:cs typeface="Calibri"/>
                <a:sym typeface="Calibri"/>
              </a:defRPr>
            </a:lvl7pPr>
            <a:lvl8pPr marL="3657600" marR="0" lvl="7" indent="-323850" algn="l" rtl="0">
              <a:lnSpc>
                <a:spcPct val="90000"/>
              </a:lnSpc>
              <a:spcBef>
                <a:spcPts val="400"/>
              </a:spcBef>
              <a:spcAft>
                <a:spcPts val="0"/>
              </a:spcAft>
              <a:buClr>
                <a:schemeClr val="dk1"/>
              </a:buClr>
              <a:buSzPts val="1500"/>
              <a:buFont typeface="Arial"/>
              <a:buChar char="•"/>
              <a:defRPr sz="1500" b="0" i="0" u="none" strike="noStrike" cap="none">
                <a:solidFill>
                  <a:schemeClr val="dk1"/>
                </a:solidFill>
                <a:latin typeface="Calibri"/>
                <a:ea typeface="Calibri"/>
                <a:cs typeface="Calibri"/>
                <a:sym typeface="Calibri"/>
              </a:defRPr>
            </a:lvl8pPr>
            <a:lvl9pPr marL="4114800" marR="0" lvl="8" indent="-323850" algn="l" rtl="0">
              <a:lnSpc>
                <a:spcPct val="90000"/>
              </a:lnSpc>
              <a:spcBef>
                <a:spcPts val="400"/>
              </a:spcBef>
              <a:spcAft>
                <a:spcPts val="0"/>
              </a:spcAft>
              <a:buClr>
                <a:schemeClr val="dk1"/>
              </a:buClr>
              <a:buSzPts val="1500"/>
              <a:buFont typeface="Arial"/>
              <a:buChar char="•"/>
              <a:defRPr sz="1500" b="0" i="0" u="none" strike="noStrike" cap="none">
                <a:solidFill>
                  <a:schemeClr val="dk1"/>
                </a:solidFill>
                <a:latin typeface="Calibri"/>
                <a:ea typeface="Calibri"/>
                <a:cs typeface="Calibri"/>
                <a:sym typeface="Calibri"/>
              </a:defRPr>
            </a:lvl9pPr>
          </a:lstStyle>
          <a:p>
            <a:endParaRPr/>
          </a:p>
        </p:txBody>
      </p:sp>
      <p:sp>
        <p:nvSpPr>
          <p:cNvPr id="136" name="Google Shape;136;p37"/>
          <p:cNvSpPr txBox="1">
            <a:spLocks noGrp="1"/>
          </p:cNvSpPr>
          <p:nvPr>
            <p:ph type="dt" idx="10"/>
          </p:nvPr>
        </p:nvSpPr>
        <p:spPr>
          <a:xfrm>
            <a:off x="1039892" y="9911199"/>
            <a:ext cx="3403283" cy="569441"/>
          </a:xfrm>
          <a:prstGeom prst="rect">
            <a:avLst/>
          </a:prstGeom>
          <a:noFill/>
          <a:ln>
            <a:noFill/>
          </a:ln>
        </p:spPr>
        <p:txBody>
          <a:bodyPr spcFirstLastPara="1" wrap="square" lIns="74450" tIns="37225" rIns="74450" bIns="37225" anchor="ctr" anchorCtr="0">
            <a:noAutofit/>
          </a:bodyPr>
          <a:lstStyle>
            <a:lvl1pPr marR="0" lvl="0" algn="l" rtl="0">
              <a:lnSpc>
                <a:spcPct val="100000"/>
              </a:lnSpc>
              <a:spcBef>
                <a:spcPts val="0"/>
              </a:spcBef>
              <a:spcAft>
                <a:spcPts val="0"/>
              </a:spcAft>
              <a:buClr>
                <a:srgbClr val="000000"/>
              </a:buClr>
              <a:buSzPts val="1100"/>
              <a:buFont typeface="Arial"/>
              <a:buNone/>
              <a:defRPr sz="1654"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9pPr>
          </a:lstStyle>
          <a:p>
            <a:endParaRPr/>
          </a:p>
        </p:txBody>
      </p:sp>
      <p:sp>
        <p:nvSpPr>
          <p:cNvPr id="137" name="Google Shape;137;p37"/>
          <p:cNvSpPr txBox="1">
            <a:spLocks noGrp="1"/>
          </p:cNvSpPr>
          <p:nvPr>
            <p:ph type="ftr" idx="11"/>
          </p:nvPr>
        </p:nvSpPr>
        <p:spPr>
          <a:xfrm>
            <a:off x="5010388" y="9911199"/>
            <a:ext cx="5104924" cy="569441"/>
          </a:xfrm>
          <a:prstGeom prst="rect">
            <a:avLst/>
          </a:prstGeom>
          <a:noFill/>
          <a:ln>
            <a:noFill/>
          </a:ln>
        </p:spPr>
        <p:txBody>
          <a:bodyPr spcFirstLastPara="1" wrap="square" lIns="74450" tIns="37225" rIns="74450" bIns="37225" anchor="ctr" anchorCtr="0">
            <a:noAutofit/>
          </a:bodyPr>
          <a:lstStyle>
            <a:lvl1pPr marR="0" lvl="0" algn="ctr" rtl="0">
              <a:lnSpc>
                <a:spcPct val="100000"/>
              </a:lnSpc>
              <a:spcBef>
                <a:spcPts val="0"/>
              </a:spcBef>
              <a:spcAft>
                <a:spcPts val="0"/>
              </a:spcAft>
              <a:buClr>
                <a:srgbClr val="000000"/>
              </a:buClr>
              <a:buSzPts val="1100"/>
              <a:buFont typeface="Arial"/>
              <a:buNone/>
              <a:defRPr sz="1654"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9pPr>
          </a:lstStyle>
          <a:p>
            <a:endParaRPr/>
          </a:p>
        </p:txBody>
      </p:sp>
      <p:sp>
        <p:nvSpPr>
          <p:cNvPr id="138" name="Google Shape;138;p37"/>
          <p:cNvSpPr txBox="1">
            <a:spLocks noGrp="1"/>
          </p:cNvSpPr>
          <p:nvPr>
            <p:ph type="sldNum" idx="12"/>
          </p:nvPr>
        </p:nvSpPr>
        <p:spPr>
          <a:xfrm>
            <a:off x="10682525" y="9911199"/>
            <a:ext cx="3403283" cy="569441"/>
          </a:xfrm>
          <a:prstGeom prst="rect">
            <a:avLst/>
          </a:prstGeom>
          <a:noFill/>
          <a:ln>
            <a:noFill/>
          </a:ln>
        </p:spPr>
        <p:txBody>
          <a:bodyPr spcFirstLastPara="1" wrap="square" lIns="74450" tIns="37225" rIns="74450" bIns="37225" anchor="ctr" anchorCtr="0">
            <a:noAutofit/>
          </a:bodyPr>
          <a:lstStyle>
            <a:lvl1pPr marL="0" marR="0" lvl="0" indent="0" algn="r" rtl="0">
              <a:lnSpc>
                <a:spcPct val="100000"/>
              </a:lnSpc>
              <a:spcBef>
                <a:spcPts val="0"/>
              </a:spcBef>
              <a:spcAft>
                <a:spcPts val="0"/>
              </a:spcAft>
              <a:buClr>
                <a:srgbClr val="888888"/>
              </a:buClr>
              <a:buSzPts val="1000"/>
              <a:buFont typeface="Arial"/>
              <a:buNone/>
              <a:defRPr sz="1654"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1000"/>
              <a:buFont typeface="Arial"/>
              <a:buNone/>
              <a:defRPr sz="1654"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1000"/>
              <a:buFont typeface="Arial"/>
              <a:buNone/>
              <a:defRPr sz="1654"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1000"/>
              <a:buFont typeface="Arial"/>
              <a:buNone/>
              <a:defRPr sz="1654"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1000"/>
              <a:buFont typeface="Arial"/>
              <a:buNone/>
              <a:defRPr sz="1654"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1000"/>
              <a:buFont typeface="Arial"/>
              <a:buNone/>
              <a:defRPr sz="1654"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1000"/>
              <a:buFont typeface="Arial"/>
              <a:buNone/>
              <a:defRPr sz="1654"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1000"/>
              <a:buFont typeface="Arial"/>
              <a:buNone/>
              <a:defRPr sz="1654"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1000"/>
              <a:buFont typeface="Arial"/>
              <a:buNone/>
              <a:defRPr sz="1654"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1088427318"/>
      </p:ext>
    </p:extLst>
  </p:cSld>
  <p:clrMap bg1="lt1" tx1="dk1" bg2="dk2" tx2="lt2" accent1="accent1" accent2="accent2" accent3="accent3" accent4="accent4" accent5="accent5" accent6="accent6" hlink="hlink" folHlink="folHlink"/>
  <p:sldLayoutIdLst>
    <p:sldLayoutId id="2147483911" r:id="rId1"/>
    <p:sldLayoutId id="2147483912" r:id="rId2"/>
    <p:sldLayoutId id="2147483913" r:id="rId3"/>
    <p:sldLayoutId id="2147483914" r:id="rId4"/>
    <p:sldLayoutId id="2147483915" r:id="rId5"/>
    <p:sldLayoutId id="2147483916" r:id="rId6"/>
    <p:sldLayoutId id="2147483917" r:id="rId7"/>
    <p:sldLayoutId id="2147483918" r:id="rId8"/>
    <p:sldLayoutId id="2147483919" r:id="rId9"/>
    <p:sldLayoutId id="2147483920" r:id="rId10"/>
    <p:sldLayoutId id="2147483921" r:id="rId11"/>
    <p:sldLayoutId id="2147483922" r:id="rId12"/>
    <p:sldLayoutId id="2147483923" r:id="rId13"/>
    <p:sldLayoutId id="2147483924"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7"/>
        <p:cNvGrpSpPr/>
        <p:nvPr/>
      </p:nvGrpSpPr>
      <p:grpSpPr>
        <a:xfrm>
          <a:off x="0" y="0"/>
          <a:ext cx="0" cy="0"/>
          <a:chOff x="0" y="0"/>
          <a:chExt cx="0" cy="0"/>
        </a:xfrm>
      </p:grpSpPr>
      <p:sp>
        <p:nvSpPr>
          <p:cNvPr id="58" name="Google Shape;58;p17"/>
          <p:cNvSpPr txBox="1">
            <a:spLocks noGrp="1"/>
          </p:cNvSpPr>
          <p:nvPr>
            <p:ph type="title"/>
          </p:nvPr>
        </p:nvSpPr>
        <p:spPr>
          <a:xfrm>
            <a:off x="1039892" y="569325"/>
            <a:ext cx="13045916" cy="2066954"/>
          </a:xfrm>
          <a:prstGeom prst="rect">
            <a:avLst/>
          </a:prstGeom>
          <a:noFill/>
          <a:ln>
            <a:noFill/>
          </a:ln>
        </p:spPr>
        <p:txBody>
          <a:bodyPr spcFirstLastPara="1" wrap="square" lIns="68575" tIns="34275" rIns="68575" bIns="34275" anchor="ctr" anchorCtr="0">
            <a:noAutofit/>
          </a:bodyPr>
          <a:lstStyle>
            <a:lvl1pPr marR="0" lvl="0" algn="l" rtl="0">
              <a:lnSpc>
                <a:spcPct val="90000"/>
              </a:lnSpc>
              <a:spcBef>
                <a:spcPts val="0"/>
              </a:spcBef>
              <a:spcAft>
                <a:spcPts val="0"/>
              </a:spcAft>
              <a:buClr>
                <a:schemeClr val="dk1"/>
              </a:buClr>
              <a:buSzPts val="3300"/>
              <a:buFont typeface="Calibri"/>
              <a:buNone/>
              <a:defRPr sz="33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9pPr>
          </a:lstStyle>
          <a:p>
            <a:endParaRPr/>
          </a:p>
        </p:txBody>
      </p:sp>
      <p:sp>
        <p:nvSpPr>
          <p:cNvPr id="59" name="Google Shape;59;p17"/>
          <p:cNvSpPr txBox="1">
            <a:spLocks noGrp="1"/>
          </p:cNvSpPr>
          <p:nvPr>
            <p:ph type="body" idx="1"/>
          </p:nvPr>
        </p:nvSpPr>
        <p:spPr>
          <a:xfrm>
            <a:off x="1039892" y="2846623"/>
            <a:ext cx="13045916" cy="6784649"/>
          </a:xfrm>
          <a:prstGeom prst="rect">
            <a:avLst/>
          </a:prstGeom>
          <a:noFill/>
          <a:ln>
            <a:noFill/>
          </a:ln>
        </p:spPr>
        <p:txBody>
          <a:bodyPr spcFirstLastPara="1" wrap="square" lIns="68575" tIns="34275" rIns="68575" bIns="34275" anchor="t" anchorCtr="0">
            <a:noAutofit/>
          </a:bodyPr>
          <a:lstStyle>
            <a:lvl1pPr marL="457200" marR="0" lvl="0" indent="-361950" algn="l" rtl="0">
              <a:lnSpc>
                <a:spcPct val="90000"/>
              </a:lnSpc>
              <a:spcBef>
                <a:spcPts val="800"/>
              </a:spcBef>
              <a:spcAft>
                <a:spcPts val="0"/>
              </a:spcAft>
              <a:buClr>
                <a:schemeClr val="dk1"/>
              </a:buClr>
              <a:buSzPts val="2100"/>
              <a:buFont typeface="Arial"/>
              <a:buChar char="•"/>
              <a:defRPr sz="21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4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2pPr>
            <a:lvl3pPr marL="1371600" marR="0" lvl="2" indent="-323850" algn="l" rtl="0">
              <a:lnSpc>
                <a:spcPct val="90000"/>
              </a:lnSpc>
              <a:spcBef>
                <a:spcPts val="400"/>
              </a:spcBef>
              <a:spcAft>
                <a:spcPts val="0"/>
              </a:spcAft>
              <a:buClr>
                <a:schemeClr val="dk1"/>
              </a:buClr>
              <a:buSzPts val="1500"/>
              <a:buFont typeface="Arial"/>
              <a:buChar char="•"/>
              <a:defRPr sz="1500" b="0" i="0" u="none" strike="noStrike" cap="none">
                <a:solidFill>
                  <a:schemeClr val="dk1"/>
                </a:solidFill>
                <a:latin typeface="Calibri"/>
                <a:ea typeface="Calibri"/>
                <a:cs typeface="Calibri"/>
                <a:sym typeface="Calibri"/>
              </a:defRPr>
            </a:lvl3pPr>
            <a:lvl4pPr marL="1828800" marR="0" lvl="3"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4pPr>
            <a:lvl5pPr marL="2286000" marR="0" lvl="4"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5pPr>
            <a:lvl6pPr marL="2743200" marR="0" lvl="5"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6pPr>
            <a:lvl7pPr marL="3200400" marR="0" lvl="6"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7pPr>
            <a:lvl8pPr marL="3657600" marR="0" lvl="7"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8pPr>
            <a:lvl9pPr marL="4114800" marR="0" lvl="8"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9pPr>
          </a:lstStyle>
          <a:p>
            <a:endParaRPr/>
          </a:p>
        </p:txBody>
      </p:sp>
      <p:sp>
        <p:nvSpPr>
          <p:cNvPr id="60" name="Google Shape;60;p17"/>
          <p:cNvSpPr txBox="1">
            <a:spLocks noGrp="1"/>
          </p:cNvSpPr>
          <p:nvPr>
            <p:ph type="dt" idx="10"/>
          </p:nvPr>
        </p:nvSpPr>
        <p:spPr>
          <a:xfrm>
            <a:off x="1039892" y="9911199"/>
            <a:ext cx="3403283" cy="569441"/>
          </a:xfrm>
          <a:prstGeom prst="rect">
            <a:avLst/>
          </a:prstGeom>
          <a:noFill/>
          <a:ln>
            <a:noFill/>
          </a:ln>
        </p:spPr>
        <p:txBody>
          <a:bodyPr spcFirstLastPara="1" wrap="square" lIns="68575" tIns="34275" rIns="68575" bIns="34275" anchor="ctr" anchorCtr="0">
            <a:noAutofit/>
          </a:bodyPr>
          <a:lstStyle>
            <a:lvl1pPr marR="0" lvl="0" algn="l" rtl="0">
              <a:lnSpc>
                <a:spcPct val="100000"/>
              </a:lnSpc>
              <a:spcBef>
                <a:spcPts val="0"/>
              </a:spcBef>
              <a:spcAft>
                <a:spcPts val="0"/>
              </a:spcAft>
              <a:buClr>
                <a:srgbClr val="000000"/>
              </a:buClr>
              <a:buSzPts val="1100"/>
              <a:buFont typeface="Arial"/>
              <a:buNone/>
              <a:defRPr sz="1489"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9pPr>
          </a:lstStyle>
          <a:p>
            <a:endParaRPr/>
          </a:p>
        </p:txBody>
      </p:sp>
      <p:sp>
        <p:nvSpPr>
          <p:cNvPr id="61" name="Google Shape;61;p17"/>
          <p:cNvSpPr txBox="1">
            <a:spLocks noGrp="1"/>
          </p:cNvSpPr>
          <p:nvPr>
            <p:ph type="ftr" idx="11"/>
          </p:nvPr>
        </p:nvSpPr>
        <p:spPr>
          <a:xfrm>
            <a:off x="5010388" y="9911199"/>
            <a:ext cx="5105420" cy="569441"/>
          </a:xfrm>
          <a:prstGeom prst="rect">
            <a:avLst/>
          </a:prstGeom>
          <a:noFill/>
          <a:ln>
            <a:noFill/>
          </a:ln>
        </p:spPr>
        <p:txBody>
          <a:bodyPr spcFirstLastPara="1" wrap="square" lIns="68575" tIns="34275" rIns="68575" bIns="34275" anchor="ctr" anchorCtr="0">
            <a:noAutofit/>
          </a:bodyPr>
          <a:lstStyle>
            <a:lvl1pPr marR="0" lvl="0" algn="ctr" rtl="0">
              <a:lnSpc>
                <a:spcPct val="100000"/>
              </a:lnSpc>
              <a:spcBef>
                <a:spcPts val="0"/>
              </a:spcBef>
              <a:spcAft>
                <a:spcPts val="0"/>
              </a:spcAft>
              <a:buClr>
                <a:srgbClr val="000000"/>
              </a:buClr>
              <a:buSzPts val="1100"/>
              <a:buFont typeface="Arial"/>
              <a:buNone/>
              <a:defRPr sz="1489"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100"/>
              <a:buFont typeface="Arial"/>
              <a:buNone/>
              <a:defRPr sz="1820" b="0" i="0" u="none" strike="noStrike" cap="none">
                <a:solidFill>
                  <a:srgbClr val="000000"/>
                </a:solidFill>
                <a:latin typeface="Arial"/>
                <a:ea typeface="Arial"/>
                <a:cs typeface="Arial"/>
                <a:sym typeface="Arial"/>
              </a:defRPr>
            </a:lvl9pPr>
          </a:lstStyle>
          <a:p>
            <a:endParaRPr/>
          </a:p>
        </p:txBody>
      </p:sp>
      <p:sp>
        <p:nvSpPr>
          <p:cNvPr id="62" name="Google Shape;62;p17"/>
          <p:cNvSpPr txBox="1">
            <a:spLocks noGrp="1"/>
          </p:cNvSpPr>
          <p:nvPr>
            <p:ph type="sldNum" idx="12"/>
          </p:nvPr>
        </p:nvSpPr>
        <p:spPr>
          <a:xfrm>
            <a:off x="10682525" y="9911199"/>
            <a:ext cx="3403283" cy="569441"/>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900"/>
              <a:buFont typeface="Arial"/>
              <a:buNone/>
              <a:defRPr sz="1489" b="0" i="0" u="none" strike="noStrike" cap="none">
                <a:solidFill>
                  <a:srgbClr val="888888"/>
                </a:solidFill>
                <a:latin typeface="Calibri"/>
                <a:ea typeface="Calibri"/>
                <a:cs typeface="Calibri"/>
                <a:sym typeface="Calibri"/>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2923002002"/>
      </p:ext>
    </p:extLst>
  </p:cSld>
  <p:clrMap bg1="lt1" tx1="dk1" bg2="dk2" tx2="lt2" accent1="accent1" accent2="accent2" accent3="accent3" accent4="accent4" accent5="accent5" accent6="accent6" hlink="hlink" folHlink="folHlink"/>
  <p:sldLayoutIdLst>
    <p:sldLayoutId id="2147483926" r:id="rId1"/>
    <p:sldLayoutId id="2147483927" r:id="rId2"/>
    <p:sldLayoutId id="2147483928" r:id="rId3"/>
    <p:sldLayoutId id="2147483929" r:id="rId4"/>
    <p:sldLayoutId id="2147483930" r:id="rId5"/>
    <p:sldLayoutId id="2147483931" r:id="rId6"/>
    <p:sldLayoutId id="2147483932" r:id="rId7"/>
    <p:sldLayoutId id="2147483933" r:id="rId8"/>
    <p:sldLayoutId id="2147483934" r:id="rId9"/>
    <p:sldLayoutId id="2147483935" r:id="rId10"/>
    <p:sldLayoutId id="2147483936" r:id="rId11"/>
    <p:sldLayoutId id="2147483937"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sldNum" idx="12"/>
          </p:nvPr>
        </p:nvSpPr>
        <p:spPr>
          <a:xfrm>
            <a:off x="13855199" y="330881"/>
            <a:ext cx="556296" cy="32495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1pPr>
            <a:lvl2pPr marL="0" marR="0" lvl="1"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2pPr>
            <a:lvl3pPr marL="0" marR="0" lvl="2"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3pPr>
            <a:lvl4pPr marL="0" marR="0" lvl="3"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4pPr>
            <a:lvl5pPr marL="0" marR="0" lvl="4"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5pPr>
            <a:lvl6pPr marL="0" marR="0" lvl="5"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6pPr>
            <a:lvl7pPr marL="0" marR="0" lvl="6"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7pPr>
            <a:lvl8pPr marL="0" marR="0" lvl="7"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8pPr>
            <a:lvl9pPr marL="0" marR="0" lvl="8"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9pPr>
          </a:lstStyle>
          <a:p>
            <a:fld id="{00000000-1234-1234-1234-123412341234}" type="slidenum">
              <a:rPr lang="ru" smtClean="0"/>
              <a:pPr/>
              <a:t>‹#›</a:t>
            </a:fld>
            <a:endParaRPr lang="ru"/>
          </a:p>
        </p:txBody>
      </p:sp>
      <p:sp>
        <p:nvSpPr>
          <p:cNvPr id="52" name="Google Shape;52;p13"/>
          <p:cNvSpPr txBox="1">
            <a:spLocks noGrp="1"/>
          </p:cNvSpPr>
          <p:nvPr>
            <p:ph type="title"/>
          </p:nvPr>
        </p:nvSpPr>
        <p:spPr>
          <a:xfrm>
            <a:off x="714269" y="269538"/>
            <a:ext cx="12851386" cy="447819"/>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chemeClr val="accent1"/>
                </a:solidFill>
                <a:latin typeface="Roboto Light"/>
                <a:ea typeface="Roboto Light"/>
                <a:cs typeface="Roboto Light"/>
                <a:sym typeface="Roboto Light"/>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cxnSp>
        <p:nvCxnSpPr>
          <p:cNvPr id="53" name="Google Shape;53;p13"/>
          <p:cNvCxnSpPr/>
          <p:nvPr/>
        </p:nvCxnSpPr>
        <p:spPr>
          <a:xfrm>
            <a:off x="0" y="493493"/>
            <a:ext cx="551334" cy="0"/>
          </a:xfrm>
          <a:prstGeom prst="straightConnector1">
            <a:avLst/>
          </a:prstGeom>
          <a:noFill/>
          <a:ln w="12700" cap="flat" cmpd="sng">
            <a:solidFill>
              <a:srgbClr val="1640DD"/>
            </a:solidFill>
            <a:prstDash val="solid"/>
            <a:round/>
            <a:headEnd type="none" w="sm" len="sm"/>
            <a:tailEnd type="none" w="sm" len="sm"/>
          </a:ln>
        </p:spPr>
      </p:cxnSp>
      <p:cxnSp>
        <p:nvCxnSpPr>
          <p:cNvPr id="54" name="Google Shape;54;p13"/>
          <p:cNvCxnSpPr/>
          <p:nvPr/>
        </p:nvCxnSpPr>
        <p:spPr>
          <a:xfrm>
            <a:off x="14574242" y="493493"/>
            <a:ext cx="551334" cy="0"/>
          </a:xfrm>
          <a:prstGeom prst="straightConnector1">
            <a:avLst/>
          </a:prstGeom>
          <a:noFill/>
          <a:ln w="12700" cap="flat" cmpd="sng">
            <a:solidFill>
              <a:srgbClr val="1640DD"/>
            </a:solidFill>
            <a:prstDash val="solid"/>
            <a:round/>
            <a:headEnd type="none" w="sm" len="sm"/>
            <a:tailEnd type="none" w="sm" len="sm"/>
          </a:ln>
        </p:spPr>
      </p:cxnSp>
    </p:spTree>
    <p:extLst>
      <p:ext uri="{BB962C8B-B14F-4D97-AF65-F5344CB8AC3E}">
        <p14:creationId xmlns:p14="http://schemas.microsoft.com/office/powerpoint/2010/main" val="978081524"/>
      </p:ext>
    </p:extLst>
  </p:cSld>
  <p:clrMap bg1="lt1" tx1="dk1" bg2="dk2" tx2="lt2" accent1="accent1" accent2="accent2" accent3="accent3" accent4="accent4" accent5="accent5" accent6="accent6" hlink="hlink" folHlink="folHlink"/>
  <p:sldLayoutIdLst>
    <p:sldLayoutId id="2147483939" r:id="rId1"/>
    <p:sldLayoutId id="2147483940" r:id="rId2"/>
    <p:sldLayoutId id="2147483941" r:id="rId3"/>
    <p:sldLayoutId id="2147483942" r:id="rId4"/>
    <p:sldLayoutId id="2147483943" r:id="rId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2880">
          <p15:clr>
            <a:srgbClr val="A4A3A4"/>
          </p15:clr>
        </p15:guide>
        <p15:guide id="2" pos="272">
          <p15:clr>
            <a:srgbClr val="A4A3A4"/>
          </p15:clr>
        </p15:guide>
        <p15:guide id="3" pos="5488">
          <p15:clr>
            <a:srgbClr val="A4A3A4"/>
          </p15:clr>
        </p15:guide>
      </p15:sldGuideLst>
    </p:ext>
  </p:extLst>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43"/>
        <p:cNvGrpSpPr/>
        <p:nvPr/>
      </p:nvGrpSpPr>
      <p:grpSpPr>
        <a:xfrm>
          <a:off x="0" y="0"/>
          <a:ext cx="0" cy="0"/>
          <a:chOff x="0" y="0"/>
          <a:chExt cx="0" cy="0"/>
        </a:xfrm>
      </p:grpSpPr>
      <p:sp>
        <p:nvSpPr>
          <p:cNvPr id="344" name="Google Shape;344;p74"/>
          <p:cNvSpPr txBox="1">
            <a:spLocks noGrp="1"/>
          </p:cNvSpPr>
          <p:nvPr>
            <p:ph type="sldNum" idx="12"/>
          </p:nvPr>
        </p:nvSpPr>
        <p:spPr>
          <a:xfrm>
            <a:off x="13855199" y="330881"/>
            <a:ext cx="556296" cy="32495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1pPr>
            <a:lvl2pPr marL="0" marR="0" lvl="1"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2pPr>
            <a:lvl3pPr marL="0" marR="0" lvl="2"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3pPr>
            <a:lvl4pPr marL="0" marR="0" lvl="3"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4pPr>
            <a:lvl5pPr marL="0" marR="0" lvl="4"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5pPr>
            <a:lvl6pPr marL="0" marR="0" lvl="5"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6pPr>
            <a:lvl7pPr marL="0" marR="0" lvl="6"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7pPr>
            <a:lvl8pPr marL="0" marR="0" lvl="7"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8pPr>
            <a:lvl9pPr marL="0" marR="0" lvl="8"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9pPr>
          </a:lstStyle>
          <a:p>
            <a:fld id="{00000000-1234-1234-1234-123412341234}" type="slidenum">
              <a:rPr lang="ru" smtClean="0"/>
              <a:pPr/>
              <a:t>‹#›</a:t>
            </a:fld>
            <a:endParaRPr lang="ru"/>
          </a:p>
        </p:txBody>
      </p:sp>
      <p:sp>
        <p:nvSpPr>
          <p:cNvPr id="345" name="Google Shape;345;p74"/>
          <p:cNvSpPr txBox="1">
            <a:spLocks noGrp="1"/>
          </p:cNvSpPr>
          <p:nvPr>
            <p:ph type="title"/>
          </p:nvPr>
        </p:nvSpPr>
        <p:spPr>
          <a:xfrm>
            <a:off x="714269" y="269538"/>
            <a:ext cx="12851386" cy="447819"/>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SzPts val="1400"/>
              <a:buNone/>
              <a:defRPr sz="1400" b="0" i="0" u="none" strike="noStrike" cap="none">
                <a:solidFill>
                  <a:schemeClr val="accent1"/>
                </a:solidFill>
                <a:latin typeface="Roboto Light"/>
                <a:ea typeface="Roboto Light"/>
                <a:cs typeface="Roboto Light"/>
                <a:sym typeface="Roboto Light"/>
              </a:defRPr>
            </a:lvl1pPr>
            <a:lvl2pPr marR="0" lvl="1"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9pPr>
          </a:lstStyle>
          <a:p>
            <a:endParaRPr/>
          </a:p>
        </p:txBody>
      </p:sp>
      <p:cxnSp>
        <p:nvCxnSpPr>
          <p:cNvPr id="346" name="Google Shape;346;p74"/>
          <p:cNvCxnSpPr/>
          <p:nvPr/>
        </p:nvCxnSpPr>
        <p:spPr>
          <a:xfrm>
            <a:off x="0" y="493493"/>
            <a:ext cx="551334" cy="0"/>
          </a:xfrm>
          <a:prstGeom prst="straightConnector1">
            <a:avLst/>
          </a:prstGeom>
          <a:noFill/>
          <a:ln w="12700" cap="flat" cmpd="sng">
            <a:solidFill>
              <a:srgbClr val="1640DD"/>
            </a:solidFill>
            <a:prstDash val="solid"/>
            <a:round/>
            <a:headEnd type="none" w="sm" len="sm"/>
            <a:tailEnd type="none" w="sm" len="sm"/>
          </a:ln>
        </p:spPr>
      </p:cxnSp>
      <p:cxnSp>
        <p:nvCxnSpPr>
          <p:cNvPr id="347" name="Google Shape;347;p74"/>
          <p:cNvCxnSpPr/>
          <p:nvPr/>
        </p:nvCxnSpPr>
        <p:spPr>
          <a:xfrm>
            <a:off x="14574242" y="493493"/>
            <a:ext cx="551334" cy="0"/>
          </a:xfrm>
          <a:prstGeom prst="straightConnector1">
            <a:avLst/>
          </a:prstGeom>
          <a:noFill/>
          <a:ln w="12700" cap="flat" cmpd="sng">
            <a:solidFill>
              <a:srgbClr val="1640DD"/>
            </a:solidFill>
            <a:prstDash val="solid"/>
            <a:round/>
            <a:headEnd type="none" w="sm" len="sm"/>
            <a:tailEnd type="none" w="sm" len="sm"/>
          </a:ln>
        </p:spPr>
      </p:cxnSp>
    </p:spTree>
    <p:extLst>
      <p:ext uri="{BB962C8B-B14F-4D97-AF65-F5344CB8AC3E}">
        <p14:creationId xmlns:p14="http://schemas.microsoft.com/office/powerpoint/2010/main" val="3408428839"/>
      </p:ext>
    </p:extLst>
  </p:cSld>
  <p:clrMap bg1="lt1" tx1="dk1" bg2="dk2" tx2="lt2" accent1="accent1" accent2="accent2" accent3="accent3" accent4="accent4" accent5="accent5" accent6="accent6" hlink="hlink" folHlink="folHlink"/>
  <p:sldLayoutIdLst>
    <p:sldLayoutId id="2147483945" r:id="rId1"/>
    <p:sldLayoutId id="2147483946" r:id="rId2"/>
    <p:sldLayoutId id="2147483947" r:id="rId3"/>
    <p:sldLayoutId id="2147483948" r:id="rId4"/>
    <p:sldLayoutId id="2147483949" r:id="rId5"/>
    <p:sldLayoutId id="2147483950" r:id="rId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2880">
          <p15:clr>
            <a:srgbClr val="A4A3A4"/>
          </p15:clr>
        </p15:guide>
        <p15:guide id="2" pos="272">
          <p15:clr>
            <a:srgbClr val="A4A3A4"/>
          </p15:clr>
        </p15:guide>
        <p15:guide id="3" pos="5488">
          <p15:clr>
            <a:srgbClr val="A4A3A4"/>
          </p15:clr>
        </p15:guide>
      </p15:sldGuideLst>
    </p:ext>
  </p:extLst>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7"/>
        <p:cNvGrpSpPr/>
        <p:nvPr/>
      </p:nvGrpSpPr>
      <p:grpSpPr>
        <a:xfrm>
          <a:off x="0" y="0"/>
          <a:ext cx="0" cy="0"/>
          <a:chOff x="0" y="0"/>
          <a:chExt cx="0" cy="0"/>
        </a:xfrm>
      </p:grpSpPr>
      <p:sp>
        <p:nvSpPr>
          <p:cNvPr id="118" name="Google Shape;118;p22"/>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 smtClean="0"/>
              <a:pPr/>
              <a:t>‹#›</a:t>
            </a:fld>
            <a:endParaRPr lang="ru"/>
          </a:p>
        </p:txBody>
      </p:sp>
    </p:spTree>
    <p:extLst>
      <p:ext uri="{BB962C8B-B14F-4D97-AF65-F5344CB8AC3E}">
        <p14:creationId xmlns:p14="http://schemas.microsoft.com/office/powerpoint/2010/main" val="3623001007"/>
      </p:ext>
    </p:extLst>
  </p:cSld>
  <p:clrMap bg1="lt1" tx1="dk1" bg2="dk2" tx2="lt2" accent1="accent1" accent2="accent2" accent3="accent3" accent4="accent4" accent5="accent5" accent6="accent6" hlink="hlink" folHlink="folHlink"/>
  <p:sldLayoutIdLst>
    <p:sldLayoutId id="2147483952" r:id="rId1"/>
    <p:sldLayoutId id="2147483953" r:id="rId2"/>
    <p:sldLayoutId id="2147483954" r:id="rId3"/>
    <p:sldLayoutId id="2147483955" r:id="rId4"/>
    <p:sldLayoutId id="2147483956" r:id="rId5"/>
    <p:sldLayoutId id="2147483957" r:id="rId6"/>
    <p:sldLayoutId id="2147483958" r:id="rId7"/>
    <p:sldLayoutId id="2147483959" r:id="rId8"/>
    <p:sldLayoutId id="2147483960" r:id="rId9"/>
    <p:sldLayoutId id="2147483961" r:id="rId10"/>
    <p:sldLayoutId id="2147483962" r:id="rId11"/>
    <p:sldLayoutId id="2147483963" r:id="rId12"/>
    <p:sldLayoutId id="2147483964" r:id="rId13"/>
    <p:sldLayoutId id="2147483965" r:id="rId14"/>
    <p:sldLayoutId id="2147483966" r:id="rId15"/>
    <p:sldLayoutId id="2147483967" r:id="rId16"/>
    <p:sldLayoutId id="2147483968" r:id="rId17"/>
    <p:sldLayoutId id="2147483969" r:id="rId18"/>
    <p:sldLayoutId id="2147483970" r:id="rId19"/>
    <p:sldLayoutId id="2147483971" r:id="rId20"/>
    <p:sldLayoutId id="2147483972" r:id="rId21"/>
    <p:sldLayoutId id="2147483973" r:id="rId22"/>
    <p:sldLayoutId id="2147483974" r:id="rId23"/>
    <p:sldLayoutId id="2147483975" r:id="rId24"/>
    <p:sldLayoutId id="2147483976" r:id="rId25"/>
    <p:sldLayoutId id="2147483977" r:id="rId26"/>
    <p:sldLayoutId id="2147483978" r:id="rId27"/>
    <p:sldLayoutId id="2147483979" r:id="rId28"/>
    <p:sldLayoutId id="2147483980" r:id="rId29"/>
    <p:sldLayoutId id="2147483981" r:id="rId30"/>
    <p:sldLayoutId id="2147483982" r:id="rId31"/>
    <p:sldLayoutId id="2147483983" r:id="rId32"/>
    <p:sldLayoutId id="2147483984" r:id="rId33"/>
    <p:sldLayoutId id="2147483985" r:id="rId34"/>
    <p:sldLayoutId id="2147483986" r:id="rId35"/>
    <p:sldLayoutId id="2147483987" r:id="rId36"/>
    <p:sldLayoutId id="2147483988" r:id="rId37"/>
    <p:sldLayoutId id="2147483989" r:id="rId38"/>
    <p:sldLayoutId id="2147483990" r:id="rId39"/>
    <p:sldLayoutId id="2147483991" r:id="rId40"/>
    <p:sldLayoutId id="2147483992" r:id="rId41"/>
    <p:sldLayoutId id="2147483993" r:id="rId42"/>
    <p:sldLayoutId id="2147483994" r:id="rId43"/>
    <p:sldLayoutId id="2147483995" r:id="rId44"/>
    <p:sldLayoutId id="2147483996" r:id="rId45"/>
    <p:sldLayoutId id="2147483997" r:id="rId46"/>
    <p:sldLayoutId id="2147483998" r:id="rId47"/>
    <p:sldLayoutId id="2147483999" r:id="rId48"/>
    <p:sldLayoutId id="2147484000" r:id="rId4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515604" y="925213"/>
            <a:ext cx="14094493" cy="1190650"/>
          </a:xfrm>
          <a:prstGeom prst="rect">
            <a:avLst/>
          </a:prstGeom>
          <a:noFill/>
          <a:ln>
            <a:noFill/>
          </a:ln>
        </p:spPr>
        <p:txBody>
          <a:bodyPr spcFirstLastPara="1" wrap="square" lIns="182850" tIns="182850" rIns="182850" bIns="182850" anchor="t" anchorCtr="0">
            <a:noAutofit/>
          </a:bodyPr>
          <a:lstStyle>
            <a:lvl1pPr lvl="0">
              <a:spcBef>
                <a:spcPts val="0"/>
              </a:spcBef>
              <a:spcAft>
                <a:spcPts val="0"/>
              </a:spcAft>
              <a:buSzPts val="5600"/>
              <a:buFont typeface="Raleway"/>
              <a:buNone/>
              <a:defRPr sz="5600" b="1">
                <a:latin typeface="Raleway"/>
                <a:ea typeface="Raleway"/>
                <a:cs typeface="Raleway"/>
                <a:sym typeface="Raleway"/>
              </a:defRPr>
            </a:lvl1pPr>
            <a:lvl2pPr lvl="1">
              <a:spcBef>
                <a:spcPts val="0"/>
              </a:spcBef>
              <a:spcAft>
                <a:spcPts val="0"/>
              </a:spcAft>
              <a:buSzPts val="5600"/>
              <a:buFont typeface="Raleway"/>
              <a:buNone/>
              <a:defRPr sz="5600" b="1">
                <a:latin typeface="Raleway"/>
                <a:ea typeface="Raleway"/>
                <a:cs typeface="Raleway"/>
                <a:sym typeface="Raleway"/>
              </a:defRPr>
            </a:lvl2pPr>
            <a:lvl3pPr lvl="2">
              <a:spcBef>
                <a:spcPts val="0"/>
              </a:spcBef>
              <a:spcAft>
                <a:spcPts val="0"/>
              </a:spcAft>
              <a:buSzPts val="5600"/>
              <a:buFont typeface="Raleway"/>
              <a:buNone/>
              <a:defRPr sz="5600" b="1">
                <a:latin typeface="Raleway"/>
                <a:ea typeface="Raleway"/>
                <a:cs typeface="Raleway"/>
                <a:sym typeface="Raleway"/>
              </a:defRPr>
            </a:lvl3pPr>
            <a:lvl4pPr lvl="3">
              <a:spcBef>
                <a:spcPts val="0"/>
              </a:spcBef>
              <a:spcAft>
                <a:spcPts val="0"/>
              </a:spcAft>
              <a:buSzPts val="5600"/>
              <a:buFont typeface="Raleway"/>
              <a:buNone/>
              <a:defRPr sz="5600" b="1">
                <a:latin typeface="Raleway"/>
                <a:ea typeface="Raleway"/>
                <a:cs typeface="Raleway"/>
                <a:sym typeface="Raleway"/>
              </a:defRPr>
            </a:lvl4pPr>
            <a:lvl5pPr lvl="4">
              <a:spcBef>
                <a:spcPts val="0"/>
              </a:spcBef>
              <a:spcAft>
                <a:spcPts val="0"/>
              </a:spcAft>
              <a:buSzPts val="5600"/>
              <a:buFont typeface="Raleway"/>
              <a:buNone/>
              <a:defRPr sz="5600" b="1">
                <a:latin typeface="Raleway"/>
                <a:ea typeface="Raleway"/>
                <a:cs typeface="Raleway"/>
                <a:sym typeface="Raleway"/>
              </a:defRPr>
            </a:lvl5pPr>
            <a:lvl6pPr lvl="5">
              <a:spcBef>
                <a:spcPts val="0"/>
              </a:spcBef>
              <a:spcAft>
                <a:spcPts val="0"/>
              </a:spcAft>
              <a:buSzPts val="5600"/>
              <a:buFont typeface="Raleway"/>
              <a:buNone/>
              <a:defRPr sz="5600" b="1">
                <a:latin typeface="Raleway"/>
                <a:ea typeface="Raleway"/>
                <a:cs typeface="Raleway"/>
                <a:sym typeface="Raleway"/>
              </a:defRPr>
            </a:lvl6pPr>
            <a:lvl7pPr lvl="6">
              <a:spcBef>
                <a:spcPts val="0"/>
              </a:spcBef>
              <a:spcAft>
                <a:spcPts val="0"/>
              </a:spcAft>
              <a:buSzPts val="5600"/>
              <a:buFont typeface="Raleway"/>
              <a:buNone/>
              <a:defRPr sz="5600" b="1">
                <a:latin typeface="Raleway"/>
                <a:ea typeface="Raleway"/>
                <a:cs typeface="Raleway"/>
                <a:sym typeface="Raleway"/>
              </a:defRPr>
            </a:lvl7pPr>
            <a:lvl8pPr lvl="7">
              <a:spcBef>
                <a:spcPts val="0"/>
              </a:spcBef>
              <a:spcAft>
                <a:spcPts val="0"/>
              </a:spcAft>
              <a:buSzPts val="5600"/>
              <a:buFont typeface="Raleway"/>
              <a:buNone/>
              <a:defRPr sz="5600" b="1">
                <a:latin typeface="Raleway"/>
                <a:ea typeface="Raleway"/>
                <a:cs typeface="Raleway"/>
                <a:sym typeface="Raleway"/>
              </a:defRPr>
            </a:lvl8pPr>
            <a:lvl9pPr lvl="8">
              <a:spcBef>
                <a:spcPts val="0"/>
              </a:spcBef>
              <a:spcAft>
                <a:spcPts val="0"/>
              </a:spcAft>
              <a:buSzPts val="5600"/>
              <a:buFont typeface="Raleway"/>
              <a:buNone/>
              <a:defRPr sz="5600" b="1">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515604" y="2396010"/>
            <a:ext cx="14094493" cy="7102738"/>
          </a:xfrm>
          <a:prstGeom prst="rect">
            <a:avLst/>
          </a:prstGeom>
          <a:noFill/>
          <a:ln>
            <a:noFill/>
          </a:ln>
        </p:spPr>
        <p:txBody>
          <a:bodyPr spcFirstLastPara="1" wrap="square" lIns="182850" tIns="182850" rIns="182850" bIns="182850" anchor="t" anchorCtr="0">
            <a:noAutofit/>
          </a:bodyPr>
          <a:lstStyle>
            <a:lvl1pPr marL="457200" lvl="0" indent="-393700">
              <a:lnSpc>
                <a:spcPct val="115000"/>
              </a:lnSpc>
              <a:spcBef>
                <a:spcPts val="0"/>
              </a:spcBef>
              <a:spcAft>
                <a:spcPts val="0"/>
              </a:spcAft>
              <a:buClr>
                <a:schemeClr val="accent1"/>
              </a:buClr>
              <a:buSzPts val="2600"/>
              <a:buFont typeface="Lato"/>
              <a:buChar char="●"/>
              <a:defRPr sz="2600">
                <a:solidFill>
                  <a:schemeClr val="accent1"/>
                </a:solidFill>
                <a:latin typeface="Lato"/>
                <a:ea typeface="Lato"/>
                <a:cs typeface="Lato"/>
                <a:sym typeface="Lato"/>
              </a:defRPr>
            </a:lvl1pPr>
            <a:lvl2pPr marL="914400" lvl="1" indent="-368300">
              <a:lnSpc>
                <a:spcPct val="115000"/>
              </a:lnSpc>
              <a:spcBef>
                <a:spcPts val="3200"/>
              </a:spcBef>
              <a:spcAft>
                <a:spcPts val="0"/>
              </a:spcAft>
              <a:buClr>
                <a:schemeClr val="accent1"/>
              </a:buClr>
              <a:buSzPts val="2200"/>
              <a:buFont typeface="Lato"/>
              <a:buChar char="○"/>
              <a:defRPr sz="2200">
                <a:solidFill>
                  <a:schemeClr val="accent1"/>
                </a:solidFill>
                <a:latin typeface="Lato"/>
                <a:ea typeface="Lato"/>
                <a:cs typeface="Lato"/>
                <a:sym typeface="Lato"/>
              </a:defRPr>
            </a:lvl2pPr>
            <a:lvl3pPr marL="1371600" lvl="2" indent="-368300">
              <a:lnSpc>
                <a:spcPct val="115000"/>
              </a:lnSpc>
              <a:spcBef>
                <a:spcPts val="3200"/>
              </a:spcBef>
              <a:spcAft>
                <a:spcPts val="0"/>
              </a:spcAft>
              <a:buClr>
                <a:schemeClr val="accent1"/>
              </a:buClr>
              <a:buSzPts val="2200"/>
              <a:buFont typeface="Lato"/>
              <a:buChar char="■"/>
              <a:defRPr sz="2200">
                <a:solidFill>
                  <a:schemeClr val="accent1"/>
                </a:solidFill>
                <a:latin typeface="Lato"/>
                <a:ea typeface="Lato"/>
                <a:cs typeface="Lato"/>
                <a:sym typeface="Lato"/>
              </a:defRPr>
            </a:lvl3pPr>
            <a:lvl4pPr marL="1828800" lvl="3" indent="-368300">
              <a:lnSpc>
                <a:spcPct val="115000"/>
              </a:lnSpc>
              <a:spcBef>
                <a:spcPts val="3200"/>
              </a:spcBef>
              <a:spcAft>
                <a:spcPts val="0"/>
              </a:spcAft>
              <a:buClr>
                <a:schemeClr val="accent1"/>
              </a:buClr>
              <a:buSzPts val="2200"/>
              <a:buFont typeface="Lato"/>
              <a:buChar char="●"/>
              <a:defRPr sz="2200">
                <a:solidFill>
                  <a:schemeClr val="accent1"/>
                </a:solidFill>
                <a:latin typeface="Lato"/>
                <a:ea typeface="Lato"/>
                <a:cs typeface="Lato"/>
                <a:sym typeface="Lato"/>
              </a:defRPr>
            </a:lvl4pPr>
            <a:lvl5pPr marL="2286000" lvl="4" indent="-368300">
              <a:lnSpc>
                <a:spcPct val="115000"/>
              </a:lnSpc>
              <a:spcBef>
                <a:spcPts val="3200"/>
              </a:spcBef>
              <a:spcAft>
                <a:spcPts val="0"/>
              </a:spcAft>
              <a:buClr>
                <a:schemeClr val="accent1"/>
              </a:buClr>
              <a:buSzPts val="2200"/>
              <a:buFont typeface="Lato"/>
              <a:buChar char="○"/>
              <a:defRPr sz="2200">
                <a:solidFill>
                  <a:schemeClr val="accent1"/>
                </a:solidFill>
                <a:latin typeface="Lato"/>
                <a:ea typeface="Lato"/>
                <a:cs typeface="Lato"/>
                <a:sym typeface="Lato"/>
              </a:defRPr>
            </a:lvl5pPr>
            <a:lvl6pPr marL="2743200" lvl="5" indent="-368300">
              <a:lnSpc>
                <a:spcPct val="115000"/>
              </a:lnSpc>
              <a:spcBef>
                <a:spcPts val="3200"/>
              </a:spcBef>
              <a:spcAft>
                <a:spcPts val="0"/>
              </a:spcAft>
              <a:buClr>
                <a:schemeClr val="accent1"/>
              </a:buClr>
              <a:buSzPts val="2200"/>
              <a:buFont typeface="Lato"/>
              <a:buChar char="■"/>
              <a:defRPr sz="2200">
                <a:solidFill>
                  <a:schemeClr val="accent1"/>
                </a:solidFill>
                <a:latin typeface="Lato"/>
                <a:ea typeface="Lato"/>
                <a:cs typeface="Lato"/>
                <a:sym typeface="Lato"/>
              </a:defRPr>
            </a:lvl6pPr>
            <a:lvl7pPr marL="3200400" lvl="6" indent="-368300">
              <a:lnSpc>
                <a:spcPct val="115000"/>
              </a:lnSpc>
              <a:spcBef>
                <a:spcPts val="3200"/>
              </a:spcBef>
              <a:spcAft>
                <a:spcPts val="0"/>
              </a:spcAft>
              <a:buClr>
                <a:schemeClr val="accent1"/>
              </a:buClr>
              <a:buSzPts val="2200"/>
              <a:buFont typeface="Lato"/>
              <a:buChar char="●"/>
              <a:defRPr sz="2200">
                <a:solidFill>
                  <a:schemeClr val="accent1"/>
                </a:solidFill>
                <a:latin typeface="Lato"/>
                <a:ea typeface="Lato"/>
                <a:cs typeface="Lato"/>
                <a:sym typeface="Lato"/>
              </a:defRPr>
            </a:lvl7pPr>
            <a:lvl8pPr marL="3657600" lvl="7" indent="-368300">
              <a:lnSpc>
                <a:spcPct val="115000"/>
              </a:lnSpc>
              <a:spcBef>
                <a:spcPts val="3200"/>
              </a:spcBef>
              <a:spcAft>
                <a:spcPts val="0"/>
              </a:spcAft>
              <a:buClr>
                <a:schemeClr val="accent1"/>
              </a:buClr>
              <a:buSzPts val="2200"/>
              <a:buFont typeface="Lato"/>
              <a:buChar char="○"/>
              <a:defRPr sz="2200">
                <a:solidFill>
                  <a:schemeClr val="accent1"/>
                </a:solidFill>
                <a:latin typeface="Lato"/>
                <a:ea typeface="Lato"/>
                <a:cs typeface="Lato"/>
                <a:sym typeface="Lato"/>
              </a:defRPr>
            </a:lvl8pPr>
            <a:lvl9pPr marL="4114800" lvl="8" indent="-368300">
              <a:lnSpc>
                <a:spcPct val="115000"/>
              </a:lnSpc>
              <a:spcBef>
                <a:spcPts val="3200"/>
              </a:spcBef>
              <a:spcAft>
                <a:spcPts val="3200"/>
              </a:spcAft>
              <a:buClr>
                <a:schemeClr val="accent1"/>
              </a:buClr>
              <a:buSzPts val="2200"/>
              <a:buFont typeface="Lato"/>
              <a:buChar char="■"/>
              <a:defRPr sz="2200">
                <a:solidFill>
                  <a:schemeClr val="accen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14120467" y="9874999"/>
            <a:ext cx="907641" cy="818299"/>
          </a:xfrm>
          <a:prstGeom prst="rect">
            <a:avLst/>
          </a:prstGeom>
          <a:noFill/>
          <a:ln>
            <a:noFill/>
          </a:ln>
        </p:spPr>
        <p:txBody>
          <a:bodyPr spcFirstLastPara="1" wrap="square" lIns="182850" tIns="182850" rIns="182850" bIns="182850" anchor="ctr" anchorCtr="0">
            <a:noAutofit/>
          </a:bodyPr>
          <a:lstStyle>
            <a:lvl1pPr lvl="0" algn="r">
              <a:buNone/>
              <a:defRPr sz="1654">
                <a:solidFill>
                  <a:schemeClr val="accent1"/>
                </a:solidFill>
                <a:latin typeface="Lato"/>
                <a:ea typeface="Lato"/>
                <a:cs typeface="Lato"/>
                <a:sym typeface="Lato"/>
              </a:defRPr>
            </a:lvl1pPr>
            <a:lvl2pPr lvl="1" algn="r">
              <a:buNone/>
              <a:defRPr sz="1654">
                <a:solidFill>
                  <a:schemeClr val="accent1"/>
                </a:solidFill>
                <a:latin typeface="Lato"/>
                <a:ea typeface="Lato"/>
                <a:cs typeface="Lato"/>
                <a:sym typeface="Lato"/>
              </a:defRPr>
            </a:lvl2pPr>
            <a:lvl3pPr lvl="2" algn="r">
              <a:buNone/>
              <a:defRPr sz="1654">
                <a:solidFill>
                  <a:schemeClr val="accent1"/>
                </a:solidFill>
                <a:latin typeface="Lato"/>
                <a:ea typeface="Lato"/>
                <a:cs typeface="Lato"/>
                <a:sym typeface="Lato"/>
              </a:defRPr>
            </a:lvl3pPr>
            <a:lvl4pPr lvl="3" algn="r">
              <a:buNone/>
              <a:defRPr sz="1654">
                <a:solidFill>
                  <a:schemeClr val="accent1"/>
                </a:solidFill>
                <a:latin typeface="Lato"/>
                <a:ea typeface="Lato"/>
                <a:cs typeface="Lato"/>
                <a:sym typeface="Lato"/>
              </a:defRPr>
            </a:lvl4pPr>
            <a:lvl5pPr lvl="4" algn="r">
              <a:buNone/>
              <a:defRPr sz="1654">
                <a:solidFill>
                  <a:schemeClr val="accent1"/>
                </a:solidFill>
                <a:latin typeface="Lato"/>
                <a:ea typeface="Lato"/>
                <a:cs typeface="Lato"/>
                <a:sym typeface="Lato"/>
              </a:defRPr>
            </a:lvl5pPr>
            <a:lvl6pPr lvl="5" algn="r">
              <a:buNone/>
              <a:defRPr sz="1654">
                <a:solidFill>
                  <a:schemeClr val="accent1"/>
                </a:solidFill>
                <a:latin typeface="Lato"/>
                <a:ea typeface="Lato"/>
                <a:cs typeface="Lato"/>
                <a:sym typeface="Lato"/>
              </a:defRPr>
            </a:lvl6pPr>
            <a:lvl7pPr lvl="6" algn="r">
              <a:buNone/>
              <a:defRPr sz="1654">
                <a:solidFill>
                  <a:schemeClr val="accent1"/>
                </a:solidFill>
                <a:latin typeface="Lato"/>
                <a:ea typeface="Lato"/>
                <a:cs typeface="Lato"/>
                <a:sym typeface="Lato"/>
              </a:defRPr>
            </a:lvl7pPr>
            <a:lvl8pPr lvl="7" algn="r">
              <a:buNone/>
              <a:defRPr sz="1654">
                <a:solidFill>
                  <a:schemeClr val="accent1"/>
                </a:solidFill>
                <a:latin typeface="Lato"/>
                <a:ea typeface="Lato"/>
                <a:cs typeface="Lato"/>
                <a:sym typeface="Lato"/>
              </a:defRPr>
            </a:lvl8pPr>
            <a:lvl9pPr lvl="8" algn="r">
              <a:buNone/>
              <a:defRPr sz="1654">
                <a:solidFill>
                  <a:schemeClr val="accent1"/>
                </a:solidFill>
                <a:latin typeface="Lato"/>
                <a:ea typeface="Lato"/>
                <a:cs typeface="Lato"/>
                <a:sym typeface="Lato"/>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2440282373"/>
      </p:ext>
    </p:extLst>
  </p:cSld>
  <p:clrMap bg1="lt1" tx1="dk1" bg2="dk2" tx2="lt2" accent1="accent1" accent2="accent2" accent3="accent3" accent4="accent4" accent5="accent5" accent6="accent6" hlink="hlink" folHlink="folHlink"/>
  <p:sldLayoutIdLst>
    <p:sldLayoutId id="2147484002" r:id="rId1"/>
    <p:sldLayoutId id="2147484003" r:id="rId2"/>
    <p:sldLayoutId id="2147484004" r:id="rId3"/>
    <p:sldLayoutId id="2147484005" r:id="rId4"/>
    <p:sldLayoutId id="2147484006" r:id="rId5"/>
    <p:sldLayoutId id="2147484007" r:id="rId6"/>
    <p:sldLayoutId id="2147484008" r:id="rId7"/>
    <p:sldLayoutId id="2147484009" r:id="rId8"/>
    <p:sldLayoutId id="2147484010" r:id="rId9"/>
    <p:sldLayoutId id="2147484011" r:id="rId10"/>
    <p:sldLayoutId id="2147484012" r:id="rId11"/>
    <p:sldLayoutId id="2147484013" r:id="rId12"/>
    <p:sldLayoutId id="2147484014" r:id="rId13"/>
    <p:sldLayoutId id="2147484015"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158" b="0" i="0" u="none" strike="noStrike" cap="none">
          <a:solidFill>
            <a:srgbClr val="000000"/>
          </a:solidFill>
          <a:latin typeface="Arial"/>
          <a:ea typeface="Arial"/>
          <a:cs typeface="Arial"/>
          <a:sym typeface="Arial"/>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15"/>
        <p:cNvGrpSpPr/>
        <p:nvPr/>
      </p:nvGrpSpPr>
      <p:grpSpPr>
        <a:xfrm>
          <a:off x="0" y="0"/>
          <a:ext cx="0" cy="0"/>
          <a:chOff x="0" y="0"/>
          <a:chExt cx="0" cy="0"/>
        </a:xfrm>
      </p:grpSpPr>
      <p:sp>
        <p:nvSpPr>
          <p:cNvPr id="316" name="Google Shape;316;p67"/>
          <p:cNvSpPr txBox="1">
            <a:spLocks noGrp="1"/>
          </p:cNvSpPr>
          <p:nvPr>
            <p:ph type="title"/>
          </p:nvPr>
        </p:nvSpPr>
        <p:spPr>
          <a:xfrm>
            <a:off x="1039892" y="569325"/>
            <a:ext cx="13045966" cy="2067110"/>
          </a:xfrm>
          <a:prstGeom prst="rect">
            <a:avLst/>
          </a:prstGeom>
          <a:noFill/>
          <a:ln>
            <a:noFill/>
          </a:ln>
        </p:spPr>
        <p:txBody>
          <a:bodyPr spcFirstLastPara="1" wrap="square" lIns="91425" tIns="45700" rIns="91425" bIns="45700" anchor="ctr" anchorCtr="0"/>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317" name="Google Shape;317;p67"/>
          <p:cNvSpPr txBox="1">
            <a:spLocks noGrp="1"/>
          </p:cNvSpPr>
          <p:nvPr>
            <p:ph type="body" idx="1"/>
          </p:nvPr>
        </p:nvSpPr>
        <p:spPr>
          <a:xfrm>
            <a:off x="1039892" y="2846623"/>
            <a:ext cx="13045966" cy="6784649"/>
          </a:xfrm>
          <a:prstGeom prst="rect">
            <a:avLst/>
          </a:prstGeom>
          <a:noFill/>
          <a:ln>
            <a:noFill/>
          </a:ln>
        </p:spPr>
        <p:txBody>
          <a:bodyPr spcFirstLastPara="1" wrap="square" lIns="91425" tIns="45700" rIns="91425" bIns="45700" anchor="t" anchorCtr="0"/>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318" name="Google Shape;318;p67"/>
          <p:cNvSpPr txBox="1">
            <a:spLocks noGrp="1"/>
          </p:cNvSpPr>
          <p:nvPr>
            <p:ph type="dt" idx="10"/>
          </p:nvPr>
        </p:nvSpPr>
        <p:spPr>
          <a:xfrm>
            <a:off x="1039892" y="9911197"/>
            <a:ext cx="3403277" cy="569286"/>
          </a:xfrm>
          <a:prstGeom prst="rect">
            <a:avLst/>
          </a:prstGeom>
          <a:noFill/>
          <a:ln>
            <a:noFill/>
          </a:ln>
        </p:spPr>
        <p:txBody>
          <a:bodyPr spcFirstLastPara="1" wrap="square" lIns="91425" tIns="45700" rIns="91425" bIns="45700" anchor="ctr" anchorCtr="0"/>
          <a:lstStyle>
            <a:lvl1pPr marR="0" lvl="0" algn="l" rtl="0">
              <a:lnSpc>
                <a:spcPct val="100000"/>
              </a:lnSpc>
              <a:spcBef>
                <a:spcPts val="0"/>
              </a:spcBef>
              <a:spcAft>
                <a:spcPts val="0"/>
              </a:spcAft>
              <a:buClr>
                <a:srgbClr val="000000"/>
              </a:buClr>
              <a:buSzPts val="1400"/>
              <a:buFont typeface="Arial"/>
              <a:buNone/>
              <a:defRPr sz="168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9pPr>
          </a:lstStyle>
          <a:p>
            <a:endParaRPr/>
          </a:p>
        </p:txBody>
      </p:sp>
      <p:sp>
        <p:nvSpPr>
          <p:cNvPr id="319" name="Google Shape;319;p67"/>
          <p:cNvSpPr txBox="1">
            <a:spLocks noGrp="1"/>
          </p:cNvSpPr>
          <p:nvPr>
            <p:ph type="ftr" idx="11"/>
          </p:nvPr>
        </p:nvSpPr>
        <p:spPr>
          <a:xfrm>
            <a:off x="5010388" y="9911197"/>
            <a:ext cx="5105126" cy="569286"/>
          </a:xfrm>
          <a:prstGeom prst="rect">
            <a:avLst/>
          </a:prstGeom>
          <a:noFill/>
          <a:ln>
            <a:noFill/>
          </a:ln>
        </p:spPr>
        <p:txBody>
          <a:bodyPr spcFirstLastPara="1" wrap="square" lIns="91425" tIns="45700" rIns="91425" bIns="45700" anchor="ctr" anchorCtr="0"/>
          <a:lstStyle>
            <a:lvl1pPr marR="0" lvl="0" algn="ctr" rtl="0">
              <a:lnSpc>
                <a:spcPct val="100000"/>
              </a:lnSpc>
              <a:spcBef>
                <a:spcPts val="0"/>
              </a:spcBef>
              <a:spcAft>
                <a:spcPts val="0"/>
              </a:spcAft>
              <a:buClr>
                <a:srgbClr val="000000"/>
              </a:buClr>
              <a:buSzPts val="1400"/>
              <a:buFont typeface="Arial"/>
              <a:buNone/>
              <a:defRPr sz="168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9pPr>
          </a:lstStyle>
          <a:p>
            <a:endParaRPr/>
          </a:p>
        </p:txBody>
      </p:sp>
      <p:sp>
        <p:nvSpPr>
          <p:cNvPr id="320" name="Google Shape;320;p67"/>
          <p:cNvSpPr txBox="1">
            <a:spLocks noGrp="1"/>
          </p:cNvSpPr>
          <p:nvPr>
            <p:ph type="sldNum" idx="12"/>
          </p:nvPr>
        </p:nvSpPr>
        <p:spPr>
          <a:xfrm>
            <a:off x="10682525" y="9911197"/>
            <a:ext cx="3403277" cy="569286"/>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057044128"/>
      </p:ext>
    </p:extLst>
  </p:cSld>
  <p:clrMap bg1="lt1" tx1="dk1" bg2="dk2" tx2="lt2" accent1="accent1" accent2="accent2" accent3="accent3" accent4="accent4" accent5="accent5" accent6="accent6" hlink="hlink" folHlink="folHlink"/>
  <p:sldLayoutIdLst>
    <p:sldLayoutId id="2147484017" r:id="rId1"/>
    <p:sldLayoutId id="2147484018" r:id="rId2"/>
    <p:sldLayoutId id="2147484019" r:id="rId3"/>
    <p:sldLayoutId id="2147484020" r:id="rId4"/>
    <p:sldLayoutId id="2147484021" r:id="rId5"/>
    <p:sldLayoutId id="2147484022" r:id="rId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545227" y="539995"/>
            <a:ext cx="14035250" cy="538609"/>
          </a:xfrm>
          <a:prstGeom prst="rect">
            <a:avLst/>
          </a:prstGeom>
        </p:spPr>
        <p:txBody>
          <a:bodyPr wrap="square" lIns="0" tIns="0" rIns="0" bIns="0">
            <a:spAutoFit/>
          </a:bodyPr>
          <a:lstStyle>
            <a:lvl1pPr>
              <a:defRPr sz="3500" b="1" i="0">
                <a:solidFill>
                  <a:schemeClr val="bg1"/>
                </a:solidFill>
                <a:latin typeface="Trebuchet MS"/>
                <a:cs typeface="Trebuchet MS"/>
              </a:defRPr>
            </a:lvl1pPr>
          </a:lstStyle>
          <a:p>
            <a:endParaRPr/>
          </a:p>
        </p:txBody>
      </p:sp>
      <p:sp>
        <p:nvSpPr>
          <p:cNvPr id="3" name="Holder 3"/>
          <p:cNvSpPr>
            <a:spLocks noGrp="1"/>
          </p:cNvSpPr>
          <p:nvPr>
            <p:ph type="body" idx="1"/>
          </p:nvPr>
        </p:nvSpPr>
        <p:spPr>
          <a:xfrm>
            <a:off x="659554" y="2537601"/>
            <a:ext cx="13806594" cy="307777"/>
          </a:xfrm>
          <a:prstGeom prst="rect">
            <a:avLst/>
          </a:prstGeom>
        </p:spPr>
        <p:txBody>
          <a:bodyPr wrap="square" lIns="0" tIns="0" rIns="0" bIns="0">
            <a:spAutoFit/>
          </a:bodyPr>
          <a:lstStyle>
            <a:lvl1pPr>
              <a:defRPr sz="2000" b="1" i="1">
                <a:solidFill>
                  <a:srgbClr val="231F20"/>
                </a:solidFill>
                <a:latin typeface="Arial"/>
                <a:cs typeface="Arial"/>
              </a:defRPr>
            </a:lvl1pPr>
          </a:lstStyle>
          <a:p>
            <a:endParaRPr/>
          </a:p>
        </p:txBody>
      </p:sp>
      <p:sp>
        <p:nvSpPr>
          <p:cNvPr id="4" name="Holder 4"/>
          <p:cNvSpPr>
            <a:spLocks noGrp="1"/>
          </p:cNvSpPr>
          <p:nvPr>
            <p:ph type="ftr" sz="quarter" idx="5"/>
          </p:nvPr>
        </p:nvSpPr>
        <p:spPr>
          <a:xfrm>
            <a:off x="5142742" y="9944865"/>
            <a:ext cx="4840223"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756285" y="9944865"/>
            <a:ext cx="3478911"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6" name="Holder 6"/>
          <p:cNvSpPr>
            <a:spLocks noGrp="1"/>
          </p:cNvSpPr>
          <p:nvPr>
            <p:ph type="sldNum" sz="quarter" idx="7"/>
          </p:nvPr>
        </p:nvSpPr>
        <p:spPr>
          <a:xfrm>
            <a:off x="10890504" y="9944865"/>
            <a:ext cx="3478911"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557165740"/>
      </p:ext>
    </p:extLst>
  </p:cSld>
  <p:clrMap bg1="lt1" tx1="dk1" bg2="lt2" tx2="dk2" accent1="accent1" accent2="accent2" accent3="accent3" accent4="accent4" accent5="accent5" accent6="accent6" hlink="hlink" folHlink="folHlink"/>
  <p:sldLayoutIdLst>
    <p:sldLayoutId id="2147484024" r:id="rId1"/>
    <p:sldLayoutId id="2147484025" r:id="rId2"/>
    <p:sldLayoutId id="2147484026" r:id="rId3"/>
    <p:sldLayoutId id="2147484027" r:id="rId4"/>
    <p:sldLayoutId id="2147484028" r:id="rId5"/>
  </p:sldLayoutIdLst>
  <p:txStyles>
    <p:titleStyle>
      <a:lvl1pPr>
        <a:defRPr>
          <a:latin typeface="+mj-lt"/>
          <a:ea typeface="+mj-ea"/>
          <a:cs typeface="+mj-cs"/>
        </a:defRPr>
      </a:lvl1pPr>
    </p:titleStyle>
    <p:bodyStyle>
      <a:lvl1pPr marL="0">
        <a:defRPr>
          <a:latin typeface="+mn-lt"/>
          <a:ea typeface="+mn-ea"/>
          <a:cs typeface="+mn-cs"/>
        </a:defRPr>
      </a:lvl1pPr>
      <a:lvl2pPr marL="430930">
        <a:defRPr>
          <a:latin typeface="+mn-lt"/>
          <a:ea typeface="+mn-ea"/>
          <a:cs typeface="+mn-cs"/>
        </a:defRPr>
      </a:lvl2pPr>
      <a:lvl3pPr marL="861859">
        <a:defRPr>
          <a:latin typeface="+mn-lt"/>
          <a:ea typeface="+mn-ea"/>
          <a:cs typeface="+mn-cs"/>
        </a:defRPr>
      </a:lvl3pPr>
      <a:lvl4pPr marL="1292789">
        <a:defRPr>
          <a:latin typeface="+mn-lt"/>
          <a:ea typeface="+mn-ea"/>
          <a:cs typeface="+mn-cs"/>
        </a:defRPr>
      </a:lvl4pPr>
      <a:lvl5pPr marL="1723718">
        <a:defRPr>
          <a:latin typeface="+mn-lt"/>
          <a:ea typeface="+mn-ea"/>
          <a:cs typeface="+mn-cs"/>
        </a:defRPr>
      </a:lvl5pPr>
      <a:lvl6pPr marL="2154649">
        <a:defRPr>
          <a:latin typeface="+mn-lt"/>
          <a:ea typeface="+mn-ea"/>
          <a:cs typeface="+mn-cs"/>
        </a:defRPr>
      </a:lvl6pPr>
      <a:lvl7pPr marL="2585577">
        <a:defRPr>
          <a:latin typeface="+mn-lt"/>
          <a:ea typeface="+mn-ea"/>
          <a:cs typeface="+mn-cs"/>
        </a:defRPr>
      </a:lvl7pPr>
      <a:lvl8pPr marL="3016507">
        <a:defRPr>
          <a:latin typeface="+mn-lt"/>
          <a:ea typeface="+mn-ea"/>
          <a:cs typeface="+mn-cs"/>
        </a:defRPr>
      </a:lvl8pPr>
      <a:lvl9pPr marL="3447436">
        <a:defRPr>
          <a:latin typeface="+mn-lt"/>
          <a:ea typeface="+mn-ea"/>
          <a:cs typeface="+mn-cs"/>
        </a:defRPr>
      </a:lvl9pPr>
    </p:bodyStyle>
    <p:otherStyle>
      <a:lvl1pPr marL="0">
        <a:defRPr>
          <a:latin typeface="+mn-lt"/>
          <a:ea typeface="+mn-ea"/>
          <a:cs typeface="+mn-cs"/>
        </a:defRPr>
      </a:lvl1pPr>
      <a:lvl2pPr marL="430930">
        <a:defRPr>
          <a:latin typeface="+mn-lt"/>
          <a:ea typeface="+mn-ea"/>
          <a:cs typeface="+mn-cs"/>
        </a:defRPr>
      </a:lvl2pPr>
      <a:lvl3pPr marL="861859">
        <a:defRPr>
          <a:latin typeface="+mn-lt"/>
          <a:ea typeface="+mn-ea"/>
          <a:cs typeface="+mn-cs"/>
        </a:defRPr>
      </a:lvl3pPr>
      <a:lvl4pPr marL="1292789">
        <a:defRPr>
          <a:latin typeface="+mn-lt"/>
          <a:ea typeface="+mn-ea"/>
          <a:cs typeface="+mn-cs"/>
        </a:defRPr>
      </a:lvl4pPr>
      <a:lvl5pPr marL="1723718">
        <a:defRPr>
          <a:latin typeface="+mn-lt"/>
          <a:ea typeface="+mn-ea"/>
          <a:cs typeface="+mn-cs"/>
        </a:defRPr>
      </a:lvl5pPr>
      <a:lvl6pPr marL="2154649">
        <a:defRPr>
          <a:latin typeface="+mn-lt"/>
          <a:ea typeface="+mn-ea"/>
          <a:cs typeface="+mn-cs"/>
        </a:defRPr>
      </a:lvl6pPr>
      <a:lvl7pPr marL="2585577">
        <a:defRPr>
          <a:latin typeface="+mn-lt"/>
          <a:ea typeface="+mn-ea"/>
          <a:cs typeface="+mn-cs"/>
        </a:defRPr>
      </a:lvl7pPr>
      <a:lvl8pPr marL="3016507">
        <a:defRPr>
          <a:latin typeface="+mn-lt"/>
          <a:ea typeface="+mn-ea"/>
          <a:cs typeface="+mn-cs"/>
        </a:defRPr>
      </a:lvl8pPr>
      <a:lvl9pPr marL="3447436">
        <a:defRPr>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Прямоугольник 8">
            <a:extLst>
              <a:ext uri="{FF2B5EF4-FFF2-40B4-BE49-F238E27FC236}">
                <a16:creationId xmlns:a16="http://schemas.microsoft.com/office/drawing/2014/main" id="{BBB67183-3D97-4B22-8DA1-BCC64F798B42}"/>
              </a:ext>
            </a:extLst>
          </p:cNvPr>
          <p:cNvSpPr/>
          <p:nvPr/>
        </p:nvSpPr>
        <p:spPr>
          <a:xfrm>
            <a:off x="0" y="0"/>
            <a:ext cx="15125700" cy="106934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2592"/>
          </a:p>
        </p:txBody>
      </p:sp>
      <p:sp useBgFill="1">
        <p:nvSpPr>
          <p:cNvPr id="8" name="Скругленный прямоугольник 7">
            <a:extLst>
              <a:ext uri="{FF2B5EF4-FFF2-40B4-BE49-F238E27FC236}">
                <a16:creationId xmlns:a16="http://schemas.microsoft.com/office/drawing/2014/main" id="{2E60F7D8-EDAD-4636-ABB4-84E05754689D}"/>
              </a:ext>
            </a:extLst>
          </p:cNvPr>
          <p:cNvSpPr/>
          <p:nvPr/>
        </p:nvSpPr>
        <p:spPr>
          <a:xfrm>
            <a:off x="105042" y="108915"/>
            <a:ext cx="14910369" cy="10435966"/>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fontAlgn="auto">
              <a:spcBef>
                <a:spcPts val="0"/>
              </a:spcBef>
              <a:spcAft>
                <a:spcPts val="0"/>
              </a:spcAft>
              <a:defRPr/>
            </a:pPr>
            <a:endParaRPr lang="en-US" sz="2592"/>
          </a:p>
        </p:txBody>
      </p:sp>
      <p:sp>
        <p:nvSpPr>
          <p:cNvPr id="1028" name="Заголовок 21">
            <a:extLst>
              <a:ext uri="{FF2B5EF4-FFF2-40B4-BE49-F238E27FC236}">
                <a16:creationId xmlns:a16="http://schemas.microsoft.com/office/drawing/2014/main" id="{CE0FD527-EB18-4D10-BF81-70FDE2979BFE}"/>
              </a:ext>
            </a:extLst>
          </p:cNvPr>
          <p:cNvSpPr>
            <a:spLocks noGrp="1"/>
          </p:cNvSpPr>
          <p:nvPr>
            <p:ph type="title"/>
          </p:nvPr>
        </p:nvSpPr>
        <p:spPr bwMode="auto">
          <a:xfrm>
            <a:off x="1512570" y="428232"/>
            <a:ext cx="12856845" cy="1782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ru-RU" altLang="en-US"/>
              <a:t>Образец заголовка</a:t>
            </a:r>
            <a:endParaRPr lang="en-US" altLang="en-US"/>
          </a:p>
        </p:txBody>
      </p:sp>
      <p:sp>
        <p:nvSpPr>
          <p:cNvPr id="1029" name="Текст 12">
            <a:extLst>
              <a:ext uri="{FF2B5EF4-FFF2-40B4-BE49-F238E27FC236}">
                <a16:creationId xmlns:a16="http://schemas.microsoft.com/office/drawing/2014/main" id="{55C442C8-7D5F-4418-BE54-B715E01F3689}"/>
              </a:ext>
            </a:extLst>
          </p:cNvPr>
          <p:cNvSpPr>
            <a:spLocks noGrp="1"/>
          </p:cNvSpPr>
          <p:nvPr>
            <p:ph type="body" idx="1"/>
          </p:nvPr>
        </p:nvSpPr>
        <p:spPr bwMode="auto">
          <a:xfrm>
            <a:off x="1512570" y="2257495"/>
            <a:ext cx="12856845" cy="71289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ru-RU" altLang="en-US"/>
              <a:t>Образец текста</a:t>
            </a:r>
          </a:p>
          <a:p>
            <a:pPr lvl="1"/>
            <a:r>
              <a:rPr lang="ru-RU" altLang="en-US"/>
              <a:t>Второй уровень</a:t>
            </a:r>
          </a:p>
          <a:p>
            <a:pPr lvl="2"/>
            <a:r>
              <a:rPr lang="ru-RU" altLang="en-US"/>
              <a:t>Третий уровень</a:t>
            </a:r>
          </a:p>
          <a:p>
            <a:pPr lvl="3"/>
            <a:r>
              <a:rPr lang="ru-RU" altLang="en-US"/>
              <a:t>Четвертый уровень</a:t>
            </a:r>
          </a:p>
          <a:p>
            <a:pPr lvl="4"/>
            <a:r>
              <a:rPr lang="ru-RU" altLang="en-US"/>
              <a:t>Пятый уровень</a:t>
            </a:r>
            <a:endParaRPr lang="en-US" altLang="en-US"/>
          </a:p>
        </p:txBody>
      </p:sp>
      <p:sp>
        <p:nvSpPr>
          <p:cNvPr id="14" name="Дата 13">
            <a:extLst>
              <a:ext uri="{FF2B5EF4-FFF2-40B4-BE49-F238E27FC236}">
                <a16:creationId xmlns:a16="http://schemas.microsoft.com/office/drawing/2014/main" id="{CA55F346-5E28-4B00-9879-A7F3DC435C5B}"/>
              </a:ext>
            </a:extLst>
          </p:cNvPr>
          <p:cNvSpPr>
            <a:spLocks noGrp="1"/>
          </p:cNvSpPr>
          <p:nvPr>
            <p:ph type="dt" sz="half" idx="2"/>
          </p:nvPr>
        </p:nvSpPr>
        <p:spPr>
          <a:xfrm>
            <a:off x="10209848" y="9653765"/>
            <a:ext cx="4096543" cy="742597"/>
          </a:xfrm>
          <a:prstGeom prst="rect">
            <a:avLst/>
          </a:prstGeom>
        </p:spPr>
        <p:txBody>
          <a:bodyPr anchor="ctr" anchorCtr="0"/>
          <a:lstStyle>
            <a:lvl1pPr algn="r" eaLnBrk="1" fontAlgn="auto" latinLnBrk="0" hangingPunct="1">
              <a:spcBef>
                <a:spcPts val="0"/>
              </a:spcBef>
              <a:spcAft>
                <a:spcPts val="0"/>
              </a:spcAft>
              <a:defRPr kumimoji="0" sz="2014" smtClean="0">
                <a:solidFill>
                  <a:schemeClr val="tx2"/>
                </a:solidFill>
                <a:latin typeface="+mn-lt"/>
                <a:cs typeface="+mn-cs"/>
              </a:defRPr>
            </a:lvl1pPr>
          </a:lstStyle>
          <a:p>
            <a:pPr>
              <a:defRPr/>
            </a:pPr>
            <a:fld id="{C2BD11CB-AAA7-470D-A2D8-26AF698D93AF}" type="datetime1">
              <a:rPr lang="ru-RU"/>
              <a:pPr>
                <a:defRPr/>
              </a:pPr>
              <a:t>06.11.2019</a:t>
            </a:fld>
            <a:endParaRPr lang="ru-RU"/>
          </a:p>
        </p:txBody>
      </p:sp>
      <p:sp>
        <p:nvSpPr>
          <p:cNvPr id="3" name="Нижний колонтитул 2">
            <a:extLst>
              <a:ext uri="{FF2B5EF4-FFF2-40B4-BE49-F238E27FC236}">
                <a16:creationId xmlns:a16="http://schemas.microsoft.com/office/drawing/2014/main" id="{003CE976-B61F-4404-816A-729AF4237BAA}"/>
              </a:ext>
            </a:extLst>
          </p:cNvPr>
          <p:cNvSpPr>
            <a:spLocks noGrp="1"/>
          </p:cNvSpPr>
          <p:nvPr>
            <p:ph type="ftr" sz="quarter" idx="3"/>
          </p:nvPr>
        </p:nvSpPr>
        <p:spPr>
          <a:xfrm>
            <a:off x="1512570" y="9624060"/>
            <a:ext cx="6554470" cy="712893"/>
          </a:xfrm>
          <a:prstGeom prst="rect">
            <a:avLst/>
          </a:prstGeom>
        </p:spPr>
        <p:txBody>
          <a:bodyPr anchor="ctr" anchorCtr="0"/>
          <a:lstStyle>
            <a:lvl1pPr eaLnBrk="1" fontAlgn="auto" latinLnBrk="0" hangingPunct="1">
              <a:spcBef>
                <a:spcPts val="0"/>
              </a:spcBef>
              <a:spcAft>
                <a:spcPts val="0"/>
              </a:spcAft>
              <a:defRPr kumimoji="0" sz="2014">
                <a:solidFill>
                  <a:schemeClr val="tx2"/>
                </a:solidFill>
                <a:latin typeface="+mn-lt"/>
                <a:cs typeface="+mn-cs"/>
              </a:defRPr>
            </a:lvl1pPr>
          </a:lstStyle>
          <a:p>
            <a:pPr>
              <a:defRPr/>
            </a:pPr>
            <a:endParaRPr lang="ru-RU"/>
          </a:p>
        </p:txBody>
      </p:sp>
      <p:sp>
        <p:nvSpPr>
          <p:cNvPr id="23" name="Номер слайда 22">
            <a:extLst>
              <a:ext uri="{FF2B5EF4-FFF2-40B4-BE49-F238E27FC236}">
                <a16:creationId xmlns:a16="http://schemas.microsoft.com/office/drawing/2014/main" id="{0C1774E6-0CFF-409C-8EDC-DC2676B9CC3C}"/>
              </a:ext>
            </a:extLst>
          </p:cNvPr>
          <p:cNvSpPr>
            <a:spLocks noGrp="1"/>
          </p:cNvSpPr>
          <p:nvPr>
            <p:ph type="sldNum" sz="quarter" idx="4"/>
          </p:nvPr>
        </p:nvSpPr>
        <p:spPr>
          <a:xfrm>
            <a:off x="241592" y="9683468"/>
            <a:ext cx="756285" cy="712893"/>
          </a:xfrm>
          <a:prstGeom prst="ellipse">
            <a:avLst/>
          </a:prstGeom>
          <a:solidFill>
            <a:schemeClr val="accent1"/>
          </a:solidFill>
        </p:spPr>
        <p:txBody>
          <a:bodyPr vert="horz" wrap="none" lIns="0" tIns="0" rIns="0" bIns="0" numCol="1" anchor="ctr" anchorCtr="1" compatLnSpc="1">
            <a:prstTxWarp prst="textNoShape">
              <a:avLst/>
            </a:prstTxWarp>
            <a:noAutofit/>
          </a:bodyPr>
          <a:lstStyle>
            <a:lvl1pPr algn="ctr">
              <a:defRPr sz="2014">
                <a:solidFill>
                  <a:srgbClr val="FFFFFF"/>
                </a:solidFill>
                <a:latin typeface="Calibri" panose="020F0502020204030204" pitchFamily="34" charset="0"/>
              </a:defRPr>
            </a:lvl1pPr>
          </a:lstStyle>
          <a:p>
            <a:fld id="{616370C9-A87B-4140-AA61-87A24F8DAA13}" type="slidenum">
              <a:rPr lang="ru-RU" altLang="en-US"/>
              <a:pPr/>
              <a:t>‹#›</a:t>
            </a:fld>
            <a:endParaRPr lang="ru-RU" altLang="en-US"/>
          </a:p>
        </p:txBody>
      </p:sp>
    </p:spTree>
    <p:extLst>
      <p:ext uri="{BB962C8B-B14F-4D97-AF65-F5344CB8AC3E}">
        <p14:creationId xmlns:p14="http://schemas.microsoft.com/office/powerpoint/2010/main" val="3404022882"/>
      </p:ext>
    </p:extLst>
  </p:cSld>
  <p:clrMap bg1="lt1" tx1="dk1" bg2="lt2" tx2="dk2" accent1="accent1" accent2="accent2" accent3="accent3" accent4="accent4" accent5="accent5" accent6="accent6" hlink="hlink" folHlink="folHlink"/>
  <p:sldLayoutIdLst>
    <p:sldLayoutId id="2147484030" r:id="rId1"/>
    <p:sldLayoutId id="2147484031" r:id="rId2"/>
    <p:sldLayoutId id="2147484032" r:id="rId3"/>
    <p:sldLayoutId id="2147484033" r:id="rId4"/>
    <p:sldLayoutId id="2147484034" r:id="rId5"/>
    <p:sldLayoutId id="2147484035" r:id="rId6"/>
    <p:sldLayoutId id="2147484036" r:id="rId7"/>
    <p:sldLayoutId id="2147484037" r:id="rId8"/>
    <p:sldLayoutId id="2147484038" r:id="rId9"/>
    <p:sldLayoutId id="2147484039" r:id="rId10"/>
    <p:sldLayoutId id="2147484040" r:id="rId11"/>
  </p:sldLayoutIdLst>
  <p:hf hdr="0" ftr="0" dt="0"/>
  <p:txStyles>
    <p:titleStyle>
      <a:lvl1pPr algn="l" rtl="0" fontAlgn="base">
        <a:spcBef>
          <a:spcPct val="0"/>
        </a:spcBef>
        <a:spcAft>
          <a:spcPct val="0"/>
        </a:spcAft>
        <a:defRPr sz="5757" kern="1200">
          <a:solidFill>
            <a:schemeClr val="tx2"/>
          </a:solidFill>
          <a:latin typeface="+mj-lt"/>
          <a:ea typeface="+mj-ea"/>
          <a:cs typeface="+mj-cs"/>
        </a:defRPr>
      </a:lvl1pPr>
      <a:lvl2pPr algn="l" rtl="0" fontAlgn="base">
        <a:spcBef>
          <a:spcPct val="0"/>
        </a:spcBef>
        <a:spcAft>
          <a:spcPct val="0"/>
        </a:spcAft>
        <a:defRPr sz="5757">
          <a:solidFill>
            <a:schemeClr val="tx2"/>
          </a:solidFill>
          <a:latin typeface="Calibri" panose="020F0502020204030204" pitchFamily="34" charset="0"/>
        </a:defRPr>
      </a:lvl2pPr>
      <a:lvl3pPr algn="l" rtl="0" fontAlgn="base">
        <a:spcBef>
          <a:spcPct val="0"/>
        </a:spcBef>
        <a:spcAft>
          <a:spcPct val="0"/>
        </a:spcAft>
        <a:defRPr sz="5757">
          <a:solidFill>
            <a:schemeClr val="tx2"/>
          </a:solidFill>
          <a:latin typeface="Calibri" panose="020F0502020204030204" pitchFamily="34" charset="0"/>
        </a:defRPr>
      </a:lvl3pPr>
      <a:lvl4pPr algn="l" rtl="0" fontAlgn="base">
        <a:spcBef>
          <a:spcPct val="0"/>
        </a:spcBef>
        <a:spcAft>
          <a:spcPct val="0"/>
        </a:spcAft>
        <a:defRPr sz="5757">
          <a:solidFill>
            <a:schemeClr val="tx2"/>
          </a:solidFill>
          <a:latin typeface="Calibri" panose="020F0502020204030204" pitchFamily="34" charset="0"/>
        </a:defRPr>
      </a:lvl4pPr>
      <a:lvl5pPr algn="l" rtl="0" fontAlgn="base">
        <a:spcBef>
          <a:spcPct val="0"/>
        </a:spcBef>
        <a:spcAft>
          <a:spcPct val="0"/>
        </a:spcAft>
        <a:defRPr sz="5757">
          <a:solidFill>
            <a:schemeClr val="tx2"/>
          </a:solidFill>
          <a:latin typeface="Calibri" panose="020F0502020204030204" pitchFamily="34" charset="0"/>
        </a:defRPr>
      </a:lvl5pPr>
      <a:lvl6pPr marL="658075" algn="l" rtl="0" fontAlgn="base">
        <a:spcBef>
          <a:spcPct val="0"/>
        </a:spcBef>
        <a:spcAft>
          <a:spcPct val="0"/>
        </a:spcAft>
        <a:defRPr sz="5757">
          <a:solidFill>
            <a:schemeClr val="tx2"/>
          </a:solidFill>
          <a:latin typeface="Calibri" panose="020F0502020204030204" pitchFamily="34" charset="0"/>
        </a:defRPr>
      </a:lvl6pPr>
      <a:lvl7pPr marL="1316150" algn="l" rtl="0" fontAlgn="base">
        <a:spcBef>
          <a:spcPct val="0"/>
        </a:spcBef>
        <a:spcAft>
          <a:spcPct val="0"/>
        </a:spcAft>
        <a:defRPr sz="5757">
          <a:solidFill>
            <a:schemeClr val="tx2"/>
          </a:solidFill>
          <a:latin typeface="Calibri" panose="020F0502020204030204" pitchFamily="34" charset="0"/>
        </a:defRPr>
      </a:lvl7pPr>
      <a:lvl8pPr marL="1974225" algn="l" rtl="0" fontAlgn="base">
        <a:spcBef>
          <a:spcPct val="0"/>
        </a:spcBef>
        <a:spcAft>
          <a:spcPct val="0"/>
        </a:spcAft>
        <a:defRPr sz="5757">
          <a:solidFill>
            <a:schemeClr val="tx2"/>
          </a:solidFill>
          <a:latin typeface="Calibri" panose="020F0502020204030204" pitchFamily="34" charset="0"/>
        </a:defRPr>
      </a:lvl8pPr>
      <a:lvl9pPr marL="2632301" algn="l" rtl="0" fontAlgn="base">
        <a:spcBef>
          <a:spcPct val="0"/>
        </a:spcBef>
        <a:spcAft>
          <a:spcPct val="0"/>
        </a:spcAft>
        <a:defRPr sz="5757">
          <a:solidFill>
            <a:schemeClr val="tx2"/>
          </a:solidFill>
          <a:latin typeface="Calibri" panose="020F0502020204030204" pitchFamily="34" charset="0"/>
        </a:defRPr>
      </a:lvl9pPr>
    </p:titleStyle>
    <p:bodyStyle>
      <a:lvl1pPr marL="393017" indent="-393017" algn="l" rtl="0" fontAlgn="base">
        <a:spcBef>
          <a:spcPts val="828"/>
        </a:spcBef>
        <a:spcAft>
          <a:spcPct val="0"/>
        </a:spcAft>
        <a:buClr>
          <a:schemeClr val="accent1"/>
        </a:buClr>
        <a:buSzPct val="85000"/>
        <a:buFont typeface="Wingdings 2" panose="05020102010507070707" pitchFamily="18" charset="2"/>
        <a:buChar char=""/>
        <a:defRPr sz="3742" kern="1200">
          <a:solidFill>
            <a:schemeClr val="tx1"/>
          </a:solidFill>
          <a:latin typeface="+mn-lt"/>
          <a:ea typeface="+mn-ea"/>
          <a:cs typeface="+mn-cs"/>
        </a:defRPr>
      </a:lvl1pPr>
      <a:lvl2pPr marL="788321" indent="-329037" algn="l" rtl="0" fontAlgn="base">
        <a:spcBef>
          <a:spcPts val="539"/>
        </a:spcBef>
        <a:spcAft>
          <a:spcPct val="0"/>
        </a:spcAft>
        <a:buClr>
          <a:schemeClr val="accent2"/>
        </a:buClr>
        <a:buSzPct val="85000"/>
        <a:buFont typeface="Wingdings 2" panose="05020102010507070707" pitchFamily="18" charset="2"/>
        <a:buChar char=""/>
        <a:defRPr sz="3454" kern="1200">
          <a:solidFill>
            <a:schemeClr val="tx1"/>
          </a:solidFill>
          <a:latin typeface="+mn-lt"/>
          <a:ea typeface="+mn-ea"/>
          <a:cs typeface="+mn-cs"/>
        </a:defRPr>
      </a:lvl2pPr>
      <a:lvl3pPr marL="1183623" indent="-329037" algn="l" rtl="0" fontAlgn="base">
        <a:spcBef>
          <a:spcPts val="539"/>
        </a:spcBef>
        <a:spcAft>
          <a:spcPct val="0"/>
        </a:spcAft>
        <a:buClr>
          <a:srgbClr val="E6B1AB"/>
        </a:buClr>
        <a:buSzPct val="85000"/>
        <a:buFont typeface="Wingdings 2" panose="05020102010507070707" pitchFamily="18" charset="2"/>
        <a:buChar char=""/>
        <a:defRPr sz="2878" kern="1200">
          <a:solidFill>
            <a:schemeClr val="tx1"/>
          </a:solidFill>
          <a:latin typeface="+mn-lt"/>
          <a:ea typeface="+mn-ea"/>
          <a:cs typeface="+mn-cs"/>
        </a:defRPr>
      </a:lvl3pPr>
      <a:lvl4pPr marL="1578923" indent="-329037" algn="l" rtl="0" fontAlgn="base">
        <a:spcBef>
          <a:spcPts val="539"/>
        </a:spcBef>
        <a:spcAft>
          <a:spcPct val="0"/>
        </a:spcAft>
        <a:buClr>
          <a:srgbClr val="A28E6A"/>
        </a:buClr>
        <a:buSzPct val="80000"/>
        <a:buFont typeface="Wingdings 2" panose="05020102010507070707" pitchFamily="18" charset="2"/>
        <a:buChar char=""/>
        <a:defRPr sz="2878" kern="1200">
          <a:solidFill>
            <a:schemeClr val="tx1"/>
          </a:solidFill>
          <a:latin typeface="+mn-lt"/>
          <a:ea typeface="+mn-ea"/>
          <a:cs typeface="+mn-cs"/>
        </a:defRPr>
      </a:lvl4pPr>
      <a:lvl5pPr marL="1974225" indent="-329037" algn="l" rtl="0" fontAlgn="base">
        <a:spcBef>
          <a:spcPts val="539"/>
        </a:spcBef>
        <a:spcAft>
          <a:spcPct val="0"/>
        </a:spcAft>
        <a:buClr>
          <a:srgbClr val="A28E6A"/>
        </a:buClr>
        <a:buChar char="o"/>
        <a:defRPr sz="2878" kern="1200">
          <a:solidFill>
            <a:schemeClr val="tx1"/>
          </a:solidFill>
          <a:latin typeface="+mn-lt"/>
          <a:ea typeface="+mn-ea"/>
          <a:cs typeface="+mn-cs"/>
        </a:defRPr>
      </a:lvl5pPr>
      <a:lvl6pPr marL="2369072" indent="-329037" algn="l" rtl="0" eaLnBrk="1" latinLnBrk="0" hangingPunct="1">
        <a:spcBef>
          <a:spcPts val="533"/>
        </a:spcBef>
        <a:buClr>
          <a:schemeClr val="accent3"/>
        </a:buClr>
        <a:buChar char="•"/>
        <a:defRPr kumimoji="0" sz="2592" kern="1200" baseline="0">
          <a:solidFill>
            <a:schemeClr val="tx1"/>
          </a:solidFill>
          <a:latin typeface="+mn-lt"/>
          <a:ea typeface="+mn-ea"/>
          <a:cs typeface="+mn-cs"/>
        </a:defRPr>
      </a:lvl6pPr>
      <a:lvl7pPr marL="2763917" indent="-329037" algn="l" rtl="0" eaLnBrk="1" latinLnBrk="0" hangingPunct="1">
        <a:spcBef>
          <a:spcPts val="533"/>
        </a:spcBef>
        <a:buClr>
          <a:schemeClr val="accent2"/>
        </a:buClr>
        <a:buChar char="•"/>
        <a:defRPr kumimoji="0" sz="2592" kern="1200">
          <a:solidFill>
            <a:schemeClr val="tx1"/>
          </a:solidFill>
          <a:latin typeface="+mn-lt"/>
          <a:ea typeface="+mn-ea"/>
          <a:cs typeface="+mn-cs"/>
        </a:defRPr>
      </a:lvl7pPr>
      <a:lvl8pPr marL="3158761" indent="-329037" algn="l" rtl="0" eaLnBrk="1" latinLnBrk="0" hangingPunct="1">
        <a:spcBef>
          <a:spcPts val="533"/>
        </a:spcBef>
        <a:buClr>
          <a:schemeClr val="accent1">
            <a:tint val="60000"/>
          </a:schemeClr>
        </a:buClr>
        <a:buChar char="•"/>
        <a:defRPr kumimoji="0" sz="2592" kern="1200">
          <a:solidFill>
            <a:schemeClr val="tx1"/>
          </a:solidFill>
          <a:latin typeface="+mn-lt"/>
          <a:ea typeface="+mn-ea"/>
          <a:cs typeface="+mn-cs"/>
        </a:defRPr>
      </a:lvl8pPr>
      <a:lvl9pPr marL="3553608" indent="-329037" algn="l" rtl="0" eaLnBrk="1" latinLnBrk="0" hangingPunct="1">
        <a:spcBef>
          <a:spcPts val="533"/>
        </a:spcBef>
        <a:buClr>
          <a:schemeClr val="accent2">
            <a:tint val="60000"/>
          </a:schemeClr>
        </a:buClr>
        <a:buChar char="•"/>
        <a:defRPr kumimoji="0" sz="2592"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658075" algn="l" rtl="0" eaLnBrk="1" latinLnBrk="0" hangingPunct="1">
        <a:defRPr kumimoji="0" kern="1200">
          <a:solidFill>
            <a:schemeClr val="tx1"/>
          </a:solidFill>
          <a:latin typeface="+mn-lt"/>
          <a:ea typeface="+mn-ea"/>
          <a:cs typeface="+mn-cs"/>
        </a:defRPr>
      </a:lvl2pPr>
      <a:lvl3pPr marL="1316150" algn="l" rtl="0" eaLnBrk="1" latinLnBrk="0" hangingPunct="1">
        <a:defRPr kumimoji="0" kern="1200">
          <a:solidFill>
            <a:schemeClr val="tx1"/>
          </a:solidFill>
          <a:latin typeface="+mn-lt"/>
          <a:ea typeface="+mn-ea"/>
          <a:cs typeface="+mn-cs"/>
        </a:defRPr>
      </a:lvl3pPr>
      <a:lvl4pPr marL="1974225" algn="l" rtl="0" eaLnBrk="1" latinLnBrk="0" hangingPunct="1">
        <a:defRPr kumimoji="0" kern="1200">
          <a:solidFill>
            <a:schemeClr val="tx1"/>
          </a:solidFill>
          <a:latin typeface="+mn-lt"/>
          <a:ea typeface="+mn-ea"/>
          <a:cs typeface="+mn-cs"/>
        </a:defRPr>
      </a:lvl4pPr>
      <a:lvl5pPr marL="2632301" algn="l" rtl="0" eaLnBrk="1" latinLnBrk="0" hangingPunct="1">
        <a:defRPr kumimoji="0" kern="1200">
          <a:solidFill>
            <a:schemeClr val="tx1"/>
          </a:solidFill>
          <a:latin typeface="+mn-lt"/>
          <a:ea typeface="+mn-ea"/>
          <a:cs typeface="+mn-cs"/>
        </a:defRPr>
      </a:lvl5pPr>
      <a:lvl6pPr marL="3290375" algn="l" rtl="0" eaLnBrk="1" latinLnBrk="0" hangingPunct="1">
        <a:defRPr kumimoji="0" kern="1200">
          <a:solidFill>
            <a:schemeClr val="tx1"/>
          </a:solidFill>
          <a:latin typeface="+mn-lt"/>
          <a:ea typeface="+mn-ea"/>
          <a:cs typeface="+mn-cs"/>
        </a:defRPr>
      </a:lvl6pPr>
      <a:lvl7pPr marL="3948452" algn="l" rtl="0" eaLnBrk="1" latinLnBrk="0" hangingPunct="1">
        <a:defRPr kumimoji="0" kern="1200">
          <a:solidFill>
            <a:schemeClr val="tx1"/>
          </a:solidFill>
          <a:latin typeface="+mn-lt"/>
          <a:ea typeface="+mn-ea"/>
          <a:cs typeface="+mn-cs"/>
        </a:defRPr>
      </a:lvl7pPr>
      <a:lvl8pPr marL="4606527" algn="l" rtl="0" eaLnBrk="1" latinLnBrk="0" hangingPunct="1">
        <a:defRPr kumimoji="0" kern="1200">
          <a:solidFill>
            <a:schemeClr val="tx1"/>
          </a:solidFill>
          <a:latin typeface="+mn-lt"/>
          <a:ea typeface="+mn-ea"/>
          <a:cs typeface="+mn-cs"/>
        </a:defRPr>
      </a:lvl8pPr>
      <a:lvl9pPr marL="5264603" algn="l" rtl="0" eaLnBrk="1" latinLnBrk="0" hangingPunct="1">
        <a:defRPr kumimoji="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8"/>
        <p:cNvGrpSpPr/>
        <p:nvPr/>
      </p:nvGrpSpPr>
      <p:grpSpPr>
        <a:xfrm>
          <a:off x="0" y="0"/>
          <a:ext cx="0" cy="0"/>
          <a:chOff x="0" y="0"/>
          <a:chExt cx="0" cy="0"/>
        </a:xfrm>
      </p:grpSpPr>
      <p:sp>
        <p:nvSpPr>
          <p:cNvPr id="169" name="Google Shape;169;p42"/>
          <p:cNvSpPr txBox="1">
            <a:spLocks noGrp="1"/>
          </p:cNvSpPr>
          <p:nvPr>
            <p:ph type="sldNum" idx="12"/>
          </p:nvPr>
        </p:nvSpPr>
        <p:spPr>
          <a:xfrm>
            <a:off x="12257396" y="9016679"/>
            <a:ext cx="1934879" cy="2399388"/>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7500"/>
              <a:buFont typeface="Roboto"/>
              <a:buNone/>
              <a:defRPr sz="12408"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061651043"/>
      </p:ext>
    </p:extLst>
  </p:cSld>
  <p:clrMap bg1="lt1" tx1="dk1" bg2="dk2" tx2="lt2" accent1="accent1" accent2="accent2" accent3="accent3" accent4="accent4" accent5="accent5" accent6="accent6" hlink="hlink" folHlink="folHlink"/>
  <p:sldLayoutIdLst>
    <p:sldLayoutId id="2147484043" r:id="rId1"/>
    <p:sldLayoutId id="2147484044" r:id="rId2"/>
    <p:sldLayoutId id="2147484045" r:id="rId3"/>
    <p:sldLayoutId id="2147484046" r:id="rId4"/>
    <p:sldLayoutId id="2147484047" r:id="rId5"/>
    <p:sldLayoutId id="2147484048" r:id="rId6"/>
    <p:sldLayoutId id="2147484049" r:id="rId7"/>
    <p:sldLayoutId id="2147484050" r:id="rId8"/>
    <p:sldLayoutId id="2147484051" r:id="rId9"/>
    <p:sldLayoutId id="2147484052" r:id="rId10"/>
    <p:sldLayoutId id="2147484053" r:id="rId11"/>
    <p:sldLayoutId id="2147484054" r:id="rId12"/>
    <p:sldLayoutId id="2147484055" r:id="rId13"/>
    <p:sldLayoutId id="2147484056" r:id="rId14"/>
    <p:sldLayoutId id="2147484057" r:id="rId15"/>
    <p:sldLayoutId id="2147484058" r:id="rId16"/>
    <p:sldLayoutId id="2147484059" r:id="rId17"/>
    <p:sldLayoutId id="2147484060" r:id="rId18"/>
    <p:sldLayoutId id="2147484061" r:id="rId19"/>
    <p:sldLayoutId id="2147484062" r:id="rId20"/>
    <p:sldLayoutId id="2147484063" r:id="rId21"/>
    <p:sldLayoutId id="2147484064" r:id="rId22"/>
    <p:sldLayoutId id="2147484065" r:id="rId23"/>
    <p:sldLayoutId id="2147484066" r:id="rId24"/>
    <p:sldLayoutId id="2147484067" r:id="rId25"/>
    <p:sldLayoutId id="2147484068" r:id="rId26"/>
    <p:sldLayoutId id="2147484069" r:id="rId27"/>
    <p:sldLayoutId id="2147484070" r:id="rId28"/>
    <p:sldLayoutId id="2147484071" r:id="rId29"/>
    <p:sldLayoutId id="2147484072" r:id="rId30"/>
    <p:sldLayoutId id="2147484073" r:id="rId31"/>
    <p:sldLayoutId id="2147484074" r:id="rId32"/>
    <p:sldLayoutId id="2147484075" r:id="rId33"/>
    <p:sldLayoutId id="2147484076" r:id="rId34"/>
    <p:sldLayoutId id="2147484077" r:id="rId35"/>
    <p:sldLayoutId id="2147484078" r:id="rId36"/>
    <p:sldLayoutId id="2147484079" r:id="rId37"/>
    <p:sldLayoutId id="2147484080" r:id="rId38"/>
    <p:sldLayoutId id="2147484081" r:id="rId39"/>
    <p:sldLayoutId id="2147484082" r:id="rId40"/>
    <p:sldLayoutId id="2147484083" r:id="rId41"/>
    <p:sldLayoutId id="2147484084" r:id="rId42"/>
    <p:sldLayoutId id="2147484085" r:id="rId43"/>
    <p:sldLayoutId id="2147484086" r:id="rId44"/>
    <p:sldLayoutId id="2147484087" r:id="rId45"/>
    <p:sldLayoutId id="2147484088" r:id="rId46"/>
    <p:sldLayoutId id="2147484089" r:id="rId47"/>
    <p:sldLayoutId id="2147484090" r:id="rId48"/>
    <p:sldLayoutId id="2147484091" r:id="rId4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4"/>
        <p:cNvGrpSpPr/>
        <p:nvPr/>
      </p:nvGrpSpPr>
      <p:grpSpPr>
        <a:xfrm>
          <a:off x="0" y="0"/>
          <a:ext cx="0" cy="0"/>
          <a:chOff x="0" y="0"/>
          <a:chExt cx="0" cy="0"/>
        </a:xfrm>
      </p:grpSpPr>
      <p:sp>
        <p:nvSpPr>
          <p:cNvPr id="85" name="Google Shape;85;p39"/>
          <p:cNvSpPr txBox="1">
            <a:spLocks noGrp="1"/>
          </p:cNvSpPr>
          <p:nvPr>
            <p:ph type="title"/>
          </p:nvPr>
        </p:nvSpPr>
        <p:spPr>
          <a:xfrm>
            <a:off x="1039892" y="569327"/>
            <a:ext cx="13045916" cy="2066896"/>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86" name="Google Shape;86;p39"/>
          <p:cNvSpPr txBox="1">
            <a:spLocks noGrp="1"/>
          </p:cNvSpPr>
          <p:nvPr>
            <p:ph type="body" idx="1"/>
          </p:nvPr>
        </p:nvSpPr>
        <p:spPr>
          <a:xfrm>
            <a:off x="1039892" y="2846623"/>
            <a:ext cx="13045916" cy="6784864"/>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7" name="Google Shape;87;p39"/>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68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9pPr>
          </a:lstStyle>
          <a:p>
            <a:endParaRPr/>
          </a:p>
        </p:txBody>
      </p:sp>
      <p:sp>
        <p:nvSpPr>
          <p:cNvPr id="88" name="Google Shape;88;p39"/>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68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9pPr>
          </a:lstStyle>
          <a:p>
            <a:endParaRPr/>
          </a:p>
        </p:txBody>
      </p:sp>
      <p:sp>
        <p:nvSpPr>
          <p:cNvPr id="89" name="Google Shape;89;p39"/>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621277802"/>
      </p:ext>
    </p:extLst>
  </p:cSld>
  <p:clrMap bg1="lt1" tx1="dk1" bg2="dk2" tx2="lt2" accent1="accent1" accent2="accent2" accent3="accent3" accent4="accent4" accent5="accent5" accent6="accent6" hlink="hlink" folHlink="folHlink"/>
  <p:sldLayoutIdLst>
    <p:sldLayoutId id="2147484093" r:id="rId1"/>
    <p:sldLayoutId id="2147484094" r:id="rId2"/>
    <p:sldLayoutId id="2147484095" r:id="rId3"/>
    <p:sldLayoutId id="2147484096" r:id="rId4"/>
    <p:sldLayoutId id="2147484097" r:id="rId5"/>
    <p:sldLayoutId id="2147484098" r:id="rId6"/>
    <p:sldLayoutId id="2147484099" r:id="rId7"/>
    <p:sldLayoutId id="2147484100" r:id="rId8"/>
    <p:sldLayoutId id="2147484101" r:id="rId9"/>
    <p:sldLayoutId id="2147484102" r:id="rId10"/>
    <p:sldLayoutId id="2147484103" r:id="rId11"/>
    <p:sldLayoutId id="2147484104" r:id="rId12"/>
    <p:sldLayoutId id="2147484105" r:id="rId13"/>
    <p:sldLayoutId id="2147484106"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65"/>
        <p:cNvGrpSpPr/>
        <p:nvPr/>
      </p:nvGrpSpPr>
      <p:grpSpPr>
        <a:xfrm>
          <a:off x="0" y="0"/>
          <a:ext cx="0" cy="0"/>
          <a:chOff x="0" y="0"/>
          <a:chExt cx="0" cy="0"/>
        </a:xfrm>
      </p:grpSpPr>
      <p:sp>
        <p:nvSpPr>
          <p:cNvPr id="466" name="Google Shape;466;p49"/>
          <p:cNvSpPr txBox="1">
            <a:spLocks noGrp="1"/>
          </p:cNvSpPr>
          <p:nvPr>
            <p:ph type="sldNum" idx="12"/>
          </p:nvPr>
        </p:nvSpPr>
        <p:spPr>
          <a:xfrm>
            <a:off x="12257397" y="9016679"/>
            <a:ext cx="1935007" cy="2399232"/>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1pPr>
            <a:lvl2pPr marL="0" marR="0" lvl="1" indent="0" algn="r" rtl="0">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2pPr>
            <a:lvl3pPr marL="0" marR="0" lvl="2" indent="0" algn="r" rtl="0">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3pPr>
            <a:lvl4pPr marL="0" marR="0" lvl="3" indent="0" algn="r" rtl="0">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4pPr>
            <a:lvl5pPr marL="0" marR="0" lvl="4" indent="0" algn="r" rtl="0">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5pPr>
            <a:lvl6pPr marL="0" marR="0" lvl="5" indent="0" algn="r" rtl="0">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6pPr>
            <a:lvl7pPr marL="0" marR="0" lvl="6" indent="0" algn="r" rtl="0">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7pPr>
            <a:lvl8pPr marL="0" marR="0" lvl="7" indent="0" algn="r" rtl="0">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8pPr>
            <a:lvl9pPr marL="0" marR="0" lvl="8" indent="0" algn="r" rtl="0">
              <a:lnSpc>
                <a:spcPct val="100000"/>
              </a:lnSpc>
              <a:spcBef>
                <a:spcPts val="0"/>
              </a:spcBef>
              <a:spcAft>
                <a:spcPts val="0"/>
              </a:spcAft>
              <a:buClr>
                <a:srgbClr val="FFFFFF"/>
              </a:buClr>
              <a:buSzPts val="9200"/>
              <a:buFont typeface="Roboto"/>
              <a:buNone/>
              <a:defRPr sz="12884" b="0" i="0" u="none" strike="noStrike" cap="none">
                <a:solidFill>
                  <a:srgbClr val="FFFFFF"/>
                </a:solidFill>
                <a:latin typeface="Roboto"/>
                <a:ea typeface="Roboto"/>
                <a:cs typeface="Roboto"/>
                <a:sym typeface="Roboto"/>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086203820"/>
      </p:ext>
    </p:extLst>
  </p:cSld>
  <p:clrMap bg1="lt1" tx1="dk1" bg2="dk2" tx2="lt2" accent1="accent1" accent2="accent2" accent3="accent3" accent4="accent4" accent5="accent5" accent6="accent6" hlink="hlink" folHlink="folHlink"/>
  <p:sldLayoutIdLst>
    <p:sldLayoutId id="2147484108" r:id="rId1"/>
    <p:sldLayoutId id="2147484109" r:id="rId2"/>
    <p:sldLayoutId id="2147484110" r:id="rId3"/>
    <p:sldLayoutId id="2147484111" r:id="rId4"/>
    <p:sldLayoutId id="2147484112" r:id="rId5"/>
    <p:sldLayoutId id="2147484113" r:id="rId6"/>
    <p:sldLayoutId id="2147484114" r:id="rId7"/>
    <p:sldLayoutId id="2147484115" r:id="rId8"/>
    <p:sldLayoutId id="2147484116" r:id="rId9"/>
    <p:sldLayoutId id="2147484117" r:id="rId10"/>
    <p:sldLayoutId id="2147484118" r:id="rId11"/>
    <p:sldLayoutId id="2147484119" r:id="rId12"/>
    <p:sldLayoutId id="2147484120" r:id="rId13"/>
    <p:sldLayoutId id="2147484121" r:id="rId14"/>
    <p:sldLayoutId id="2147484122" r:id="rId15"/>
    <p:sldLayoutId id="2147484123" r:id="rId16"/>
    <p:sldLayoutId id="2147484124" r:id="rId17"/>
    <p:sldLayoutId id="2147484125" r:id="rId18"/>
    <p:sldLayoutId id="2147484126" r:id="rId19"/>
    <p:sldLayoutId id="2147484127" r:id="rId20"/>
    <p:sldLayoutId id="2147484128" r:id="rId21"/>
    <p:sldLayoutId id="2147484129" r:id="rId22"/>
    <p:sldLayoutId id="2147484130" r:id="rId23"/>
    <p:sldLayoutId id="2147484131" r:id="rId24"/>
    <p:sldLayoutId id="2147484132" r:id="rId25"/>
    <p:sldLayoutId id="2147484133" r:id="rId26"/>
    <p:sldLayoutId id="2147484134" r:id="rId27"/>
    <p:sldLayoutId id="2147484135" r:id="rId28"/>
    <p:sldLayoutId id="2147484136" r:id="rId29"/>
    <p:sldLayoutId id="2147484137" r:id="rId30"/>
    <p:sldLayoutId id="2147484138" r:id="rId31"/>
    <p:sldLayoutId id="2147484139" r:id="rId32"/>
    <p:sldLayoutId id="2147484140" r:id="rId33"/>
    <p:sldLayoutId id="2147484141" r:id="rId34"/>
    <p:sldLayoutId id="2147484142" r:id="rId35"/>
    <p:sldLayoutId id="2147484143" r:id="rId36"/>
    <p:sldLayoutId id="2147484144" r:id="rId37"/>
    <p:sldLayoutId id="2147484145" r:id="rId38"/>
    <p:sldLayoutId id="2147484146" r:id="rId39"/>
    <p:sldLayoutId id="2147484147" r:id="rId40"/>
    <p:sldLayoutId id="2147484148" r:id="rId41"/>
    <p:sldLayoutId id="2147484149" r:id="rId42"/>
    <p:sldLayoutId id="2147484150" r:id="rId43"/>
    <p:sldLayoutId id="2147484151" r:id="rId44"/>
    <p:sldLayoutId id="2147484152" r:id="rId45"/>
    <p:sldLayoutId id="2147484153" r:id="rId46"/>
    <p:sldLayoutId id="2147484154" r:id="rId47"/>
    <p:sldLayoutId id="2147484155" r:id="rId48"/>
    <p:sldLayoutId id="2147484156" r:id="rId49"/>
    <p:sldLayoutId id="2147484157" r:id="rId5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691"/>
        <p:cNvGrpSpPr/>
        <p:nvPr/>
      </p:nvGrpSpPr>
      <p:grpSpPr>
        <a:xfrm>
          <a:off x="0" y="0"/>
          <a:ext cx="0" cy="0"/>
          <a:chOff x="0" y="0"/>
          <a:chExt cx="0" cy="0"/>
        </a:xfrm>
      </p:grpSpPr>
      <p:sp>
        <p:nvSpPr>
          <p:cNvPr id="692" name="Google Shape;692;p51"/>
          <p:cNvSpPr txBox="1">
            <a:spLocks noGrp="1"/>
          </p:cNvSpPr>
          <p:nvPr>
            <p:ph type="title"/>
          </p:nvPr>
        </p:nvSpPr>
        <p:spPr>
          <a:xfrm>
            <a:off x="1039892" y="569325"/>
            <a:ext cx="13045966" cy="2067110"/>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693" name="Google Shape;693;p51"/>
          <p:cNvSpPr txBox="1">
            <a:spLocks noGrp="1"/>
          </p:cNvSpPr>
          <p:nvPr>
            <p:ph type="body" idx="1"/>
          </p:nvPr>
        </p:nvSpPr>
        <p:spPr>
          <a:xfrm>
            <a:off x="1039892" y="2846623"/>
            <a:ext cx="13045966" cy="6784649"/>
          </a:xfrm>
          <a:prstGeom prst="rect">
            <a:avLst/>
          </a:prstGeom>
          <a:noFill/>
          <a:ln>
            <a:noFill/>
          </a:ln>
        </p:spPr>
        <p:txBody>
          <a:bodyPr spcFirstLastPara="1" wrap="square" lIns="91425" tIns="45700" rIns="91425" bIns="45700" anchor="t" anchorCtr="0">
            <a:no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694" name="Google Shape;694;p51"/>
          <p:cNvSpPr txBox="1">
            <a:spLocks noGrp="1"/>
          </p:cNvSpPr>
          <p:nvPr>
            <p:ph type="dt" idx="10"/>
          </p:nvPr>
        </p:nvSpPr>
        <p:spPr>
          <a:xfrm>
            <a:off x="1039892" y="9911197"/>
            <a:ext cx="3403277" cy="569286"/>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68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9pPr>
          </a:lstStyle>
          <a:p>
            <a:endParaRPr/>
          </a:p>
        </p:txBody>
      </p:sp>
      <p:sp>
        <p:nvSpPr>
          <p:cNvPr id="695" name="Google Shape;695;p51"/>
          <p:cNvSpPr txBox="1">
            <a:spLocks noGrp="1"/>
          </p:cNvSpPr>
          <p:nvPr>
            <p:ph type="ftr" idx="11"/>
          </p:nvPr>
        </p:nvSpPr>
        <p:spPr>
          <a:xfrm>
            <a:off x="5010388" y="9911197"/>
            <a:ext cx="5105126" cy="569286"/>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68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2521" b="0" i="0" u="none" strike="noStrike" cap="none">
                <a:solidFill>
                  <a:schemeClr val="dk1"/>
                </a:solidFill>
                <a:latin typeface="Calibri"/>
                <a:ea typeface="Calibri"/>
                <a:cs typeface="Calibri"/>
                <a:sym typeface="Calibri"/>
              </a:defRPr>
            </a:lvl9pPr>
          </a:lstStyle>
          <a:p>
            <a:endParaRPr/>
          </a:p>
        </p:txBody>
      </p:sp>
      <p:sp>
        <p:nvSpPr>
          <p:cNvPr id="696" name="Google Shape;696;p51"/>
          <p:cNvSpPr txBox="1">
            <a:spLocks noGrp="1"/>
          </p:cNvSpPr>
          <p:nvPr>
            <p:ph type="sldNum" idx="12"/>
          </p:nvPr>
        </p:nvSpPr>
        <p:spPr>
          <a:xfrm>
            <a:off x="10682525" y="9911197"/>
            <a:ext cx="3403277" cy="569286"/>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566034875"/>
      </p:ext>
    </p:extLst>
  </p:cSld>
  <p:clrMap bg1="lt1" tx1="dk1" bg2="dk2" tx2="lt2" accent1="accent1" accent2="accent2" accent3="accent3" accent4="accent4" accent5="accent5" accent6="accent6" hlink="hlink" folHlink="folHlink"/>
  <p:sldLayoutIdLst>
    <p:sldLayoutId id="2147484159" r:id="rId1"/>
    <p:sldLayoutId id="2147484160" r:id="rId2"/>
    <p:sldLayoutId id="2147484161" r:id="rId3"/>
    <p:sldLayoutId id="2147484162" r:id="rId4"/>
    <p:sldLayoutId id="2147484163" r:id="rId5"/>
    <p:sldLayoutId id="2147484164" r:id="rId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733"/>
        <p:cNvGrpSpPr/>
        <p:nvPr/>
      </p:nvGrpSpPr>
      <p:grpSpPr>
        <a:xfrm>
          <a:off x="0" y="0"/>
          <a:ext cx="0" cy="0"/>
          <a:chOff x="0" y="0"/>
          <a:chExt cx="0" cy="0"/>
        </a:xfrm>
      </p:grpSpPr>
      <p:sp>
        <p:nvSpPr>
          <p:cNvPr id="734" name="Google Shape;734;p54"/>
          <p:cNvSpPr txBox="1">
            <a:spLocks noGrp="1"/>
          </p:cNvSpPr>
          <p:nvPr>
            <p:ph type="title"/>
          </p:nvPr>
        </p:nvSpPr>
        <p:spPr>
          <a:xfrm>
            <a:off x="1039892" y="569327"/>
            <a:ext cx="13045916" cy="2066896"/>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35" name="Google Shape;735;p54"/>
          <p:cNvSpPr txBox="1">
            <a:spLocks noGrp="1"/>
          </p:cNvSpPr>
          <p:nvPr>
            <p:ph type="body" idx="1"/>
          </p:nvPr>
        </p:nvSpPr>
        <p:spPr>
          <a:xfrm>
            <a:off x="1039892" y="2846623"/>
            <a:ext cx="13045916" cy="6784864"/>
          </a:xfrm>
          <a:prstGeom prst="rect">
            <a:avLst/>
          </a:prstGeom>
          <a:noFill/>
          <a:ln>
            <a:noFill/>
          </a:ln>
        </p:spPr>
        <p:txBody>
          <a:bodyPr spcFirstLastPara="1" wrap="square" lIns="91425" tIns="45700" rIns="91425" bIns="45700" anchor="t" anchorCtr="0">
            <a:no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736" name="Google Shape;736;p54"/>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68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9pPr>
          </a:lstStyle>
          <a:p>
            <a:endParaRPr/>
          </a:p>
        </p:txBody>
      </p:sp>
      <p:sp>
        <p:nvSpPr>
          <p:cNvPr id="737" name="Google Shape;737;p54"/>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68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961" b="0" i="0" u="none" strike="noStrike" cap="none">
                <a:solidFill>
                  <a:srgbClr val="000000"/>
                </a:solidFill>
                <a:latin typeface="Arial"/>
                <a:ea typeface="Arial"/>
                <a:cs typeface="Arial"/>
                <a:sym typeface="Arial"/>
              </a:defRPr>
            </a:lvl9pPr>
          </a:lstStyle>
          <a:p>
            <a:endParaRPr/>
          </a:p>
        </p:txBody>
      </p:sp>
      <p:sp>
        <p:nvSpPr>
          <p:cNvPr id="738" name="Google Shape;738;p54"/>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1970923279"/>
      </p:ext>
    </p:extLst>
  </p:cSld>
  <p:clrMap bg1="lt1" tx1="dk1" bg2="dk2" tx2="lt2" accent1="accent1" accent2="accent2" accent3="accent3" accent4="accent4" accent5="accent5" accent6="accent6" hlink="hlink" folHlink="folHlink"/>
  <p:sldLayoutIdLst>
    <p:sldLayoutId id="2147484170" r:id="rId1"/>
    <p:sldLayoutId id="2147484171" r:id="rId2"/>
    <p:sldLayoutId id="2147484172" r:id="rId3"/>
    <p:sldLayoutId id="2147484173" r:id="rId4"/>
    <p:sldLayoutId id="2147484174" r:id="rId5"/>
    <p:sldLayoutId id="2147484175" r:id="rId6"/>
    <p:sldLayoutId id="2147484176" r:id="rId7"/>
    <p:sldLayoutId id="2147484177" r:id="rId8"/>
    <p:sldLayoutId id="2147484178" r:id="rId9"/>
    <p:sldLayoutId id="2147484179" r:id="rId10"/>
    <p:sldLayoutId id="2147484180"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039892" y="569327"/>
            <a:ext cx="13045916" cy="2066896"/>
          </a:xfrm>
          <a:prstGeom prst="rect">
            <a:avLst/>
          </a:prstGeom>
          <a:noFill/>
          <a:ln>
            <a:noFill/>
          </a:ln>
        </p:spPr>
        <p:txBody>
          <a:bodyPr spcFirstLastPara="1" wrap="square" lIns="91425" tIns="45700" rIns="91425" bIns="45700" anchor="ctr" anchorCtr="0"/>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1039892" y="2846623"/>
            <a:ext cx="13045916" cy="6784864"/>
          </a:xfrm>
          <a:prstGeom prst="rect">
            <a:avLst/>
          </a:prstGeom>
          <a:noFill/>
          <a:ln>
            <a:noFill/>
          </a:ln>
        </p:spPr>
        <p:txBody>
          <a:bodyPr spcFirstLastPara="1" wrap="square" lIns="91425" tIns="45700" rIns="91425" bIns="45700" anchor="t" anchorCtr="0"/>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1039892" y="9911200"/>
            <a:ext cx="3403283" cy="569325"/>
          </a:xfrm>
          <a:prstGeom prst="rect">
            <a:avLst/>
          </a:prstGeom>
          <a:noFill/>
          <a:ln>
            <a:noFill/>
          </a:ln>
        </p:spPr>
        <p:txBody>
          <a:bodyPr spcFirstLastPara="1" wrap="square" lIns="91425" tIns="45700" rIns="91425" bIns="45700" anchor="ctr" anchorCtr="0"/>
          <a:lstStyle>
            <a:lvl1pPr marR="0" lvl="0" algn="l" rtl="0">
              <a:lnSpc>
                <a:spcPct val="100000"/>
              </a:lnSpc>
              <a:spcBef>
                <a:spcPts val="0"/>
              </a:spcBef>
              <a:spcAft>
                <a:spcPts val="0"/>
              </a:spcAft>
              <a:buSzPts val="1400"/>
              <a:buNone/>
              <a:defRPr sz="168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SzPts val="1400"/>
              <a:buNone/>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1961" b="0" i="0" u="none" strike="noStrike" cap="none">
                <a:solidFill>
                  <a:srgbClr val="000000"/>
                </a:solidFill>
                <a:latin typeface="Arial"/>
                <a:ea typeface="Arial"/>
                <a:cs typeface="Arial"/>
                <a:sym typeface="Arial"/>
              </a:defRPr>
            </a:lvl9pPr>
          </a:lstStyle>
          <a:p>
            <a:endParaRPr/>
          </a:p>
        </p:txBody>
      </p:sp>
      <p:sp>
        <p:nvSpPr>
          <p:cNvPr id="9" name="Google Shape;9;p1"/>
          <p:cNvSpPr txBox="1">
            <a:spLocks noGrp="1"/>
          </p:cNvSpPr>
          <p:nvPr>
            <p:ph type="ftr" idx="11"/>
          </p:nvPr>
        </p:nvSpPr>
        <p:spPr>
          <a:xfrm>
            <a:off x="5010388" y="9911200"/>
            <a:ext cx="5104924" cy="569325"/>
          </a:xfrm>
          <a:prstGeom prst="rect">
            <a:avLst/>
          </a:prstGeom>
          <a:noFill/>
          <a:ln>
            <a:noFill/>
          </a:ln>
        </p:spPr>
        <p:txBody>
          <a:bodyPr spcFirstLastPara="1" wrap="square" lIns="91425" tIns="45700" rIns="91425" bIns="45700" anchor="ctr" anchorCtr="0"/>
          <a:lstStyle>
            <a:lvl1pPr marR="0" lvl="0" algn="ctr" rtl="0">
              <a:lnSpc>
                <a:spcPct val="100000"/>
              </a:lnSpc>
              <a:spcBef>
                <a:spcPts val="0"/>
              </a:spcBef>
              <a:spcAft>
                <a:spcPts val="0"/>
              </a:spcAft>
              <a:buSzPts val="1400"/>
              <a:buNone/>
              <a:defRPr sz="168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SzPts val="1400"/>
              <a:buNone/>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1961" b="0" i="0" u="none" strike="noStrike" cap="none">
                <a:solidFill>
                  <a:srgbClr val="000000"/>
                </a:solidFill>
                <a:latin typeface="Arial"/>
                <a:ea typeface="Arial"/>
                <a:cs typeface="Arial"/>
                <a:sym typeface="Arial"/>
              </a:defRPr>
            </a:lvl9pPr>
          </a:lstStyle>
          <a:p>
            <a:endParaRPr/>
          </a:p>
        </p:txBody>
      </p:sp>
      <p:sp>
        <p:nvSpPr>
          <p:cNvPr id="10" name="Google Shape;10;p1"/>
          <p:cNvSpPr txBox="1">
            <a:spLocks noGrp="1"/>
          </p:cNvSpPr>
          <p:nvPr>
            <p:ph type="sldNum" idx="12"/>
          </p:nvPr>
        </p:nvSpPr>
        <p:spPr>
          <a:xfrm>
            <a:off x="10682525" y="9911200"/>
            <a:ext cx="3403283" cy="5693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1200"/>
              <a:buFont typeface="Arial"/>
              <a:buNone/>
              <a:defRPr sz="1680"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878187825"/>
      </p:ext>
    </p:extLst>
  </p:cSld>
  <p:clrMap bg1="lt1" tx1="dk1" bg2="dk2" tx2="lt2" accent1="accent1" accent2="accent2" accent3="accent3" accent4="accent4" accent5="accent5" accent6="accent6" hlink="hlink" folHlink="folHlink"/>
  <p:sldLayoutIdLst>
    <p:sldLayoutId id="2147484182" r:id="rId1"/>
    <p:sldLayoutId id="2147484183" r:id="rId2"/>
    <p:sldLayoutId id="2147484184" r:id="rId3"/>
    <p:sldLayoutId id="2147484185" r:id="rId4"/>
    <p:sldLayoutId id="2147484186" r:id="rId5"/>
    <p:sldLayoutId id="2147484187" r:id="rId6"/>
    <p:sldLayoutId id="2147484188" r:id="rId7"/>
    <p:sldLayoutId id="2147484189" r:id="rId8"/>
    <p:sldLayoutId id="2147484190" r:id="rId9"/>
    <p:sldLayoutId id="2147484191" r:id="rId10"/>
    <p:sldLayoutId id="2147484192" r:id="rId11"/>
    <p:sldLayoutId id="2147484193" r:id="rId12"/>
    <p:sldLayoutId id="2147484194"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27"/>
        <p:cNvGrpSpPr/>
        <p:nvPr/>
      </p:nvGrpSpPr>
      <p:grpSpPr>
        <a:xfrm>
          <a:off x="0" y="0"/>
          <a:ext cx="0" cy="0"/>
          <a:chOff x="0" y="0"/>
          <a:chExt cx="0" cy="0"/>
        </a:xfrm>
      </p:grpSpPr>
      <p:sp>
        <p:nvSpPr>
          <p:cNvPr id="128" name="Google Shape;128;p71"/>
          <p:cNvSpPr txBox="1">
            <a:spLocks noGrp="1"/>
          </p:cNvSpPr>
          <p:nvPr>
            <p:ph type="sldNum" idx="12"/>
          </p:nvPr>
        </p:nvSpPr>
        <p:spPr>
          <a:xfrm>
            <a:off x="13855199" y="330881"/>
            <a:ext cx="556296" cy="32495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1pPr>
            <a:lvl2pPr marL="0" marR="0" lvl="1"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2pPr>
            <a:lvl3pPr marL="0" marR="0" lvl="2"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3pPr>
            <a:lvl4pPr marL="0" marR="0" lvl="3"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4pPr>
            <a:lvl5pPr marL="0" marR="0" lvl="4"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5pPr>
            <a:lvl6pPr marL="0" marR="0" lvl="5"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6pPr>
            <a:lvl7pPr marL="0" marR="0" lvl="6"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7pPr>
            <a:lvl8pPr marL="0" marR="0" lvl="7"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8pPr>
            <a:lvl9pPr marL="0" marR="0" lvl="8" indent="0" algn="r" rtl="0">
              <a:lnSpc>
                <a:spcPct val="100000"/>
              </a:lnSpc>
              <a:spcBef>
                <a:spcPts val="0"/>
              </a:spcBef>
              <a:spcAft>
                <a:spcPts val="0"/>
              </a:spcAft>
              <a:buClr>
                <a:srgbClr val="000000"/>
              </a:buClr>
              <a:buSzPts val="1000"/>
              <a:buFont typeface="Arial"/>
              <a:buNone/>
              <a:defRPr sz="1654" b="0" i="0" u="none" strike="noStrike" cap="none">
                <a:solidFill>
                  <a:schemeClr val="lt2"/>
                </a:solidFill>
                <a:latin typeface="Roboto Light"/>
                <a:ea typeface="Roboto Light"/>
                <a:cs typeface="Roboto Light"/>
                <a:sym typeface="Roboto Light"/>
              </a:defRPr>
            </a:lvl9pPr>
          </a:lstStyle>
          <a:p>
            <a:fld id="{00000000-1234-1234-1234-123412341234}" type="slidenum">
              <a:rPr lang="ru" smtClean="0"/>
              <a:pPr/>
              <a:t>‹#›</a:t>
            </a:fld>
            <a:endParaRPr lang="ru"/>
          </a:p>
        </p:txBody>
      </p:sp>
      <p:sp>
        <p:nvSpPr>
          <p:cNvPr id="129" name="Google Shape;129;p71"/>
          <p:cNvSpPr txBox="1">
            <a:spLocks noGrp="1"/>
          </p:cNvSpPr>
          <p:nvPr>
            <p:ph type="title"/>
          </p:nvPr>
        </p:nvSpPr>
        <p:spPr>
          <a:xfrm>
            <a:off x="714270" y="269538"/>
            <a:ext cx="12851386" cy="447819"/>
          </a:xfrm>
          <a:prstGeom prst="rect">
            <a:avLst/>
          </a:prstGeom>
          <a:noFill/>
          <a:ln>
            <a:noFill/>
          </a:ln>
        </p:spPr>
        <p:txBody>
          <a:bodyPr spcFirstLastPara="1" wrap="square" lIns="0" tIns="0" rIns="0" bIns="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chemeClr val="accent1"/>
                </a:solidFill>
                <a:latin typeface="Roboto Light"/>
                <a:ea typeface="Roboto Light"/>
                <a:cs typeface="Roboto Light"/>
                <a:sym typeface="Roboto Light"/>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cxnSp>
        <p:nvCxnSpPr>
          <p:cNvPr id="130" name="Google Shape;130;p71"/>
          <p:cNvCxnSpPr/>
          <p:nvPr/>
        </p:nvCxnSpPr>
        <p:spPr>
          <a:xfrm>
            <a:off x="1" y="493493"/>
            <a:ext cx="551334" cy="0"/>
          </a:xfrm>
          <a:prstGeom prst="straightConnector1">
            <a:avLst/>
          </a:prstGeom>
          <a:noFill/>
          <a:ln w="12700" cap="flat" cmpd="sng">
            <a:solidFill>
              <a:srgbClr val="1640DD"/>
            </a:solidFill>
            <a:prstDash val="solid"/>
            <a:round/>
            <a:headEnd type="none" w="sm" len="sm"/>
            <a:tailEnd type="none" w="sm" len="sm"/>
          </a:ln>
        </p:spPr>
      </p:cxnSp>
      <p:cxnSp>
        <p:nvCxnSpPr>
          <p:cNvPr id="131" name="Google Shape;131;p71"/>
          <p:cNvCxnSpPr/>
          <p:nvPr/>
        </p:nvCxnSpPr>
        <p:spPr>
          <a:xfrm>
            <a:off x="14574243" y="493493"/>
            <a:ext cx="551334" cy="0"/>
          </a:xfrm>
          <a:prstGeom prst="straightConnector1">
            <a:avLst/>
          </a:prstGeom>
          <a:noFill/>
          <a:ln w="12700" cap="flat" cmpd="sng">
            <a:solidFill>
              <a:srgbClr val="1640DD"/>
            </a:solidFill>
            <a:prstDash val="solid"/>
            <a:round/>
            <a:headEnd type="none" w="sm" len="sm"/>
            <a:tailEnd type="none" w="sm" len="sm"/>
          </a:ln>
        </p:spPr>
      </p:cxnSp>
    </p:spTree>
    <p:extLst>
      <p:ext uri="{BB962C8B-B14F-4D97-AF65-F5344CB8AC3E}">
        <p14:creationId xmlns:p14="http://schemas.microsoft.com/office/powerpoint/2010/main" val="746537950"/>
      </p:ext>
    </p:extLst>
  </p:cSld>
  <p:clrMap bg1="lt1" tx1="dk1" bg2="dk2" tx2="lt2" accent1="accent1" accent2="accent2" accent3="accent3" accent4="accent4" accent5="accent5" accent6="accent6" hlink="hlink" folHlink="folHlink"/>
  <p:sldLayoutIdLst>
    <p:sldLayoutId id="2147484196" r:id="rId1"/>
    <p:sldLayoutId id="2147484197" r:id="rId2"/>
    <p:sldLayoutId id="2147484198" r:id="rId3"/>
    <p:sldLayoutId id="2147484199" r:id="rId4"/>
    <p:sldLayoutId id="2147484200" r:id="rId5"/>
    <p:sldLayoutId id="2147484201" r:id="rId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2880">
          <p15:clr>
            <a:srgbClr val="A4A3A4"/>
          </p15:clr>
        </p15:guide>
        <p15:guide id="2" pos="272">
          <p15:clr>
            <a:srgbClr val="A4A3A4"/>
          </p15:clr>
        </p15:guide>
        <p15:guide id="3" pos="5488">
          <p15:clr>
            <a:srgbClr val="A4A3A4"/>
          </p15:clr>
        </p15:guide>
      </p15:sldGuideLst>
    </p:ext>
  </p:extLst>
</p:sldMaster>
</file>

<file path=ppt/slideMasters/slideMaster28.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83"/>
        <p:cNvGrpSpPr/>
        <p:nvPr/>
      </p:nvGrpSpPr>
      <p:grpSpPr>
        <a:xfrm>
          <a:off x="0" y="0"/>
          <a:ext cx="0" cy="0"/>
          <a:chOff x="0" y="0"/>
          <a:chExt cx="0" cy="0"/>
        </a:xfrm>
      </p:grpSpPr>
      <p:sp>
        <p:nvSpPr>
          <p:cNvPr id="884" name="Google Shape;884;g5c85cab929_0_128"/>
          <p:cNvSpPr txBox="1">
            <a:spLocks noGrp="1"/>
          </p:cNvSpPr>
          <p:nvPr>
            <p:ph type="title"/>
          </p:nvPr>
        </p:nvSpPr>
        <p:spPr>
          <a:xfrm>
            <a:off x="515604" y="925213"/>
            <a:ext cx="14094550" cy="1190494"/>
          </a:xfrm>
          <a:prstGeom prst="rect">
            <a:avLst/>
          </a:prstGeom>
          <a:noFill/>
          <a:ln>
            <a:noFill/>
          </a:ln>
        </p:spPr>
        <p:txBody>
          <a:bodyPr spcFirstLastPara="1" wrap="square" lIns="116050" tIns="116050" rIns="116050" bIns="116050" anchor="t" anchorCtr="0">
            <a:noAutofit/>
          </a:bodyPr>
          <a:lstStyle>
            <a:lvl1pPr marR="0" lvl="0" algn="l" rtl="0">
              <a:lnSpc>
                <a:spcPct val="100000"/>
              </a:lnSpc>
              <a:spcBef>
                <a:spcPts val="0"/>
              </a:spcBef>
              <a:spcAft>
                <a:spcPts val="0"/>
              </a:spcAft>
              <a:buClr>
                <a:schemeClr val="dk1"/>
              </a:buClr>
              <a:buSzPts val="3500"/>
              <a:buFont typeface="Arial"/>
              <a:buNone/>
              <a:defRPr sz="35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3500"/>
              <a:buFont typeface="Arial"/>
              <a:buNone/>
              <a:defRPr sz="35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3500"/>
              <a:buFont typeface="Arial"/>
              <a:buNone/>
              <a:defRPr sz="35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3500"/>
              <a:buFont typeface="Arial"/>
              <a:buNone/>
              <a:defRPr sz="35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3500"/>
              <a:buFont typeface="Arial"/>
              <a:buNone/>
              <a:defRPr sz="35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3500"/>
              <a:buFont typeface="Arial"/>
              <a:buNone/>
              <a:defRPr sz="35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3500"/>
              <a:buFont typeface="Arial"/>
              <a:buNone/>
              <a:defRPr sz="35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3500"/>
              <a:buFont typeface="Arial"/>
              <a:buNone/>
              <a:defRPr sz="35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3500"/>
              <a:buFont typeface="Arial"/>
              <a:buNone/>
              <a:defRPr sz="3500" b="0" i="0" u="none" strike="noStrike" cap="none">
                <a:solidFill>
                  <a:schemeClr val="dk1"/>
                </a:solidFill>
                <a:latin typeface="Arial"/>
                <a:ea typeface="Arial"/>
                <a:cs typeface="Arial"/>
                <a:sym typeface="Arial"/>
              </a:defRPr>
            </a:lvl9pPr>
          </a:lstStyle>
          <a:p>
            <a:endParaRPr/>
          </a:p>
        </p:txBody>
      </p:sp>
      <p:sp>
        <p:nvSpPr>
          <p:cNvPr id="885" name="Google Shape;885;g5c85cab929_0_128"/>
          <p:cNvSpPr txBox="1">
            <a:spLocks noGrp="1"/>
          </p:cNvSpPr>
          <p:nvPr>
            <p:ph type="body" idx="1"/>
          </p:nvPr>
        </p:nvSpPr>
        <p:spPr>
          <a:xfrm>
            <a:off x="515604" y="2396011"/>
            <a:ext cx="14094550" cy="7102738"/>
          </a:xfrm>
          <a:prstGeom prst="rect">
            <a:avLst/>
          </a:prstGeom>
          <a:noFill/>
          <a:ln>
            <a:noFill/>
          </a:ln>
        </p:spPr>
        <p:txBody>
          <a:bodyPr spcFirstLastPara="1" wrap="square" lIns="116050" tIns="116050" rIns="116050" bIns="116050" anchor="t" anchorCtr="0">
            <a:noAutofit/>
          </a:bodyPr>
          <a:lstStyle>
            <a:lvl1pPr marL="457200" marR="0" lvl="0" indent="-374650" algn="l" rtl="0">
              <a:lnSpc>
                <a:spcPct val="115000"/>
              </a:lnSpc>
              <a:spcBef>
                <a:spcPts val="0"/>
              </a:spcBef>
              <a:spcAft>
                <a:spcPts val="0"/>
              </a:spcAft>
              <a:buClr>
                <a:schemeClr val="dk2"/>
              </a:buClr>
              <a:buSzPts val="2300"/>
              <a:buFont typeface="Arial"/>
              <a:buChar char="●"/>
              <a:defRPr sz="2300" b="0" i="0" u="none" strike="noStrike" cap="none">
                <a:solidFill>
                  <a:schemeClr val="dk2"/>
                </a:solidFill>
                <a:latin typeface="Arial"/>
                <a:ea typeface="Arial"/>
                <a:cs typeface="Arial"/>
                <a:sym typeface="Arial"/>
              </a:defRPr>
            </a:lvl1pPr>
            <a:lvl2pPr marL="914400" marR="0" lvl="1" indent="-342900" algn="l" rtl="0">
              <a:lnSpc>
                <a:spcPct val="115000"/>
              </a:lnSpc>
              <a:spcBef>
                <a:spcPts val="210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2pPr>
            <a:lvl3pPr marL="1371600" marR="0" lvl="2" indent="-342900" algn="l" rtl="0">
              <a:lnSpc>
                <a:spcPct val="115000"/>
              </a:lnSpc>
              <a:spcBef>
                <a:spcPts val="210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3pPr>
            <a:lvl4pPr marL="1828800" marR="0" lvl="3" indent="-342900" algn="l" rtl="0">
              <a:lnSpc>
                <a:spcPct val="115000"/>
              </a:lnSpc>
              <a:spcBef>
                <a:spcPts val="210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4pPr>
            <a:lvl5pPr marL="2286000" marR="0" lvl="4" indent="-342900" algn="l" rtl="0">
              <a:lnSpc>
                <a:spcPct val="115000"/>
              </a:lnSpc>
              <a:spcBef>
                <a:spcPts val="210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5pPr>
            <a:lvl6pPr marL="2743200" marR="0" lvl="5" indent="-342900" algn="l" rtl="0">
              <a:lnSpc>
                <a:spcPct val="115000"/>
              </a:lnSpc>
              <a:spcBef>
                <a:spcPts val="210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6pPr>
            <a:lvl7pPr marL="3200400" marR="0" lvl="6" indent="-342900" algn="l" rtl="0">
              <a:lnSpc>
                <a:spcPct val="115000"/>
              </a:lnSpc>
              <a:spcBef>
                <a:spcPts val="210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7pPr>
            <a:lvl8pPr marL="3657600" marR="0" lvl="7" indent="-342900" algn="l" rtl="0">
              <a:lnSpc>
                <a:spcPct val="115000"/>
              </a:lnSpc>
              <a:spcBef>
                <a:spcPts val="210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8pPr>
            <a:lvl9pPr marL="4114800" marR="0" lvl="8" indent="-342900" algn="l" rtl="0">
              <a:lnSpc>
                <a:spcPct val="115000"/>
              </a:lnSpc>
              <a:spcBef>
                <a:spcPts val="2100"/>
              </a:spcBef>
              <a:spcAft>
                <a:spcPts val="2100"/>
              </a:spcAft>
              <a:buClr>
                <a:schemeClr val="dk2"/>
              </a:buClr>
              <a:buSzPts val="1800"/>
              <a:buFont typeface="Arial"/>
              <a:buChar char="■"/>
              <a:defRPr sz="1800" b="0" i="0" u="none" strike="noStrike" cap="none">
                <a:solidFill>
                  <a:schemeClr val="dk2"/>
                </a:solidFill>
                <a:latin typeface="Arial"/>
                <a:ea typeface="Arial"/>
                <a:cs typeface="Arial"/>
                <a:sym typeface="Arial"/>
              </a:defRPr>
            </a:lvl9pPr>
          </a:lstStyle>
          <a:p>
            <a:endParaRPr/>
          </a:p>
        </p:txBody>
      </p:sp>
      <p:sp>
        <p:nvSpPr>
          <p:cNvPr id="886" name="Google Shape;886;g5c85cab929_0_128"/>
          <p:cNvSpPr txBox="1">
            <a:spLocks noGrp="1"/>
          </p:cNvSpPr>
          <p:nvPr>
            <p:ph type="sldNum" idx="12"/>
          </p:nvPr>
        </p:nvSpPr>
        <p:spPr>
          <a:xfrm>
            <a:off x="14014857" y="9694885"/>
            <a:ext cx="907429" cy="818143"/>
          </a:xfrm>
          <a:prstGeom prst="rect">
            <a:avLst/>
          </a:prstGeom>
          <a:noFill/>
          <a:ln>
            <a:noFill/>
          </a:ln>
        </p:spPr>
        <p:txBody>
          <a:bodyPr spcFirstLastPara="1" wrap="square" lIns="116050" tIns="116050" rIns="116050" bIns="116050" anchor="ctr" anchorCtr="0">
            <a:noAutofit/>
          </a:bodyPr>
          <a:lstStyle>
            <a:lvl1pPr marL="0" marR="0" lvl="0"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300"/>
              <a:buFont typeface="Arial"/>
              <a:buNone/>
              <a:defRPr sz="1821" b="0" i="0" u="none" strike="noStrike" cap="none">
                <a:solidFill>
                  <a:schemeClr val="dk2"/>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026213595"/>
      </p:ext>
    </p:extLst>
  </p:cSld>
  <p:clrMap bg1="lt1" tx1="dk1" bg2="dk2" tx2="lt2" accent1="accent1" accent2="accent2" accent3="accent3" accent4="accent4" accent5="accent5" accent6="accent6" hlink="hlink" folHlink="folHlink"/>
  <p:sldLayoutIdLst>
    <p:sldLayoutId id="2147484203" r:id="rId1"/>
    <p:sldLayoutId id="2147484204" r:id="rId2"/>
    <p:sldLayoutId id="2147484205" r:id="rId3"/>
    <p:sldLayoutId id="2147484206" r:id="rId4"/>
    <p:sldLayoutId id="2147484207" r:id="rId5"/>
    <p:sldLayoutId id="2147484208" r:id="rId6"/>
    <p:sldLayoutId id="2147484209" r:id="rId7"/>
    <p:sldLayoutId id="2147484210" r:id="rId8"/>
    <p:sldLayoutId id="2147484211" r:id="rId9"/>
    <p:sldLayoutId id="2147484212" r:id="rId10"/>
    <p:sldLayoutId id="2147484213" r:id="rId11"/>
    <p:sldLayoutId id="2147484214"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08"/>
        <p:cNvGrpSpPr/>
        <p:nvPr/>
      </p:nvGrpSpPr>
      <p:grpSpPr>
        <a:xfrm>
          <a:off x="0" y="0"/>
          <a:ext cx="0" cy="0"/>
          <a:chOff x="0" y="0"/>
          <a:chExt cx="0" cy="0"/>
        </a:xfrm>
      </p:grpSpPr>
      <p:sp>
        <p:nvSpPr>
          <p:cNvPr id="809" name="Google Shape;809;p57"/>
          <p:cNvSpPr txBox="1">
            <a:spLocks noGrp="1"/>
          </p:cNvSpPr>
          <p:nvPr>
            <p:ph type="title"/>
          </p:nvPr>
        </p:nvSpPr>
        <p:spPr>
          <a:xfrm>
            <a:off x="756287" y="428233"/>
            <a:ext cx="13613130" cy="1782233"/>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3898"/>
              <a:buFont typeface="Calibri"/>
              <a:buNone/>
              <a:defRPr sz="3898"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810" name="Google Shape;810;p57"/>
          <p:cNvSpPr txBox="1">
            <a:spLocks noGrp="1"/>
          </p:cNvSpPr>
          <p:nvPr>
            <p:ph type="body" idx="1"/>
          </p:nvPr>
        </p:nvSpPr>
        <p:spPr>
          <a:xfrm>
            <a:off x="756287" y="2495131"/>
            <a:ext cx="13613130" cy="7057149"/>
          </a:xfrm>
          <a:prstGeom prst="rect">
            <a:avLst/>
          </a:prstGeom>
          <a:noFill/>
          <a:ln>
            <a:noFill/>
          </a:ln>
        </p:spPr>
        <p:txBody>
          <a:bodyPr spcFirstLastPara="1" wrap="square" lIns="91425" tIns="45700" rIns="91425" bIns="45700" anchor="t" anchorCtr="0">
            <a:normAutofit/>
          </a:bodyPr>
          <a:lstStyle>
            <a:lvl1pPr marL="457200" marR="0" lvl="0" indent="-408622" algn="l" rtl="0">
              <a:lnSpc>
                <a:spcPct val="100000"/>
              </a:lnSpc>
              <a:spcBef>
                <a:spcPts val="567"/>
              </a:spcBef>
              <a:spcAft>
                <a:spcPts val="0"/>
              </a:spcAft>
              <a:buClr>
                <a:schemeClr val="dk1"/>
              </a:buClr>
              <a:buSzPts val="2835"/>
              <a:buFont typeface="Arial"/>
              <a:buChar char="•"/>
              <a:defRPr sz="2835" b="0" i="0" u="none" strike="noStrike" cap="none">
                <a:solidFill>
                  <a:schemeClr val="dk1"/>
                </a:solidFill>
                <a:latin typeface="Calibri"/>
                <a:ea typeface="Calibri"/>
                <a:cs typeface="Calibri"/>
                <a:sym typeface="Calibri"/>
              </a:defRPr>
            </a:lvl1pPr>
            <a:lvl2pPr marL="914400" marR="0" lvl="1" indent="-386143" algn="l" rtl="0">
              <a:lnSpc>
                <a:spcPct val="100000"/>
              </a:lnSpc>
              <a:spcBef>
                <a:spcPts val="496"/>
              </a:spcBef>
              <a:spcAft>
                <a:spcPts val="0"/>
              </a:spcAft>
              <a:buClr>
                <a:schemeClr val="dk1"/>
              </a:buClr>
              <a:buSzPts val="2481"/>
              <a:buFont typeface="Arial"/>
              <a:buChar char="–"/>
              <a:defRPr sz="2481" b="0" i="0" u="none" strike="noStrike" cap="none">
                <a:solidFill>
                  <a:schemeClr val="dk1"/>
                </a:solidFill>
                <a:latin typeface="Calibri"/>
                <a:ea typeface="Calibri"/>
                <a:cs typeface="Calibri"/>
                <a:sym typeface="Calibri"/>
              </a:defRPr>
            </a:lvl2pPr>
            <a:lvl3pPr marL="1371600" marR="0" lvl="2" indent="-363600" algn="l" rtl="0">
              <a:lnSpc>
                <a:spcPct val="100000"/>
              </a:lnSpc>
              <a:spcBef>
                <a:spcPts val="425"/>
              </a:spcBef>
              <a:spcAft>
                <a:spcPts val="0"/>
              </a:spcAft>
              <a:buClr>
                <a:schemeClr val="dk1"/>
              </a:buClr>
              <a:buSzPts val="2126"/>
              <a:buFont typeface="Arial"/>
              <a:buChar char="•"/>
              <a:defRPr sz="2126" b="0" i="0" u="none" strike="noStrike" cap="none">
                <a:solidFill>
                  <a:schemeClr val="dk1"/>
                </a:solidFill>
                <a:latin typeface="Calibri"/>
                <a:ea typeface="Calibri"/>
                <a:cs typeface="Calibri"/>
                <a:sym typeface="Calibri"/>
              </a:defRPr>
            </a:lvl3pPr>
            <a:lvl4pPr marL="1828800" marR="0" lvl="3" indent="-341122" algn="l" rtl="0">
              <a:lnSpc>
                <a:spcPct val="100000"/>
              </a:lnSpc>
              <a:spcBef>
                <a:spcPts val="354"/>
              </a:spcBef>
              <a:spcAft>
                <a:spcPts val="0"/>
              </a:spcAft>
              <a:buClr>
                <a:schemeClr val="dk1"/>
              </a:buClr>
              <a:buSzPts val="1772"/>
              <a:buFont typeface="Arial"/>
              <a:buChar char="–"/>
              <a:defRPr sz="1770" b="0" i="0" u="none" strike="noStrike" cap="none">
                <a:solidFill>
                  <a:schemeClr val="dk1"/>
                </a:solidFill>
                <a:latin typeface="Calibri"/>
                <a:ea typeface="Calibri"/>
                <a:cs typeface="Calibri"/>
                <a:sym typeface="Calibri"/>
              </a:defRPr>
            </a:lvl4pPr>
            <a:lvl5pPr marL="2286000" marR="0" lvl="4" indent="-341122" algn="l" rtl="0">
              <a:lnSpc>
                <a:spcPct val="100000"/>
              </a:lnSpc>
              <a:spcBef>
                <a:spcPts val="354"/>
              </a:spcBef>
              <a:spcAft>
                <a:spcPts val="0"/>
              </a:spcAft>
              <a:buClr>
                <a:schemeClr val="dk1"/>
              </a:buClr>
              <a:buSzPts val="1772"/>
              <a:buFont typeface="Arial"/>
              <a:buChar char="»"/>
              <a:defRPr sz="1770" b="0" i="0" u="none" strike="noStrike" cap="none">
                <a:solidFill>
                  <a:schemeClr val="dk1"/>
                </a:solidFill>
                <a:latin typeface="Calibri"/>
                <a:ea typeface="Calibri"/>
                <a:cs typeface="Calibri"/>
                <a:sym typeface="Calibri"/>
              </a:defRPr>
            </a:lvl5pPr>
            <a:lvl6pPr marL="2743200" marR="0" lvl="5" indent="-341122" algn="l" rtl="0">
              <a:lnSpc>
                <a:spcPct val="100000"/>
              </a:lnSpc>
              <a:spcBef>
                <a:spcPts val="354"/>
              </a:spcBef>
              <a:spcAft>
                <a:spcPts val="0"/>
              </a:spcAft>
              <a:buClr>
                <a:schemeClr val="dk1"/>
              </a:buClr>
              <a:buSzPts val="1772"/>
              <a:buFont typeface="Arial"/>
              <a:buChar char="•"/>
              <a:defRPr sz="1770" b="0" i="0" u="none" strike="noStrike" cap="none">
                <a:solidFill>
                  <a:schemeClr val="dk1"/>
                </a:solidFill>
                <a:latin typeface="Calibri"/>
                <a:ea typeface="Calibri"/>
                <a:cs typeface="Calibri"/>
                <a:sym typeface="Calibri"/>
              </a:defRPr>
            </a:lvl6pPr>
            <a:lvl7pPr marL="3200400" marR="0" lvl="6" indent="-341122" algn="l" rtl="0">
              <a:lnSpc>
                <a:spcPct val="100000"/>
              </a:lnSpc>
              <a:spcBef>
                <a:spcPts val="354"/>
              </a:spcBef>
              <a:spcAft>
                <a:spcPts val="0"/>
              </a:spcAft>
              <a:buClr>
                <a:schemeClr val="dk1"/>
              </a:buClr>
              <a:buSzPts val="1772"/>
              <a:buFont typeface="Arial"/>
              <a:buChar char="•"/>
              <a:defRPr sz="1770" b="0" i="0" u="none" strike="noStrike" cap="none">
                <a:solidFill>
                  <a:schemeClr val="dk1"/>
                </a:solidFill>
                <a:latin typeface="Calibri"/>
                <a:ea typeface="Calibri"/>
                <a:cs typeface="Calibri"/>
                <a:sym typeface="Calibri"/>
              </a:defRPr>
            </a:lvl7pPr>
            <a:lvl8pPr marL="3657600" marR="0" lvl="7" indent="-341121" algn="l" rtl="0">
              <a:lnSpc>
                <a:spcPct val="100000"/>
              </a:lnSpc>
              <a:spcBef>
                <a:spcPts val="354"/>
              </a:spcBef>
              <a:spcAft>
                <a:spcPts val="0"/>
              </a:spcAft>
              <a:buClr>
                <a:schemeClr val="dk1"/>
              </a:buClr>
              <a:buSzPts val="1772"/>
              <a:buFont typeface="Arial"/>
              <a:buChar char="•"/>
              <a:defRPr sz="1770" b="0" i="0" u="none" strike="noStrike" cap="none">
                <a:solidFill>
                  <a:schemeClr val="dk1"/>
                </a:solidFill>
                <a:latin typeface="Calibri"/>
                <a:ea typeface="Calibri"/>
                <a:cs typeface="Calibri"/>
                <a:sym typeface="Calibri"/>
              </a:defRPr>
            </a:lvl8pPr>
            <a:lvl9pPr marL="4114800" marR="0" lvl="8" indent="-341121" algn="l" rtl="0">
              <a:lnSpc>
                <a:spcPct val="100000"/>
              </a:lnSpc>
              <a:spcBef>
                <a:spcPts val="354"/>
              </a:spcBef>
              <a:spcAft>
                <a:spcPts val="0"/>
              </a:spcAft>
              <a:buClr>
                <a:schemeClr val="dk1"/>
              </a:buClr>
              <a:buSzPts val="1772"/>
              <a:buFont typeface="Arial"/>
              <a:buChar char="•"/>
              <a:defRPr sz="1770" b="0" i="0" u="none" strike="noStrike" cap="none">
                <a:solidFill>
                  <a:schemeClr val="dk1"/>
                </a:solidFill>
                <a:latin typeface="Calibri"/>
                <a:ea typeface="Calibri"/>
                <a:cs typeface="Calibri"/>
                <a:sym typeface="Calibri"/>
              </a:defRPr>
            </a:lvl9pPr>
          </a:lstStyle>
          <a:p>
            <a:endParaRPr/>
          </a:p>
        </p:txBody>
      </p:sp>
      <p:sp>
        <p:nvSpPr>
          <p:cNvPr id="811" name="Google Shape;811;p57"/>
          <p:cNvSpPr txBox="1">
            <a:spLocks noGrp="1"/>
          </p:cNvSpPr>
          <p:nvPr>
            <p:ph type="dt" idx="10"/>
          </p:nvPr>
        </p:nvSpPr>
        <p:spPr>
          <a:xfrm>
            <a:off x="756287" y="9911201"/>
            <a:ext cx="3529330" cy="5693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318"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9pPr>
          </a:lstStyle>
          <a:p>
            <a:endParaRPr/>
          </a:p>
        </p:txBody>
      </p:sp>
      <p:sp>
        <p:nvSpPr>
          <p:cNvPr id="812" name="Google Shape;812;p57"/>
          <p:cNvSpPr txBox="1">
            <a:spLocks noGrp="1"/>
          </p:cNvSpPr>
          <p:nvPr>
            <p:ph type="ftr" idx="11"/>
          </p:nvPr>
        </p:nvSpPr>
        <p:spPr>
          <a:xfrm>
            <a:off x="5167948" y="9911201"/>
            <a:ext cx="4789805" cy="5693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318"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9pPr>
          </a:lstStyle>
          <a:p>
            <a:endParaRPr/>
          </a:p>
        </p:txBody>
      </p:sp>
      <p:sp>
        <p:nvSpPr>
          <p:cNvPr id="813" name="Google Shape;813;p57"/>
          <p:cNvSpPr txBox="1">
            <a:spLocks noGrp="1"/>
          </p:cNvSpPr>
          <p:nvPr>
            <p:ph type="sldNum" idx="12"/>
          </p:nvPr>
        </p:nvSpPr>
        <p:spPr>
          <a:xfrm>
            <a:off x="10840087" y="9911201"/>
            <a:ext cx="3529330" cy="5693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63"/>
              <a:buFont typeface="Arial"/>
              <a:buNone/>
              <a:defRPr sz="1318" b="0" i="0" u="none" strike="noStrike" cap="none">
                <a:solidFill>
                  <a:srgbClr val="888888"/>
                </a:solidFill>
                <a:latin typeface="Arial"/>
                <a:ea typeface="Arial"/>
                <a:cs typeface="Arial"/>
                <a:sym typeface="Arial"/>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344694946"/>
      </p:ext>
    </p:extLst>
  </p:cSld>
  <p:clrMap bg1="lt1" tx1="dk1" bg2="dk2" tx2="lt2" accent1="accent1" accent2="accent2" accent3="accent3" accent4="accent4" accent5="accent5" accent6="accent6" hlink="hlink" folHlink="folHlink"/>
  <p:sldLayoutIdLst>
    <p:sldLayoutId id="2147484216" r:id="rId1"/>
    <p:sldLayoutId id="2147484217" r:id="rId2"/>
    <p:sldLayoutId id="2147484218" r:id="rId3"/>
    <p:sldLayoutId id="2147484219" r:id="rId4"/>
    <p:sldLayoutId id="2147484220" r:id="rId5"/>
    <p:sldLayoutId id="2147484221" r:id="rId6"/>
    <p:sldLayoutId id="2147484222" r:id="rId7"/>
    <p:sldLayoutId id="2147484223" r:id="rId8"/>
    <p:sldLayoutId id="2147484224" r:id="rId9"/>
    <p:sldLayoutId id="2147484225" r:id="rId10"/>
    <p:sldLayoutId id="2147484226"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733"/>
        <p:cNvGrpSpPr/>
        <p:nvPr/>
      </p:nvGrpSpPr>
      <p:grpSpPr>
        <a:xfrm>
          <a:off x="0" y="0"/>
          <a:ext cx="0" cy="0"/>
          <a:chOff x="0" y="0"/>
          <a:chExt cx="0" cy="0"/>
        </a:xfrm>
      </p:grpSpPr>
      <p:sp>
        <p:nvSpPr>
          <p:cNvPr id="734" name="Google Shape;734;p54"/>
          <p:cNvSpPr txBox="1">
            <a:spLocks noGrp="1"/>
          </p:cNvSpPr>
          <p:nvPr>
            <p:ph type="title"/>
          </p:nvPr>
        </p:nvSpPr>
        <p:spPr>
          <a:xfrm>
            <a:off x="1039892" y="569327"/>
            <a:ext cx="13045916" cy="2066896"/>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35" name="Google Shape;735;p54"/>
          <p:cNvSpPr txBox="1">
            <a:spLocks noGrp="1"/>
          </p:cNvSpPr>
          <p:nvPr>
            <p:ph type="body" idx="1"/>
          </p:nvPr>
        </p:nvSpPr>
        <p:spPr>
          <a:xfrm>
            <a:off x="1039892" y="2846623"/>
            <a:ext cx="13045916" cy="6784865"/>
          </a:xfrm>
          <a:prstGeom prst="rect">
            <a:avLst/>
          </a:prstGeom>
          <a:noFill/>
          <a:ln>
            <a:noFill/>
          </a:ln>
        </p:spPr>
        <p:txBody>
          <a:bodyPr spcFirstLastPara="1" wrap="square" lIns="91425" tIns="45700" rIns="91425" bIns="45700" anchor="t" anchorCtr="0">
            <a:no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736" name="Google Shape;736;p54"/>
          <p:cNvSpPr txBox="1">
            <a:spLocks noGrp="1"/>
          </p:cNvSpPr>
          <p:nvPr>
            <p:ph type="dt" idx="10"/>
          </p:nvPr>
        </p:nvSpPr>
        <p:spPr>
          <a:xfrm>
            <a:off x="1039892" y="9911201"/>
            <a:ext cx="3403283" cy="5693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489"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9pPr>
          </a:lstStyle>
          <a:p>
            <a:endParaRPr/>
          </a:p>
        </p:txBody>
      </p:sp>
      <p:sp>
        <p:nvSpPr>
          <p:cNvPr id="737" name="Google Shape;737;p54"/>
          <p:cNvSpPr txBox="1">
            <a:spLocks noGrp="1"/>
          </p:cNvSpPr>
          <p:nvPr>
            <p:ph type="ftr" idx="11"/>
          </p:nvPr>
        </p:nvSpPr>
        <p:spPr>
          <a:xfrm>
            <a:off x="5010388" y="9911201"/>
            <a:ext cx="5104924" cy="5693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489"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737" b="0" i="0" u="none" strike="noStrike" cap="none">
                <a:solidFill>
                  <a:srgbClr val="000000"/>
                </a:solidFill>
                <a:latin typeface="Arial"/>
                <a:ea typeface="Arial"/>
                <a:cs typeface="Arial"/>
                <a:sym typeface="Arial"/>
              </a:defRPr>
            </a:lvl9pPr>
          </a:lstStyle>
          <a:p>
            <a:endParaRPr/>
          </a:p>
        </p:txBody>
      </p:sp>
      <p:sp>
        <p:nvSpPr>
          <p:cNvPr id="738" name="Google Shape;738;p54"/>
          <p:cNvSpPr txBox="1">
            <a:spLocks noGrp="1"/>
          </p:cNvSpPr>
          <p:nvPr>
            <p:ph type="sldNum" idx="12"/>
          </p:nvPr>
        </p:nvSpPr>
        <p:spPr>
          <a:xfrm>
            <a:off x="10682525" y="9911201"/>
            <a:ext cx="3403283" cy="5693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1200"/>
              <a:buFont typeface="Arial"/>
              <a:buNone/>
              <a:defRPr sz="1489"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877799364"/>
      </p:ext>
    </p:extLst>
  </p:cSld>
  <p:clrMap bg1="lt1" tx1="dk1" bg2="dk2" tx2="lt2" accent1="accent1" accent2="accent2" accent3="accent3" accent4="accent4" accent5="accent5" accent6="accent6" hlink="hlink" folHlink="folHlink"/>
  <p:sldLayoutIdLst>
    <p:sldLayoutId id="2147484228" r:id="rId1"/>
    <p:sldLayoutId id="2147484229" r:id="rId2"/>
    <p:sldLayoutId id="2147484230" r:id="rId3"/>
    <p:sldLayoutId id="2147484231" r:id="rId4"/>
    <p:sldLayoutId id="2147484232" r:id="rId5"/>
    <p:sldLayoutId id="2147484233" r:id="rId6"/>
    <p:sldLayoutId id="2147484234" r:id="rId7"/>
    <p:sldLayoutId id="2147484235" r:id="rId8"/>
    <p:sldLayoutId id="2147484236" r:id="rId9"/>
    <p:sldLayoutId id="2147484237" r:id="rId10"/>
    <p:sldLayoutId id="214748423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737" b="0" i="0" u="none" strike="noStrike" cap="none">
          <a:solidFill>
            <a:srgbClr val="000000"/>
          </a:solidFill>
          <a:latin typeface="Arial"/>
          <a:ea typeface="Arial"/>
          <a:cs typeface="Arial"/>
          <a:sym typeface="Arial"/>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cSld>
    <p:bg>
      <p:bgPr>
        <a:solidFill>
          <a:srgbClr val="F3F3F4"/>
        </a:solidFill>
        <a:effectLst/>
      </p:bgPr>
    </p:bg>
    <p:spTree>
      <p:nvGrpSpPr>
        <p:cNvPr id="1" name="Shape 428"/>
        <p:cNvGrpSpPr/>
        <p:nvPr/>
      </p:nvGrpSpPr>
      <p:grpSpPr>
        <a:xfrm>
          <a:off x="0" y="0"/>
          <a:ext cx="0" cy="0"/>
          <a:chOff x="0" y="0"/>
          <a:chExt cx="0" cy="0"/>
        </a:xfrm>
      </p:grpSpPr>
      <p:grpSp>
        <p:nvGrpSpPr>
          <p:cNvPr id="429" name="Google Shape;429;p46"/>
          <p:cNvGrpSpPr/>
          <p:nvPr/>
        </p:nvGrpSpPr>
        <p:grpSpPr>
          <a:xfrm>
            <a:off x="13564288" y="395702"/>
            <a:ext cx="651174" cy="526994"/>
            <a:chOff x="-1" y="-1"/>
            <a:chExt cx="393655" cy="253481"/>
          </a:xfrm>
        </p:grpSpPr>
        <p:cxnSp>
          <p:nvCxnSpPr>
            <p:cNvPr id="430" name="Google Shape;430;p46"/>
            <p:cNvCxnSpPr/>
            <p:nvPr/>
          </p:nvCxnSpPr>
          <p:spPr>
            <a:xfrm flipH="1">
              <a:off x="391580" y="0"/>
              <a:ext cx="1" cy="253480"/>
            </a:xfrm>
            <a:prstGeom prst="straightConnector1">
              <a:avLst/>
            </a:prstGeom>
            <a:noFill/>
            <a:ln w="19050" cap="flat" cmpd="sng">
              <a:solidFill>
                <a:schemeClr val="accent1"/>
              </a:solidFill>
              <a:prstDash val="solid"/>
              <a:bevel/>
              <a:headEnd type="none" w="sm" len="sm"/>
              <a:tailEnd type="triangle" w="med" len="med"/>
            </a:ln>
          </p:spPr>
        </p:cxnSp>
        <p:cxnSp>
          <p:nvCxnSpPr>
            <p:cNvPr id="431" name="Google Shape;431;p46"/>
            <p:cNvCxnSpPr/>
            <p:nvPr/>
          </p:nvCxnSpPr>
          <p:spPr>
            <a:xfrm>
              <a:off x="194983" y="22476"/>
              <a:ext cx="196598" cy="231004"/>
            </a:xfrm>
            <a:prstGeom prst="straightConnector1">
              <a:avLst/>
            </a:prstGeom>
            <a:noFill/>
            <a:ln w="19050" cap="flat" cmpd="sng">
              <a:solidFill>
                <a:schemeClr val="accent1"/>
              </a:solidFill>
              <a:prstDash val="solid"/>
              <a:bevel/>
              <a:headEnd type="none" w="sm" len="sm"/>
              <a:tailEnd type="triangle" w="med" len="med"/>
            </a:ln>
          </p:spPr>
        </p:cxnSp>
        <p:cxnSp>
          <p:nvCxnSpPr>
            <p:cNvPr id="432" name="Google Shape;432;p46"/>
            <p:cNvCxnSpPr/>
            <p:nvPr/>
          </p:nvCxnSpPr>
          <p:spPr>
            <a:xfrm flipH="1">
              <a:off x="6718" y="22476"/>
              <a:ext cx="192432" cy="231004"/>
            </a:xfrm>
            <a:prstGeom prst="straightConnector1">
              <a:avLst/>
            </a:prstGeom>
            <a:noFill/>
            <a:ln w="19050" cap="flat" cmpd="sng">
              <a:solidFill>
                <a:schemeClr val="accent1"/>
              </a:solidFill>
              <a:prstDash val="solid"/>
              <a:bevel/>
              <a:headEnd type="none" w="sm" len="sm"/>
              <a:tailEnd type="triangle" w="med" len="med"/>
            </a:ln>
          </p:spPr>
        </p:cxnSp>
        <p:cxnSp>
          <p:nvCxnSpPr>
            <p:cNvPr id="433" name="Google Shape;433;p46"/>
            <p:cNvCxnSpPr/>
            <p:nvPr/>
          </p:nvCxnSpPr>
          <p:spPr>
            <a:xfrm flipH="1">
              <a:off x="6718" y="0"/>
              <a:ext cx="1" cy="253480"/>
            </a:xfrm>
            <a:prstGeom prst="straightConnector1">
              <a:avLst/>
            </a:prstGeom>
            <a:noFill/>
            <a:ln w="19050" cap="flat" cmpd="sng">
              <a:solidFill>
                <a:schemeClr val="accent1"/>
              </a:solidFill>
              <a:prstDash val="solid"/>
              <a:bevel/>
              <a:headEnd type="none" w="sm" len="sm"/>
              <a:tailEnd type="triangle" w="med" len="med"/>
            </a:ln>
          </p:spPr>
        </p:cxnSp>
        <p:cxnSp>
          <p:nvCxnSpPr>
            <p:cNvPr id="434" name="Google Shape;434;p46"/>
            <p:cNvCxnSpPr/>
            <p:nvPr/>
          </p:nvCxnSpPr>
          <p:spPr>
            <a:xfrm rot="10800000">
              <a:off x="-1" y="253479"/>
              <a:ext cx="393655" cy="1"/>
            </a:xfrm>
            <a:prstGeom prst="straightConnector1">
              <a:avLst/>
            </a:prstGeom>
            <a:noFill/>
            <a:ln w="19050" cap="flat" cmpd="sng">
              <a:solidFill>
                <a:schemeClr val="accent1"/>
              </a:solidFill>
              <a:prstDash val="solid"/>
              <a:bevel/>
              <a:headEnd type="none" w="sm" len="sm"/>
              <a:tailEnd type="triangle" w="med" len="med"/>
            </a:ln>
          </p:spPr>
        </p:cxnSp>
        <p:cxnSp>
          <p:nvCxnSpPr>
            <p:cNvPr id="435" name="Google Shape;435;p46"/>
            <p:cNvCxnSpPr/>
            <p:nvPr/>
          </p:nvCxnSpPr>
          <p:spPr>
            <a:xfrm flipH="1">
              <a:off x="199149" y="0"/>
              <a:ext cx="192432" cy="231003"/>
            </a:xfrm>
            <a:prstGeom prst="straightConnector1">
              <a:avLst/>
            </a:prstGeom>
            <a:noFill/>
            <a:ln w="19050" cap="flat" cmpd="sng">
              <a:solidFill>
                <a:schemeClr val="accent1"/>
              </a:solidFill>
              <a:prstDash val="solid"/>
              <a:bevel/>
              <a:headEnd type="none" w="sm" len="sm"/>
              <a:tailEnd type="triangle" w="med" len="med"/>
            </a:ln>
          </p:spPr>
        </p:cxnSp>
        <p:cxnSp>
          <p:nvCxnSpPr>
            <p:cNvPr id="436" name="Google Shape;436;p46"/>
            <p:cNvCxnSpPr/>
            <p:nvPr/>
          </p:nvCxnSpPr>
          <p:spPr>
            <a:xfrm>
              <a:off x="6718" y="-1"/>
              <a:ext cx="194546" cy="232938"/>
            </a:xfrm>
            <a:prstGeom prst="straightConnector1">
              <a:avLst/>
            </a:prstGeom>
            <a:noFill/>
            <a:ln w="19050" cap="flat" cmpd="sng">
              <a:solidFill>
                <a:schemeClr val="accent1"/>
              </a:solidFill>
              <a:prstDash val="solid"/>
              <a:bevel/>
              <a:headEnd type="none" w="sm" len="sm"/>
              <a:tailEnd type="triangle" w="med" len="med"/>
            </a:ln>
          </p:spPr>
        </p:cxnSp>
      </p:grpSp>
      <p:sp>
        <p:nvSpPr>
          <p:cNvPr id="437" name="Google Shape;437;p46"/>
          <p:cNvSpPr/>
          <p:nvPr/>
        </p:nvSpPr>
        <p:spPr>
          <a:xfrm>
            <a:off x="756286" y="9888125"/>
            <a:ext cx="3529330" cy="434838"/>
          </a:xfrm>
          <a:prstGeom prst="rect">
            <a:avLst/>
          </a:prstGeom>
          <a:noFill/>
          <a:ln>
            <a:noFill/>
          </a:ln>
        </p:spPr>
        <p:txBody>
          <a:bodyPr spcFirstLastPara="1" wrap="square" lIns="75619" tIns="63996" rIns="75619" bIns="63996" anchor="ctr" anchorCtr="0">
            <a:spAutoFit/>
          </a:bodyPr>
          <a:lstStyle/>
          <a:p>
            <a:pPr marL="0" marR="0" lvl="0" indent="0" algn="l" rtl="0">
              <a:lnSpc>
                <a:spcPct val="100000"/>
              </a:lnSpc>
              <a:spcBef>
                <a:spcPts val="0"/>
              </a:spcBef>
              <a:spcAft>
                <a:spcPts val="0"/>
              </a:spcAft>
              <a:buClr>
                <a:srgbClr val="000000"/>
              </a:buClr>
              <a:buSzPts val="1418"/>
              <a:buFont typeface="Arial"/>
              <a:buNone/>
            </a:pPr>
            <a:r>
              <a:rPr lang="ru-RU" sz="1986" b="0" i="0" u="none" strike="noStrike" cap="none">
                <a:solidFill>
                  <a:srgbClr val="888888"/>
                </a:solidFill>
                <a:latin typeface="Calibri"/>
                <a:ea typeface="Calibri"/>
                <a:cs typeface="Calibri"/>
                <a:sym typeface="Calibri"/>
              </a:rPr>
              <a:t>www.bestppt.com</a:t>
            </a:r>
            <a:endParaRPr sz="1961" b="0" i="0" u="none" strike="noStrike" cap="none">
              <a:solidFill>
                <a:srgbClr val="000000"/>
              </a:solidFill>
              <a:latin typeface="Arial"/>
              <a:ea typeface="Arial"/>
              <a:cs typeface="Arial"/>
              <a:sym typeface="Arial"/>
            </a:endParaRPr>
          </a:p>
        </p:txBody>
      </p:sp>
      <p:grpSp>
        <p:nvGrpSpPr>
          <p:cNvPr id="438" name="Google Shape;438;p46"/>
          <p:cNvGrpSpPr/>
          <p:nvPr/>
        </p:nvGrpSpPr>
        <p:grpSpPr>
          <a:xfrm>
            <a:off x="7042994" y="9813694"/>
            <a:ext cx="1039714" cy="583702"/>
            <a:chOff x="-1" y="-1"/>
            <a:chExt cx="628542" cy="280757"/>
          </a:xfrm>
        </p:grpSpPr>
        <p:sp>
          <p:nvSpPr>
            <p:cNvPr id="439" name="Google Shape;439;p46"/>
            <p:cNvSpPr/>
            <p:nvPr/>
          </p:nvSpPr>
          <p:spPr>
            <a:xfrm>
              <a:off x="-1" y="-1"/>
              <a:ext cx="276849" cy="276849"/>
            </a:xfrm>
            <a:prstGeom prst="ellipse">
              <a:avLst/>
            </a:prstGeom>
            <a:noFill/>
            <a:ln w="9525" cap="flat" cmpd="sng">
              <a:solidFill>
                <a:srgbClr val="D9D9D9"/>
              </a:solidFill>
              <a:prstDash val="solid"/>
              <a:bevel/>
              <a:headEnd type="none" w="sm" len="sm"/>
              <a:tailEnd type="none" w="sm" len="sm"/>
            </a:ln>
          </p:spPr>
          <p:txBody>
            <a:bodyPr spcFirstLastPara="1" wrap="square" lIns="45700" tIns="45700" rIns="45700" bIns="45700" anchor="ctr" anchorCtr="0">
              <a:noAutofit/>
            </a:bodyPr>
            <a:lstStyle/>
            <a:p>
              <a:pPr marL="0" marR="0" lvl="0" indent="0" algn="ctr" rtl="0">
                <a:lnSpc>
                  <a:spcPct val="100000"/>
                </a:lnSpc>
                <a:spcBef>
                  <a:spcPts val="0"/>
                </a:spcBef>
                <a:spcAft>
                  <a:spcPts val="0"/>
                </a:spcAft>
                <a:buClr>
                  <a:srgbClr val="000000"/>
                </a:buClr>
                <a:buSzPts val="1654"/>
                <a:buFont typeface="Arial"/>
                <a:buNone/>
              </a:pPr>
              <a:endParaRPr sz="2316" b="0" i="0" u="none" strike="noStrike" cap="none">
                <a:solidFill>
                  <a:srgbClr val="000000"/>
                </a:solidFill>
                <a:latin typeface="Arial"/>
                <a:ea typeface="Arial"/>
                <a:cs typeface="Arial"/>
                <a:sym typeface="Arial"/>
              </a:endParaRPr>
            </a:p>
          </p:txBody>
        </p:sp>
        <p:sp>
          <p:nvSpPr>
            <p:cNvPr id="440" name="Google Shape;440;p46"/>
            <p:cNvSpPr/>
            <p:nvPr/>
          </p:nvSpPr>
          <p:spPr>
            <a:xfrm>
              <a:off x="351692" y="3907"/>
              <a:ext cx="276849" cy="276849"/>
            </a:xfrm>
            <a:prstGeom prst="ellipse">
              <a:avLst/>
            </a:prstGeom>
            <a:noFill/>
            <a:ln w="9525" cap="flat" cmpd="sng">
              <a:solidFill>
                <a:srgbClr val="D9D9D9"/>
              </a:solidFill>
              <a:prstDash val="solid"/>
              <a:bevel/>
              <a:headEnd type="none" w="sm" len="sm"/>
              <a:tailEnd type="none" w="sm" len="sm"/>
            </a:ln>
          </p:spPr>
          <p:txBody>
            <a:bodyPr spcFirstLastPara="1" wrap="square" lIns="45700" tIns="45700" rIns="45700" bIns="45700" anchor="ctr" anchorCtr="0">
              <a:noAutofit/>
            </a:bodyPr>
            <a:lstStyle/>
            <a:p>
              <a:pPr marL="0" marR="0" lvl="0" indent="0" algn="ctr" rtl="0">
                <a:lnSpc>
                  <a:spcPct val="100000"/>
                </a:lnSpc>
                <a:spcBef>
                  <a:spcPts val="0"/>
                </a:spcBef>
                <a:spcAft>
                  <a:spcPts val="0"/>
                </a:spcAft>
                <a:buClr>
                  <a:srgbClr val="000000"/>
                </a:buClr>
                <a:buSzPts val="1654"/>
                <a:buFont typeface="Arial"/>
                <a:buNone/>
              </a:pPr>
              <a:endParaRPr sz="2316" b="0" i="0" u="none" strike="noStrike" cap="none">
                <a:solidFill>
                  <a:srgbClr val="000000"/>
                </a:solidFill>
                <a:latin typeface="Arial"/>
                <a:ea typeface="Arial"/>
                <a:cs typeface="Arial"/>
                <a:sym typeface="Arial"/>
              </a:endParaRPr>
            </a:p>
          </p:txBody>
        </p:sp>
        <p:grpSp>
          <p:nvGrpSpPr>
            <p:cNvPr id="441" name="Google Shape;441;p46"/>
            <p:cNvGrpSpPr/>
            <p:nvPr/>
          </p:nvGrpSpPr>
          <p:grpSpPr>
            <a:xfrm>
              <a:off x="109385" y="104965"/>
              <a:ext cx="45722" cy="73401"/>
              <a:chOff x="-1" y="1"/>
              <a:chExt cx="45720" cy="73400"/>
            </a:xfrm>
          </p:grpSpPr>
          <p:cxnSp>
            <p:nvCxnSpPr>
              <p:cNvPr id="442" name="Google Shape;442;p46"/>
              <p:cNvCxnSpPr/>
              <p:nvPr/>
            </p:nvCxnSpPr>
            <p:spPr>
              <a:xfrm rot="10800000" flipH="1">
                <a:off x="0" y="1"/>
                <a:ext cx="45719" cy="38909"/>
              </a:xfrm>
              <a:prstGeom prst="straightConnector1">
                <a:avLst/>
              </a:prstGeom>
              <a:noFill/>
              <a:ln w="9525" cap="flat" cmpd="sng">
                <a:solidFill>
                  <a:srgbClr val="808080"/>
                </a:solidFill>
                <a:prstDash val="solid"/>
                <a:bevel/>
                <a:headEnd type="none" w="sm" len="sm"/>
                <a:tailEnd type="triangle" w="med" len="med"/>
              </a:ln>
            </p:spPr>
          </p:cxnSp>
          <p:cxnSp>
            <p:nvCxnSpPr>
              <p:cNvPr id="443" name="Google Shape;443;p46"/>
              <p:cNvCxnSpPr/>
              <p:nvPr/>
            </p:nvCxnSpPr>
            <p:spPr>
              <a:xfrm>
                <a:off x="-1" y="35317"/>
                <a:ext cx="45719" cy="38084"/>
              </a:xfrm>
              <a:prstGeom prst="straightConnector1">
                <a:avLst/>
              </a:prstGeom>
              <a:noFill/>
              <a:ln w="9525" cap="flat" cmpd="sng">
                <a:solidFill>
                  <a:srgbClr val="808080"/>
                </a:solidFill>
                <a:prstDash val="solid"/>
                <a:bevel/>
                <a:headEnd type="none" w="sm" len="sm"/>
                <a:tailEnd type="triangle" w="med" len="med"/>
              </a:ln>
            </p:spPr>
          </p:cxnSp>
        </p:grpSp>
        <p:grpSp>
          <p:nvGrpSpPr>
            <p:cNvPr id="444" name="Google Shape;444;p46"/>
            <p:cNvGrpSpPr/>
            <p:nvPr/>
          </p:nvGrpSpPr>
          <p:grpSpPr>
            <a:xfrm>
              <a:off x="471163" y="102635"/>
              <a:ext cx="45720" cy="73401"/>
              <a:chOff x="0" y="0"/>
              <a:chExt cx="45719" cy="73400"/>
            </a:xfrm>
          </p:grpSpPr>
          <p:cxnSp>
            <p:nvCxnSpPr>
              <p:cNvPr id="445" name="Google Shape;445;p46"/>
              <p:cNvCxnSpPr/>
              <p:nvPr/>
            </p:nvCxnSpPr>
            <p:spPr>
              <a:xfrm flipH="1">
                <a:off x="0" y="34491"/>
                <a:ext cx="45719" cy="38909"/>
              </a:xfrm>
              <a:prstGeom prst="straightConnector1">
                <a:avLst/>
              </a:prstGeom>
              <a:noFill/>
              <a:ln w="9525" cap="flat" cmpd="sng">
                <a:solidFill>
                  <a:srgbClr val="808080"/>
                </a:solidFill>
                <a:prstDash val="solid"/>
                <a:bevel/>
                <a:headEnd type="none" w="sm" len="sm"/>
                <a:tailEnd type="triangle" w="med" len="med"/>
              </a:ln>
            </p:spPr>
          </p:cxnSp>
          <p:cxnSp>
            <p:nvCxnSpPr>
              <p:cNvPr id="446" name="Google Shape;446;p46"/>
              <p:cNvCxnSpPr/>
              <p:nvPr/>
            </p:nvCxnSpPr>
            <p:spPr>
              <a:xfrm rot="10800000">
                <a:off x="1" y="0"/>
                <a:ext cx="45718" cy="38083"/>
              </a:xfrm>
              <a:prstGeom prst="straightConnector1">
                <a:avLst/>
              </a:prstGeom>
              <a:noFill/>
              <a:ln w="9525" cap="flat" cmpd="sng">
                <a:solidFill>
                  <a:srgbClr val="808080"/>
                </a:solidFill>
                <a:prstDash val="solid"/>
                <a:bevel/>
                <a:headEnd type="none" w="sm" len="sm"/>
                <a:tailEnd type="triangle" w="med" len="med"/>
              </a:ln>
            </p:spPr>
          </p:cxnSp>
        </p:grpSp>
      </p:grpSp>
      <p:cxnSp>
        <p:nvCxnSpPr>
          <p:cNvPr id="447" name="Google Shape;447;p46"/>
          <p:cNvCxnSpPr/>
          <p:nvPr/>
        </p:nvCxnSpPr>
        <p:spPr>
          <a:xfrm rot="10800000">
            <a:off x="661341" y="1168538"/>
            <a:ext cx="13759576" cy="2"/>
          </a:xfrm>
          <a:prstGeom prst="straightConnector1">
            <a:avLst/>
          </a:prstGeom>
          <a:noFill/>
          <a:ln w="9525" cap="flat" cmpd="sng">
            <a:solidFill>
              <a:srgbClr val="E0E0E0"/>
            </a:solidFill>
            <a:prstDash val="solid"/>
            <a:bevel/>
            <a:headEnd type="none" w="sm" len="sm"/>
            <a:tailEnd type="triangle" w="med" len="med"/>
          </a:ln>
        </p:spPr>
      </p:cxnSp>
      <p:sp>
        <p:nvSpPr>
          <p:cNvPr id="448" name="Google Shape;448;p46"/>
          <p:cNvSpPr/>
          <p:nvPr/>
        </p:nvSpPr>
        <p:spPr>
          <a:xfrm>
            <a:off x="0" y="0"/>
            <a:ext cx="15125700" cy="10693400"/>
          </a:xfrm>
          <a:prstGeom prst="rect">
            <a:avLst/>
          </a:prstGeom>
          <a:solidFill>
            <a:srgbClr val="F3F3F4"/>
          </a:solidFill>
          <a:ln>
            <a:noFill/>
          </a:ln>
        </p:spPr>
        <p:txBody>
          <a:bodyPr spcFirstLastPara="1" wrap="square" lIns="75619" tIns="63996" rIns="75619" bIns="63996" anchor="ctr" anchorCtr="0">
            <a:noAutofit/>
          </a:bodyPr>
          <a:lstStyle/>
          <a:p>
            <a:pPr marL="0" marR="0" lvl="0" indent="0" algn="ctr" rtl="0">
              <a:lnSpc>
                <a:spcPct val="100000"/>
              </a:lnSpc>
              <a:spcBef>
                <a:spcPts val="0"/>
              </a:spcBef>
              <a:spcAft>
                <a:spcPts val="0"/>
              </a:spcAft>
              <a:buClr>
                <a:srgbClr val="000000"/>
              </a:buClr>
              <a:buSzPts val="1654"/>
              <a:buFont typeface="Arial"/>
              <a:buNone/>
            </a:pPr>
            <a:endParaRPr sz="2316" b="0" i="0" u="none" strike="noStrike" cap="none">
              <a:solidFill>
                <a:srgbClr val="000000"/>
              </a:solidFill>
              <a:latin typeface="Arial"/>
              <a:ea typeface="Arial"/>
              <a:cs typeface="Arial"/>
              <a:sym typeface="Arial"/>
            </a:endParaRPr>
          </a:p>
        </p:txBody>
      </p:sp>
      <p:sp>
        <p:nvSpPr>
          <p:cNvPr id="449" name="Google Shape;449;p46"/>
          <p:cNvSpPr txBox="1">
            <a:spLocks noGrp="1"/>
          </p:cNvSpPr>
          <p:nvPr>
            <p:ph type="title"/>
          </p:nvPr>
        </p:nvSpPr>
        <p:spPr>
          <a:xfrm>
            <a:off x="756286" y="143570"/>
            <a:ext cx="13613130" cy="2351558"/>
          </a:xfrm>
          <a:prstGeom prst="rect">
            <a:avLst/>
          </a:prstGeom>
          <a:noFill/>
          <a:ln>
            <a:noFill/>
          </a:ln>
        </p:spPr>
        <p:txBody>
          <a:bodyPr spcFirstLastPara="1" wrap="square" lIns="0" tIns="0" rIns="0" bIns="0" anchor="ctr" anchorCtr="0">
            <a:normAutofit/>
          </a:bodyPr>
          <a:lstStyle>
            <a:lvl1pPr marR="0" lvl="0" algn="l" rtl="0">
              <a:lnSpc>
                <a:spcPct val="100000"/>
              </a:lnSpc>
              <a:spcBef>
                <a:spcPts val="0"/>
              </a:spcBef>
              <a:spcAft>
                <a:spcPts val="0"/>
              </a:spcAft>
              <a:buClr>
                <a:srgbClr val="000000"/>
              </a:buClr>
              <a:buSzPts val="1654"/>
              <a:buFont typeface="Helvetica Neue"/>
              <a:buNone/>
              <a:defRPr sz="1654" b="1"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0"/>
              </a:spcBef>
              <a:spcAft>
                <a:spcPts val="0"/>
              </a:spcAft>
              <a:buClr>
                <a:srgbClr val="000000"/>
              </a:buClr>
              <a:buSzPts val="1654"/>
              <a:buFont typeface="Helvetica Neue"/>
              <a:buNone/>
              <a:defRPr sz="1654" b="1"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0"/>
              </a:spcBef>
              <a:spcAft>
                <a:spcPts val="0"/>
              </a:spcAft>
              <a:buClr>
                <a:srgbClr val="000000"/>
              </a:buClr>
              <a:buSzPts val="1654"/>
              <a:buFont typeface="Helvetica Neue"/>
              <a:buNone/>
              <a:defRPr sz="1654" b="1"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0"/>
              </a:spcBef>
              <a:spcAft>
                <a:spcPts val="0"/>
              </a:spcAft>
              <a:buClr>
                <a:srgbClr val="000000"/>
              </a:buClr>
              <a:buSzPts val="1654"/>
              <a:buFont typeface="Helvetica Neue"/>
              <a:buNone/>
              <a:defRPr sz="1654" b="1"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0"/>
              </a:spcBef>
              <a:spcAft>
                <a:spcPts val="0"/>
              </a:spcAft>
              <a:buClr>
                <a:srgbClr val="000000"/>
              </a:buClr>
              <a:buSzPts val="1654"/>
              <a:buFont typeface="Helvetica Neue"/>
              <a:buNone/>
              <a:defRPr sz="1654" b="1"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0"/>
              </a:spcBef>
              <a:spcAft>
                <a:spcPts val="0"/>
              </a:spcAft>
              <a:buClr>
                <a:srgbClr val="000000"/>
              </a:buClr>
              <a:buSzPts val="1654"/>
              <a:buFont typeface="Helvetica Neue"/>
              <a:buNone/>
              <a:defRPr sz="1654" b="1"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0"/>
              </a:spcBef>
              <a:spcAft>
                <a:spcPts val="0"/>
              </a:spcAft>
              <a:buClr>
                <a:srgbClr val="000000"/>
              </a:buClr>
              <a:buSzPts val="1654"/>
              <a:buFont typeface="Helvetica Neue"/>
              <a:buNone/>
              <a:defRPr sz="1654" b="1"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0"/>
              </a:spcBef>
              <a:spcAft>
                <a:spcPts val="0"/>
              </a:spcAft>
              <a:buClr>
                <a:srgbClr val="000000"/>
              </a:buClr>
              <a:buSzPts val="1654"/>
              <a:buFont typeface="Helvetica Neue"/>
              <a:buNone/>
              <a:defRPr sz="1654" b="1"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0"/>
              </a:spcBef>
              <a:spcAft>
                <a:spcPts val="0"/>
              </a:spcAft>
              <a:buClr>
                <a:srgbClr val="000000"/>
              </a:buClr>
              <a:buSzPts val="1654"/>
              <a:buFont typeface="Helvetica Neue"/>
              <a:buNone/>
              <a:defRPr sz="1654" b="1" i="0" u="none" strike="noStrike" cap="none">
                <a:solidFill>
                  <a:srgbClr val="000000"/>
                </a:solidFill>
                <a:latin typeface="Helvetica Neue"/>
                <a:ea typeface="Helvetica Neue"/>
                <a:cs typeface="Helvetica Neue"/>
                <a:sym typeface="Helvetica Neue"/>
              </a:defRPr>
            </a:lvl9pPr>
          </a:lstStyle>
          <a:p>
            <a:endParaRPr/>
          </a:p>
        </p:txBody>
      </p:sp>
      <p:sp>
        <p:nvSpPr>
          <p:cNvPr id="450" name="Google Shape;450;p46"/>
          <p:cNvSpPr txBox="1">
            <a:spLocks noGrp="1"/>
          </p:cNvSpPr>
          <p:nvPr>
            <p:ph type="body" idx="1"/>
          </p:nvPr>
        </p:nvSpPr>
        <p:spPr>
          <a:xfrm>
            <a:off x="756286" y="2495127"/>
            <a:ext cx="13613130" cy="8198273"/>
          </a:xfrm>
          <a:prstGeom prst="rect">
            <a:avLst/>
          </a:prstGeom>
          <a:noFill/>
          <a:ln>
            <a:noFill/>
          </a:ln>
        </p:spPr>
        <p:txBody>
          <a:bodyPr spcFirstLastPara="1" wrap="square" lIns="45700" tIns="45700" rIns="45700" bIns="45700" anchor="t" anchorCtr="0">
            <a:normAutofit/>
          </a:bodyPr>
          <a:lstStyle>
            <a:lvl1pPr marL="457200" marR="0" lvl="0" indent="-408622" algn="l" rtl="0">
              <a:lnSpc>
                <a:spcPct val="100000"/>
              </a:lnSpc>
              <a:spcBef>
                <a:spcPts val="591"/>
              </a:spcBef>
              <a:spcAft>
                <a:spcPts val="0"/>
              </a:spcAft>
              <a:buClr>
                <a:srgbClr val="000000"/>
              </a:buClr>
              <a:buSzPts val="2835"/>
              <a:buFont typeface="Arial"/>
              <a:buChar char="•"/>
              <a:defRPr sz="2835" b="0" i="0" u="none" strike="noStrike" cap="none">
                <a:solidFill>
                  <a:srgbClr val="000000"/>
                </a:solidFill>
                <a:latin typeface="Helvetica Neue"/>
                <a:ea typeface="Helvetica Neue"/>
                <a:cs typeface="Helvetica Neue"/>
                <a:sym typeface="Helvetica Neue"/>
              </a:defRPr>
            </a:lvl1pPr>
            <a:lvl2pPr marL="914400" marR="0" lvl="1" indent="-408622" algn="l" rtl="0">
              <a:lnSpc>
                <a:spcPct val="100000"/>
              </a:lnSpc>
              <a:spcBef>
                <a:spcPts val="591"/>
              </a:spcBef>
              <a:spcAft>
                <a:spcPts val="0"/>
              </a:spcAft>
              <a:buClr>
                <a:srgbClr val="000000"/>
              </a:buClr>
              <a:buSzPts val="2835"/>
              <a:buFont typeface="Arial"/>
              <a:buChar char="–"/>
              <a:defRPr sz="2835" b="0" i="0" u="none" strike="noStrike" cap="none">
                <a:solidFill>
                  <a:srgbClr val="000000"/>
                </a:solidFill>
                <a:latin typeface="Helvetica Neue"/>
                <a:ea typeface="Helvetica Neue"/>
                <a:cs typeface="Helvetica Neue"/>
                <a:sym typeface="Helvetica Neue"/>
              </a:defRPr>
            </a:lvl2pPr>
            <a:lvl3pPr marL="1371600" marR="0" lvl="2" indent="-408622" algn="l" rtl="0">
              <a:lnSpc>
                <a:spcPct val="100000"/>
              </a:lnSpc>
              <a:spcBef>
                <a:spcPts val="591"/>
              </a:spcBef>
              <a:spcAft>
                <a:spcPts val="0"/>
              </a:spcAft>
              <a:buClr>
                <a:srgbClr val="000000"/>
              </a:buClr>
              <a:buSzPts val="2835"/>
              <a:buFont typeface="Arial"/>
              <a:buChar char="•"/>
              <a:defRPr sz="2835" b="0" i="0" u="none" strike="noStrike" cap="none">
                <a:solidFill>
                  <a:srgbClr val="000000"/>
                </a:solidFill>
                <a:latin typeface="Helvetica Neue"/>
                <a:ea typeface="Helvetica Neue"/>
                <a:cs typeface="Helvetica Neue"/>
                <a:sym typeface="Helvetica Neue"/>
              </a:defRPr>
            </a:lvl3pPr>
            <a:lvl4pPr marL="1828800" marR="0" lvl="3" indent="-408622" algn="l" rtl="0">
              <a:lnSpc>
                <a:spcPct val="100000"/>
              </a:lnSpc>
              <a:spcBef>
                <a:spcPts val="591"/>
              </a:spcBef>
              <a:spcAft>
                <a:spcPts val="0"/>
              </a:spcAft>
              <a:buClr>
                <a:srgbClr val="000000"/>
              </a:buClr>
              <a:buSzPts val="2835"/>
              <a:buFont typeface="Arial"/>
              <a:buChar char="–"/>
              <a:defRPr sz="2835" b="0" i="0" u="none" strike="noStrike" cap="none">
                <a:solidFill>
                  <a:srgbClr val="000000"/>
                </a:solidFill>
                <a:latin typeface="Helvetica Neue"/>
                <a:ea typeface="Helvetica Neue"/>
                <a:cs typeface="Helvetica Neue"/>
                <a:sym typeface="Helvetica Neue"/>
              </a:defRPr>
            </a:lvl4pPr>
            <a:lvl5pPr marL="2286000" marR="0" lvl="4" indent="-408622" algn="l" rtl="0">
              <a:lnSpc>
                <a:spcPct val="100000"/>
              </a:lnSpc>
              <a:spcBef>
                <a:spcPts val="591"/>
              </a:spcBef>
              <a:spcAft>
                <a:spcPts val="0"/>
              </a:spcAft>
              <a:buClr>
                <a:srgbClr val="000000"/>
              </a:buClr>
              <a:buSzPts val="2835"/>
              <a:buFont typeface="Arial"/>
              <a:buChar char="»"/>
              <a:defRPr sz="2835" b="0" i="0" u="none" strike="noStrike" cap="none">
                <a:solidFill>
                  <a:srgbClr val="000000"/>
                </a:solidFill>
                <a:latin typeface="Helvetica Neue"/>
                <a:ea typeface="Helvetica Neue"/>
                <a:cs typeface="Helvetica Neue"/>
                <a:sym typeface="Helvetica Neue"/>
              </a:defRPr>
            </a:lvl5pPr>
            <a:lvl6pPr marL="2743200" marR="0" lvl="5" indent="-408622" algn="l" rtl="0">
              <a:lnSpc>
                <a:spcPct val="100000"/>
              </a:lnSpc>
              <a:spcBef>
                <a:spcPts val="591"/>
              </a:spcBef>
              <a:spcAft>
                <a:spcPts val="0"/>
              </a:spcAft>
              <a:buClr>
                <a:srgbClr val="000000"/>
              </a:buClr>
              <a:buSzPts val="2835"/>
              <a:buFont typeface="Arial"/>
              <a:buChar char="•"/>
              <a:defRPr sz="2835" b="0" i="0" u="none" strike="noStrike" cap="none">
                <a:solidFill>
                  <a:srgbClr val="000000"/>
                </a:solidFill>
                <a:latin typeface="Helvetica Neue"/>
                <a:ea typeface="Helvetica Neue"/>
                <a:cs typeface="Helvetica Neue"/>
                <a:sym typeface="Helvetica Neue"/>
              </a:defRPr>
            </a:lvl6pPr>
            <a:lvl7pPr marL="3200400" marR="0" lvl="6" indent="-408622" algn="l" rtl="0">
              <a:lnSpc>
                <a:spcPct val="100000"/>
              </a:lnSpc>
              <a:spcBef>
                <a:spcPts val="591"/>
              </a:spcBef>
              <a:spcAft>
                <a:spcPts val="0"/>
              </a:spcAft>
              <a:buClr>
                <a:srgbClr val="000000"/>
              </a:buClr>
              <a:buSzPts val="2835"/>
              <a:buFont typeface="Arial"/>
              <a:buChar char="•"/>
              <a:defRPr sz="2835" b="0" i="0" u="none" strike="noStrike" cap="none">
                <a:solidFill>
                  <a:srgbClr val="000000"/>
                </a:solidFill>
                <a:latin typeface="Helvetica Neue"/>
                <a:ea typeface="Helvetica Neue"/>
                <a:cs typeface="Helvetica Neue"/>
                <a:sym typeface="Helvetica Neue"/>
              </a:defRPr>
            </a:lvl7pPr>
            <a:lvl8pPr marL="3657600" marR="0" lvl="7" indent="-408622" algn="l" rtl="0">
              <a:lnSpc>
                <a:spcPct val="100000"/>
              </a:lnSpc>
              <a:spcBef>
                <a:spcPts val="591"/>
              </a:spcBef>
              <a:spcAft>
                <a:spcPts val="0"/>
              </a:spcAft>
              <a:buClr>
                <a:srgbClr val="000000"/>
              </a:buClr>
              <a:buSzPts val="2835"/>
              <a:buFont typeface="Arial"/>
              <a:buChar char="•"/>
              <a:defRPr sz="2835" b="0" i="0" u="none" strike="noStrike" cap="none">
                <a:solidFill>
                  <a:srgbClr val="000000"/>
                </a:solidFill>
                <a:latin typeface="Helvetica Neue"/>
                <a:ea typeface="Helvetica Neue"/>
                <a:cs typeface="Helvetica Neue"/>
                <a:sym typeface="Helvetica Neue"/>
              </a:defRPr>
            </a:lvl8pPr>
            <a:lvl9pPr marL="4114800" marR="0" lvl="8" indent="-408622" algn="l" rtl="0">
              <a:lnSpc>
                <a:spcPct val="100000"/>
              </a:lnSpc>
              <a:spcBef>
                <a:spcPts val="591"/>
              </a:spcBef>
              <a:spcAft>
                <a:spcPts val="0"/>
              </a:spcAft>
              <a:buClr>
                <a:srgbClr val="000000"/>
              </a:buClr>
              <a:buSzPts val="2835"/>
              <a:buFont typeface="Arial"/>
              <a:buChar char="•"/>
              <a:defRPr sz="2835" b="0" i="0" u="none" strike="noStrike" cap="none">
                <a:solidFill>
                  <a:srgbClr val="000000"/>
                </a:solidFill>
                <a:latin typeface="Helvetica Neue"/>
                <a:ea typeface="Helvetica Neue"/>
                <a:cs typeface="Helvetica Neue"/>
                <a:sym typeface="Helvetica Neue"/>
              </a:defRPr>
            </a:lvl9pPr>
          </a:lstStyle>
          <a:p>
            <a:endParaRPr/>
          </a:p>
        </p:txBody>
      </p:sp>
      <p:sp>
        <p:nvSpPr>
          <p:cNvPr id="451" name="Google Shape;451;p46"/>
          <p:cNvSpPr txBox="1">
            <a:spLocks noGrp="1"/>
          </p:cNvSpPr>
          <p:nvPr>
            <p:ph type="sldNum" idx="12"/>
          </p:nvPr>
        </p:nvSpPr>
        <p:spPr>
          <a:xfrm>
            <a:off x="11421848" y="9940290"/>
            <a:ext cx="3529330" cy="397889"/>
          </a:xfrm>
          <a:prstGeom prst="rect">
            <a:avLst/>
          </a:prstGeom>
          <a:noFill/>
          <a:ln>
            <a:noFill/>
          </a:ln>
        </p:spPr>
        <p:txBody>
          <a:bodyPr spcFirstLastPara="1" wrap="square" lIns="45700" tIns="45700" rIns="45700" bIns="45700" anchor="ctr" anchorCtr="0">
            <a:spAutoFit/>
          </a:bodyPr>
          <a:lstStyle>
            <a:lvl1pPr marL="0" marR="0" lvl="0" indent="0" algn="r" rtl="0">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418"/>
              <a:buFont typeface="Arial"/>
              <a:buNone/>
              <a:defRPr sz="1986" b="0" i="0" u="none" strike="noStrike" cap="none">
                <a:solidFill>
                  <a:srgbClr val="888888"/>
                </a:solidFill>
                <a:latin typeface="Calibri"/>
                <a:ea typeface="Calibri"/>
                <a:cs typeface="Calibri"/>
                <a:sym typeface="Calibri"/>
              </a:defRPr>
            </a:lvl9pPr>
          </a:lstStyle>
          <a:p>
            <a:fld id="{00000000-1234-1234-1234-123412341234}" type="slidenum">
              <a:rPr lang="ru-RU" smtClean="0"/>
              <a:pPr/>
              <a:t>‹#›</a:t>
            </a:fld>
            <a:endParaRPr lang="ru-RU"/>
          </a:p>
        </p:txBody>
      </p:sp>
    </p:spTree>
    <p:extLst>
      <p:ext uri="{BB962C8B-B14F-4D97-AF65-F5344CB8AC3E}">
        <p14:creationId xmlns:p14="http://schemas.microsoft.com/office/powerpoint/2010/main" val="2325408948"/>
      </p:ext>
    </p:extLst>
  </p:cSld>
  <p:clrMap bg1="lt1" tx1="dk1" bg2="dk2" tx2="lt2" accent1="accent1" accent2="accent2" accent3="accent3" accent4="accent4" accent5="accent5" accent6="accent6" hlink="hlink" folHlink="folHlink"/>
  <p:sldLayoutIdLst>
    <p:sldLayoutId id="2147484240" r:id="rId1"/>
    <p:sldLayoutId id="2147484241" r:id="rId2"/>
    <p:sldLayoutId id="2147484242" r:id="rId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1" b="0" i="0" u="none" strike="noStrike" cap="none">
          <a:solidFill>
            <a:srgbClr val="000000"/>
          </a:solidFill>
          <a:latin typeface="Arial"/>
          <a:ea typeface="Arial"/>
          <a:cs typeface="Arial"/>
          <a:sym typeface="Arial"/>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756285" y="428232"/>
            <a:ext cx="13613130" cy="1782233"/>
          </a:xfrm>
          <a:prstGeom prst="rect">
            <a:avLst/>
          </a:prstGeom>
        </p:spPr>
        <p:txBody>
          <a:bodyPr vert="horz" lIns="91440" tIns="45720" rIns="91440" bIns="45720" rtlCol="0" anchor="ctr">
            <a:normAutofit/>
          </a:bodyPr>
          <a:lstStyle/>
          <a:p>
            <a:r>
              <a:rPr lang="ru-RU"/>
              <a:t>Образец заголовка</a:t>
            </a:r>
          </a:p>
        </p:txBody>
      </p:sp>
      <p:sp>
        <p:nvSpPr>
          <p:cNvPr id="3" name="Текст 2"/>
          <p:cNvSpPr>
            <a:spLocks noGrp="1"/>
          </p:cNvSpPr>
          <p:nvPr>
            <p:ph type="body" idx="1"/>
          </p:nvPr>
        </p:nvSpPr>
        <p:spPr>
          <a:xfrm>
            <a:off x="756285" y="2495127"/>
            <a:ext cx="13613130" cy="7057150"/>
          </a:xfrm>
          <a:prstGeom prst="rect">
            <a:avLst/>
          </a:prstGeom>
        </p:spPr>
        <p:txBody>
          <a:bodyPr vert="horz" lIns="91440" tIns="45720" rIns="91440" bIns="45720" rtlCol="0">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2"/>
          </p:nvPr>
        </p:nvSpPr>
        <p:spPr>
          <a:xfrm>
            <a:off x="756285" y="9911198"/>
            <a:ext cx="3529330" cy="569325"/>
          </a:xfrm>
          <a:prstGeom prst="rect">
            <a:avLst/>
          </a:prstGeom>
        </p:spPr>
        <p:txBody>
          <a:bodyPr vert="horz" lIns="91440" tIns="45720" rIns="91440" bIns="45720" rtlCol="0" anchor="ctr"/>
          <a:lstStyle>
            <a:lvl1pPr algn="l">
              <a:defRPr sz="1871">
                <a:solidFill>
                  <a:schemeClr val="tx1">
                    <a:tint val="75000"/>
                  </a:schemeClr>
                </a:solidFill>
              </a:defRPr>
            </a:lvl1pPr>
          </a:lstStyle>
          <a:p>
            <a:fld id="{5B106E36-FD25-4E2D-B0AA-010F637433A0}" type="datetimeFigureOut">
              <a:rPr lang="ru-RU" smtClean="0"/>
              <a:pPr/>
              <a:t>06.11.2019</a:t>
            </a:fld>
            <a:endParaRPr lang="ru-RU"/>
          </a:p>
        </p:txBody>
      </p:sp>
      <p:sp>
        <p:nvSpPr>
          <p:cNvPr id="5" name="Нижний колонтитул 4"/>
          <p:cNvSpPr>
            <a:spLocks noGrp="1"/>
          </p:cNvSpPr>
          <p:nvPr>
            <p:ph type="ftr" sz="quarter" idx="3"/>
          </p:nvPr>
        </p:nvSpPr>
        <p:spPr>
          <a:xfrm>
            <a:off x="5167948" y="9911198"/>
            <a:ext cx="4789805" cy="569325"/>
          </a:xfrm>
          <a:prstGeom prst="rect">
            <a:avLst/>
          </a:prstGeom>
        </p:spPr>
        <p:txBody>
          <a:bodyPr vert="horz" lIns="91440" tIns="45720" rIns="91440" bIns="45720" rtlCol="0" anchor="ctr"/>
          <a:lstStyle>
            <a:lvl1pPr algn="ctr">
              <a:defRPr sz="1871">
                <a:solidFill>
                  <a:schemeClr val="tx1">
                    <a:tint val="75000"/>
                  </a:schemeClr>
                </a:solidFill>
              </a:defRPr>
            </a:lvl1pPr>
          </a:lstStyle>
          <a:p>
            <a:endParaRPr lang="ru-RU"/>
          </a:p>
        </p:txBody>
      </p:sp>
      <p:sp>
        <p:nvSpPr>
          <p:cNvPr id="6" name="Номер слайда 5"/>
          <p:cNvSpPr>
            <a:spLocks noGrp="1"/>
          </p:cNvSpPr>
          <p:nvPr>
            <p:ph type="sldNum" sz="quarter" idx="4"/>
          </p:nvPr>
        </p:nvSpPr>
        <p:spPr>
          <a:xfrm>
            <a:off x="10840085" y="9911198"/>
            <a:ext cx="3529330" cy="569325"/>
          </a:xfrm>
          <a:prstGeom prst="rect">
            <a:avLst/>
          </a:prstGeom>
        </p:spPr>
        <p:txBody>
          <a:bodyPr vert="horz" lIns="91440" tIns="45720" rIns="91440" bIns="45720" rtlCol="0" anchor="ctr"/>
          <a:lstStyle>
            <a:lvl1pPr algn="r">
              <a:defRPr sz="1871">
                <a:solidFill>
                  <a:schemeClr val="tx1">
                    <a:tint val="75000"/>
                  </a:schemeClr>
                </a:solidFill>
              </a:defRPr>
            </a:lvl1pPr>
          </a:lstStyle>
          <a:p>
            <a:fld id="{725C68B6-61C2-468F-89AB-4B9F7531AA68}" type="slidenum">
              <a:rPr lang="ru-RU" smtClean="0"/>
              <a:pPr/>
              <a:t>‹#›</a:t>
            </a:fld>
            <a:endParaRPr lang="ru-RU"/>
          </a:p>
        </p:txBody>
      </p:sp>
    </p:spTree>
    <p:extLst>
      <p:ext uri="{BB962C8B-B14F-4D97-AF65-F5344CB8AC3E}">
        <p14:creationId xmlns:p14="http://schemas.microsoft.com/office/powerpoint/2010/main" val="2878576302"/>
      </p:ext>
    </p:extLst>
  </p:cSld>
  <p:clrMap bg1="lt1" tx1="dk1" bg2="lt2" tx2="dk2" accent1="accent1" accent2="accent2" accent3="accent3" accent4="accent4" accent5="accent5" accent6="accent6" hlink="hlink" folHlink="folHlink"/>
  <p:sldLayoutIdLst>
    <p:sldLayoutId id="2147484244" r:id="rId1"/>
    <p:sldLayoutId id="2147484245" r:id="rId2"/>
    <p:sldLayoutId id="2147484246" r:id="rId3"/>
    <p:sldLayoutId id="2147484247" r:id="rId4"/>
    <p:sldLayoutId id="2147484248" r:id="rId5"/>
    <p:sldLayoutId id="2147484249" r:id="rId6"/>
    <p:sldLayoutId id="2147484250" r:id="rId7"/>
    <p:sldLayoutId id="2147484251" r:id="rId8"/>
    <p:sldLayoutId id="2147484252" r:id="rId9"/>
    <p:sldLayoutId id="2147484253" r:id="rId10"/>
    <p:sldLayoutId id="2147484254" r:id="rId11"/>
  </p:sldLayoutIdLst>
  <p:txStyles>
    <p:titleStyle>
      <a:lvl1pPr algn="ctr" defTabSz="1425824" rtl="0" eaLnBrk="1" latinLnBrk="0" hangingPunct="1">
        <a:spcBef>
          <a:spcPct val="0"/>
        </a:spcBef>
        <a:buNone/>
        <a:defRPr sz="6861" kern="1200">
          <a:solidFill>
            <a:schemeClr val="tx1"/>
          </a:solidFill>
          <a:latin typeface="+mj-lt"/>
          <a:ea typeface="+mj-ea"/>
          <a:cs typeface="+mj-cs"/>
        </a:defRPr>
      </a:lvl1pPr>
    </p:titleStyle>
    <p:bodyStyle>
      <a:lvl1pPr marL="534684" indent="-534684" algn="l" defTabSz="1425824" rtl="0" eaLnBrk="1" latinLnBrk="0" hangingPunct="1">
        <a:spcBef>
          <a:spcPct val="20000"/>
        </a:spcBef>
        <a:buFont typeface="Arial" pitchFamily="34" charset="0"/>
        <a:buChar char="•"/>
        <a:defRPr sz="4990" kern="1200">
          <a:solidFill>
            <a:schemeClr val="tx1"/>
          </a:solidFill>
          <a:latin typeface="+mn-lt"/>
          <a:ea typeface="+mn-ea"/>
          <a:cs typeface="+mn-cs"/>
        </a:defRPr>
      </a:lvl1pPr>
      <a:lvl2pPr marL="1158482" indent="-445570" algn="l" defTabSz="1425824" rtl="0" eaLnBrk="1" latinLnBrk="0" hangingPunct="1">
        <a:spcBef>
          <a:spcPct val="20000"/>
        </a:spcBef>
        <a:buFont typeface="Arial" pitchFamily="34" charset="0"/>
        <a:buChar char="–"/>
        <a:defRPr sz="4366" kern="1200">
          <a:solidFill>
            <a:schemeClr val="tx1"/>
          </a:solidFill>
          <a:latin typeface="+mn-lt"/>
          <a:ea typeface="+mn-ea"/>
          <a:cs typeface="+mn-cs"/>
        </a:defRPr>
      </a:lvl2pPr>
      <a:lvl3pPr marL="1782280" indent="-356456" algn="l" defTabSz="1425824" rtl="0" eaLnBrk="1" latinLnBrk="0" hangingPunct="1">
        <a:spcBef>
          <a:spcPct val="20000"/>
        </a:spcBef>
        <a:buFont typeface="Arial" pitchFamily="34" charset="0"/>
        <a:buChar char="•"/>
        <a:defRPr sz="3742" kern="1200">
          <a:solidFill>
            <a:schemeClr val="tx1"/>
          </a:solidFill>
          <a:latin typeface="+mn-lt"/>
          <a:ea typeface="+mn-ea"/>
          <a:cs typeface="+mn-cs"/>
        </a:defRPr>
      </a:lvl3pPr>
      <a:lvl4pPr marL="2495192" indent="-356456" algn="l" defTabSz="1425824" rtl="0" eaLnBrk="1" latinLnBrk="0" hangingPunct="1">
        <a:spcBef>
          <a:spcPct val="20000"/>
        </a:spcBef>
        <a:buFont typeface="Arial" pitchFamily="34" charset="0"/>
        <a:buChar char="–"/>
        <a:defRPr sz="3119" kern="1200">
          <a:solidFill>
            <a:schemeClr val="tx1"/>
          </a:solidFill>
          <a:latin typeface="+mn-lt"/>
          <a:ea typeface="+mn-ea"/>
          <a:cs typeface="+mn-cs"/>
        </a:defRPr>
      </a:lvl4pPr>
      <a:lvl5pPr marL="3208104" indent="-356456" algn="l" defTabSz="1425824" rtl="0" eaLnBrk="1" latinLnBrk="0" hangingPunct="1">
        <a:spcBef>
          <a:spcPct val="20000"/>
        </a:spcBef>
        <a:buFont typeface="Arial" pitchFamily="34" charset="0"/>
        <a:buChar char="»"/>
        <a:defRPr sz="3119" kern="1200">
          <a:solidFill>
            <a:schemeClr val="tx1"/>
          </a:solidFill>
          <a:latin typeface="+mn-lt"/>
          <a:ea typeface="+mn-ea"/>
          <a:cs typeface="+mn-cs"/>
        </a:defRPr>
      </a:lvl5pPr>
      <a:lvl6pPr marL="3921016" indent="-356456" algn="l" defTabSz="1425824" rtl="0" eaLnBrk="1" latinLnBrk="0" hangingPunct="1">
        <a:spcBef>
          <a:spcPct val="20000"/>
        </a:spcBef>
        <a:buFont typeface="Arial" pitchFamily="34" charset="0"/>
        <a:buChar char="•"/>
        <a:defRPr sz="3119" kern="1200">
          <a:solidFill>
            <a:schemeClr val="tx1"/>
          </a:solidFill>
          <a:latin typeface="+mn-lt"/>
          <a:ea typeface="+mn-ea"/>
          <a:cs typeface="+mn-cs"/>
        </a:defRPr>
      </a:lvl6pPr>
      <a:lvl7pPr marL="4633928" indent="-356456" algn="l" defTabSz="1425824" rtl="0" eaLnBrk="1" latinLnBrk="0" hangingPunct="1">
        <a:spcBef>
          <a:spcPct val="20000"/>
        </a:spcBef>
        <a:buFont typeface="Arial" pitchFamily="34" charset="0"/>
        <a:buChar char="•"/>
        <a:defRPr sz="3119" kern="1200">
          <a:solidFill>
            <a:schemeClr val="tx1"/>
          </a:solidFill>
          <a:latin typeface="+mn-lt"/>
          <a:ea typeface="+mn-ea"/>
          <a:cs typeface="+mn-cs"/>
        </a:defRPr>
      </a:lvl7pPr>
      <a:lvl8pPr marL="5346840" indent="-356456" algn="l" defTabSz="1425824" rtl="0" eaLnBrk="1" latinLnBrk="0" hangingPunct="1">
        <a:spcBef>
          <a:spcPct val="20000"/>
        </a:spcBef>
        <a:buFont typeface="Arial" pitchFamily="34" charset="0"/>
        <a:buChar char="•"/>
        <a:defRPr sz="3119" kern="1200">
          <a:solidFill>
            <a:schemeClr val="tx1"/>
          </a:solidFill>
          <a:latin typeface="+mn-lt"/>
          <a:ea typeface="+mn-ea"/>
          <a:cs typeface="+mn-cs"/>
        </a:defRPr>
      </a:lvl8pPr>
      <a:lvl9pPr marL="6059752" indent="-356456" algn="l" defTabSz="1425824" rtl="0" eaLnBrk="1" latinLnBrk="0" hangingPunct="1">
        <a:spcBef>
          <a:spcPct val="20000"/>
        </a:spcBef>
        <a:buFont typeface="Arial" pitchFamily="34" charset="0"/>
        <a:buChar char="•"/>
        <a:defRPr sz="3119" kern="1200">
          <a:solidFill>
            <a:schemeClr val="tx1"/>
          </a:solidFill>
          <a:latin typeface="+mn-lt"/>
          <a:ea typeface="+mn-ea"/>
          <a:cs typeface="+mn-cs"/>
        </a:defRPr>
      </a:lvl9pPr>
    </p:bodyStyle>
    <p:otherStyle>
      <a:defPPr>
        <a:defRPr lang="ru-RU"/>
      </a:defPPr>
      <a:lvl1pPr marL="0" algn="l" defTabSz="1425824" rtl="0" eaLnBrk="1" latinLnBrk="0" hangingPunct="1">
        <a:defRPr sz="2807" kern="1200">
          <a:solidFill>
            <a:schemeClr val="tx1"/>
          </a:solidFill>
          <a:latin typeface="+mn-lt"/>
          <a:ea typeface="+mn-ea"/>
          <a:cs typeface="+mn-cs"/>
        </a:defRPr>
      </a:lvl1pPr>
      <a:lvl2pPr marL="712912" algn="l" defTabSz="1425824" rtl="0" eaLnBrk="1" latinLnBrk="0" hangingPunct="1">
        <a:defRPr sz="2807" kern="1200">
          <a:solidFill>
            <a:schemeClr val="tx1"/>
          </a:solidFill>
          <a:latin typeface="+mn-lt"/>
          <a:ea typeface="+mn-ea"/>
          <a:cs typeface="+mn-cs"/>
        </a:defRPr>
      </a:lvl2pPr>
      <a:lvl3pPr marL="1425824" algn="l" defTabSz="1425824" rtl="0" eaLnBrk="1" latinLnBrk="0" hangingPunct="1">
        <a:defRPr sz="2807" kern="1200">
          <a:solidFill>
            <a:schemeClr val="tx1"/>
          </a:solidFill>
          <a:latin typeface="+mn-lt"/>
          <a:ea typeface="+mn-ea"/>
          <a:cs typeface="+mn-cs"/>
        </a:defRPr>
      </a:lvl3pPr>
      <a:lvl4pPr marL="2138736" algn="l" defTabSz="1425824" rtl="0" eaLnBrk="1" latinLnBrk="0" hangingPunct="1">
        <a:defRPr sz="2807" kern="1200">
          <a:solidFill>
            <a:schemeClr val="tx1"/>
          </a:solidFill>
          <a:latin typeface="+mn-lt"/>
          <a:ea typeface="+mn-ea"/>
          <a:cs typeface="+mn-cs"/>
        </a:defRPr>
      </a:lvl4pPr>
      <a:lvl5pPr marL="2851648" algn="l" defTabSz="1425824" rtl="0" eaLnBrk="1" latinLnBrk="0" hangingPunct="1">
        <a:defRPr sz="2807" kern="1200">
          <a:solidFill>
            <a:schemeClr val="tx1"/>
          </a:solidFill>
          <a:latin typeface="+mn-lt"/>
          <a:ea typeface="+mn-ea"/>
          <a:cs typeface="+mn-cs"/>
        </a:defRPr>
      </a:lvl5pPr>
      <a:lvl6pPr marL="3564560" algn="l" defTabSz="1425824" rtl="0" eaLnBrk="1" latinLnBrk="0" hangingPunct="1">
        <a:defRPr sz="2807" kern="1200">
          <a:solidFill>
            <a:schemeClr val="tx1"/>
          </a:solidFill>
          <a:latin typeface="+mn-lt"/>
          <a:ea typeface="+mn-ea"/>
          <a:cs typeface="+mn-cs"/>
        </a:defRPr>
      </a:lvl6pPr>
      <a:lvl7pPr marL="4277472" algn="l" defTabSz="1425824" rtl="0" eaLnBrk="1" latinLnBrk="0" hangingPunct="1">
        <a:defRPr sz="2807" kern="1200">
          <a:solidFill>
            <a:schemeClr val="tx1"/>
          </a:solidFill>
          <a:latin typeface="+mn-lt"/>
          <a:ea typeface="+mn-ea"/>
          <a:cs typeface="+mn-cs"/>
        </a:defRPr>
      </a:lvl7pPr>
      <a:lvl8pPr marL="4990384" algn="l" defTabSz="1425824" rtl="0" eaLnBrk="1" latinLnBrk="0" hangingPunct="1">
        <a:defRPr sz="2807" kern="1200">
          <a:solidFill>
            <a:schemeClr val="tx1"/>
          </a:solidFill>
          <a:latin typeface="+mn-lt"/>
          <a:ea typeface="+mn-ea"/>
          <a:cs typeface="+mn-cs"/>
        </a:defRPr>
      </a:lvl8pPr>
      <a:lvl9pPr marL="5703296" algn="l" defTabSz="1425824" rtl="0" eaLnBrk="1" latinLnBrk="0" hangingPunct="1">
        <a:defRPr sz="2807" kern="1200">
          <a:solidFill>
            <a:schemeClr val="tx1"/>
          </a:solidFill>
          <a:latin typeface="+mn-lt"/>
          <a:ea typeface="+mn-ea"/>
          <a:cs typeface="+mn-cs"/>
        </a:defRPr>
      </a:lvl9pPr>
    </p:otherStyle>
  </p:txStyles>
</p:sldMaster>
</file>

<file path=ppt/slideMasters/slideMaster3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5727248" y="4399289"/>
            <a:ext cx="1663172" cy="1823973"/>
          </a:xfrm>
          <a:prstGeom prst="rect">
            <a:avLst/>
          </a:prstGeom>
          <a:blipFill>
            <a:blip r:embed="rId7" cstate="print"/>
            <a:stretch>
              <a:fillRect/>
            </a:stretch>
          </a:blipFill>
        </p:spPr>
        <p:txBody>
          <a:bodyPr wrap="square" lIns="0" tIns="0" rIns="0" bIns="0" rtlCol="0"/>
          <a:lstStyle/>
          <a:p>
            <a:endParaRPr sz="1891"/>
          </a:p>
        </p:txBody>
      </p:sp>
      <p:sp>
        <p:nvSpPr>
          <p:cNvPr id="17" name="bk object 17"/>
          <p:cNvSpPr/>
          <p:nvPr/>
        </p:nvSpPr>
        <p:spPr>
          <a:xfrm>
            <a:off x="6041548" y="5027051"/>
            <a:ext cx="1030206" cy="578333"/>
          </a:xfrm>
          <a:prstGeom prst="rect">
            <a:avLst/>
          </a:prstGeom>
          <a:blipFill>
            <a:blip r:embed="rId8" cstate="print"/>
            <a:stretch>
              <a:fillRect/>
            </a:stretch>
          </a:blipFill>
        </p:spPr>
        <p:txBody>
          <a:bodyPr wrap="square" lIns="0" tIns="0" rIns="0" bIns="0" rtlCol="0"/>
          <a:lstStyle/>
          <a:p>
            <a:endParaRPr sz="1891"/>
          </a:p>
        </p:txBody>
      </p:sp>
      <p:sp>
        <p:nvSpPr>
          <p:cNvPr id="18" name="bk object 18"/>
          <p:cNvSpPr/>
          <p:nvPr/>
        </p:nvSpPr>
        <p:spPr>
          <a:xfrm>
            <a:off x="5796837" y="4453696"/>
            <a:ext cx="1527242" cy="1670466"/>
          </a:xfrm>
          <a:custGeom>
            <a:avLst/>
            <a:gdLst/>
            <a:ahLst/>
            <a:cxnLst/>
            <a:rect l="l" t="t" r="r" b="b"/>
            <a:pathLst>
              <a:path w="1454150" h="1404620">
                <a:moveTo>
                  <a:pt x="0" y="702171"/>
                </a:moveTo>
                <a:lnTo>
                  <a:pt x="2409" y="644582"/>
                </a:lnTo>
                <a:lnTo>
                  <a:pt x="9513" y="588275"/>
                </a:lnTo>
                <a:lnTo>
                  <a:pt x="21124" y="533431"/>
                </a:lnTo>
                <a:lnTo>
                  <a:pt x="37055" y="480231"/>
                </a:lnTo>
                <a:lnTo>
                  <a:pt x="57120" y="428854"/>
                </a:lnTo>
                <a:lnTo>
                  <a:pt x="81130" y="379483"/>
                </a:lnTo>
                <a:lnTo>
                  <a:pt x="108900" y="332297"/>
                </a:lnTo>
                <a:lnTo>
                  <a:pt x="140241" y="287478"/>
                </a:lnTo>
                <a:lnTo>
                  <a:pt x="174967" y="245205"/>
                </a:lnTo>
                <a:lnTo>
                  <a:pt x="212891" y="205661"/>
                </a:lnTo>
                <a:lnTo>
                  <a:pt x="253826" y="169025"/>
                </a:lnTo>
                <a:lnTo>
                  <a:pt x="297585" y="135478"/>
                </a:lnTo>
                <a:lnTo>
                  <a:pt x="343980" y="105201"/>
                </a:lnTo>
                <a:lnTo>
                  <a:pt x="392824" y="78375"/>
                </a:lnTo>
                <a:lnTo>
                  <a:pt x="443932" y="55180"/>
                </a:lnTo>
                <a:lnTo>
                  <a:pt x="497114" y="35797"/>
                </a:lnTo>
                <a:lnTo>
                  <a:pt x="552185" y="20406"/>
                </a:lnTo>
                <a:lnTo>
                  <a:pt x="608957" y="9190"/>
                </a:lnTo>
                <a:lnTo>
                  <a:pt x="667244" y="2327"/>
                </a:lnTo>
                <a:lnTo>
                  <a:pt x="726858" y="0"/>
                </a:lnTo>
                <a:lnTo>
                  <a:pt x="786471" y="2327"/>
                </a:lnTo>
                <a:lnTo>
                  <a:pt x="844758" y="9190"/>
                </a:lnTo>
                <a:lnTo>
                  <a:pt x="901530" y="20406"/>
                </a:lnTo>
                <a:lnTo>
                  <a:pt x="956601" y="35797"/>
                </a:lnTo>
                <a:lnTo>
                  <a:pt x="1009783" y="55180"/>
                </a:lnTo>
                <a:lnTo>
                  <a:pt x="1060890" y="78375"/>
                </a:lnTo>
                <a:lnTo>
                  <a:pt x="1109735" y="105201"/>
                </a:lnTo>
                <a:lnTo>
                  <a:pt x="1156130" y="135478"/>
                </a:lnTo>
                <a:lnTo>
                  <a:pt x="1199889" y="169025"/>
                </a:lnTo>
                <a:lnTo>
                  <a:pt x="1240824" y="205661"/>
                </a:lnTo>
                <a:lnTo>
                  <a:pt x="1278748" y="245205"/>
                </a:lnTo>
                <a:lnTo>
                  <a:pt x="1313474" y="287478"/>
                </a:lnTo>
                <a:lnTo>
                  <a:pt x="1344815" y="332297"/>
                </a:lnTo>
                <a:lnTo>
                  <a:pt x="1372585" y="379483"/>
                </a:lnTo>
                <a:lnTo>
                  <a:pt x="1396595" y="428854"/>
                </a:lnTo>
                <a:lnTo>
                  <a:pt x="1416660" y="480231"/>
                </a:lnTo>
                <a:lnTo>
                  <a:pt x="1432591" y="533431"/>
                </a:lnTo>
                <a:lnTo>
                  <a:pt x="1444202" y="588275"/>
                </a:lnTo>
                <a:lnTo>
                  <a:pt x="1451306" y="644582"/>
                </a:lnTo>
                <a:lnTo>
                  <a:pt x="1453716" y="702171"/>
                </a:lnTo>
                <a:lnTo>
                  <a:pt x="1451306" y="759760"/>
                </a:lnTo>
                <a:lnTo>
                  <a:pt x="1444202" y="816067"/>
                </a:lnTo>
                <a:lnTo>
                  <a:pt x="1432591" y="870911"/>
                </a:lnTo>
                <a:lnTo>
                  <a:pt x="1416660" y="924112"/>
                </a:lnTo>
                <a:lnTo>
                  <a:pt x="1396595" y="975488"/>
                </a:lnTo>
                <a:lnTo>
                  <a:pt x="1372585" y="1024859"/>
                </a:lnTo>
                <a:lnTo>
                  <a:pt x="1344815" y="1072045"/>
                </a:lnTo>
                <a:lnTo>
                  <a:pt x="1313474" y="1116864"/>
                </a:lnTo>
                <a:lnTo>
                  <a:pt x="1278748" y="1159137"/>
                </a:lnTo>
                <a:lnTo>
                  <a:pt x="1240824" y="1198681"/>
                </a:lnTo>
                <a:lnTo>
                  <a:pt x="1199889" y="1235317"/>
                </a:lnTo>
                <a:lnTo>
                  <a:pt x="1156130" y="1268864"/>
                </a:lnTo>
                <a:lnTo>
                  <a:pt x="1109735" y="1299141"/>
                </a:lnTo>
                <a:lnTo>
                  <a:pt x="1060890" y="1325968"/>
                </a:lnTo>
                <a:lnTo>
                  <a:pt x="1009783" y="1349163"/>
                </a:lnTo>
                <a:lnTo>
                  <a:pt x="956601" y="1368546"/>
                </a:lnTo>
                <a:lnTo>
                  <a:pt x="901530" y="1383936"/>
                </a:lnTo>
                <a:lnTo>
                  <a:pt x="844758" y="1395153"/>
                </a:lnTo>
                <a:lnTo>
                  <a:pt x="786471" y="1402015"/>
                </a:lnTo>
                <a:lnTo>
                  <a:pt x="726858" y="1404343"/>
                </a:lnTo>
                <a:lnTo>
                  <a:pt x="667244" y="1402015"/>
                </a:lnTo>
                <a:lnTo>
                  <a:pt x="608957" y="1395153"/>
                </a:lnTo>
                <a:lnTo>
                  <a:pt x="552185" y="1383936"/>
                </a:lnTo>
                <a:lnTo>
                  <a:pt x="497114" y="1368546"/>
                </a:lnTo>
                <a:lnTo>
                  <a:pt x="443932" y="1349163"/>
                </a:lnTo>
                <a:lnTo>
                  <a:pt x="392824" y="1325968"/>
                </a:lnTo>
                <a:lnTo>
                  <a:pt x="343980" y="1299141"/>
                </a:lnTo>
                <a:lnTo>
                  <a:pt x="297585" y="1268864"/>
                </a:lnTo>
                <a:lnTo>
                  <a:pt x="253826" y="1235317"/>
                </a:lnTo>
                <a:lnTo>
                  <a:pt x="212891" y="1198681"/>
                </a:lnTo>
                <a:lnTo>
                  <a:pt x="174967" y="1159137"/>
                </a:lnTo>
                <a:lnTo>
                  <a:pt x="140241" y="1116864"/>
                </a:lnTo>
                <a:lnTo>
                  <a:pt x="108900" y="1072045"/>
                </a:lnTo>
                <a:lnTo>
                  <a:pt x="81130" y="1024859"/>
                </a:lnTo>
                <a:lnTo>
                  <a:pt x="57120" y="975488"/>
                </a:lnTo>
                <a:lnTo>
                  <a:pt x="37055" y="924112"/>
                </a:lnTo>
                <a:lnTo>
                  <a:pt x="21124" y="870911"/>
                </a:lnTo>
                <a:lnTo>
                  <a:pt x="9513" y="816067"/>
                </a:lnTo>
                <a:lnTo>
                  <a:pt x="2409" y="759760"/>
                </a:lnTo>
                <a:lnTo>
                  <a:pt x="0" y="702171"/>
                </a:lnTo>
                <a:close/>
              </a:path>
            </a:pathLst>
          </a:custGeom>
          <a:ln w="38065">
            <a:solidFill>
              <a:srgbClr val="000000"/>
            </a:solidFill>
          </a:ln>
        </p:spPr>
        <p:txBody>
          <a:bodyPr wrap="square" lIns="0" tIns="0" rIns="0" bIns="0" rtlCol="0"/>
          <a:lstStyle/>
          <a:p>
            <a:endParaRPr sz="1891"/>
          </a:p>
        </p:txBody>
      </p:sp>
      <p:sp>
        <p:nvSpPr>
          <p:cNvPr id="2" name="Holder 2"/>
          <p:cNvSpPr>
            <a:spLocks noGrp="1"/>
          </p:cNvSpPr>
          <p:nvPr>
            <p:ph type="title"/>
          </p:nvPr>
        </p:nvSpPr>
        <p:spPr>
          <a:xfrm>
            <a:off x="465510" y="521093"/>
            <a:ext cx="14194681" cy="400110"/>
          </a:xfrm>
          <a:prstGeom prst="rect">
            <a:avLst/>
          </a:prstGeom>
        </p:spPr>
        <p:txBody>
          <a:bodyPr wrap="square" lIns="0" tIns="0" rIns="0" bIns="0">
            <a:spAutoFit/>
          </a:bodyPr>
          <a:lstStyle>
            <a:lvl1pPr>
              <a:defRPr sz="2600" b="0" i="0">
                <a:solidFill>
                  <a:schemeClr val="tx1"/>
                </a:solidFill>
                <a:latin typeface="Calibri"/>
                <a:cs typeface="Calibri"/>
              </a:defRPr>
            </a:lvl1pPr>
          </a:lstStyle>
          <a:p>
            <a:endParaRPr/>
          </a:p>
        </p:txBody>
      </p:sp>
      <p:sp>
        <p:nvSpPr>
          <p:cNvPr id="3" name="Holder 3"/>
          <p:cNvSpPr>
            <a:spLocks noGrp="1"/>
          </p:cNvSpPr>
          <p:nvPr>
            <p:ph type="body" idx="1"/>
          </p:nvPr>
        </p:nvSpPr>
        <p:spPr>
          <a:xfrm>
            <a:off x="756286" y="2459482"/>
            <a:ext cx="13613129"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5142739" y="9944862"/>
            <a:ext cx="4840223"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756285" y="9944862"/>
            <a:ext cx="3478911"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11/6/2019</a:t>
            </a:fld>
            <a:endParaRPr lang="en-US"/>
          </a:p>
        </p:txBody>
      </p:sp>
      <p:sp>
        <p:nvSpPr>
          <p:cNvPr id="6" name="Holder 6"/>
          <p:cNvSpPr>
            <a:spLocks noGrp="1"/>
          </p:cNvSpPr>
          <p:nvPr>
            <p:ph type="sldNum" sz="quarter" idx="7"/>
          </p:nvPr>
        </p:nvSpPr>
        <p:spPr>
          <a:xfrm>
            <a:off x="10890504" y="9944862"/>
            <a:ext cx="3478911"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862656904"/>
      </p:ext>
    </p:extLst>
  </p:cSld>
  <p:clrMap bg1="lt1" tx1="dk1" bg2="lt2" tx2="dk2" accent1="accent1" accent2="accent2" accent3="accent3" accent4="accent4" accent5="accent5" accent6="accent6" hlink="hlink" folHlink="folHlink"/>
  <p:sldLayoutIdLst>
    <p:sldLayoutId id="2147484256" r:id="rId1"/>
    <p:sldLayoutId id="2147484257" r:id="rId2"/>
    <p:sldLayoutId id="2147484258" r:id="rId3"/>
    <p:sldLayoutId id="2147484259" r:id="rId4"/>
    <p:sldLayoutId id="2147484260" r:id="rId5"/>
  </p:sldLayoutIdLst>
  <p:txStyles>
    <p:titleStyle>
      <a:lvl1pPr>
        <a:defRPr>
          <a:latin typeface="+mj-lt"/>
          <a:ea typeface="+mj-ea"/>
          <a:cs typeface="+mj-cs"/>
        </a:defRPr>
      </a:lvl1pPr>
    </p:titleStyle>
    <p:bodyStyle>
      <a:lvl1pPr marL="0">
        <a:defRPr>
          <a:latin typeface="+mn-lt"/>
          <a:ea typeface="+mn-ea"/>
          <a:cs typeface="+mn-cs"/>
        </a:defRPr>
      </a:lvl1pPr>
      <a:lvl2pPr marL="480197">
        <a:defRPr>
          <a:latin typeface="+mn-lt"/>
          <a:ea typeface="+mn-ea"/>
          <a:cs typeface="+mn-cs"/>
        </a:defRPr>
      </a:lvl2pPr>
      <a:lvl3pPr marL="960394">
        <a:defRPr>
          <a:latin typeface="+mn-lt"/>
          <a:ea typeface="+mn-ea"/>
          <a:cs typeface="+mn-cs"/>
        </a:defRPr>
      </a:lvl3pPr>
      <a:lvl4pPr marL="1440591">
        <a:defRPr>
          <a:latin typeface="+mn-lt"/>
          <a:ea typeface="+mn-ea"/>
          <a:cs typeface="+mn-cs"/>
        </a:defRPr>
      </a:lvl4pPr>
      <a:lvl5pPr marL="1920789">
        <a:defRPr>
          <a:latin typeface="+mn-lt"/>
          <a:ea typeface="+mn-ea"/>
          <a:cs typeface="+mn-cs"/>
        </a:defRPr>
      </a:lvl5pPr>
      <a:lvl6pPr marL="2400986">
        <a:defRPr>
          <a:latin typeface="+mn-lt"/>
          <a:ea typeface="+mn-ea"/>
          <a:cs typeface="+mn-cs"/>
        </a:defRPr>
      </a:lvl6pPr>
      <a:lvl7pPr marL="2881183">
        <a:defRPr>
          <a:latin typeface="+mn-lt"/>
          <a:ea typeface="+mn-ea"/>
          <a:cs typeface="+mn-cs"/>
        </a:defRPr>
      </a:lvl7pPr>
      <a:lvl8pPr marL="3361380">
        <a:defRPr>
          <a:latin typeface="+mn-lt"/>
          <a:ea typeface="+mn-ea"/>
          <a:cs typeface="+mn-cs"/>
        </a:defRPr>
      </a:lvl8pPr>
      <a:lvl9pPr marL="3841577">
        <a:defRPr>
          <a:latin typeface="+mn-lt"/>
          <a:ea typeface="+mn-ea"/>
          <a:cs typeface="+mn-cs"/>
        </a:defRPr>
      </a:lvl9pPr>
    </p:bodyStyle>
    <p:otherStyle>
      <a:lvl1pPr marL="0">
        <a:defRPr>
          <a:latin typeface="+mn-lt"/>
          <a:ea typeface="+mn-ea"/>
          <a:cs typeface="+mn-cs"/>
        </a:defRPr>
      </a:lvl1pPr>
      <a:lvl2pPr marL="480197">
        <a:defRPr>
          <a:latin typeface="+mn-lt"/>
          <a:ea typeface="+mn-ea"/>
          <a:cs typeface="+mn-cs"/>
        </a:defRPr>
      </a:lvl2pPr>
      <a:lvl3pPr marL="960394">
        <a:defRPr>
          <a:latin typeface="+mn-lt"/>
          <a:ea typeface="+mn-ea"/>
          <a:cs typeface="+mn-cs"/>
        </a:defRPr>
      </a:lvl3pPr>
      <a:lvl4pPr marL="1440591">
        <a:defRPr>
          <a:latin typeface="+mn-lt"/>
          <a:ea typeface="+mn-ea"/>
          <a:cs typeface="+mn-cs"/>
        </a:defRPr>
      </a:lvl4pPr>
      <a:lvl5pPr marL="1920789">
        <a:defRPr>
          <a:latin typeface="+mn-lt"/>
          <a:ea typeface="+mn-ea"/>
          <a:cs typeface="+mn-cs"/>
        </a:defRPr>
      </a:lvl5pPr>
      <a:lvl6pPr marL="2400986">
        <a:defRPr>
          <a:latin typeface="+mn-lt"/>
          <a:ea typeface="+mn-ea"/>
          <a:cs typeface="+mn-cs"/>
        </a:defRPr>
      </a:lvl6pPr>
      <a:lvl7pPr marL="2881183">
        <a:defRPr>
          <a:latin typeface="+mn-lt"/>
          <a:ea typeface="+mn-ea"/>
          <a:cs typeface="+mn-cs"/>
        </a:defRPr>
      </a:lvl7pPr>
      <a:lvl8pPr marL="3361380">
        <a:defRPr>
          <a:latin typeface="+mn-lt"/>
          <a:ea typeface="+mn-ea"/>
          <a:cs typeface="+mn-cs"/>
        </a:defRPr>
      </a:lvl8pPr>
      <a:lvl9pPr marL="3841577">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8.xml"/></Relationships>
</file>

<file path=ppt/slides/_rels/slide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xml"/><Relationship Id="rId1" Type="http://schemas.openxmlformats.org/officeDocument/2006/relationships/slideLayout" Target="../slideLayouts/slideLayout191.xml"/></Relationships>
</file>

<file path=ppt/slides/_rels/slide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191.xml"/></Relationships>
</file>

<file path=ppt/slides/_rels/slide4.xml.rels><?xml version="1.0" encoding="UTF-8" standalone="yes"?>
<Relationships xmlns="http://schemas.openxmlformats.org/package/2006/relationships"><Relationship Id="rId8" Type="http://schemas.openxmlformats.org/officeDocument/2006/relationships/image" Target="../media/image22.jpg"/><Relationship Id="rId13" Type="http://schemas.openxmlformats.org/officeDocument/2006/relationships/image" Target="../media/image27.jpg"/><Relationship Id="rId3" Type="http://schemas.openxmlformats.org/officeDocument/2006/relationships/image" Target="../media/image17.png"/><Relationship Id="rId7" Type="http://schemas.openxmlformats.org/officeDocument/2006/relationships/image" Target="../media/image21.jpg"/><Relationship Id="rId12"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188.xml"/><Relationship Id="rId6" Type="http://schemas.openxmlformats.org/officeDocument/2006/relationships/image" Target="../media/image20.png"/><Relationship Id="rId11" Type="http://schemas.openxmlformats.org/officeDocument/2006/relationships/image" Target="../media/image25.jpg"/><Relationship Id="rId5" Type="http://schemas.openxmlformats.org/officeDocument/2006/relationships/image" Target="../media/image19.png"/><Relationship Id="rId10" Type="http://schemas.openxmlformats.org/officeDocument/2006/relationships/image" Target="../media/image24.jpg"/><Relationship Id="rId4" Type="http://schemas.openxmlformats.org/officeDocument/2006/relationships/image" Target="../media/image18.png"/><Relationship Id="rId9" Type="http://schemas.openxmlformats.org/officeDocument/2006/relationships/image" Target="../media/image23.jpg"/><Relationship Id="rId14" Type="http://schemas.openxmlformats.org/officeDocument/2006/relationships/image" Target="../media/image28.jpg"/></Relationships>
</file>

<file path=ppt/slides/_rels/slide5.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5.xml"/><Relationship Id="rId1" Type="http://schemas.openxmlformats.org/officeDocument/2006/relationships/slideLayout" Target="../slideLayouts/slideLayout191.xml"/><Relationship Id="rId6" Type="http://schemas.openxmlformats.org/officeDocument/2006/relationships/image" Target="../media/image32.png"/><Relationship Id="rId5" Type="http://schemas.openxmlformats.org/officeDocument/2006/relationships/image" Target="../media/image31.gif"/><Relationship Id="rId4" Type="http://schemas.openxmlformats.org/officeDocument/2006/relationships/image" Target="../media/image30.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8.xml"/></Relationships>
</file>

<file path=ppt/slides/_rels/slide7.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191.xml"/></Relationships>
</file>

<file path=ppt/slides/_rels/slide8.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191.xml"/></Relationships>
</file>

<file path=ppt/slides/_rels/slide9.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191.xml"/></Relationships>
</file>

<file path=ppt/slides/_rels/slide10.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191.xml"/></Relationships>
</file>

<file path=ppt/slides/_rels/slide1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177.xml"/><Relationship Id="rId4" Type="http://schemas.openxmlformats.org/officeDocument/2006/relationships/image" Target="../media/image40.png"/></Relationships>
</file>

<file path=ppt/slides/_rels/slide12.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notesSlide" Target="../notesSlides/notesSlide7.xml"/><Relationship Id="rId1" Type="http://schemas.openxmlformats.org/officeDocument/2006/relationships/slideLayout" Target="../slideLayouts/slideLayout193.xml"/><Relationship Id="rId6" Type="http://schemas.openxmlformats.org/officeDocument/2006/relationships/image" Target="../media/image44.png"/><Relationship Id="rId11" Type="http://schemas.openxmlformats.org/officeDocument/2006/relationships/image" Target="../media/image49.png"/><Relationship Id="rId5" Type="http://schemas.openxmlformats.org/officeDocument/2006/relationships/image" Target="../media/image43.png"/><Relationship Id="rId10" Type="http://schemas.openxmlformats.org/officeDocument/2006/relationships/image" Target="../media/image48.png"/><Relationship Id="rId4" Type="http://schemas.openxmlformats.org/officeDocument/2006/relationships/image" Target="../media/image42.png"/><Relationship Id="rId9" Type="http://schemas.openxmlformats.org/officeDocument/2006/relationships/image" Target="../media/image47.png"/></Relationships>
</file>

<file path=ppt/slides/_rels/slide13.xml.rels><?xml version="1.0" encoding="UTF-8" standalone="yes"?>
<Relationships xmlns="http://schemas.openxmlformats.org/package/2006/relationships"><Relationship Id="rId8" Type="http://schemas.openxmlformats.org/officeDocument/2006/relationships/image" Target="../media/image55.jpg"/><Relationship Id="rId3" Type="http://schemas.openxmlformats.org/officeDocument/2006/relationships/image" Target="../media/image50.jpg"/><Relationship Id="rId7" Type="http://schemas.openxmlformats.org/officeDocument/2006/relationships/image" Target="../media/image54.jpeg"/><Relationship Id="rId2" Type="http://schemas.openxmlformats.org/officeDocument/2006/relationships/notesSlide" Target="../notesSlides/notesSlide8.xml"/><Relationship Id="rId1" Type="http://schemas.openxmlformats.org/officeDocument/2006/relationships/slideLayout" Target="../slideLayouts/slideLayout123.xml"/><Relationship Id="rId6" Type="http://schemas.openxmlformats.org/officeDocument/2006/relationships/image" Target="../media/image53.jpg"/><Relationship Id="rId5" Type="http://schemas.openxmlformats.org/officeDocument/2006/relationships/image" Target="../media/image52.png"/><Relationship Id="rId4" Type="http://schemas.openxmlformats.org/officeDocument/2006/relationships/image" Target="../media/image51.png"/><Relationship Id="rId9" Type="http://schemas.openxmlformats.org/officeDocument/2006/relationships/image" Target="../media/image56.jpg"/></Relationships>
</file>

<file path=ppt/slides/_rels/slide14.xml.rels><?xml version="1.0" encoding="UTF-8" standalone="yes"?>
<Relationships xmlns="http://schemas.openxmlformats.org/package/2006/relationships"><Relationship Id="rId3" Type="http://schemas.openxmlformats.org/officeDocument/2006/relationships/image" Target="../media/image57.jpg"/><Relationship Id="rId7" Type="http://schemas.openxmlformats.org/officeDocument/2006/relationships/image" Target="../media/image54.jpeg"/><Relationship Id="rId2" Type="http://schemas.openxmlformats.org/officeDocument/2006/relationships/notesSlide" Target="../notesSlides/notesSlide9.xml"/><Relationship Id="rId1" Type="http://schemas.openxmlformats.org/officeDocument/2006/relationships/slideLayout" Target="../slideLayouts/slideLayout106.xml"/><Relationship Id="rId6" Type="http://schemas.openxmlformats.org/officeDocument/2006/relationships/image" Target="../media/image58.jpg"/><Relationship Id="rId5" Type="http://schemas.openxmlformats.org/officeDocument/2006/relationships/image" Target="../media/image51.png"/><Relationship Id="rId4" Type="http://schemas.openxmlformats.org/officeDocument/2006/relationships/image" Target="../media/image55.jpg"/></Relationships>
</file>

<file path=ppt/slides/_rels/slide15.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notesSlide" Target="../notesSlides/notesSlide10.xml"/><Relationship Id="rId1" Type="http://schemas.openxmlformats.org/officeDocument/2006/relationships/slideLayout" Target="../slideLayouts/slideLayout92.xml"/><Relationship Id="rId6" Type="http://schemas.openxmlformats.org/officeDocument/2006/relationships/image" Target="../media/image61.jpeg"/><Relationship Id="rId5" Type="http://schemas.openxmlformats.org/officeDocument/2006/relationships/image" Target="../media/image60.png"/><Relationship Id="rId4" Type="http://schemas.openxmlformats.org/officeDocument/2006/relationships/image" Target="../media/image56.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8.xml"/></Relationships>
</file>

<file path=ppt/slides/_rels/slide18.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8.xml"/></Relationships>
</file>

<file path=ppt/slides/_rels/slide19.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8.xml"/></Relationships>
</file>

<file path=ppt/slides/_rels/slide20.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8.xml"/></Relationships>
</file>

<file path=ppt/slides/_rels/slide21.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8.xml"/></Relationships>
</file>

<file path=ppt/slides/_rels/slide22.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67.xml"/></Relationships>
</file>

<file path=ppt/slides/_rels/slide23.xml.rels><?xml version="1.0" encoding="UTF-8" standalone="yes"?>
<Relationships xmlns="http://schemas.openxmlformats.org/package/2006/relationships"><Relationship Id="rId2" Type="http://schemas.openxmlformats.org/officeDocument/2006/relationships/image" Target="../media/image68.jpg"/><Relationship Id="rId1" Type="http://schemas.openxmlformats.org/officeDocument/2006/relationships/slideLayout" Target="../slideLayouts/slideLayout67.xml"/></Relationships>
</file>

<file path=ppt/slides/_rels/slide24.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jpeg"/><Relationship Id="rId1" Type="http://schemas.openxmlformats.org/officeDocument/2006/relationships/slideLayout" Target="../slideLayouts/slideLayout2.xml"/><Relationship Id="rId4" Type="http://schemas.openxmlformats.org/officeDocument/2006/relationships/image" Target="../media/image71.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2.jpeg"/><Relationship Id="rId1" Type="http://schemas.openxmlformats.org/officeDocument/2006/relationships/slideLayout" Target="../slideLayouts/slideLayout24.xml"/><Relationship Id="rId6" Type="http://schemas.openxmlformats.org/officeDocument/2006/relationships/image" Target="../media/image76.jpeg"/><Relationship Id="rId5" Type="http://schemas.openxmlformats.org/officeDocument/2006/relationships/image" Target="../media/image75.jpeg"/><Relationship Id="rId4" Type="http://schemas.openxmlformats.org/officeDocument/2006/relationships/image" Target="../media/image74.jpeg"/></Relationships>
</file>

<file path=ppt/slides/_rels/slide27.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jpeg"/><Relationship Id="rId1" Type="http://schemas.openxmlformats.org/officeDocument/2006/relationships/slideLayout" Target="../slideLayouts/slideLayout30.xml"/><Relationship Id="rId6" Type="http://schemas.openxmlformats.org/officeDocument/2006/relationships/image" Target="../media/image81.jpeg"/><Relationship Id="rId5" Type="http://schemas.openxmlformats.org/officeDocument/2006/relationships/image" Target="../media/image80.jpeg"/><Relationship Id="rId4" Type="http://schemas.openxmlformats.org/officeDocument/2006/relationships/image" Target="../media/image79.png"/></Relationships>
</file>

<file path=ppt/slides/_rels/slide28.xml.rels><?xml version="1.0" encoding="UTF-8" standalone="yes"?>
<Relationships xmlns="http://schemas.openxmlformats.org/package/2006/relationships"><Relationship Id="rId8" Type="http://schemas.openxmlformats.org/officeDocument/2006/relationships/image" Target="../media/image88.jpeg"/><Relationship Id="rId3" Type="http://schemas.openxmlformats.org/officeDocument/2006/relationships/image" Target="../media/image83.jpeg"/><Relationship Id="rId7" Type="http://schemas.openxmlformats.org/officeDocument/2006/relationships/image" Target="../media/image87.jpeg"/><Relationship Id="rId2" Type="http://schemas.openxmlformats.org/officeDocument/2006/relationships/image" Target="../media/image82.jpeg"/><Relationship Id="rId1" Type="http://schemas.openxmlformats.org/officeDocument/2006/relationships/slideLayout" Target="../slideLayouts/slideLayout30.xml"/><Relationship Id="rId6" Type="http://schemas.openxmlformats.org/officeDocument/2006/relationships/image" Target="../media/image86.jpeg"/><Relationship Id="rId5" Type="http://schemas.openxmlformats.org/officeDocument/2006/relationships/image" Target="../media/image85.jpeg"/><Relationship Id="rId4" Type="http://schemas.openxmlformats.org/officeDocument/2006/relationships/image" Target="../media/image84.jpeg"/></Relationships>
</file>

<file path=ppt/slides/_rels/slide29.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30.xml"/></Relationships>
</file>

<file path=ppt/slides/_rels/slide30.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11.xml"/><Relationship Id="rId1" Type="http://schemas.openxmlformats.org/officeDocument/2006/relationships/slideLayout" Target="../slideLayouts/slideLayout44.xml"/></Relationships>
</file>

<file path=ppt/slides/_rels/slide31.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12.xml"/><Relationship Id="rId1" Type="http://schemas.openxmlformats.org/officeDocument/2006/relationships/slideLayout" Target="../slideLayouts/slideLayout48.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92.png"/><Relationship Id="rId4" Type="http://schemas.openxmlformats.org/officeDocument/2006/relationships/notesSlide" Target="../notesSlides/notesSlide13.xml"/></Relationships>
</file>

<file path=ppt/slides/_rels/slide33.xml.rels><?xml version="1.0" encoding="UTF-8" standalone="yes"?>
<Relationships xmlns="http://schemas.openxmlformats.org/package/2006/relationships"><Relationship Id="rId2" Type="http://schemas.openxmlformats.org/officeDocument/2006/relationships/image" Target="../media/image93.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14.xml"/><Relationship Id="rId1" Type="http://schemas.openxmlformats.org/officeDocument/2006/relationships/slideLayout" Target="../slideLayouts/slideLayout202.xml"/></Relationships>
</file>

<file path=ppt/slides/_rels/slide35.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50.xml"/></Relationships>
</file>

<file path=ppt/slides/_rels/slide36.xml.rels><?xml version="1.0" encoding="UTF-8" standalone="yes"?>
<Relationships xmlns="http://schemas.openxmlformats.org/package/2006/relationships"><Relationship Id="rId3" Type="http://schemas.openxmlformats.org/officeDocument/2006/relationships/image" Target="../media/image96.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97.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98.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99.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00.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01.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18.xml"/><Relationship Id="rId1" Type="http://schemas.openxmlformats.org/officeDocument/2006/relationships/slideLayout" Target="../slideLayouts/slideLayout12.xml"/><Relationship Id="rId4" Type="http://schemas.openxmlformats.org/officeDocument/2006/relationships/image" Target="../media/image103.png"/></Relationships>
</file>

<file path=ppt/slides/_rels/slide43.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image" Target="../media/image105.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04.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06.jpeg"/></Relationships>
</file>

<file path=ppt/slides/_rels/slide45.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6.xml"/></Relationships>
</file>

<file path=ppt/slides/_rels/slide47.xml.rels><?xml version="1.0" encoding="UTF-8" standalone="yes"?>
<Relationships xmlns="http://schemas.openxmlformats.org/package/2006/relationships"><Relationship Id="rId2" Type="http://schemas.openxmlformats.org/officeDocument/2006/relationships/image" Target="../media/image108.jp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09.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12.jpg"/><Relationship Id="rId2" Type="http://schemas.openxmlformats.org/officeDocument/2006/relationships/notesSlide" Target="../notesSlides/notesSlide23.xml"/><Relationship Id="rId1" Type="http://schemas.openxmlformats.org/officeDocument/2006/relationships/slideLayout" Target="../slideLayouts/slideLayout39.xml"/></Relationships>
</file>

<file path=ppt/slides/_rels/slide52.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24.xml"/><Relationship Id="rId1" Type="http://schemas.openxmlformats.org/officeDocument/2006/relationships/slideLayout" Target="../slideLayouts/slideLayout41.xml"/></Relationships>
</file>

<file path=ppt/slides/_rels/slide54.xml.rels><?xml version="1.0" encoding="UTF-8" standalone="yes"?>
<Relationships xmlns="http://schemas.openxmlformats.org/package/2006/relationships"><Relationship Id="rId8" Type="http://schemas.openxmlformats.org/officeDocument/2006/relationships/image" Target="../media/image122.png"/><Relationship Id="rId3" Type="http://schemas.openxmlformats.org/officeDocument/2006/relationships/image" Target="../media/image117.png"/><Relationship Id="rId7" Type="http://schemas.openxmlformats.org/officeDocument/2006/relationships/image" Target="../media/image121.png"/><Relationship Id="rId2" Type="http://schemas.openxmlformats.org/officeDocument/2006/relationships/image" Target="../media/image116.png"/><Relationship Id="rId1" Type="http://schemas.openxmlformats.org/officeDocument/2006/relationships/slideLayout" Target="../slideLayouts/slideLayout2.xml"/><Relationship Id="rId6" Type="http://schemas.openxmlformats.org/officeDocument/2006/relationships/image" Target="../media/image120.png"/><Relationship Id="rId11" Type="http://schemas.openxmlformats.org/officeDocument/2006/relationships/image" Target="../media/image125.png"/><Relationship Id="rId5" Type="http://schemas.openxmlformats.org/officeDocument/2006/relationships/image" Target="../media/image119.png"/><Relationship Id="rId10" Type="http://schemas.openxmlformats.org/officeDocument/2006/relationships/image" Target="../media/image124.png"/><Relationship Id="rId4" Type="http://schemas.openxmlformats.org/officeDocument/2006/relationships/image" Target="../media/image118.png"/><Relationship Id="rId9" Type="http://schemas.openxmlformats.org/officeDocument/2006/relationships/image" Target="../media/image123.png"/></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3.xml"/></Relationships>
</file>

<file path=ppt/slides/_rels/slide56.xml.rels><?xml version="1.0" encoding="UTF-8" standalone="yes"?>
<Relationships xmlns="http://schemas.openxmlformats.org/package/2006/relationships"><Relationship Id="rId3" Type="http://schemas.openxmlformats.org/officeDocument/2006/relationships/image" Target="../media/image126.jpg"/><Relationship Id="rId2" Type="http://schemas.openxmlformats.org/officeDocument/2006/relationships/notesSlide" Target="../notesSlides/notesSlide26.xml"/><Relationship Id="rId1" Type="http://schemas.openxmlformats.org/officeDocument/2006/relationships/slideLayout" Target="../slideLayouts/slideLayout41.xml"/><Relationship Id="rId6" Type="http://schemas.openxmlformats.org/officeDocument/2006/relationships/image" Target="../media/image129.png"/><Relationship Id="rId5" Type="http://schemas.openxmlformats.org/officeDocument/2006/relationships/image" Target="../media/image128.png"/><Relationship Id="rId4" Type="http://schemas.openxmlformats.org/officeDocument/2006/relationships/image" Target="../media/image127.png"/></Relationships>
</file>

<file path=ppt/slides/_rels/slide57.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image" Target="../media/image130.png"/><Relationship Id="rId1" Type="http://schemas.openxmlformats.org/officeDocument/2006/relationships/slideLayout" Target="../slideLayouts/slideLayout7.xml"/><Relationship Id="rId4" Type="http://schemas.openxmlformats.org/officeDocument/2006/relationships/image" Target="../media/image132.png"/></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14.xml"/></Relationships>
</file>

<file path=ppt/slides/_rels/slide59.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5.jpg"/><Relationship Id="rId7" Type="http://schemas.openxmlformats.org/officeDocument/2006/relationships/image" Target="../media/image51.png"/><Relationship Id="rId2" Type="http://schemas.openxmlformats.org/officeDocument/2006/relationships/notesSlide" Target="../notesSlides/notesSlide28.xml"/><Relationship Id="rId1" Type="http://schemas.openxmlformats.org/officeDocument/2006/relationships/slideLayout" Target="../slideLayouts/slideLayout265.xml"/><Relationship Id="rId6" Type="http://schemas.openxmlformats.org/officeDocument/2006/relationships/image" Target="../media/image50.jpg"/><Relationship Id="rId5" Type="http://schemas.openxmlformats.org/officeDocument/2006/relationships/image" Target="../media/image134.jpg"/><Relationship Id="rId10" Type="http://schemas.openxmlformats.org/officeDocument/2006/relationships/image" Target="../media/image135.jpeg"/><Relationship Id="rId4" Type="http://schemas.openxmlformats.org/officeDocument/2006/relationships/image" Target="../media/image133.jpg"/><Relationship Id="rId9" Type="http://schemas.openxmlformats.org/officeDocument/2006/relationships/image" Target="../media/image57.jpg"/></Relationships>
</file>

<file path=ppt/slides/_rels/slide60.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29.xml"/><Relationship Id="rId1" Type="http://schemas.openxmlformats.org/officeDocument/2006/relationships/slideLayout" Target="../slideLayouts/slideLayout263.xml"/><Relationship Id="rId5" Type="http://schemas.openxmlformats.org/officeDocument/2006/relationships/image" Target="../media/image54.jpeg"/><Relationship Id="rId4" Type="http://schemas.openxmlformats.org/officeDocument/2006/relationships/image" Target="../media/image60.png"/></Relationships>
</file>

<file path=ppt/slides/_rels/slide61.xml.rels><?xml version="1.0" encoding="UTF-8" standalone="yes"?>
<Relationships xmlns="http://schemas.openxmlformats.org/package/2006/relationships"><Relationship Id="rId8" Type="http://schemas.openxmlformats.org/officeDocument/2006/relationships/image" Target="../media/image142.png"/><Relationship Id="rId3" Type="http://schemas.openxmlformats.org/officeDocument/2006/relationships/image" Target="../media/image137.jpg"/><Relationship Id="rId7" Type="http://schemas.openxmlformats.org/officeDocument/2006/relationships/image" Target="../media/image141.jpg"/><Relationship Id="rId2" Type="http://schemas.openxmlformats.org/officeDocument/2006/relationships/notesSlide" Target="../notesSlides/notesSlide30.xml"/><Relationship Id="rId1" Type="http://schemas.openxmlformats.org/officeDocument/2006/relationships/slideLayout" Target="../slideLayouts/slideLayout277.xml"/><Relationship Id="rId6" Type="http://schemas.openxmlformats.org/officeDocument/2006/relationships/image" Target="../media/image140.jpg"/><Relationship Id="rId5" Type="http://schemas.openxmlformats.org/officeDocument/2006/relationships/image" Target="../media/image139.jpg"/><Relationship Id="rId4" Type="http://schemas.openxmlformats.org/officeDocument/2006/relationships/image" Target="../media/image138.jpg"/></Relationships>
</file>

<file path=ppt/slides/_rels/slide62.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31.xml"/><Relationship Id="rId1" Type="http://schemas.openxmlformats.org/officeDocument/2006/relationships/slideLayout" Target="../slideLayouts/slideLayout327.xml"/></Relationships>
</file>

<file path=ppt/slides/_rels/slide63.xml.rels><?xml version="1.0" encoding="UTF-8" standalone="yes"?>
<Relationships xmlns="http://schemas.openxmlformats.org/package/2006/relationships"><Relationship Id="rId3" Type="http://schemas.openxmlformats.org/officeDocument/2006/relationships/image" Target="../media/image56.jpg"/><Relationship Id="rId7" Type="http://schemas.openxmlformats.org/officeDocument/2006/relationships/image" Target="../media/image136.png"/><Relationship Id="rId2" Type="http://schemas.openxmlformats.org/officeDocument/2006/relationships/notesSlide" Target="../notesSlides/notesSlide32.xml"/><Relationship Id="rId1" Type="http://schemas.openxmlformats.org/officeDocument/2006/relationships/slideLayout" Target="../slideLayouts/slideLayout191.xml"/><Relationship Id="rId6" Type="http://schemas.openxmlformats.org/officeDocument/2006/relationships/image" Target="../media/image144.png"/><Relationship Id="rId5" Type="http://schemas.openxmlformats.org/officeDocument/2006/relationships/image" Target="../media/image53.jpg"/><Relationship Id="rId4" Type="http://schemas.openxmlformats.org/officeDocument/2006/relationships/image" Target="../media/image60.png"/></Relationships>
</file>

<file path=ppt/slides/_rels/slide64.xml.rels><?xml version="1.0" encoding="UTF-8" standalone="yes"?>
<Relationships xmlns="http://schemas.openxmlformats.org/package/2006/relationships"><Relationship Id="rId3" Type="http://schemas.openxmlformats.org/officeDocument/2006/relationships/image" Target="../media/image145.jpg"/><Relationship Id="rId7" Type="http://schemas.openxmlformats.org/officeDocument/2006/relationships/image" Target="../media/image149.png"/><Relationship Id="rId2" Type="http://schemas.openxmlformats.org/officeDocument/2006/relationships/notesSlide" Target="../notesSlides/notesSlide33.xml"/><Relationship Id="rId1" Type="http://schemas.openxmlformats.org/officeDocument/2006/relationships/slideLayout" Target="../slideLayouts/slideLayout333.xml"/><Relationship Id="rId6" Type="http://schemas.openxmlformats.org/officeDocument/2006/relationships/image" Target="../media/image148.jpg"/><Relationship Id="rId5" Type="http://schemas.openxmlformats.org/officeDocument/2006/relationships/image" Target="../media/image147.jpg"/><Relationship Id="rId4" Type="http://schemas.openxmlformats.org/officeDocument/2006/relationships/image" Target="../media/image146.jpg"/></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356.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50.png"/></Relationships>
</file>

<file path=ppt/slides/_rels/slide66.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notesSlide" Target="../notesSlides/notesSlide34.xml"/><Relationship Id="rId1" Type="http://schemas.openxmlformats.org/officeDocument/2006/relationships/slideLayout" Target="../slideLayouts/slideLayout357.xml"/><Relationship Id="rId4" Type="http://schemas.openxmlformats.org/officeDocument/2006/relationships/image" Target="../media/image152.png"/></Relationships>
</file>

<file path=ppt/slides/_rels/slide67.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notesSlide" Target="../notesSlides/notesSlide35.xml"/><Relationship Id="rId1" Type="http://schemas.openxmlformats.org/officeDocument/2006/relationships/slideLayout" Target="../slideLayouts/slideLayout357.xml"/></Relationships>
</file>

<file path=ppt/slides/_rels/slide68.xml.rels><?xml version="1.0" encoding="UTF-8" standalone="yes"?>
<Relationships xmlns="http://schemas.openxmlformats.org/package/2006/relationships"><Relationship Id="rId8" Type="http://schemas.openxmlformats.org/officeDocument/2006/relationships/image" Target="../media/image159.jpg"/><Relationship Id="rId13" Type="http://schemas.openxmlformats.org/officeDocument/2006/relationships/image" Target="../media/image164.png"/><Relationship Id="rId3" Type="http://schemas.openxmlformats.org/officeDocument/2006/relationships/image" Target="../media/image154.jpg"/><Relationship Id="rId7" Type="http://schemas.openxmlformats.org/officeDocument/2006/relationships/image" Target="../media/image158.jpg"/><Relationship Id="rId12" Type="http://schemas.openxmlformats.org/officeDocument/2006/relationships/image" Target="../media/image163.jpg"/><Relationship Id="rId17" Type="http://schemas.openxmlformats.org/officeDocument/2006/relationships/image" Target="../media/image168.png"/><Relationship Id="rId2" Type="http://schemas.openxmlformats.org/officeDocument/2006/relationships/notesSlide" Target="../notesSlides/notesSlide36.xml"/><Relationship Id="rId16" Type="http://schemas.openxmlformats.org/officeDocument/2006/relationships/image" Target="../media/image167.png"/><Relationship Id="rId1" Type="http://schemas.openxmlformats.org/officeDocument/2006/relationships/slideLayout" Target="../slideLayouts/slideLayout412.xml"/><Relationship Id="rId6" Type="http://schemas.openxmlformats.org/officeDocument/2006/relationships/image" Target="../media/image157.png"/><Relationship Id="rId11" Type="http://schemas.openxmlformats.org/officeDocument/2006/relationships/image" Target="../media/image162.png"/><Relationship Id="rId5" Type="http://schemas.openxmlformats.org/officeDocument/2006/relationships/image" Target="../media/image156.png"/><Relationship Id="rId15" Type="http://schemas.openxmlformats.org/officeDocument/2006/relationships/image" Target="../media/image166.png"/><Relationship Id="rId10" Type="http://schemas.openxmlformats.org/officeDocument/2006/relationships/image" Target="../media/image161.png"/><Relationship Id="rId4" Type="http://schemas.openxmlformats.org/officeDocument/2006/relationships/image" Target="../media/image155.jpg"/><Relationship Id="rId9" Type="http://schemas.openxmlformats.org/officeDocument/2006/relationships/image" Target="../media/image160.png"/><Relationship Id="rId14" Type="http://schemas.openxmlformats.org/officeDocument/2006/relationships/image" Target="../media/image165.png"/></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374.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374.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74.xml"/></Relationships>
</file>

<file path=ppt/slides/_rels/slide72.xml.rels><?xml version="1.0" encoding="UTF-8" standalone="yes"?>
<Relationships xmlns="http://schemas.openxmlformats.org/package/2006/relationships"><Relationship Id="rId3" Type="http://schemas.openxmlformats.org/officeDocument/2006/relationships/image" Target="../media/image169.jpg"/><Relationship Id="rId2" Type="http://schemas.openxmlformats.org/officeDocument/2006/relationships/notesSlide" Target="../notesSlides/notesSlide40.xml"/><Relationship Id="rId1" Type="http://schemas.openxmlformats.org/officeDocument/2006/relationships/slideLayout" Target="../slideLayouts/slideLayout333.xml"/></Relationships>
</file>

<file path=ppt/slides/_rels/slide73.xml.rels><?xml version="1.0" encoding="UTF-8" standalone="yes"?>
<Relationships xmlns="http://schemas.openxmlformats.org/package/2006/relationships"><Relationship Id="rId3" Type="http://schemas.openxmlformats.org/officeDocument/2006/relationships/image" Target="../media/image170.jpg"/><Relationship Id="rId2" Type="http://schemas.openxmlformats.org/officeDocument/2006/relationships/notesSlide" Target="../notesSlides/notesSlide41.xml"/><Relationship Id="rId1" Type="http://schemas.openxmlformats.org/officeDocument/2006/relationships/slideLayout" Target="../slideLayouts/slideLayout333.xml"/></Relationships>
</file>

<file path=ppt/slides/_rels/slide74.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171.png"/><Relationship Id="rId7" Type="http://schemas.openxmlformats.org/officeDocument/2006/relationships/image" Target="../media/image33.png"/><Relationship Id="rId2" Type="http://schemas.openxmlformats.org/officeDocument/2006/relationships/notesSlide" Target="../notesSlides/notesSlide42.xml"/><Relationship Id="rId1" Type="http://schemas.openxmlformats.org/officeDocument/2006/relationships/slideLayout" Target="../slideLayouts/slideLayout191.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57.jpg"/></Relationships>
</file>

<file path=ppt/slides/_rels/slide75.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notesSlide" Target="../notesSlides/notesSlide43.xml"/><Relationship Id="rId1" Type="http://schemas.openxmlformats.org/officeDocument/2006/relationships/slideLayout" Target="../slideLayouts/slideLayout375.xml"/><Relationship Id="rId4" Type="http://schemas.openxmlformats.org/officeDocument/2006/relationships/image" Target="../media/image173.png"/></Relationships>
</file>

<file path=ppt/slides/_rels/slide76.xml.rels><?xml version="1.0" encoding="UTF-8" standalone="yes"?>
<Relationships xmlns="http://schemas.openxmlformats.org/package/2006/relationships"><Relationship Id="rId8" Type="http://schemas.openxmlformats.org/officeDocument/2006/relationships/image" Target="../media/image179.png"/><Relationship Id="rId3" Type="http://schemas.openxmlformats.org/officeDocument/2006/relationships/image" Target="../media/image174.png"/><Relationship Id="rId7" Type="http://schemas.openxmlformats.org/officeDocument/2006/relationships/image" Target="../media/image178.png"/><Relationship Id="rId2" Type="http://schemas.openxmlformats.org/officeDocument/2006/relationships/notesSlide" Target="../notesSlides/notesSlide44.xml"/><Relationship Id="rId1" Type="http://schemas.openxmlformats.org/officeDocument/2006/relationships/slideLayout" Target="../slideLayouts/slideLayout386.xml"/><Relationship Id="rId6" Type="http://schemas.openxmlformats.org/officeDocument/2006/relationships/image" Target="../media/image177.png"/><Relationship Id="rId5" Type="http://schemas.openxmlformats.org/officeDocument/2006/relationships/image" Target="../media/image176.png"/><Relationship Id="rId10" Type="http://schemas.openxmlformats.org/officeDocument/2006/relationships/image" Target="../media/image181.png"/><Relationship Id="rId4" Type="http://schemas.openxmlformats.org/officeDocument/2006/relationships/image" Target="../media/image175.png"/><Relationship Id="rId9" Type="http://schemas.openxmlformats.org/officeDocument/2006/relationships/image" Target="../media/image180.png"/></Relationships>
</file>

<file path=ppt/slides/_rels/slide77.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notesSlide" Target="../notesSlides/notesSlide45.xml"/><Relationship Id="rId1" Type="http://schemas.openxmlformats.org/officeDocument/2006/relationships/slideLayout" Target="../slideLayouts/slideLayout386.xml"/><Relationship Id="rId6" Type="http://schemas.openxmlformats.org/officeDocument/2006/relationships/image" Target="../media/image176.png"/><Relationship Id="rId5" Type="http://schemas.openxmlformats.org/officeDocument/2006/relationships/image" Target="../media/image183.png"/><Relationship Id="rId4" Type="http://schemas.openxmlformats.org/officeDocument/2006/relationships/image" Target="../media/image182.png"/></Relationships>
</file>

<file path=ppt/slides/_rels/slide78.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notesSlide" Target="../notesSlides/notesSlide46.xml"/><Relationship Id="rId1" Type="http://schemas.openxmlformats.org/officeDocument/2006/relationships/slideLayout" Target="../slideLayouts/slideLayout386.xml"/><Relationship Id="rId6" Type="http://schemas.openxmlformats.org/officeDocument/2006/relationships/image" Target="../media/image178.png"/><Relationship Id="rId5" Type="http://schemas.openxmlformats.org/officeDocument/2006/relationships/image" Target="../media/image185.png"/><Relationship Id="rId4" Type="http://schemas.openxmlformats.org/officeDocument/2006/relationships/image" Target="../media/image184.png"/></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88.xml"/></Relationships>
</file>

<file path=ppt/slides/_rels/slide80.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notesSlide" Target="../notesSlides/notesSlide48.xml"/><Relationship Id="rId1" Type="http://schemas.openxmlformats.org/officeDocument/2006/relationships/slideLayout" Target="../slideLayouts/slideLayout118.xml"/><Relationship Id="rId4" Type="http://schemas.openxmlformats.org/officeDocument/2006/relationships/image" Target="../media/image187.png"/></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18.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18.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401.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401.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398.xml"/></Relationships>
</file>

<file path=ppt/slides/_rels/slide86.xml.rels><?xml version="1.0" encoding="UTF-8" standalone="yes"?>
<Relationships xmlns="http://schemas.openxmlformats.org/package/2006/relationships"><Relationship Id="rId3" Type="http://schemas.openxmlformats.org/officeDocument/2006/relationships/image" Target="../media/image188.png"/><Relationship Id="rId2" Type="http://schemas.openxmlformats.org/officeDocument/2006/relationships/notesSlide" Target="../notesSlides/notesSlide52.xml"/><Relationship Id="rId1" Type="http://schemas.openxmlformats.org/officeDocument/2006/relationships/slideLayout" Target="../slideLayouts/slideLayout398.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398.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398.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398.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398.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397.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39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1"/>
          <p:cNvSpPr txBox="1"/>
          <p:nvPr/>
        </p:nvSpPr>
        <p:spPr>
          <a:xfrm>
            <a:off x="1212669" y="2196257"/>
            <a:ext cx="13334238" cy="2749225"/>
          </a:xfrm>
          <a:prstGeom prst="rect">
            <a:avLst/>
          </a:prstGeom>
          <a:noFill/>
          <a:ln>
            <a:noFill/>
          </a:ln>
        </p:spPr>
        <p:txBody>
          <a:bodyPr spcFirstLastPara="1" wrap="square" lIns="0" tIns="0" rIns="0" bIns="0" anchor="t" anchorCtr="0">
            <a:noAutofit/>
          </a:bodyPr>
          <a:lstStyle/>
          <a:p>
            <a:pPr defTabSz="1512600">
              <a:buClr>
                <a:srgbClr val="000000"/>
              </a:buClr>
              <a:buSzPts val="4800"/>
            </a:pPr>
            <a:r>
              <a:rPr lang="ru" sz="5955" b="1" kern="0" dirty="0">
                <a:solidFill>
                  <a:srgbClr val="FFFFFF"/>
                </a:solidFill>
                <a:latin typeface="Roboto"/>
                <a:ea typeface="Roboto"/>
                <a:cs typeface="Roboto"/>
                <a:sym typeface="Roboto"/>
              </a:rPr>
              <a:t>Атлас новых профессий Казахстана</a:t>
            </a:r>
            <a:endParaRPr sz="5955" b="1" kern="0" dirty="0">
              <a:solidFill>
                <a:srgbClr val="FFFFFF"/>
              </a:solidFill>
              <a:latin typeface="Roboto"/>
              <a:ea typeface="Roboto"/>
              <a:cs typeface="Roboto"/>
              <a:sym typeface="Roboto"/>
            </a:endParaRPr>
          </a:p>
          <a:p>
            <a:pPr defTabSz="1512600">
              <a:buClr>
                <a:srgbClr val="000000"/>
              </a:buClr>
              <a:buSzPts val="4800"/>
            </a:pPr>
            <a:endParaRPr sz="5955" b="1" kern="0" dirty="0">
              <a:solidFill>
                <a:srgbClr val="FFFFFF"/>
              </a:solidFill>
              <a:latin typeface="Roboto"/>
              <a:ea typeface="Roboto"/>
              <a:cs typeface="Roboto"/>
              <a:sym typeface="Roboto"/>
            </a:endParaRPr>
          </a:p>
          <a:p>
            <a:pPr defTabSz="1512600">
              <a:buClr>
                <a:srgbClr val="000000"/>
              </a:buClr>
              <a:buSzPts val="4800"/>
            </a:pPr>
            <a:endParaRPr sz="3970" b="1" kern="0" dirty="0">
              <a:solidFill>
                <a:srgbClr val="FFFFFF"/>
              </a:solidFill>
              <a:latin typeface="Roboto"/>
              <a:ea typeface="Roboto"/>
              <a:cs typeface="Roboto"/>
              <a:sym typeface="Roboto"/>
            </a:endParaRPr>
          </a:p>
          <a:p>
            <a:pPr defTabSz="1512600">
              <a:buClr>
                <a:srgbClr val="000000"/>
              </a:buClr>
              <a:buSzPts val="4800"/>
            </a:pPr>
            <a:r>
              <a:rPr lang="ru" sz="3970" b="1" kern="0" dirty="0">
                <a:solidFill>
                  <a:srgbClr val="FFFFFF"/>
                </a:solidFill>
                <a:latin typeface="Roboto"/>
                <a:ea typeface="Roboto"/>
                <a:cs typeface="Roboto"/>
                <a:sym typeface="Roboto"/>
              </a:rPr>
              <a:t>Прогнозирование </a:t>
            </a:r>
            <a:r>
              <a:rPr lang="ru-RU" sz="3970" b="1" kern="0" dirty="0">
                <a:solidFill>
                  <a:srgbClr val="FFFFFF"/>
                </a:solidFill>
                <a:latin typeface="Roboto"/>
                <a:ea typeface="Roboto"/>
                <a:cs typeface="Roboto"/>
                <a:sym typeface="Roboto"/>
              </a:rPr>
              <a:t>профессий и </a:t>
            </a:r>
            <a:r>
              <a:rPr lang="ru" sz="3970" b="1" kern="0" dirty="0">
                <a:solidFill>
                  <a:srgbClr val="FFFFFF"/>
                </a:solidFill>
                <a:latin typeface="Roboto"/>
                <a:ea typeface="Roboto"/>
                <a:cs typeface="Roboto"/>
                <a:sym typeface="Roboto"/>
              </a:rPr>
              <a:t>компетенций для приоритетных отраслей экономики</a:t>
            </a:r>
            <a:endParaRPr sz="3970" b="1" kern="0" dirty="0">
              <a:solidFill>
                <a:srgbClr val="FFFFFF"/>
              </a:solidFill>
              <a:latin typeface="Roboto"/>
              <a:ea typeface="Roboto"/>
              <a:cs typeface="Roboto"/>
              <a:sym typeface="Roboto"/>
            </a:endParaRPr>
          </a:p>
          <a:p>
            <a:pPr defTabSz="1512600">
              <a:buClr>
                <a:srgbClr val="000000"/>
              </a:buClr>
              <a:buSzPts val="4800"/>
            </a:pPr>
            <a:endParaRPr sz="8933" b="1" kern="0" dirty="0">
              <a:solidFill>
                <a:srgbClr val="FFFFFF"/>
              </a:solidFill>
              <a:latin typeface="Roboto"/>
              <a:ea typeface="Roboto"/>
              <a:cs typeface="Roboto"/>
              <a:sym typeface="Roboto"/>
            </a:endParaRPr>
          </a:p>
          <a:p>
            <a:pPr defTabSz="1512600">
              <a:buClr>
                <a:srgbClr val="000000"/>
              </a:buClr>
              <a:buSzPts val="3000"/>
            </a:pPr>
            <a:endParaRPr sz="4963" kern="0" dirty="0">
              <a:solidFill>
                <a:srgbClr val="FFFFFF"/>
              </a:solidFill>
              <a:latin typeface="Roboto Thin"/>
              <a:ea typeface="Roboto Thin"/>
              <a:cs typeface="Roboto Thin"/>
              <a:sym typeface="Roboto Thin"/>
            </a:endParaRPr>
          </a:p>
          <a:p>
            <a:pPr defTabSz="1512600">
              <a:buClr>
                <a:srgbClr val="000000"/>
              </a:buClr>
              <a:buSzPts val="3000"/>
            </a:pPr>
            <a:endParaRPr sz="2978" b="1" kern="0" dirty="0">
              <a:solidFill>
                <a:srgbClr val="000000"/>
              </a:solidFill>
              <a:latin typeface="Arial"/>
              <a:ea typeface="Arial"/>
              <a:cs typeface="Arial"/>
              <a:sym typeface="Arial"/>
            </a:endParaRPr>
          </a:p>
        </p:txBody>
      </p:sp>
      <p:cxnSp>
        <p:nvCxnSpPr>
          <p:cNvPr id="114" name="Google Shape;114;p1"/>
          <p:cNvCxnSpPr/>
          <p:nvPr/>
        </p:nvCxnSpPr>
        <p:spPr>
          <a:xfrm>
            <a:off x="866577" y="1092597"/>
            <a:ext cx="0" cy="3970496"/>
          </a:xfrm>
          <a:prstGeom prst="straightConnector1">
            <a:avLst/>
          </a:prstGeom>
          <a:noFill/>
          <a:ln w="12700" cap="flat" cmpd="sng">
            <a:solidFill>
              <a:srgbClr val="228AFE"/>
            </a:solidFill>
            <a:prstDash val="solid"/>
            <a:round/>
            <a:headEnd type="none" w="sm" len="sm"/>
            <a:tailEnd type="none" w="sm" len="sm"/>
          </a:ln>
        </p:spPr>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pic>
        <p:nvPicPr>
          <p:cNvPr id="150" name="Google Shape;150;p18"/>
          <p:cNvPicPr preferRelativeResize="0"/>
          <p:nvPr/>
        </p:nvPicPr>
        <p:blipFill>
          <a:blip r:embed="rId3">
            <a:alphaModFix/>
          </a:blip>
          <a:stretch>
            <a:fillRect/>
          </a:stretch>
        </p:blipFill>
        <p:spPr>
          <a:xfrm>
            <a:off x="89987" y="1147175"/>
            <a:ext cx="14945722" cy="8399052"/>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pic>
        <p:nvPicPr>
          <p:cNvPr id="155" name="Google Shape;155;p19"/>
          <p:cNvPicPr preferRelativeResize="0"/>
          <p:nvPr/>
        </p:nvPicPr>
        <p:blipFill>
          <a:blip r:embed="rId3">
            <a:alphaModFix/>
          </a:blip>
          <a:stretch>
            <a:fillRect/>
          </a:stretch>
        </p:blipFill>
        <p:spPr>
          <a:xfrm>
            <a:off x="781050" y="546100"/>
            <a:ext cx="14020800" cy="96012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20"/>
          <p:cNvSpPr/>
          <p:nvPr/>
        </p:nvSpPr>
        <p:spPr>
          <a:xfrm>
            <a:off x="1400783" y="2825842"/>
            <a:ext cx="1488396" cy="5460984"/>
          </a:xfrm>
          <a:custGeom>
            <a:avLst/>
            <a:gdLst/>
            <a:ahLst/>
            <a:cxnLst/>
            <a:rect l="l" t="t" r="r" b="b"/>
            <a:pathLst>
              <a:path w="3494315" h="12758843" extrusionOk="0">
                <a:moveTo>
                  <a:pt x="3369855" y="12758843"/>
                </a:moveTo>
                <a:lnTo>
                  <a:pt x="124460" y="12758843"/>
                </a:lnTo>
                <a:cubicBezTo>
                  <a:pt x="55880" y="12758843"/>
                  <a:pt x="0" y="12702963"/>
                  <a:pt x="0" y="12634383"/>
                </a:cubicBezTo>
                <a:lnTo>
                  <a:pt x="0" y="124460"/>
                </a:lnTo>
                <a:cubicBezTo>
                  <a:pt x="0" y="55880"/>
                  <a:pt x="55880" y="0"/>
                  <a:pt x="124460" y="0"/>
                </a:cubicBezTo>
                <a:lnTo>
                  <a:pt x="3369855" y="0"/>
                </a:lnTo>
                <a:cubicBezTo>
                  <a:pt x="3438435" y="0"/>
                  <a:pt x="3494315" y="55880"/>
                  <a:pt x="3494315" y="124460"/>
                </a:cubicBezTo>
                <a:lnTo>
                  <a:pt x="3494315" y="12634383"/>
                </a:lnTo>
                <a:cubicBezTo>
                  <a:pt x="3494315" y="12702963"/>
                  <a:pt x="3438435" y="12758843"/>
                  <a:pt x="3369855" y="12758843"/>
                </a:cubicBezTo>
                <a:close/>
              </a:path>
            </a:pathLst>
          </a:custGeom>
          <a:solidFill>
            <a:srgbClr val="191919">
              <a:alpha val="4313"/>
            </a:srgbClr>
          </a:solidFill>
          <a:ln>
            <a:noFill/>
          </a:ln>
        </p:spPr>
        <p:txBody>
          <a:bodyPr spcFirstLastPara="1" wrap="square" lIns="75616" tIns="75616" rIns="75616" bIns="75616" anchor="ctr" anchorCtr="0">
            <a:noAutofit/>
          </a:bodyPr>
          <a:lstStyle/>
          <a:p>
            <a:pPr defTabSz="756300">
              <a:buClr>
                <a:srgbClr val="000000"/>
              </a:buClr>
            </a:pPr>
            <a:endParaRPr sz="1158" kern="0">
              <a:solidFill>
                <a:srgbClr val="000000"/>
              </a:solidFill>
              <a:latin typeface="Arial"/>
              <a:cs typeface="Arial"/>
              <a:sym typeface="Arial"/>
            </a:endParaRPr>
          </a:p>
        </p:txBody>
      </p:sp>
      <p:sp>
        <p:nvSpPr>
          <p:cNvPr id="161" name="Google Shape;161;p20"/>
          <p:cNvSpPr txBox="1"/>
          <p:nvPr/>
        </p:nvSpPr>
        <p:spPr>
          <a:xfrm>
            <a:off x="5563645" y="5288222"/>
            <a:ext cx="3738748" cy="500220"/>
          </a:xfrm>
          <a:prstGeom prst="rect">
            <a:avLst/>
          </a:prstGeom>
          <a:noFill/>
          <a:ln>
            <a:noFill/>
          </a:ln>
        </p:spPr>
        <p:txBody>
          <a:bodyPr spcFirstLastPara="1" wrap="square" lIns="0" tIns="0" rIns="0" bIns="0" anchor="t" anchorCtr="0">
            <a:noAutofit/>
          </a:bodyPr>
          <a:lstStyle/>
          <a:p>
            <a:pPr indent="-180829" algn="ctr" defTabSz="756300">
              <a:lnSpc>
                <a:spcPct val="129044"/>
              </a:lnSpc>
              <a:buClr>
                <a:srgbClr val="FFFFFF"/>
              </a:buClr>
              <a:buSzPts val="3443"/>
              <a:buFont typeface="Arial"/>
              <a:buChar char="•"/>
            </a:pPr>
            <a:r>
              <a:rPr lang="en-US" sz="2848" b="1" kern="0">
                <a:solidFill>
                  <a:srgbClr val="FFFFFF"/>
                </a:solidFill>
                <a:latin typeface="Arial"/>
                <a:ea typeface="Arial"/>
                <a:cs typeface="Arial"/>
                <a:sym typeface="Arial"/>
              </a:rPr>
              <a:t>CREATIVITY</a:t>
            </a:r>
            <a:endParaRPr sz="1158" kern="0">
              <a:solidFill>
                <a:srgbClr val="000000"/>
              </a:solidFill>
              <a:latin typeface="Arial"/>
              <a:cs typeface="Arial"/>
              <a:sym typeface="Arial"/>
            </a:endParaRPr>
          </a:p>
        </p:txBody>
      </p:sp>
      <p:sp>
        <p:nvSpPr>
          <p:cNvPr id="162" name="Google Shape;162;p20"/>
          <p:cNvSpPr/>
          <p:nvPr/>
        </p:nvSpPr>
        <p:spPr>
          <a:xfrm>
            <a:off x="1478936" y="3927450"/>
            <a:ext cx="1337916" cy="1105667"/>
          </a:xfrm>
          <a:custGeom>
            <a:avLst/>
            <a:gdLst/>
            <a:ahLst/>
            <a:cxnLst/>
            <a:rect l="l" t="t" r="r" b="b"/>
            <a:pathLst>
              <a:path w="3141031" h="2583240" extrusionOk="0">
                <a:moveTo>
                  <a:pt x="3016571" y="2583240"/>
                </a:moveTo>
                <a:lnTo>
                  <a:pt x="124460" y="2583240"/>
                </a:lnTo>
                <a:cubicBezTo>
                  <a:pt x="55880" y="2583240"/>
                  <a:pt x="0" y="2527360"/>
                  <a:pt x="0" y="2458780"/>
                </a:cubicBezTo>
                <a:lnTo>
                  <a:pt x="0" y="124460"/>
                </a:lnTo>
                <a:cubicBezTo>
                  <a:pt x="0" y="55880"/>
                  <a:pt x="55880" y="0"/>
                  <a:pt x="124460" y="0"/>
                </a:cubicBezTo>
                <a:lnTo>
                  <a:pt x="3016571" y="0"/>
                </a:lnTo>
                <a:cubicBezTo>
                  <a:pt x="3085151" y="0"/>
                  <a:pt x="3141031" y="55880"/>
                  <a:pt x="3141031" y="124460"/>
                </a:cubicBezTo>
                <a:lnTo>
                  <a:pt x="3141031" y="2458780"/>
                </a:lnTo>
                <a:cubicBezTo>
                  <a:pt x="3141031" y="2527360"/>
                  <a:pt x="3085151" y="2583240"/>
                  <a:pt x="3016571" y="2583240"/>
                </a:cubicBezTo>
                <a:close/>
              </a:path>
            </a:pathLst>
          </a:custGeom>
          <a:solidFill>
            <a:srgbClr val="0035BE"/>
          </a:solidFill>
          <a:ln>
            <a:noFill/>
          </a:ln>
        </p:spPr>
        <p:txBody>
          <a:bodyPr spcFirstLastPara="1" wrap="square" lIns="75616" tIns="75616" rIns="75616" bIns="75616" anchor="ctr" anchorCtr="0">
            <a:noAutofit/>
          </a:bodyPr>
          <a:lstStyle/>
          <a:p>
            <a:pPr defTabSz="756300">
              <a:buClr>
                <a:srgbClr val="000000"/>
              </a:buClr>
            </a:pPr>
            <a:endParaRPr sz="1158" kern="0">
              <a:solidFill>
                <a:srgbClr val="000000"/>
              </a:solidFill>
              <a:latin typeface="Arial"/>
              <a:cs typeface="Arial"/>
              <a:sym typeface="Arial"/>
            </a:endParaRPr>
          </a:p>
        </p:txBody>
      </p:sp>
      <p:sp>
        <p:nvSpPr>
          <p:cNvPr id="163" name="Google Shape;163;p20"/>
          <p:cNvSpPr/>
          <p:nvPr/>
        </p:nvSpPr>
        <p:spPr>
          <a:xfrm>
            <a:off x="11706162" y="2825842"/>
            <a:ext cx="1516171" cy="5460984"/>
          </a:xfrm>
          <a:custGeom>
            <a:avLst/>
            <a:gdLst/>
            <a:ahLst/>
            <a:cxnLst/>
            <a:rect l="l" t="t" r="r" b="b"/>
            <a:pathLst>
              <a:path w="3559522" h="12758843" extrusionOk="0">
                <a:moveTo>
                  <a:pt x="3435062" y="12758843"/>
                </a:moveTo>
                <a:lnTo>
                  <a:pt x="124460" y="12758843"/>
                </a:lnTo>
                <a:cubicBezTo>
                  <a:pt x="55880" y="12758843"/>
                  <a:pt x="0" y="12702963"/>
                  <a:pt x="0" y="12634383"/>
                </a:cubicBezTo>
                <a:lnTo>
                  <a:pt x="0" y="124460"/>
                </a:lnTo>
                <a:cubicBezTo>
                  <a:pt x="0" y="55880"/>
                  <a:pt x="55880" y="0"/>
                  <a:pt x="124460" y="0"/>
                </a:cubicBezTo>
                <a:lnTo>
                  <a:pt x="3435062" y="0"/>
                </a:lnTo>
                <a:cubicBezTo>
                  <a:pt x="3503642" y="0"/>
                  <a:pt x="3559522" y="55880"/>
                  <a:pt x="3559522" y="124460"/>
                </a:cubicBezTo>
                <a:lnTo>
                  <a:pt x="3559522" y="12634383"/>
                </a:lnTo>
                <a:cubicBezTo>
                  <a:pt x="3559522" y="12702963"/>
                  <a:pt x="3503642" y="12758843"/>
                  <a:pt x="3435062" y="12758843"/>
                </a:cubicBezTo>
                <a:close/>
              </a:path>
            </a:pathLst>
          </a:custGeom>
          <a:solidFill>
            <a:srgbClr val="191919">
              <a:alpha val="4313"/>
            </a:srgbClr>
          </a:solidFill>
          <a:ln>
            <a:noFill/>
          </a:ln>
        </p:spPr>
        <p:txBody>
          <a:bodyPr spcFirstLastPara="1" wrap="square" lIns="75616" tIns="75616" rIns="75616" bIns="75616" anchor="ctr" anchorCtr="0">
            <a:noAutofit/>
          </a:bodyPr>
          <a:lstStyle/>
          <a:p>
            <a:pPr defTabSz="756300">
              <a:buClr>
                <a:srgbClr val="000000"/>
              </a:buClr>
            </a:pPr>
            <a:endParaRPr sz="1158" kern="0">
              <a:solidFill>
                <a:srgbClr val="000000"/>
              </a:solidFill>
              <a:latin typeface="Arial"/>
              <a:cs typeface="Arial"/>
              <a:sym typeface="Arial"/>
            </a:endParaRPr>
          </a:p>
        </p:txBody>
      </p:sp>
      <p:sp>
        <p:nvSpPr>
          <p:cNvPr id="164" name="Google Shape;164;p20"/>
          <p:cNvSpPr/>
          <p:nvPr/>
        </p:nvSpPr>
        <p:spPr>
          <a:xfrm>
            <a:off x="1406607" y="7170285"/>
            <a:ext cx="11783524" cy="1105667"/>
          </a:xfrm>
          <a:custGeom>
            <a:avLst/>
            <a:gdLst/>
            <a:ahLst/>
            <a:cxnLst/>
            <a:rect l="l" t="t" r="r" b="b"/>
            <a:pathLst>
              <a:path w="27664237" h="2583240" extrusionOk="0">
                <a:moveTo>
                  <a:pt x="27539776" y="2583240"/>
                </a:moveTo>
                <a:lnTo>
                  <a:pt x="124460" y="2583240"/>
                </a:lnTo>
                <a:cubicBezTo>
                  <a:pt x="55880" y="2583240"/>
                  <a:pt x="0" y="2527360"/>
                  <a:pt x="0" y="2458780"/>
                </a:cubicBezTo>
                <a:lnTo>
                  <a:pt x="0" y="124460"/>
                </a:lnTo>
                <a:cubicBezTo>
                  <a:pt x="0" y="55880"/>
                  <a:pt x="55880" y="0"/>
                  <a:pt x="124460" y="0"/>
                </a:cubicBezTo>
                <a:lnTo>
                  <a:pt x="27539776" y="0"/>
                </a:lnTo>
                <a:cubicBezTo>
                  <a:pt x="27608355" y="0"/>
                  <a:pt x="27664237" y="55880"/>
                  <a:pt x="27664237" y="124460"/>
                </a:cubicBezTo>
                <a:lnTo>
                  <a:pt x="27664237" y="2458780"/>
                </a:lnTo>
                <a:cubicBezTo>
                  <a:pt x="27664237" y="2527360"/>
                  <a:pt x="27608355" y="2583240"/>
                  <a:pt x="27539776" y="2583240"/>
                </a:cubicBezTo>
                <a:close/>
              </a:path>
            </a:pathLst>
          </a:custGeom>
          <a:solidFill>
            <a:srgbClr val="191919">
              <a:alpha val="4313"/>
            </a:srgbClr>
          </a:solidFill>
          <a:ln>
            <a:noFill/>
          </a:ln>
        </p:spPr>
        <p:txBody>
          <a:bodyPr spcFirstLastPara="1" wrap="square" lIns="75616" tIns="75616" rIns="75616" bIns="75616" anchor="ctr" anchorCtr="0">
            <a:noAutofit/>
          </a:bodyPr>
          <a:lstStyle/>
          <a:p>
            <a:pPr defTabSz="756300">
              <a:buClr>
                <a:srgbClr val="000000"/>
              </a:buClr>
            </a:pPr>
            <a:endParaRPr sz="1158" kern="0">
              <a:solidFill>
                <a:srgbClr val="000000"/>
              </a:solidFill>
              <a:latin typeface="Arial"/>
              <a:cs typeface="Arial"/>
              <a:sym typeface="Arial"/>
            </a:endParaRPr>
          </a:p>
        </p:txBody>
      </p:sp>
      <p:sp>
        <p:nvSpPr>
          <p:cNvPr id="165" name="Google Shape;165;p20"/>
          <p:cNvSpPr/>
          <p:nvPr/>
        </p:nvSpPr>
        <p:spPr>
          <a:xfrm>
            <a:off x="1472623" y="6066937"/>
            <a:ext cx="1337916" cy="1105667"/>
          </a:xfrm>
          <a:custGeom>
            <a:avLst/>
            <a:gdLst/>
            <a:ahLst/>
            <a:cxnLst/>
            <a:rect l="l" t="t" r="r" b="b"/>
            <a:pathLst>
              <a:path w="3141031" h="2583240" extrusionOk="0">
                <a:moveTo>
                  <a:pt x="3016571" y="2583240"/>
                </a:moveTo>
                <a:lnTo>
                  <a:pt x="124460" y="2583240"/>
                </a:lnTo>
                <a:cubicBezTo>
                  <a:pt x="55880" y="2583240"/>
                  <a:pt x="0" y="2527360"/>
                  <a:pt x="0" y="2458780"/>
                </a:cubicBezTo>
                <a:lnTo>
                  <a:pt x="0" y="124460"/>
                </a:lnTo>
                <a:cubicBezTo>
                  <a:pt x="0" y="55880"/>
                  <a:pt x="55880" y="0"/>
                  <a:pt x="124460" y="0"/>
                </a:cubicBezTo>
                <a:lnTo>
                  <a:pt x="3016571" y="0"/>
                </a:lnTo>
                <a:cubicBezTo>
                  <a:pt x="3085151" y="0"/>
                  <a:pt x="3141031" y="55880"/>
                  <a:pt x="3141031" y="124460"/>
                </a:cubicBezTo>
                <a:lnTo>
                  <a:pt x="3141031" y="2458780"/>
                </a:lnTo>
                <a:cubicBezTo>
                  <a:pt x="3141031" y="2527360"/>
                  <a:pt x="3085151" y="2583240"/>
                  <a:pt x="3016571" y="2583240"/>
                </a:cubicBezTo>
                <a:close/>
              </a:path>
            </a:pathLst>
          </a:custGeom>
          <a:solidFill>
            <a:srgbClr val="0035BE"/>
          </a:solidFill>
          <a:ln>
            <a:noFill/>
          </a:ln>
        </p:spPr>
        <p:txBody>
          <a:bodyPr spcFirstLastPara="1" wrap="square" lIns="75616" tIns="75616" rIns="75616" bIns="75616" anchor="ctr" anchorCtr="0">
            <a:noAutofit/>
          </a:bodyPr>
          <a:lstStyle/>
          <a:p>
            <a:pPr defTabSz="756300">
              <a:buClr>
                <a:srgbClr val="000000"/>
              </a:buClr>
            </a:pPr>
            <a:endParaRPr sz="1158" kern="0">
              <a:solidFill>
                <a:srgbClr val="000000"/>
              </a:solidFill>
              <a:latin typeface="Arial"/>
              <a:cs typeface="Arial"/>
              <a:sym typeface="Arial"/>
            </a:endParaRPr>
          </a:p>
        </p:txBody>
      </p:sp>
      <p:sp>
        <p:nvSpPr>
          <p:cNvPr id="166" name="Google Shape;166;p20"/>
          <p:cNvSpPr/>
          <p:nvPr/>
        </p:nvSpPr>
        <p:spPr>
          <a:xfrm>
            <a:off x="4257489" y="7170285"/>
            <a:ext cx="1337916" cy="1105667"/>
          </a:xfrm>
          <a:custGeom>
            <a:avLst/>
            <a:gdLst/>
            <a:ahLst/>
            <a:cxnLst/>
            <a:rect l="l" t="t" r="r" b="b"/>
            <a:pathLst>
              <a:path w="3141031" h="2583240" extrusionOk="0">
                <a:moveTo>
                  <a:pt x="3016571" y="2583240"/>
                </a:moveTo>
                <a:lnTo>
                  <a:pt x="124460" y="2583240"/>
                </a:lnTo>
                <a:cubicBezTo>
                  <a:pt x="55880" y="2583240"/>
                  <a:pt x="0" y="2527360"/>
                  <a:pt x="0" y="2458780"/>
                </a:cubicBezTo>
                <a:lnTo>
                  <a:pt x="0" y="124460"/>
                </a:lnTo>
                <a:cubicBezTo>
                  <a:pt x="0" y="55880"/>
                  <a:pt x="55880" y="0"/>
                  <a:pt x="124460" y="0"/>
                </a:cubicBezTo>
                <a:lnTo>
                  <a:pt x="3016571" y="0"/>
                </a:lnTo>
                <a:cubicBezTo>
                  <a:pt x="3085151" y="0"/>
                  <a:pt x="3141031" y="55880"/>
                  <a:pt x="3141031" y="124460"/>
                </a:cubicBezTo>
                <a:lnTo>
                  <a:pt x="3141031" y="2458780"/>
                </a:lnTo>
                <a:cubicBezTo>
                  <a:pt x="3141031" y="2527360"/>
                  <a:pt x="3085151" y="2583240"/>
                  <a:pt x="3016571" y="2583240"/>
                </a:cubicBezTo>
                <a:close/>
              </a:path>
            </a:pathLst>
          </a:custGeom>
          <a:solidFill>
            <a:srgbClr val="0035BE"/>
          </a:solidFill>
          <a:ln>
            <a:noFill/>
          </a:ln>
        </p:spPr>
        <p:txBody>
          <a:bodyPr spcFirstLastPara="1" wrap="square" lIns="75616" tIns="75616" rIns="75616" bIns="75616" anchor="ctr" anchorCtr="0">
            <a:noAutofit/>
          </a:bodyPr>
          <a:lstStyle/>
          <a:p>
            <a:pPr defTabSz="756300">
              <a:buClr>
                <a:srgbClr val="000000"/>
              </a:buClr>
            </a:pPr>
            <a:endParaRPr sz="1158" kern="0">
              <a:solidFill>
                <a:srgbClr val="000000"/>
              </a:solidFill>
              <a:latin typeface="Arial"/>
              <a:cs typeface="Arial"/>
              <a:sym typeface="Arial"/>
            </a:endParaRPr>
          </a:p>
        </p:txBody>
      </p:sp>
      <p:sp>
        <p:nvSpPr>
          <p:cNvPr id="167" name="Google Shape;167;p20"/>
          <p:cNvSpPr/>
          <p:nvPr/>
        </p:nvSpPr>
        <p:spPr>
          <a:xfrm>
            <a:off x="1382801" y="2800876"/>
            <a:ext cx="11783524" cy="1128942"/>
          </a:xfrm>
          <a:custGeom>
            <a:avLst/>
            <a:gdLst/>
            <a:ahLst/>
            <a:cxnLst/>
            <a:rect l="l" t="t" r="r" b="b"/>
            <a:pathLst>
              <a:path w="27664237" h="2637619" extrusionOk="0">
                <a:moveTo>
                  <a:pt x="27539776" y="2637619"/>
                </a:moveTo>
                <a:lnTo>
                  <a:pt x="124460" y="2637619"/>
                </a:lnTo>
                <a:cubicBezTo>
                  <a:pt x="55880" y="2637619"/>
                  <a:pt x="0" y="2581739"/>
                  <a:pt x="0" y="2513159"/>
                </a:cubicBezTo>
                <a:lnTo>
                  <a:pt x="0" y="124460"/>
                </a:lnTo>
                <a:cubicBezTo>
                  <a:pt x="0" y="55880"/>
                  <a:pt x="55880" y="0"/>
                  <a:pt x="124460" y="0"/>
                </a:cubicBezTo>
                <a:lnTo>
                  <a:pt x="27539776" y="0"/>
                </a:lnTo>
                <a:cubicBezTo>
                  <a:pt x="27608355" y="0"/>
                  <a:pt x="27664237" y="55880"/>
                  <a:pt x="27664237" y="124460"/>
                </a:cubicBezTo>
                <a:lnTo>
                  <a:pt x="27664237" y="2513159"/>
                </a:lnTo>
                <a:cubicBezTo>
                  <a:pt x="27664237" y="2581739"/>
                  <a:pt x="27608355" y="2637619"/>
                  <a:pt x="27539776" y="2637619"/>
                </a:cubicBezTo>
                <a:close/>
              </a:path>
            </a:pathLst>
          </a:custGeom>
          <a:solidFill>
            <a:srgbClr val="191919">
              <a:alpha val="4313"/>
            </a:srgbClr>
          </a:solidFill>
          <a:ln>
            <a:noFill/>
          </a:ln>
        </p:spPr>
        <p:txBody>
          <a:bodyPr spcFirstLastPara="1" wrap="square" lIns="75616" tIns="75616" rIns="75616" bIns="75616" anchor="ctr" anchorCtr="0">
            <a:noAutofit/>
          </a:bodyPr>
          <a:lstStyle/>
          <a:p>
            <a:pPr defTabSz="756300">
              <a:buClr>
                <a:srgbClr val="000000"/>
              </a:buClr>
            </a:pPr>
            <a:endParaRPr sz="1158" kern="0">
              <a:solidFill>
                <a:srgbClr val="000000"/>
              </a:solidFill>
              <a:latin typeface="Arial"/>
              <a:cs typeface="Arial"/>
              <a:sym typeface="Arial"/>
            </a:endParaRPr>
          </a:p>
        </p:txBody>
      </p:sp>
      <p:sp>
        <p:nvSpPr>
          <p:cNvPr id="168" name="Google Shape;168;p20"/>
          <p:cNvSpPr/>
          <p:nvPr/>
        </p:nvSpPr>
        <p:spPr>
          <a:xfrm>
            <a:off x="4276414" y="2824102"/>
            <a:ext cx="1337916" cy="1105667"/>
          </a:xfrm>
          <a:custGeom>
            <a:avLst/>
            <a:gdLst/>
            <a:ahLst/>
            <a:cxnLst/>
            <a:rect l="l" t="t" r="r" b="b"/>
            <a:pathLst>
              <a:path w="3141031" h="2583240" extrusionOk="0">
                <a:moveTo>
                  <a:pt x="3016571" y="2583240"/>
                </a:moveTo>
                <a:lnTo>
                  <a:pt x="124460" y="2583240"/>
                </a:lnTo>
                <a:cubicBezTo>
                  <a:pt x="55880" y="2583240"/>
                  <a:pt x="0" y="2527360"/>
                  <a:pt x="0" y="2458780"/>
                </a:cubicBezTo>
                <a:lnTo>
                  <a:pt x="0" y="124460"/>
                </a:lnTo>
                <a:cubicBezTo>
                  <a:pt x="0" y="55880"/>
                  <a:pt x="55880" y="0"/>
                  <a:pt x="124460" y="0"/>
                </a:cubicBezTo>
                <a:lnTo>
                  <a:pt x="3016571" y="0"/>
                </a:lnTo>
                <a:cubicBezTo>
                  <a:pt x="3085151" y="0"/>
                  <a:pt x="3141031" y="55880"/>
                  <a:pt x="3141031" y="124460"/>
                </a:cubicBezTo>
                <a:lnTo>
                  <a:pt x="3141031" y="2458780"/>
                </a:lnTo>
                <a:cubicBezTo>
                  <a:pt x="3141031" y="2527360"/>
                  <a:pt x="3085151" y="2583240"/>
                  <a:pt x="3016571" y="2583240"/>
                </a:cubicBezTo>
                <a:close/>
              </a:path>
            </a:pathLst>
          </a:custGeom>
          <a:solidFill>
            <a:srgbClr val="0035BE"/>
          </a:solidFill>
          <a:ln>
            <a:noFill/>
          </a:ln>
        </p:spPr>
        <p:txBody>
          <a:bodyPr spcFirstLastPara="1" wrap="square" lIns="75616" tIns="75616" rIns="75616" bIns="75616" anchor="ctr" anchorCtr="0">
            <a:noAutofit/>
          </a:bodyPr>
          <a:lstStyle/>
          <a:p>
            <a:pPr defTabSz="756300">
              <a:buClr>
                <a:srgbClr val="000000"/>
              </a:buClr>
            </a:pPr>
            <a:endParaRPr sz="1158" kern="0">
              <a:solidFill>
                <a:srgbClr val="000000"/>
              </a:solidFill>
              <a:latin typeface="Arial"/>
              <a:cs typeface="Arial"/>
              <a:sym typeface="Arial"/>
            </a:endParaRPr>
          </a:p>
        </p:txBody>
      </p:sp>
      <p:sp>
        <p:nvSpPr>
          <p:cNvPr id="169" name="Google Shape;169;p20"/>
          <p:cNvSpPr/>
          <p:nvPr/>
        </p:nvSpPr>
        <p:spPr>
          <a:xfrm>
            <a:off x="11795472" y="3950812"/>
            <a:ext cx="1337916" cy="1105667"/>
          </a:xfrm>
          <a:custGeom>
            <a:avLst/>
            <a:gdLst/>
            <a:ahLst/>
            <a:cxnLst/>
            <a:rect l="l" t="t" r="r" b="b"/>
            <a:pathLst>
              <a:path w="3141031" h="2583240" extrusionOk="0">
                <a:moveTo>
                  <a:pt x="3016571" y="2583240"/>
                </a:moveTo>
                <a:lnTo>
                  <a:pt x="124460" y="2583240"/>
                </a:lnTo>
                <a:cubicBezTo>
                  <a:pt x="55880" y="2583240"/>
                  <a:pt x="0" y="2527360"/>
                  <a:pt x="0" y="2458780"/>
                </a:cubicBezTo>
                <a:lnTo>
                  <a:pt x="0" y="124460"/>
                </a:lnTo>
                <a:cubicBezTo>
                  <a:pt x="0" y="55880"/>
                  <a:pt x="55880" y="0"/>
                  <a:pt x="124460" y="0"/>
                </a:cubicBezTo>
                <a:lnTo>
                  <a:pt x="3016571" y="0"/>
                </a:lnTo>
                <a:cubicBezTo>
                  <a:pt x="3085151" y="0"/>
                  <a:pt x="3141031" y="55880"/>
                  <a:pt x="3141031" y="124460"/>
                </a:cubicBezTo>
                <a:lnTo>
                  <a:pt x="3141031" y="2458780"/>
                </a:lnTo>
                <a:cubicBezTo>
                  <a:pt x="3141031" y="2527360"/>
                  <a:pt x="3085151" y="2583240"/>
                  <a:pt x="3016571" y="2583240"/>
                </a:cubicBezTo>
                <a:close/>
              </a:path>
            </a:pathLst>
          </a:custGeom>
          <a:solidFill>
            <a:srgbClr val="0035BE"/>
          </a:solidFill>
          <a:ln>
            <a:noFill/>
          </a:ln>
        </p:spPr>
        <p:txBody>
          <a:bodyPr spcFirstLastPara="1" wrap="square" lIns="75616" tIns="75616" rIns="75616" bIns="75616" anchor="ctr" anchorCtr="0">
            <a:noAutofit/>
          </a:bodyPr>
          <a:lstStyle/>
          <a:p>
            <a:pPr defTabSz="756300">
              <a:buClr>
                <a:srgbClr val="000000"/>
              </a:buClr>
            </a:pPr>
            <a:endParaRPr sz="1158" kern="0">
              <a:solidFill>
                <a:srgbClr val="000000"/>
              </a:solidFill>
              <a:latin typeface="Arial"/>
              <a:cs typeface="Arial"/>
              <a:sym typeface="Arial"/>
            </a:endParaRPr>
          </a:p>
        </p:txBody>
      </p:sp>
      <p:sp>
        <p:nvSpPr>
          <p:cNvPr id="170" name="Google Shape;170;p20"/>
          <p:cNvSpPr/>
          <p:nvPr/>
        </p:nvSpPr>
        <p:spPr>
          <a:xfrm>
            <a:off x="11795472" y="6073283"/>
            <a:ext cx="1337916" cy="1105667"/>
          </a:xfrm>
          <a:custGeom>
            <a:avLst/>
            <a:gdLst/>
            <a:ahLst/>
            <a:cxnLst/>
            <a:rect l="l" t="t" r="r" b="b"/>
            <a:pathLst>
              <a:path w="3141031" h="2583240" extrusionOk="0">
                <a:moveTo>
                  <a:pt x="3016571" y="2583240"/>
                </a:moveTo>
                <a:lnTo>
                  <a:pt x="124460" y="2583240"/>
                </a:lnTo>
                <a:cubicBezTo>
                  <a:pt x="55880" y="2583240"/>
                  <a:pt x="0" y="2527360"/>
                  <a:pt x="0" y="2458780"/>
                </a:cubicBezTo>
                <a:lnTo>
                  <a:pt x="0" y="124460"/>
                </a:lnTo>
                <a:cubicBezTo>
                  <a:pt x="0" y="55880"/>
                  <a:pt x="55880" y="0"/>
                  <a:pt x="124460" y="0"/>
                </a:cubicBezTo>
                <a:lnTo>
                  <a:pt x="3016571" y="0"/>
                </a:lnTo>
                <a:cubicBezTo>
                  <a:pt x="3085151" y="0"/>
                  <a:pt x="3141031" y="55880"/>
                  <a:pt x="3141031" y="124460"/>
                </a:cubicBezTo>
                <a:lnTo>
                  <a:pt x="3141031" y="2458780"/>
                </a:lnTo>
                <a:cubicBezTo>
                  <a:pt x="3141031" y="2527360"/>
                  <a:pt x="3085151" y="2583240"/>
                  <a:pt x="3016571" y="2583240"/>
                </a:cubicBezTo>
                <a:close/>
              </a:path>
            </a:pathLst>
          </a:custGeom>
          <a:solidFill>
            <a:srgbClr val="0035BE"/>
          </a:solidFill>
          <a:ln>
            <a:noFill/>
          </a:ln>
        </p:spPr>
        <p:txBody>
          <a:bodyPr spcFirstLastPara="1" wrap="square" lIns="75616" tIns="75616" rIns="75616" bIns="75616" anchor="ctr" anchorCtr="0">
            <a:noAutofit/>
          </a:bodyPr>
          <a:lstStyle/>
          <a:p>
            <a:pPr defTabSz="756300">
              <a:buClr>
                <a:srgbClr val="000000"/>
              </a:buClr>
            </a:pPr>
            <a:endParaRPr sz="1158" kern="0">
              <a:solidFill>
                <a:srgbClr val="000000"/>
              </a:solidFill>
              <a:latin typeface="Arial"/>
              <a:cs typeface="Arial"/>
              <a:sym typeface="Arial"/>
            </a:endParaRPr>
          </a:p>
        </p:txBody>
      </p:sp>
      <p:sp>
        <p:nvSpPr>
          <p:cNvPr id="171" name="Google Shape;171;p20"/>
          <p:cNvSpPr/>
          <p:nvPr/>
        </p:nvSpPr>
        <p:spPr>
          <a:xfrm>
            <a:off x="8484555" y="7170285"/>
            <a:ext cx="1337916" cy="1105667"/>
          </a:xfrm>
          <a:custGeom>
            <a:avLst/>
            <a:gdLst/>
            <a:ahLst/>
            <a:cxnLst/>
            <a:rect l="l" t="t" r="r" b="b"/>
            <a:pathLst>
              <a:path w="3141031" h="2583240" extrusionOk="0">
                <a:moveTo>
                  <a:pt x="3016571" y="2583240"/>
                </a:moveTo>
                <a:lnTo>
                  <a:pt x="124460" y="2583240"/>
                </a:lnTo>
                <a:cubicBezTo>
                  <a:pt x="55880" y="2583240"/>
                  <a:pt x="0" y="2527360"/>
                  <a:pt x="0" y="2458780"/>
                </a:cubicBezTo>
                <a:lnTo>
                  <a:pt x="0" y="124460"/>
                </a:lnTo>
                <a:cubicBezTo>
                  <a:pt x="0" y="55880"/>
                  <a:pt x="55880" y="0"/>
                  <a:pt x="124460" y="0"/>
                </a:cubicBezTo>
                <a:lnTo>
                  <a:pt x="3016571" y="0"/>
                </a:lnTo>
                <a:cubicBezTo>
                  <a:pt x="3085151" y="0"/>
                  <a:pt x="3141031" y="55880"/>
                  <a:pt x="3141031" y="124460"/>
                </a:cubicBezTo>
                <a:lnTo>
                  <a:pt x="3141031" y="2458780"/>
                </a:lnTo>
                <a:cubicBezTo>
                  <a:pt x="3141031" y="2527360"/>
                  <a:pt x="3085151" y="2583240"/>
                  <a:pt x="3016571" y="2583240"/>
                </a:cubicBezTo>
                <a:close/>
              </a:path>
            </a:pathLst>
          </a:custGeom>
          <a:solidFill>
            <a:srgbClr val="0035BE"/>
          </a:solidFill>
          <a:ln>
            <a:noFill/>
          </a:ln>
        </p:spPr>
        <p:txBody>
          <a:bodyPr spcFirstLastPara="1" wrap="square" lIns="75616" tIns="75616" rIns="75616" bIns="75616" anchor="ctr" anchorCtr="0">
            <a:noAutofit/>
          </a:bodyPr>
          <a:lstStyle/>
          <a:p>
            <a:pPr defTabSz="756300">
              <a:buClr>
                <a:srgbClr val="000000"/>
              </a:buClr>
            </a:pPr>
            <a:endParaRPr sz="1158" kern="0">
              <a:solidFill>
                <a:srgbClr val="000000"/>
              </a:solidFill>
              <a:latin typeface="Arial"/>
              <a:cs typeface="Arial"/>
              <a:sym typeface="Arial"/>
            </a:endParaRPr>
          </a:p>
        </p:txBody>
      </p:sp>
      <p:sp>
        <p:nvSpPr>
          <p:cNvPr id="172" name="Google Shape;172;p20"/>
          <p:cNvSpPr/>
          <p:nvPr/>
        </p:nvSpPr>
        <p:spPr>
          <a:xfrm>
            <a:off x="8484555" y="2825842"/>
            <a:ext cx="1337916" cy="1105667"/>
          </a:xfrm>
          <a:custGeom>
            <a:avLst/>
            <a:gdLst/>
            <a:ahLst/>
            <a:cxnLst/>
            <a:rect l="l" t="t" r="r" b="b"/>
            <a:pathLst>
              <a:path w="3141031" h="2583240" extrusionOk="0">
                <a:moveTo>
                  <a:pt x="3016571" y="2583240"/>
                </a:moveTo>
                <a:lnTo>
                  <a:pt x="124460" y="2583240"/>
                </a:lnTo>
                <a:cubicBezTo>
                  <a:pt x="55880" y="2583240"/>
                  <a:pt x="0" y="2527360"/>
                  <a:pt x="0" y="2458780"/>
                </a:cubicBezTo>
                <a:lnTo>
                  <a:pt x="0" y="124460"/>
                </a:lnTo>
                <a:cubicBezTo>
                  <a:pt x="0" y="55880"/>
                  <a:pt x="55880" y="0"/>
                  <a:pt x="124460" y="0"/>
                </a:cubicBezTo>
                <a:lnTo>
                  <a:pt x="3016571" y="0"/>
                </a:lnTo>
                <a:cubicBezTo>
                  <a:pt x="3085151" y="0"/>
                  <a:pt x="3141031" y="55880"/>
                  <a:pt x="3141031" y="124460"/>
                </a:cubicBezTo>
                <a:lnTo>
                  <a:pt x="3141031" y="2458780"/>
                </a:lnTo>
                <a:cubicBezTo>
                  <a:pt x="3141031" y="2527360"/>
                  <a:pt x="3085151" y="2583240"/>
                  <a:pt x="3016571" y="2583240"/>
                </a:cubicBezTo>
                <a:close/>
              </a:path>
            </a:pathLst>
          </a:custGeom>
          <a:solidFill>
            <a:srgbClr val="0035BE"/>
          </a:solidFill>
          <a:ln>
            <a:noFill/>
          </a:ln>
        </p:spPr>
        <p:txBody>
          <a:bodyPr spcFirstLastPara="1" wrap="square" lIns="75616" tIns="75616" rIns="75616" bIns="75616" anchor="ctr" anchorCtr="0">
            <a:noAutofit/>
          </a:bodyPr>
          <a:lstStyle/>
          <a:p>
            <a:pPr defTabSz="756300">
              <a:buClr>
                <a:srgbClr val="000000"/>
              </a:buClr>
            </a:pPr>
            <a:endParaRPr sz="1158" kern="0">
              <a:solidFill>
                <a:srgbClr val="000000"/>
              </a:solidFill>
              <a:latin typeface="Arial"/>
              <a:cs typeface="Arial"/>
              <a:sym typeface="Arial"/>
            </a:endParaRPr>
          </a:p>
        </p:txBody>
      </p:sp>
      <p:sp>
        <p:nvSpPr>
          <p:cNvPr id="173" name="Google Shape;173;p20"/>
          <p:cNvSpPr/>
          <p:nvPr/>
        </p:nvSpPr>
        <p:spPr>
          <a:xfrm>
            <a:off x="8296885" y="4947864"/>
            <a:ext cx="1344277" cy="480076"/>
          </a:xfrm>
          <a:custGeom>
            <a:avLst/>
            <a:gdLst/>
            <a:ahLst/>
            <a:cxnLst/>
            <a:rect l="l" t="t" r="r" b="b"/>
            <a:pathLst>
              <a:path w="3552616" h="1268730" extrusionOk="0">
                <a:moveTo>
                  <a:pt x="735330" y="0"/>
                </a:moveTo>
                <a:lnTo>
                  <a:pt x="0" y="1268730"/>
                </a:lnTo>
                <a:lnTo>
                  <a:pt x="3552616" y="1268730"/>
                </a:lnTo>
                <a:lnTo>
                  <a:pt x="2817287" y="0"/>
                </a:lnTo>
                <a:close/>
              </a:path>
            </a:pathLst>
          </a:custGeom>
          <a:solidFill>
            <a:srgbClr val="37C9EF"/>
          </a:solidFill>
          <a:ln>
            <a:noFill/>
          </a:ln>
        </p:spPr>
      </p:sp>
      <p:sp>
        <p:nvSpPr>
          <p:cNvPr id="174" name="Google Shape;174;p20"/>
          <p:cNvSpPr txBox="1"/>
          <p:nvPr/>
        </p:nvSpPr>
        <p:spPr>
          <a:xfrm>
            <a:off x="4606510" y="4485545"/>
            <a:ext cx="3090397" cy="219094"/>
          </a:xfrm>
          <a:prstGeom prst="rect">
            <a:avLst/>
          </a:prstGeom>
          <a:noFill/>
          <a:ln>
            <a:noFill/>
          </a:ln>
        </p:spPr>
        <p:txBody>
          <a:bodyPr spcFirstLastPara="1" wrap="square" lIns="0" tIns="0" rIns="0" bIns="0" anchor="t" anchorCtr="0">
            <a:noAutofit/>
          </a:bodyPr>
          <a:lstStyle/>
          <a:p>
            <a:pPr defTabSz="756300">
              <a:lnSpc>
                <a:spcPct val="120013"/>
              </a:lnSpc>
              <a:buClr>
                <a:srgbClr val="000000"/>
              </a:buClr>
            </a:pPr>
            <a:r>
              <a:rPr lang="en-US" sz="1248" kern="0">
                <a:solidFill>
                  <a:srgbClr val="191919"/>
                </a:solidFill>
                <a:latin typeface="Roboto Condensed"/>
                <a:ea typeface="Roboto Condensed"/>
                <a:cs typeface="Roboto Condensed"/>
                <a:sym typeface="Roboto Condensed"/>
              </a:rPr>
              <a:t>Богатые 24%</a:t>
            </a:r>
            <a:endParaRPr sz="1158" kern="0">
              <a:solidFill>
                <a:srgbClr val="000000"/>
              </a:solidFill>
              <a:latin typeface="Arial"/>
              <a:cs typeface="Arial"/>
              <a:sym typeface="Arial"/>
            </a:endParaRPr>
          </a:p>
        </p:txBody>
      </p:sp>
      <p:sp>
        <p:nvSpPr>
          <p:cNvPr id="175" name="Google Shape;175;p20"/>
          <p:cNvSpPr txBox="1"/>
          <p:nvPr/>
        </p:nvSpPr>
        <p:spPr>
          <a:xfrm>
            <a:off x="4610628" y="6306277"/>
            <a:ext cx="3090397" cy="219094"/>
          </a:xfrm>
          <a:prstGeom prst="rect">
            <a:avLst/>
          </a:prstGeom>
          <a:noFill/>
          <a:ln>
            <a:noFill/>
          </a:ln>
        </p:spPr>
        <p:txBody>
          <a:bodyPr spcFirstLastPara="1" wrap="square" lIns="0" tIns="0" rIns="0" bIns="0" anchor="t" anchorCtr="0">
            <a:noAutofit/>
          </a:bodyPr>
          <a:lstStyle/>
          <a:p>
            <a:pPr defTabSz="756300">
              <a:lnSpc>
                <a:spcPct val="120013"/>
              </a:lnSpc>
              <a:buClr>
                <a:srgbClr val="000000"/>
              </a:buClr>
            </a:pPr>
            <a:r>
              <a:rPr lang="ru-RU" sz="1248" kern="0" dirty="0" err="1">
                <a:solidFill>
                  <a:srgbClr val="191919"/>
                </a:solidFill>
                <a:latin typeface="Roboto Condensed"/>
                <a:ea typeface="Roboto Condensed"/>
                <a:cs typeface="Roboto Condensed"/>
                <a:sym typeface="Roboto Condensed"/>
              </a:rPr>
              <a:t>Эсктремально</a:t>
            </a:r>
            <a:r>
              <a:rPr lang="ru-RU" sz="1248" kern="0" dirty="0">
                <a:solidFill>
                  <a:srgbClr val="191919"/>
                </a:solidFill>
                <a:latin typeface="Roboto Condensed"/>
                <a:ea typeface="Roboto Condensed"/>
                <a:cs typeface="Roboto Condensed"/>
                <a:sym typeface="Roboto Condensed"/>
              </a:rPr>
              <a:t> б</a:t>
            </a:r>
            <a:r>
              <a:rPr lang="en-US" sz="1248" kern="0" dirty="0" err="1">
                <a:solidFill>
                  <a:srgbClr val="191919"/>
                </a:solidFill>
                <a:latin typeface="Roboto Condensed"/>
                <a:ea typeface="Roboto Condensed"/>
                <a:cs typeface="Roboto Condensed"/>
                <a:sym typeface="Roboto Condensed"/>
              </a:rPr>
              <a:t>едные</a:t>
            </a:r>
            <a:r>
              <a:rPr lang="en-US" sz="1248" kern="0" dirty="0">
                <a:solidFill>
                  <a:srgbClr val="191919"/>
                </a:solidFill>
                <a:latin typeface="Roboto Condensed"/>
                <a:ea typeface="Roboto Condensed"/>
                <a:cs typeface="Roboto Condensed"/>
                <a:sym typeface="Roboto Condensed"/>
              </a:rPr>
              <a:t> 15%</a:t>
            </a:r>
            <a:endParaRPr sz="1158" kern="0" dirty="0">
              <a:solidFill>
                <a:srgbClr val="000000"/>
              </a:solidFill>
              <a:latin typeface="Arial"/>
              <a:cs typeface="Arial"/>
              <a:sym typeface="Arial"/>
            </a:endParaRPr>
          </a:p>
        </p:txBody>
      </p:sp>
      <p:sp>
        <p:nvSpPr>
          <p:cNvPr id="176" name="Google Shape;176;p20"/>
          <p:cNvSpPr txBox="1"/>
          <p:nvPr/>
        </p:nvSpPr>
        <p:spPr>
          <a:xfrm>
            <a:off x="4614746" y="5339856"/>
            <a:ext cx="3090397" cy="219094"/>
          </a:xfrm>
          <a:prstGeom prst="rect">
            <a:avLst/>
          </a:prstGeom>
          <a:noFill/>
          <a:ln>
            <a:noFill/>
          </a:ln>
        </p:spPr>
        <p:txBody>
          <a:bodyPr spcFirstLastPara="1" wrap="square" lIns="0" tIns="0" rIns="0" bIns="0" anchor="t" anchorCtr="0">
            <a:noAutofit/>
          </a:bodyPr>
          <a:lstStyle/>
          <a:p>
            <a:pPr defTabSz="756300">
              <a:lnSpc>
                <a:spcPct val="120013"/>
              </a:lnSpc>
              <a:buClr>
                <a:srgbClr val="000000"/>
              </a:buClr>
            </a:pPr>
            <a:r>
              <a:rPr lang="ru-RU" sz="1248" kern="0" dirty="0">
                <a:solidFill>
                  <a:srgbClr val="191919"/>
                </a:solidFill>
                <a:latin typeface="Roboto Condensed"/>
                <a:ea typeface="Roboto Condensed"/>
                <a:cs typeface="Roboto Condensed"/>
                <a:sym typeface="Roboto Condensed"/>
              </a:rPr>
              <a:t>Минимальный доход и </a:t>
            </a:r>
          </a:p>
          <a:p>
            <a:pPr defTabSz="756300">
              <a:lnSpc>
                <a:spcPct val="120013"/>
              </a:lnSpc>
              <a:buClr>
                <a:srgbClr val="000000"/>
              </a:buClr>
            </a:pPr>
            <a:r>
              <a:rPr lang="ru-RU" sz="1248" kern="0" dirty="0">
                <a:solidFill>
                  <a:srgbClr val="191919"/>
                </a:solidFill>
                <a:latin typeface="Roboto Condensed"/>
                <a:ea typeface="Roboto Condensed"/>
                <a:cs typeface="Roboto Condensed"/>
                <a:sym typeface="Roboto Condensed"/>
              </a:rPr>
              <a:t>бедные </a:t>
            </a:r>
            <a:r>
              <a:rPr lang="en-US" sz="1248" kern="0" dirty="0">
                <a:solidFill>
                  <a:srgbClr val="191919"/>
                </a:solidFill>
                <a:latin typeface="Roboto Condensed"/>
                <a:ea typeface="Roboto Condensed"/>
                <a:cs typeface="Roboto Condensed"/>
                <a:sym typeface="Roboto Condensed"/>
              </a:rPr>
              <a:t>61%</a:t>
            </a:r>
            <a:endParaRPr sz="1158" kern="0" dirty="0">
              <a:solidFill>
                <a:srgbClr val="000000"/>
              </a:solidFill>
              <a:latin typeface="Arial"/>
              <a:cs typeface="Arial"/>
              <a:sym typeface="Arial"/>
            </a:endParaRPr>
          </a:p>
        </p:txBody>
      </p:sp>
      <p:pic>
        <p:nvPicPr>
          <p:cNvPr id="177" name="Google Shape;177;p20"/>
          <p:cNvPicPr preferRelativeResize="0"/>
          <p:nvPr/>
        </p:nvPicPr>
        <p:blipFill rotWithShape="1">
          <a:blip r:embed="rId3">
            <a:alphaModFix/>
          </a:blip>
          <a:srcRect/>
          <a:stretch/>
        </p:blipFill>
        <p:spPr>
          <a:xfrm>
            <a:off x="4199926" y="4459020"/>
            <a:ext cx="288841" cy="289047"/>
          </a:xfrm>
          <a:prstGeom prst="rect">
            <a:avLst/>
          </a:prstGeom>
          <a:noFill/>
          <a:ln>
            <a:noFill/>
          </a:ln>
        </p:spPr>
      </p:pic>
      <p:pic>
        <p:nvPicPr>
          <p:cNvPr id="178" name="Google Shape;178;p20"/>
          <p:cNvPicPr preferRelativeResize="0"/>
          <p:nvPr/>
        </p:nvPicPr>
        <p:blipFill rotWithShape="1">
          <a:blip r:embed="rId4">
            <a:alphaModFix/>
          </a:blip>
          <a:srcRect/>
          <a:stretch/>
        </p:blipFill>
        <p:spPr>
          <a:xfrm>
            <a:off x="4204044" y="5313332"/>
            <a:ext cx="288841" cy="289047"/>
          </a:xfrm>
          <a:prstGeom prst="rect">
            <a:avLst/>
          </a:prstGeom>
          <a:noFill/>
          <a:ln>
            <a:noFill/>
          </a:ln>
        </p:spPr>
      </p:pic>
      <p:pic>
        <p:nvPicPr>
          <p:cNvPr id="179" name="Google Shape;179;p20"/>
          <p:cNvPicPr preferRelativeResize="0"/>
          <p:nvPr/>
        </p:nvPicPr>
        <p:blipFill rotWithShape="1">
          <a:blip r:embed="rId5">
            <a:alphaModFix/>
          </a:blip>
          <a:srcRect/>
          <a:stretch/>
        </p:blipFill>
        <p:spPr>
          <a:xfrm>
            <a:off x="4199926" y="6286351"/>
            <a:ext cx="288841" cy="289047"/>
          </a:xfrm>
          <a:prstGeom prst="rect">
            <a:avLst/>
          </a:prstGeom>
          <a:noFill/>
          <a:ln>
            <a:noFill/>
          </a:ln>
        </p:spPr>
      </p:pic>
      <p:grpSp>
        <p:nvGrpSpPr>
          <p:cNvPr id="180" name="Google Shape;180;p20"/>
          <p:cNvGrpSpPr/>
          <p:nvPr/>
        </p:nvGrpSpPr>
        <p:grpSpPr>
          <a:xfrm>
            <a:off x="7226436" y="6406219"/>
            <a:ext cx="1730911" cy="72747"/>
            <a:chOff x="0" y="11430"/>
            <a:chExt cx="11555984" cy="485140"/>
          </a:xfrm>
        </p:grpSpPr>
        <p:sp>
          <p:nvSpPr>
            <p:cNvPr id="181" name="Google Shape;181;p20"/>
            <p:cNvSpPr/>
            <p:nvPr/>
          </p:nvSpPr>
          <p:spPr>
            <a:xfrm>
              <a:off x="39012" y="49530"/>
              <a:ext cx="407115" cy="408940"/>
            </a:xfrm>
            <a:custGeom>
              <a:avLst/>
              <a:gdLst/>
              <a:ahLst/>
              <a:cxnLst/>
              <a:rect l="l" t="t" r="r" b="b"/>
              <a:pathLst>
                <a:path w="407115" h="408940" extrusionOk="0">
                  <a:moveTo>
                    <a:pt x="203558" y="0"/>
                  </a:moveTo>
                  <a:cubicBezTo>
                    <a:pt x="316127" y="503"/>
                    <a:pt x="407116" y="91900"/>
                    <a:pt x="407116" y="204470"/>
                  </a:cubicBezTo>
                  <a:cubicBezTo>
                    <a:pt x="407116" y="317040"/>
                    <a:pt x="316127" y="408437"/>
                    <a:pt x="203558" y="408940"/>
                  </a:cubicBezTo>
                  <a:cubicBezTo>
                    <a:pt x="90989" y="408437"/>
                    <a:pt x="0" y="317040"/>
                    <a:pt x="0" y="204470"/>
                  </a:cubicBezTo>
                  <a:cubicBezTo>
                    <a:pt x="0" y="91900"/>
                    <a:pt x="90989" y="503"/>
                    <a:pt x="203558" y="0"/>
                  </a:cubicBezTo>
                  <a:close/>
                </a:path>
              </a:pathLst>
            </a:custGeom>
            <a:solidFill>
              <a:srgbClr val="86EAE9"/>
            </a:solidFill>
            <a:ln>
              <a:noFill/>
            </a:ln>
          </p:spPr>
          <p:txBody>
            <a:bodyPr spcFirstLastPara="1" wrap="square" lIns="75616" tIns="75616" rIns="75616" bIns="75616" anchor="ctr" anchorCtr="0">
              <a:noAutofit/>
            </a:bodyPr>
            <a:lstStyle/>
            <a:p>
              <a:pPr defTabSz="756300">
                <a:buClr>
                  <a:srgbClr val="000000"/>
                </a:buClr>
              </a:pPr>
              <a:endParaRPr sz="1158" kern="0">
                <a:solidFill>
                  <a:srgbClr val="000000"/>
                </a:solidFill>
                <a:latin typeface="Arial"/>
                <a:cs typeface="Arial"/>
                <a:sym typeface="Arial"/>
              </a:endParaRPr>
            </a:p>
          </p:txBody>
        </p:sp>
        <p:sp>
          <p:nvSpPr>
            <p:cNvPr id="182" name="Google Shape;182;p20"/>
            <p:cNvSpPr/>
            <p:nvPr/>
          </p:nvSpPr>
          <p:spPr>
            <a:xfrm>
              <a:off x="11108586" y="49530"/>
              <a:ext cx="407115" cy="408940"/>
            </a:xfrm>
            <a:custGeom>
              <a:avLst/>
              <a:gdLst/>
              <a:ahLst/>
              <a:cxnLst/>
              <a:rect l="l" t="t" r="r" b="b"/>
              <a:pathLst>
                <a:path w="407115" h="408940" extrusionOk="0">
                  <a:moveTo>
                    <a:pt x="203558" y="0"/>
                  </a:moveTo>
                  <a:cubicBezTo>
                    <a:pt x="316127" y="503"/>
                    <a:pt x="407115" y="91900"/>
                    <a:pt x="407115" y="204470"/>
                  </a:cubicBezTo>
                  <a:cubicBezTo>
                    <a:pt x="407115" y="317040"/>
                    <a:pt x="316127" y="408437"/>
                    <a:pt x="203558" y="408940"/>
                  </a:cubicBezTo>
                  <a:cubicBezTo>
                    <a:pt x="90989" y="408437"/>
                    <a:pt x="0" y="317040"/>
                    <a:pt x="0" y="204470"/>
                  </a:cubicBezTo>
                  <a:cubicBezTo>
                    <a:pt x="0" y="91900"/>
                    <a:pt x="90989" y="503"/>
                    <a:pt x="203558" y="0"/>
                  </a:cubicBezTo>
                  <a:close/>
                </a:path>
              </a:pathLst>
            </a:custGeom>
            <a:solidFill>
              <a:srgbClr val="86EAE9"/>
            </a:solidFill>
            <a:ln>
              <a:noFill/>
            </a:ln>
          </p:spPr>
          <p:txBody>
            <a:bodyPr spcFirstLastPara="1" wrap="square" lIns="75616" tIns="75616" rIns="75616" bIns="75616" anchor="ctr" anchorCtr="0">
              <a:noAutofit/>
            </a:bodyPr>
            <a:lstStyle/>
            <a:p>
              <a:pPr defTabSz="756300">
                <a:buClr>
                  <a:srgbClr val="000000"/>
                </a:buClr>
              </a:pPr>
              <a:endParaRPr sz="1158" kern="0">
                <a:solidFill>
                  <a:srgbClr val="000000"/>
                </a:solidFill>
                <a:latin typeface="Arial"/>
                <a:cs typeface="Arial"/>
                <a:sym typeface="Arial"/>
              </a:endParaRPr>
            </a:p>
          </p:txBody>
        </p:sp>
        <p:sp>
          <p:nvSpPr>
            <p:cNvPr id="183" name="Google Shape;183;p20"/>
            <p:cNvSpPr/>
            <p:nvPr/>
          </p:nvSpPr>
          <p:spPr>
            <a:xfrm>
              <a:off x="0" y="11430"/>
              <a:ext cx="11555984" cy="485140"/>
            </a:xfrm>
            <a:custGeom>
              <a:avLst/>
              <a:gdLst/>
              <a:ahLst/>
              <a:cxnLst/>
              <a:rect l="l" t="t" r="r" b="b"/>
              <a:pathLst>
                <a:path w="11555984" h="485140" extrusionOk="0">
                  <a:moveTo>
                    <a:pt x="11312144" y="0"/>
                  </a:moveTo>
                  <a:cubicBezTo>
                    <a:pt x="11191494" y="0"/>
                    <a:pt x="11091164" y="88900"/>
                    <a:pt x="11072114" y="204470"/>
                  </a:cubicBezTo>
                  <a:lnTo>
                    <a:pt x="482600" y="204470"/>
                  </a:lnTo>
                  <a:cubicBezTo>
                    <a:pt x="464820" y="88900"/>
                    <a:pt x="364490" y="0"/>
                    <a:pt x="242570" y="0"/>
                  </a:cubicBezTo>
                  <a:cubicBezTo>
                    <a:pt x="109220" y="0"/>
                    <a:pt x="0" y="107950"/>
                    <a:pt x="0" y="242570"/>
                  </a:cubicBezTo>
                  <a:cubicBezTo>
                    <a:pt x="0" y="377190"/>
                    <a:pt x="109220" y="485140"/>
                    <a:pt x="242570" y="485140"/>
                  </a:cubicBezTo>
                  <a:cubicBezTo>
                    <a:pt x="363220" y="485140"/>
                    <a:pt x="463550" y="396240"/>
                    <a:pt x="482600" y="280670"/>
                  </a:cubicBezTo>
                  <a:lnTo>
                    <a:pt x="11072114" y="280670"/>
                  </a:lnTo>
                  <a:cubicBezTo>
                    <a:pt x="11089894" y="396240"/>
                    <a:pt x="11191494" y="485140"/>
                    <a:pt x="11312144" y="485140"/>
                  </a:cubicBezTo>
                  <a:cubicBezTo>
                    <a:pt x="11446764" y="485140"/>
                    <a:pt x="11554714" y="375920"/>
                    <a:pt x="11554714" y="242570"/>
                  </a:cubicBezTo>
                  <a:cubicBezTo>
                    <a:pt x="11555984" y="107950"/>
                    <a:pt x="11446764" y="0"/>
                    <a:pt x="11312144" y="0"/>
                  </a:cubicBezTo>
                  <a:close/>
                  <a:moveTo>
                    <a:pt x="242570" y="408940"/>
                  </a:moveTo>
                  <a:cubicBezTo>
                    <a:pt x="151130" y="408940"/>
                    <a:pt x="76200" y="334010"/>
                    <a:pt x="76200" y="242570"/>
                  </a:cubicBezTo>
                  <a:cubicBezTo>
                    <a:pt x="76200" y="151130"/>
                    <a:pt x="151130" y="76200"/>
                    <a:pt x="242570" y="76200"/>
                  </a:cubicBezTo>
                  <a:cubicBezTo>
                    <a:pt x="334010" y="76200"/>
                    <a:pt x="410210" y="151130"/>
                    <a:pt x="410210" y="242570"/>
                  </a:cubicBezTo>
                  <a:cubicBezTo>
                    <a:pt x="410210" y="334010"/>
                    <a:pt x="335280" y="408940"/>
                    <a:pt x="242570" y="408940"/>
                  </a:cubicBezTo>
                  <a:close/>
                  <a:moveTo>
                    <a:pt x="11312144" y="408940"/>
                  </a:moveTo>
                  <a:cubicBezTo>
                    <a:pt x="11220704" y="408940"/>
                    <a:pt x="11145774" y="334010"/>
                    <a:pt x="11145774" y="242570"/>
                  </a:cubicBezTo>
                  <a:cubicBezTo>
                    <a:pt x="11145774" y="151130"/>
                    <a:pt x="11220704" y="76200"/>
                    <a:pt x="11312144" y="76200"/>
                  </a:cubicBezTo>
                  <a:cubicBezTo>
                    <a:pt x="11403584" y="76200"/>
                    <a:pt x="11478514" y="151130"/>
                    <a:pt x="11478514" y="242570"/>
                  </a:cubicBezTo>
                  <a:cubicBezTo>
                    <a:pt x="11478514" y="334010"/>
                    <a:pt x="11404854" y="408940"/>
                    <a:pt x="11312144" y="408940"/>
                  </a:cubicBezTo>
                  <a:close/>
                </a:path>
              </a:pathLst>
            </a:custGeom>
            <a:solidFill>
              <a:srgbClr val="191919"/>
            </a:solidFill>
            <a:ln>
              <a:noFill/>
            </a:ln>
          </p:spPr>
          <p:txBody>
            <a:bodyPr spcFirstLastPara="1" wrap="square" lIns="75616" tIns="75616" rIns="75616" bIns="75616" anchor="ctr" anchorCtr="0">
              <a:noAutofit/>
            </a:bodyPr>
            <a:lstStyle/>
            <a:p>
              <a:pPr defTabSz="756300">
                <a:buClr>
                  <a:srgbClr val="000000"/>
                </a:buClr>
              </a:pPr>
              <a:endParaRPr sz="1158" kern="0">
                <a:solidFill>
                  <a:srgbClr val="000000"/>
                </a:solidFill>
                <a:latin typeface="Arial"/>
                <a:cs typeface="Arial"/>
                <a:sym typeface="Arial"/>
              </a:endParaRPr>
            </a:p>
          </p:txBody>
        </p:sp>
      </p:grpSp>
      <p:sp>
        <p:nvSpPr>
          <p:cNvPr id="184" name="Google Shape;184;p20"/>
          <p:cNvSpPr/>
          <p:nvPr/>
        </p:nvSpPr>
        <p:spPr>
          <a:xfrm>
            <a:off x="7434966" y="6445965"/>
            <a:ext cx="3076724" cy="472205"/>
          </a:xfrm>
          <a:custGeom>
            <a:avLst/>
            <a:gdLst/>
            <a:ahLst/>
            <a:cxnLst/>
            <a:rect l="l" t="t" r="r" b="b"/>
            <a:pathLst>
              <a:path w="8312779" h="1268730" extrusionOk="0">
                <a:moveTo>
                  <a:pt x="735330" y="0"/>
                </a:moveTo>
                <a:lnTo>
                  <a:pt x="0" y="1268730"/>
                </a:lnTo>
                <a:lnTo>
                  <a:pt x="8312779" y="1268730"/>
                </a:lnTo>
                <a:lnTo>
                  <a:pt x="7577449" y="0"/>
                </a:lnTo>
                <a:close/>
              </a:path>
            </a:pathLst>
          </a:custGeom>
          <a:solidFill>
            <a:srgbClr val="2C92D5"/>
          </a:solidFill>
          <a:ln>
            <a:noFill/>
          </a:ln>
        </p:spPr>
      </p:sp>
      <p:sp>
        <p:nvSpPr>
          <p:cNvPr id="185" name="Google Shape;185;p20"/>
          <p:cNvSpPr/>
          <p:nvPr/>
        </p:nvSpPr>
        <p:spPr>
          <a:xfrm>
            <a:off x="7705132" y="5964006"/>
            <a:ext cx="2540671" cy="487945"/>
          </a:xfrm>
          <a:custGeom>
            <a:avLst/>
            <a:gdLst/>
            <a:ahLst/>
            <a:cxnLst/>
            <a:rect l="l" t="t" r="r" b="b"/>
            <a:pathLst>
              <a:path w="6606116" h="1268730" extrusionOk="0">
                <a:moveTo>
                  <a:pt x="735330" y="0"/>
                </a:moveTo>
                <a:lnTo>
                  <a:pt x="0" y="1268730"/>
                </a:lnTo>
                <a:lnTo>
                  <a:pt x="6606116" y="1268730"/>
                </a:lnTo>
                <a:lnTo>
                  <a:pt x="5870786" y="0"/>
                </a:lnTo>
                <a:close/>
              </a:path>
            </a:pathLst>
          </a:custGeom>
          <a:solidFill>
            <a:srgbClr val="2C92D5"/>
          </a:solidFill>
          <a:ln>
            <a:noFill/>
          </a:ln>
        </p:spPr>
      </p:sp>
      <p:grpSp>
        <p:nvGrpSpPr>
          <p:cNvPr id="186" name="Google Shape;186;p20"/>
          <p:cNvGrpSpPr/>
          <p:nvPr/>
        </p:nvGrpSpPr>
        <p:grpSpPr>
          <a:xfrm>
            <a:off x="7236812" y="5442744"/>
            <a:ext cx="1730911" cy="72747"/>
            <a:chOff x="0" y="11430"/>
            <a:chExt cx="11555984" cy="485140"/>
          </a:xfrm>
        </p:grpSpPr>
        <p:sp>
          <p:nvSpPr>
            <p:cNvPr id="187" name="Google Shape;187;p20"/>
            <p:cNvSpPr/>
            <p:nvPr/>
          </p:nvSpPr>
          <p:spPr>
            <a:xfrm>
              <a:off x="39012" y="49530"/>
              <a:ext cx="407115" cy="408940"/>
            </a:xfrm>
            <a:custGeom>
              <a:avLst/>
              <a:gdLst/>
              <a:ahLst/>
              <a:cxnLst/>
              <a:rect l="l" t="t" r="r" b="b"/>
              <a:pathLst>
                <a:path w="407115" h="408940" extrusionOk="0">
                  <a:moveTo>
                    <a:pt x="203558" y="0"/>
                  </a:moveTo>
                  <a:cubicBezTo>
                    <a:pt x="316127" y="503"/>
                    <a:pt x="407116" y="91900"/>
                    <a:pt x="407116" y="204470"/>
                  </a:cubicBezTo>
                  <a:cubicBezTo>
                    <a:pt x="407116" y="317040"/>
                    <a:pt x="316127" y="408437"/>
                    <a:pt x="203558" y="408940"/>
                  </a:cubicBezTo>
                  <a:cubicBezTo>
                    <a:pt x="90989" y="408437"/>
                    <a:pt x="0" y="317040"/>
                    <a:pt x="0" y="204470"/>
                  </a:cubicBezTo>
                  <a:cubicBezTo>
                    <a:pt x="0" y="91900"/>
                    <a:pt x="90989" y="503"/>
                    <a:pt x="203558" y="0"/>
                  </a:cubicBezTo>
                  <a:close/>
                </a:path>
              </a:pathLst>
            </a:custGeom>
            <a:solidFill>
              <a:srgbClr val="86EAE9"/>
            </a:solidFill>
            <a:ln>
              <a:noFill/>
            </a:ln>
          </p:spPr>
          <p:txBody>
            <a:bodyPr spcFirstLastPara="1" wrap="square" lIns="75616" tIns="75616" rIns="75616" bIns="75616" anchor="ctr" anchorCtr="0">
              <a:noAutofit/>
            </a:bodyPr>
            <a:lstStyle/>
            <a:p>
              <a:pPr defTabSz="756300">
                <a:buClr>
                  <a:srgbClr val="000000"/>
                </a:buClr>
              </a:pPr>
              <a:endParaRPr sz="1158" kern="0">
                <a:solidFill>
                  <a:srgbClr val="000000"/>
                </a:solidFill>
                <a:latin typeface="Arial"/>
                <a:cs typeface="Arial"/>
                <a:sym typeface="Arial"/>
              </a:endParaRPr>
            </a:p>
          </p:txBody>
        </p:sp>
        <p:sp>
          <p:nvSpPr>
            <p:cNvPr id="188" name="Google Shape;188;p20"/>
            <p:cNvSpPr/>
            <p:nvPr/>
          </p:nvSpPr>
          <p:spPr>
            <a:xfrm>
              <a:off x="11108586" y="49530"/>
              <a:ext cx="407115" cy="408940"/>
            </a:xfrm>
            <a:custGeom>
              <a:avLst/>
              <a:gdLst/>
              <a:ahLst/>
              <a:cxnLst/>
              <a:rect l="l" t="t" r="r" b="b"/>
              <a:pathLst>
                <a:path w="407115" h="408940" extrusionOk="0">
                  <a:moveTo>
                    <a:pt x="203558" y="0"/>
                  </a:moveTo>
                  <a:cubicBezTo>
                    <a:pt x="316127" y="503"/>
                    <a:pt x="407115" y="91900"/>
                    <a:pt x="407115" y="204470"/>
                  </a:cubicBezTo>
                  <a:cubicBezTo>
                    <a:pt x="407115" y="317040"/>
                    <a:pt x="316127" y="408437"/>
                    <a:pt x="203558" y="408940"/>
                  </a:cubicBezTo>
                  <a:cubicBezTo>
                    <a:pt x="90989" y="408437"/>
                    <a:pt x="0" y="317040"/>
                    <a:pt x="0" y="204470"/>
                  </a:cubicBezTo>
                  <a:cubicBezTo>
                    <a:pt x="0" y="91900"/>
                    <a:pt x="90989" y="503"/>
                    <a:pt x="203558" y="0"/>
                  </a:cubicBezTo>
                  <a:close/>
                </a:path>
              </a:pathLst>
            </a:custGeom>
            <a:solidFill>
              <a:srgbClr val="86EAE9"/>
            </a:solidFill>
            <a:ln>
              <a:noFill/>
            </a:ln>
          </p:spPr>
          <p:txBody>
            <a:bodyPr spcFirstLastPara="1" wrap="square" lIns="75616" tIns="75616" rIns="75616" bIns="75616" anchor="ctr" anchorCtr="0">
              <a:noAutofit/>
            </a:bodyPr>
            <a:lstStyle/>
            <a:p>
              <a:pPr defTabSz="756300">
                <a:buClr>
                  <a:srgbClr val="000000"/>
                </a:buClr>
              </a:pPr>
              <a:endParaRPr sz="1158" kern="0">
                <a:solidFill>
                  <a:srgbClr val="000000"/>
                </a:solidFill>
                <a:latin typeface="Arial"/>
                <a:cs typeface="Arial"/>
                <a:sym typeface="Arial"/>
              </a:endParaRPr>
            </a:p>
          </p:txBody>
        </p:sp>
        <p:sp>
          <p:nvSpPr>
            <p:cNvPr id="189" name="Google Shape;189;p20"/>
            <p:cNvSpPr/>
            <p:nvPr/>
          </p:nvSpPr>
          <p:spPr>
            <a:xfrm>
              <a:off x="0" y="11430"/>
              <a:ext cx="11555984" cy="485140"/>
            </a:xfrm>
            <a:custGeom>
              <a:avLst/>
              <a:gdLst/>
              <a:ahLst/>
              <a:cxnLst/>
              <a:rect l="l" t="t" r="r" b="b"/>
              <a:pathLst>
                <a:path w="11555984" h="485140" extrusionOk="0">
                  <a:moveTo>
                    <a:pt x="11312144" y="0"/>
                  </a:moveTo>
                  <a:cubicBezTo>
                    <a:pt x="11191494" y="0"/>
                    <a:pt x="11091164" y="88900"/>
                    <a:pt x="11072114" y="204470"/>
                  </a:cubicBezTo>
                  <a:lnTo>
                    <a:pt x="482600" y="204470"/>
                  </a:lnTo>
                  <a:cubicBezTo>
                    <a:pt x="464820" y="88900"/>
                    <a:pt x="364490" y="0"/>
                    <a:pt x="242570" y="0"/>
                  </a:cubicBezTo>
                  <a:cubicBezTo>
                    <a:pt x="109220" y="0"/>
                    <a:pt x="0" y="107950"/>
                    <a:pt x="0" y="242570"/>
                  </a:cubicBezTo>
                  <a:cubicBezTo>
                    <a:pt x="0" y="377190"/>
                    <a:pt x="109220" y="485140"/>
                    <a:pt x="242570" y="485140"/>
                  </a:cubicBezTo>
                  <a:cubicBezTo>
                    <a:pt x="363220" y="485140"/>
                    <a:pt x="463550" y="396240"/>
                    <a:pt x="482600" y="280670"/>
                  </a:cubicBezTo>
                  <a:lnTo>
                    <a:pt x="11072114" y="280670"/>
                  </a:lnTo>
                  <a:cubicBezTo>
                    <a:pt x="11089894" y="396240"/>
                    <a:pt x="11191494" y="485140"/>
                    <a:pt x="11312144" y="485140"/>
                  </a:cubicBezTo>
                  <a:cubicBezTo>
                    <a:pt x="11446764" y="485140"/>
                    <a:pt x="11554714" y="375920"/>
                    <a:pt x="11554714" y="242570"/>
                  </a:cubicBezTo>
                  <a:cubicBezTo>
                    <a:pt x="11555984" y="107950"/>
                    <a:pt x="11446764" y="0"/>
                    <a:pt x="11312144" y="0"/>
                  </a:cubicBezTo>
                  <a:close/>
                  <a:moveTo>
                    <a:pt x="242570" y="408940"/>
                  </a:moveTo>
                  <a:cubicBezTo>
                    <a:pt x="151130" y="408940"/>
                    <a:pt x="76200" y="334010"/>
                    <a:pt x="76200" y="242570"/>
                  </a:cubicBezTo>
                  <a:cubicBezTo>
                    <a:pt x="76200" y="151130"/>
                    <a:pt x="151130" y="76200"/>
                    <a:pt x="242570" y="76200"/>
                  </a:cubicBezTo>
                  <a:cubicBezTo>
                    <a:pt x="334010" y="76200"/>
                    <a:pt x="410210" y="151130"/>
                    <a:pt x="410210" y="242570"/>
                  </a:cubicBezTo>
                  <a:cubicBezTo>
                    <a:pt x="410210" y="334010"/>
                    <a:pt x="335280" y="408940"/>
                    <a:pt x="242570" y="408940"/>
                  </a:cubicBezTo>
                  <a:close/>
                  <a:moveTo>
                    <a:pt x="11312144" y="408940"/>
                  </a:moveTo>
                  <a:cubicBezTo>
                    <a:pt x="11220704" y="408940"/>
                    <a:pt x="11145774" y="334010"/>
                    <a:pt x="11145774" y="242570"/>
                  </a:cubicBezTo>
                  <a:cubicBezTo>
                    <a:pt x="11145774" y="151130"/>
                    <a:pt x="11220704" y="76200"/>
                    <a:pt x="11312144" y="76200"/>
                  </a:cubicBezTo>
                  <a:cubicBezTo>
                    <a:pt x="11403584" y="76200"/>
                    <a:pt x="11478514" y="151130"/>
                    <a:pt x="11478514" y="242570"/>
                  </a:cubicBezTo>
                  <a:cubicBezTo>
                    <a:pt x="11478514" y="334010"/>
                    <a:pt x="11404854" y="408940"/>
                    <a:pt x="11312144" y="408940"/>
                  </a:cubicBezTo>
                  <a:close/>
                </a:path>
              </a:pathLst>
            </a:custGeom>
            <a:solidFill>
              <a:srgbClr val="191919"/>
            </a:solidFill>
            <a:ln>
              <a:noFill/>
            </a:ln>
          </p:spPr>
          <p:txBody>
            <a:bodyPr spcFirstLastPara="1" wrap="square" lIns="75616" tIns="75616" rIns="75616" bIns="75616" anchor="ctr" anchorCtr="0">
              <a:noAutofit/>
            </a:bodyPr>
            <a:lstStyle/>
            <a:p>
              <a:pPr defTabSz="756300">
                <a:buClr>
                  <a:srgbClr val="000000"/>
                </a:buClr>
              </a:pPr>
              <a:endParaRPr sz="1158" kern="0">
                <a:solidFill>
                  <a:srgbClr val="000000"/>
                </a:solidFill>
                <a:latin typeface="Arial"/>
                <a:cs typeface="Arial"/>
                <a:sym typeface="Arial"/>
              </a:endParaRPr>
            </a:p>
          </p:txBody>
        </p:sp>
      </p:grpSp>
      <p:sp>
        <p:nvSpPr>
          <p:cNvPr id="190" name="Google Shape;190;p20"/>
          <p:cNvSpPr/>
          <p:nvPr/>
        </p:nvSpPr>
        <p:spPr>
          <a:xfrm>
            <a:off x="8025803" y="5421954"/>
            <a:ext cx="1882144" cy="472205"/>
          </a:xfrm>
          <a:custGeom>
            <a:avLst/>
            <a:gdLst/>
            <a:ahLst/>
            <a:cxnLst/>
            <a:rect l="l" t="t" r="r" b="b"/>
            <a:pathLst>
              <a:path w="5085228" h="1268730" extrusionOk="0">
                <a:moveTo>
                  <a:pt x="735330" y="0"/>
                </a:moveTo>
                <a:lnTo>
                  <a:pt x="0" y="1268730"/>
                </a:lnTo>
                <a:lnTo>
                  <a:pt x="5085228" y="1268730"/>
                </a:lnTo>
                <a:lnTo>
                  <a:pt x="4349898" y="0"/>
                </a:lnTo>
                <a:close/>
              </a:path>
            </a:pathLst>
          </a:custGeom>
          <a:solidFill>
            <a:srgbClr val="37C9EF"/>
          </a:solidFill>
          <a:ln>
            <a:noFill/>
          </a:ln>
        </p:spPr>
      </p:sp>
      <p:grpSp>
        <p:nvGrpSpPr>
          <p:cNvPr id="191" name="Google Shape;191;p20"/>
          <p:cNvGrpSpPr/>
          <p:nvPr/>
        </p:nvGrpSpPr>
        <p:grpSpPr>
          <a:xfrm>
            <a:off x="7226436" y="4588432"/>
            <a:ext cx="1730911" cy="72747"/>
            <a:chOff x="0" y="11430"/>
            <a:chExt cx="11555984" cy="485140"/>
          </a:xfrm>
        </p:grpSpPr>
        <p:sp>
          <p:nvSpPr>
            <p:cNvPr id="192" name="Google Shape;192;p20"/>
            <p:cNvSpPr/>
            <p:nvPr/>
          </p:nvSpPr>
          <p:spPr>
            <a:xfrm>
              <a:off x="39012" y="49530"/>
              <a:ext cx="407115" cy="408940"/>
            </a:xfrm>
            <a:custGeom>
              <a:avLst/>
              <a:gdLst/>
              <a:ahLst/>
              <a:cxnLst/>
              <a:rect l="l" t="t" r="r" b="b"/>
              <a:pathLst>
                <a:path w="407115" h="408940" extrusionOk="0">
                  <a:moveTo>
                    <a:pt x="203558" y="0"/>
                  </a:moveTo>
                  <a:cubicBezTo>
                    <a:pt x="316127" y="503"/>
                    <a:pt x="407116" y="91900"/>
                    <a:pt x="407116" y="204470"/>
                  </a:cubicBezTo>
                  <a:cubicBezTo>
                    <a:pt x="407116" y="317040"/>
                    <a:pt x="316127" y="408437"/>
                    <a:pt x="203558" y="408940"/>
                  </a:cubicBezTo>
                  <a:cubicBezTo>
                    <a:pt x="90989" y="408437"/>
                    <a:pt x="0" y="317040"/>
                    <a:pt x="0" y="204470"/>
                  </a:cubicBezTo>
                  <a:cubicBezTo>
                    <a:pt x="0" y="91900"/>
                    <a:pt x="90989" y="503"/>
                    <a:pt x="203558" y="0"/>
                  </a:cubicBezTo>
                  <a:close/>
                </a:path>
              </a:pathLst>
            </a:custGeom>
            <a:solidFill>
              <a:srgbClr val="86EAE9"/>
            </a:solidFill>
            <a:ln>
              <a:noFill/>
            </a:ln>
          </p:spPr>
          <p:txBody>
            <a:bodyPr spcFirstLastPara="1" wrap="square" lIns="75616" tIns="75616" rIns="75616" bIns="75616" anchor="ctr" anchorCtr="0">
              <a:noAutofit/>
            </a:bodyPr>
            <a:lstStyle/>
            <a:p>
              <a:pPr defTabSz="756300">
                <a:buClr>
                  <a:srgbClr val="000000"/>
                </a:buClr>
              </a:pPr>
              <a:endParaRPr sz="1158" kern="0">
                <a:solidFill>
                  <a:srgbClr val="000000"/>
                </a:solidFill>
                <a:latin typeface="Arial"/>
                <a:cs typeface="Arial"/>
                <a:sym typeface="Arial"/>
              </a:endParaRPr>
            </a:p>
          </p:txBody>
        </p:sp>
        <p:sp>
          <p:nvSpPr>
            <p:cNvPr id="193" name="Google Shape;193;p20"/>
            <p:cNvSpPr/>
            <p:nvPr/>
          </p:nvSpPr>
          <p:spPr>
            <a:xfrm>
              <a:off x="11108586" y="49530"/>
              <a:ext cx="407115" cy="408940"/>
            </a:xfrm>
            <a:custGeom>
              <a:avLst/>
              <a:gdLst/>
              <a:ahLst/>
              <a:cxnLst/>
              <a:rect l="l" t="t" r="r" b="b"/>
              <a:pathLst>
                <a:path w="407115" h="408940" extrusionOk="0">
                  <a:moveTo>
                    <a:pt x="203558" y="0"/>
                  </a:moveTo>
                  <a:cubicBezTo>
                    <a:pt x="316127" y="503"/>
                    <a:pt x="407115" y="91900"/>
                    <a:pt x="407115" y="204470"/>
                  </a:cubicBezTo>
                  <a:cubicBezTo>
                    <a:pt x="407115" y="317040"/>
                    <a:pt x="316127" y="408437"/>
                    <a:pt x="203558" y="408940"/>
                  </a:cubicBezTo>
                  <a:cubicBezTo>
                    <a:pt x="90989" y="408437"/>
                    <a:pt x="0" y="317040"/>
                    <a:pt x="0" y="204470"/>
                  </a:cubicBezTo>
                  <a:cubicBezTo>
                    <a:pt x="0" y="91900"/>
                    <a:pt x="90989" y="503"/>
                    <a:pt x="203558" y="0"/>
                  </a:cubicBezTo>
                  <a:close/>
                </a:path>
              </a:pathLst>
            </a:custGeom>
            <a:solidFill>
              <a:srgbClr val="86EAE9"/>
            </a:solidFill>
            <a:ln>
              <a:noFill/>
            </a:ln>
          </p:spPr>
          <p:txBody>
            <a:bodyPr spcFirstLastPara="1" wrap="square" lIns="75616" tIns="75616" rIns="75616" bIns="75616" anchor="ctr" anchorCtr="0">
              <a:noAutofit/>
            </a:bodyPr>
            <a:lstStyle/>
            <a:p>
              <a:pPr defTabSz="756300">
                <a:buClr>
                  <a:srgbClr val="000000"/>
                </a:buClr>
              </a:pPr>
              <a:endParaRPr sz="1158" kern="0">
                <a:solidFill>
                  <a:srgbClr val="000000"/>
                </a:solidFill>
                <a:latin typeface="Arial"/>
                <a:cs typeface="Arial"/>
                <a:sym typeface="Arial"/>
              </a:endParaRPr>
            </a:p>
          </p:txBody>
        </p:sp>
        <p:sp>
          <p:nvSpPr>
            <p:cNvPr id="194" name="Google Shape;194;p20"/>
            <p:cNvSpPr/>
            <p:nvPr/>
          </p:nvSpPr>
          <p:spPr>
            <a:xfrm>
              <a:off x="0" y="11430"/>
              <a:ext cx="11555984" cy="485140"/>
            </a:xfrm>
            <a:custGeom>
              <a:avLst/>
              <a:gdLst/>
              <a:ahLst/>
              <a:cxnLst/>
              <a:rect l="l" t="t" r="r" b="b"/>
              <a:pathLst>
                <a:path w="11555984" h="485140" extrusionOk="0">
                  <a:moveTo>
                    <a:pt x="11312144" y="0"/>
                  </a:moveTo>
                  <a:cubicBezTo>
                    <a:pt x="11191494" y="0"/>
                    <a:pt x="11091164" y="88900"/>
                    <a:pt x="11072114" y="204470"/>
                  </a:cubicBezTo>
                  <a:lnTo>
                    <a:pt x="482600" y="204470"/>
                  </a:lnTo>
                  <a:cubicBezTo>
                    <a:pt x="464820" y="88900"/>
                    <a:pt x="364490" y="0"/>
                    <a:pt x="242570" y="0"/>
                  </a:cubicBezTo>
                  <a:cubicBezTo>
                    <a:pt x="109220" y="0"/>
                    <a:pt x="0" y="107950"/>
                    <a:pt x="0" y="242570"/>
                  </a:cubicBezTo>
                  <a:cubicBezTo>
                    <a:pt x="0" y="377190"/>
                    <a:pt x="109220" y="485140"/>
                    <a:pt x="242570" y="485140"/>
                  </a:cubicBezTo>
                  <a:cubicBezTo>
                    <a:pt x="363220" y="485140"/>
                    <a:pt x="463550" y="396240"/>
                    <a:pt x="482600" y="280670"/>
                  </a:cubicBezTo>
                  <a:lnTo>
                    <a:pt x="11072114" y="280670"/>
                  </a:lnTo>
                  <a:cubicBezTo>
                    <a:pt x="11089894" y="396240"/>
                    <a:pt x="11191494" y="485140"/>
                    <a:pt x="11312144" y="485140"/>
                  </a:cubicBezTo>
                  <a:cubicBezTo>
                    <a:pt x="11446764" y="485140"/>
                    <a:pt x="11554714" y="375920"/>
                    <a:pt x="11554714" y="242570"/>
                  </a:cubicBezTo>
                  <a:cubicBezTo>
                    <a:pt x="11555984" y="107950"/>
                    <a:pt x="11446764" y="0"/>
                    <a:pt x="11312144" y="0"/>
                  </a:cubicBezTo>
                  <a:close/>
                  <a:moveTo>
                    <a:pt x="242570" y="408940"/>
                  </a:moveTo>
                  <a:cubicBezTo>
                    <a:pt x="151130" y="408940"/>
                    <a:pt x="76200" y="334010"/>
                    <a:pt x="76200" y="242570"/>
                  </a:cubicBezTo>
                  <a:cubicBezTo>
                    <a:pt x="76200" y="151130"/>
                    <a:pt x="151130" y="76200"/>
                    <a:pt x="242570" y="76200"/>
                  </a:cubicBezTo>
                  <a:cubicBezTo>
                    <a:pt x="334010" y="76200"/>
                    <a:pt x="410210" y="151130"/>
                    <a:pt x="410210" y="242570"/>
                  </a:cubicBezTo>
                  <a:cubicBezTo>
                    <a:pt x="410210" y="334010"/>
                    <a:pt x="335280" y="408940"/>
                    <a:pt x="242570" y="408940"/>
                  </a:cubicBezTo>
                  <a:close/>
                  <a:moveTo>
                    <a:pt x="11312144" y="408940"/>
                  </a:moveTo>
                  <a:cubicBezTo>
                    <a:pt x="11220704" y="408940"/>
                    <a:pt x="11145774" y="334010"/>
                    <a:pt x="11145774" y="242570"/>
                  </a:cubicBezTo>
                  <a:cubicBezTo>
                    <a:pt x="11145774" y="151130"/>
                    <a:pt x="11220704" y="76200"/>
                    <a:pt x="11312144" y="76200"/>
                  </a:cubicBezTo>
                  <a:cubicBezTo>
                    <a:pt x="11403584" y="76200"/>
                    <a:pt x="11478514" y="151130"/>
                    <a:pt x="11478514" y="242570"/>
                  </a:cubicBezTo>
                  <a:cubicBezTo>
                    <a:pt x="11478514" y="334010"/>
                    <a:pt x="11404854" y="408940"/>
                    <a:pt x="11312144" y="408940"/>
                  </a:cubicBezTo>
                  <a:close/>
                </a:path>
              </a:pathLst>
            </a:custGeom>
            <a:solidFill>
              <a:srgbClr val="191919"/>
            </a:solidFill>
            <a:ln>
              <a:noFill/>
            </a:ln>
          </p:spPr>
          <p:txBody>
            <a:bodyPr spcFirstLastPara="1" wrap="square" lIns="75616" tIns="75616" rIns="75616" bIns="75616" anchor="ctr" anchorCtr="0">
              <a:noAutofit/>
            </a:bodyPr>
            <a:lstStyle/>
            <a:p>
              <a:pPr defTabSz="756300">
                <a:buClr>
                  <a:srgbClr val="000000"/>
                </a:buClr>
              </a:pPr>
              <a:endParaRPr sz="1158" kern="0">
                <a:solidFill>
                  <a:srgbClr val="000000"/>
                </a:solidFill>
                <a:latin typeface="Arial"/>
                <a:cs typeface="Arial"/>
                <a:sym typeface="Arial"/>
              </a:endParaRPr>
            </a:p>
          </p:txBody>
        </p:sp>
      </p:grpSp>
      <p:pic>
        <p:nvPicPr>
          <p:cNvPr id="195" name="Google Shape;195;p20"/>
          <p:cNvPicPr preferRelativeResize="0"/>
          <p:nvPr/>
        </p:nvPicPr>
        <p:blipFill rotWithShape="1">
          <a:blip r:embed="rId6">
            <a:alphaModFix/>
          </a:blip>
          <a:srcRect/>
          <a:stretch/>
        </p:blipFill>
        <p:spPr>
          <a:xfrm>
            <a:off x="8599456" y="4220086"/>
            <a:ext cx="751201" cy="650251"/>
          </a:xfrm>
          <a:prstGeom prst="rect">
            <a:avLst/>
          </a:prstGeom>
          <a:noFill/>
          <a:ln>
            <a:noFill/>
          </a:ln>
        </p:spPr>
      </p:pic>
      <p:pic>
        <p:nvPicPr>
          <p:cNvPr id="196" name="Google Shape;196;p20"/>
          <p:cNvPicPr preferRelativeResize="0"/>
          <p:nvPr/>
        </p:nvPicPr>
        <p:blipFill rotWithShape="1">
          <a:blip r:embed="rId7">
            <a:alphaModFix/>
          </a:blip>
          <a:srcRect l="40113"/>
          <a:stretch/>
        </p:blipFill>
        <p:spPr>
          <a:xfrm>
            <a:off x="4350325" y="2875781"/>
            <a:ext cx="1192816" cy="996612"/>
          </a:xfrm>
          <a:prstGeom prst="rect">
            <a:avLst/>
          </a:prstGeom>
          <a:noFill/>
          <a:ln>
            <a:noFill/>
          </a:ln>
        </p:spPr>
      </p:pic>
      <p:sp>
        <p:nvSpPr>
          <p:cNvPr id="197" name="Google Shape;197;p20"/>
          <p:cNvSpPr txBox="1"/>
          <p:nvPr/>
        </p:nvSpPr>
        <p:spPr>
          <a:xfrm>
            <a:off x="5679880" y="2935609"/>
            <a:ext cx="2115018" cy="866949"/>
          </a:xfrm>
          <a:prstGeom prst="rect">
            <a:avLst/>
          </a:prstGeom>
          <a:noFill/>
          <a:ln>
            <a:noFill/>
          </a:ln>
        </p:spPr>
        <p:txBody>
          <a:bodyPr spcFirstLastPara="1" wrap="square" lIns="0" tIns="0" rIns="0" bIns="0" anchor="t" anchorCtr="0">
            <a:noAutofit/>
          </a:bodyPr>
          <a:lstStyle/>
          <a:p>
            <a:pPr defTabSz="756300">
              <a:lnSpc>
                <a:spcPct val="120000"/>
              </a:lnSpc>
              <a:buClr>
                <a:srgbClr val="000000"/>
              </a:buClr>
            </a:pPr>
            <a:r>
              <a:rPr lang="en-US" sz="1319" kern="0">
                <a:solidFill>
                  <a:srgbClr val="191919"/>
                </a:solidFill>
                <a:latin typeface="Roboto Condensed"/>
                <a:ea typeface="Roboto Condensed"/>
                <a:cs typeface="Roboto Condensed"/>
                <a:sym typeface="Roboto Condensed"/>
              </a:rPr>
              <a:t>Джон Нэш</a:t>
            </a:r>
            <a:endParaRPr sz="1158" kern="0">
              <a:solidFill>
                <a:srgbClr val="000000"/>
              </a:solidFill>
              <a:latin typeface="Arial"/>
              <a:cs typeface="Arial"/>
              <a:sym typeface="Arial"/>
            </a:endParaRPr>
          </a:p>
          <a:p>
            <a:pPr defTabSz="756300">
              <a:lnSpc>
                <a:spcPct val="120000"/>
              </a:lnSpc>
              <a:buClr>
                <a:srgbClr val="000000"/>
              </a:buClr>
            </a:pPr>
            <a:r>
              <a:rPr lang="en-US" sz="1319" kern="0">
                <a:solidFill>
                  <a:srgbClr val="191919"/>
                </a:solidFill>
                <a:latin typeface="Roboto Condensed"/>
                <a:ea typeface="Roboto Condensed"/>
                <a:cs typeface="Roboto Condensed"/>
                <a:sym typeface="Roboto Condensed"/>
              </a:rPr>
              <a:t>(теория некооперативных игр, 1994)</a:t>
            </a:r>
            <a:endParaRPr sz="1158" kern="0">
              <a:solidFill>
                <a:srgbClr val="000000"/>
              </a:solidFill>
              <a:latin typeface="Arial"/>
              <a:cs typeface="Arial"/>
              <a:sym typeface="Arial"/>
            </a:endParaRPr>
          </a:p>
        </p:txBody>
      </p:sp>
      <p:sp>
        <p:nvSpPr>
          <p:cNvPr id="198" name="Google Shape;198;p20"/>
          <p:cNvSpPr txBox="1"/>
          <p:nvPr/>
        </p:nvSpPr>
        <p:spPr>
          <a:xfrm>
            <a:off x="1443417" y="5076923"/>
            <a:ext cx="1398929" cy="866949"/>
          </a:xfrm>
          <a:prstGeom prst="rect">
            <a:avLst/>
          </a:prstGeom>
          <a:noFill/>
          <a:ln>
            <a:noFill/>
          </a:ln>
        </p:spPr>
        <p:txBody>
          <a:bodyPr spcFirstLastPara="1" wrap="square" lIns="0" tIns="0" rIns="0" bIns="0" anchor="t" anchorCtr="0">
            <a:noAutofit/>
          </a:bodyPr>
          <a:lstStyle/>
          <a:p>
            <a:pPr defTabSz="756300">
              <a:lnSpc>
                <a:spcPct val="120000"/>
              </a:lnSpc>
              <a:buClr>
                <a:srgbClr val="000000"/>
              </a:buClr>
            </a:pPr>
            <a:r>
              <a:rPr lang="en-US" sz="1319" kern="0">
                <a:solidFill>
                  <a:srgbClr val="191919"/>
                </a:solidFill>
                <a:latin typeface="Roboto Condensed"/>
                <a:ea typeface="Roboto Condensed"/>
                <a:cs typeface="Roboto Condensed"/>
                <a:sym typeface="Roboto Condensed"/>
              </a:rPr>
              <a:t>Амартия Сен</a:t>
            </a:r>
            <a:endParaRPr sz="1158" kern="0">
              <a:solidFill>
                <a:srgbClr val="000000"/>
              </a:solidFill>
              <a:latin typeface="Arial"/>
              <a:cs typeface="Arial"/>
              <a:sym typeface="Arial"/>
            </a:endParaRPr>
          </a:p>
          <a:p>
            <a:pPr defTabSz="756300">
              <a:lnSpc>
                <a:spcPct val="120000"/>
              </a:lnSpc>
              <a:buClr>
                <a:srgbClr val="000000"/>
              </a:buClr>
            </a:pPr>
            <a:r>
              <a:rPr lang="en-US" sz="1319" kern="0">
                <a:solidFill>
                  <a:srgbClr val="191919"/>
                </a:solidFill>
                <a:latin typeface="Roboto Condensed"/>
                <a:ea typeface="Roboto Condensed"/>
                <a:cs typeface="Roboto Condensed"/>
                <a:sym typeface="Roboto Condensed"/>
              </a:rPr>
              <a:t>(экономика благосостояния, 1998)</a:t>
            </a:r>
            <a:endParaRPr sz="1158" kern="0">
              <a:solidFill>
                <a:srgbClr val="000000"/>
              </a:solidFill>
              <a:latin typeface="Arial"/>
              <a:cs typeface="Arial"/>
              <a:sym typeface="Arial"/>
            </a:endParaRPr>
          </a:p>
        </p:txBody>
      </p:sp>
      <p:pic>
        <p:nvPicPr>
          <p:cNvPr id="199" name="Google Shape;199;p20"/>
          <p:cNvPicPr preferRelativeResize="0"/>
          <p:nvPr/>
        </p:nvPicPr>
        <p:blipFill rotWithShape="1">
          <a:blip r:embed="rId8">
            <a:alphaModFix/>
          </a:blip>
          <a:srcRect l="2694" r="25834"/>
          <a:stretch/>
        </p:blipFill>
        <p:spPr>
          <a:xfrm>
            <a:off x="1523083" y="3964737"/>
            <a:ext cx="1233226" cy="1036054"/>
          </a:xfrm>
          <a:prstGeom prst="rect">
            <a:avLst/>
          </a:prstGeom>
          <a:noFill/>
          <a:ln>
            <a:noFill/>
          </a:ln>
        </p:spPr>
      </p:pic>
      <p:pic>
        <p:nvPicPr>
          <p:cNvPr id="200" name="Google Shape;200;p20"/>
          <p:cNvPicPr preferRelativeResize="0"/>
          <p:nvPr/>
        </p:nvPicPr>
        <p:blipFill rotWithShape="1">
          <a:blip r:embed="rId9">
            <a:alphaModFix/>
          </a:blip>
          <a:srcRect t="3663" b="18010"/>
          <a:stretch/>
        </p:blipFill>
        <p:spPr>
          <a:xfrm>
            <a:off x="1549805" y="6111371"/>
            <a:ext cx="1186277" cy="1027170"/>
          </a:xfrm>
          <a:prstGeom prst="rect">
            <a:avLst/>
          </a:prstGeom>
          <a:noFill/>
          <a:ln>
            <a:noFill/>
          </a:ln>
        </p:spPr>
      </p:pic>
      <p:sp>
        <p:nvSpPr>
          <p:cNvPr id="201" name="Google Shape;201;p20"/>
          <p:cNvSpPr txBox="1"/>
          <p:nvPr/>
        </p:nvSpPr>
        <p:spPr>
          <a:xfrm>
            <a:off x="1443417" y="7280058"/>
            <a:ext cx="1468652" cy="866949"/>
          </a:xfrm>
          <a:prstGeom prst="rect">
            <a:avLst/>
          </a:prstGeom>
          <a:noFill/>
          <a:ln>
            <a:noFill/>
          </a:ln>
        </p:spPr>
        <p:txBody>
          <a:bodyPr spcFirstLastPara="1" wrap="square" lIns="0" tIns="0" rIns="0" bIns="0" anchor="t" anchorCtr="0">
            <a:noAutofit/>
          </a:bodyPr>
          <a:lstStyle/>
          <a:p>
            <a:pPr defTabSz="756300">
              <a:lnSpc>
                <a:spcPct val="120000"/>
              </a:lnSpc>
              <a:buClr>
                <a:srgbClr val="000000"/>
              </a:buClr>
            </a:pPr>
            <a:r>
              <a:rPr lang="en-US" sz="1319" kern="0">
                <a:solidFill>
                  <a:srgbClr val="191919"/>
                </a:solidFill>
                <a:latin typeface="Roboto Condensed"/>
                <a:ea typeface="Roboto Condensed"/>
                <a:cs typeface="Roboto Condensed"/>
                <a:sym typeface="Roboto Condensed"/>
              </a:rPr>
              <a:t>Дэниел МакФаден (анализ дискретного выбора, 2000)</a:t>
            </a:r>
            <a:endParaRPr sz="1158" kern="0">
              <a:solidFill>
                <a:srgbClr val="000000"/>
              </a:solidFill>
              <a:latin typeface="Arial"/>
              <a:cs typeface="Arial"/>
              <a:sym typeface="Arial"/>
            </a:endParaRPr>
          </a:p>
        </p:txBody>
      </p:sp>
      <p:pic>
        <p:nvPicPr>
          <p:cNvPr id="202" name="Google Shape;202;p20"/>
          <p:cNvPicPr preferRelativeResize="0"/>
          <p:nvPr/>
        </p:nvPicPr>
        <p:blipFill rotWithShape="1">
          <a:blip r:embed="rId10">
            <a:alphaModFix/>
          </a:blip>
          <a:srcRect l="14931" r="6941"/>
          <a:stretch/>
        </p:blipFill>
        <p:spPr>
          <a:xfrm>
            <a:off x="4322494" y="7217270"/>
            <a:ext cx="1199404" cy="1000270"/>
          </a:xfrm>
          <a:prstGeom prst="rect">
            <a:avLst/>
          </a:prstGeom>
          <a:noFill/>
          <a:ln>
            <a:noFill/>
          </a:ln>
        </p:spPr>
      </p:pic>
      <p:sp>
        <p:nvSpPr>
          <p:cNvPr id="203" name="Google Shape;203;p20"/>
          <p:cNvSpPr txBox="1"/>
          <p:nvPr/>
        </p:nvSpPr>
        <p:spPr>
          <a:xfrm>
            <a:off x="5679886" y="7280058"/>
            <a:ext cx="2616974" cy="866949"/>
          </a:xfrm>
          <a:prstGeom prst="rect">
            <a:avLst/>
          </a:prstGeom>
          <a:noFill/>
          <a:ln>
            <a:noFill/>
          </a:ln>
        </p:spPr>
        <p:txBody>
          <a:bodyPr spcFirstLastPara="1" wrap="square" lIns="0" tIns="0" rIns="0" bIns="0" anchor="t" anchorCtr="0">
            <a:noAutofit/>
          </a:bodyPr>
          <a:lstStyle/>
          <a:p>
            <a:pPr defTabSz="756300">
              <a:lnSpc>
                <a:spcPct val="120000"/>
              </a:lnSpc>
              <a:buClr>
                <a:srgbClr val="000000"/>
              </a:buClr>
            </a:pPr>
            <a:r>
              <a:rPr lang="en-US" sz="1319" kern="0">
                <a:solidFill>
                  <a:srgbClr val="191919"/>
                </a:solidFill>
                <a:latin typeface="Roboto Condensed"/>
                <a:ea typeface="Roboto Condensed"/>
                <a:cs typeface="Roboto Condensed"/>
                <a:sym typeface="Roboto Condensed"/>
              </a:rPr>
              <a:t>Дэниел Канеман</a:t>
            </a:r>
            <a:endParaRPr sz="1158" kern="0">
              <a:solidFill>
                <a:srgbClr val="000000"/>
              </a:solidFill>
              <a:latin typeface="Arial"/>
              <a:cs typeface="Arial"/>
              <a:sym typeface="Arial"/>
            </a:endParaRPr>
          </a:p>
          <a:p>
            <a:pPr defTabSz="756300">
              <a:lnSpc>
                <a:spcPct val="120000"/>
              </a:lnSpc>
              <a:buClr>
                <a:srgbClr val="000000"/>
              </a:buClr>
            </a:pPr>
            <a:r>
              <a:rPr lang="en-US" sz="1319" kern="0">
                <a:solidFill>
                  <a:srgbClr val="191919"/>
                </a:solidFill>
                <a:latin typeface="Roboto Condensed"/>
                <a:ea typeface="Roboto Condensed"/>
                <a:cs typeface="Roboto Condensed"/>
                <a:sym typeface="Roboto Condensed"/>
              </a:rPr>
              <a:t> (интеграция психологических исследований в экономическую науку, 2002)</a:t>
            </a:r>
            <a:endParaRPr sz="1158" kern="0">
              <a:solidFill>
                <a:srgbClr val="000000"/>
              </a:solidFill>
              <a:latin typeface="Arial"/>
              <a:cs typeface="Arial"/>
              <a:sym typeface="Arial"/>
            </a:endParaRPr>
          </a:p>
        </p:txBody>
      </p:sp>
      <p:sp>
        <p:nvSpPr>
          <p:cNvPr id="204" name="Google Shape;204;p20"/>
          <p:cNvSpPr txBox="1"/>
          <p:nvPr/>
        </p:nvSpPr>
        <p:spPr>
          <a:xfrm>
            <a:off x="9911656" y="7400224"/>
            <a:ext cx="1480066" cy="654554"/>
          </a:xfrm>
          <a:prstGeom prst="rect">
            <a:avLst/>
          </a:prstGeom>
          <a:noFill/>
          <a:ln>
            <a:noFill/>
          </a:ln>
        </p:spPr>
        <p:txBody>
          <a:bodyPr spcFirstLastPara="1" wrap="square" lIns="0" tIns="0" rIns="0" bIns="0" anchor="t" anchorCtr="0">
            <a:noAutofit/>
          </a:bodyPr>
          <a:lstStyle/>
          <a:p>
            <a:pPr defTabSz="756300">
              <a:lnSpc>
                <a:spcPct val="120000"/>
              </a:lnSpc>
              <a:buClr>
                <a:srgbClr val="000000"/>
              </a:buClr>
            </a:pPr>
            <a:r>
              <a:rPr lang="en-US" sz="1319" kern="0">
                <a:solidFill>
                  <a:srgbClr val="191919"/>
                </a:solidFill>
                <a:latin typeface="Roboto Condensed"/>
                <a:ea typeface="Roboto Condensed"/>
                <a:cs typeface="Roboto Condensed"/>
                <a:sym typeface="Roboto Condensed"/>
              </a:rPr>
              <a:t>Роберт Ауман (анализ теории игр, 2005)</a:t>
            </a:r>
            <a:endParaRPr sz="1158" kern="0">
              <a:solidFill>
                <a:srgbClr val="000000"/>
              </a:solidFill>
              <a:latin typeface="Arial"/>
              <a:cs typeface="Arial"/>
              <a:sym typeface="Arial"/>
            </a:endParaRPr>
          </a:p>
        </p:txBody>
      </p:sp>
      <p:pic>
        <p:nvPicPr>
          <p:cNvPr id="205" name="Google Shape;205;p20"/>
          <p:cNvPicPr preferRelativeResize="0"/>
          <p:nvPr/>
        </p:nvPicPr>
        <p:blipFill rotWithShape="1">
          <a:blip r:embed="rId11">
            <a:alphaModFix/>
          </a:blip>
          <a:srcRect l="8780" t="10135" r="28732" b="12486"/>
          <a:stretch/>
        </p:blipFill>
        <p:spPr>
          <a:xfrm>
            <a:off x="8546840" y="7216406"/>
            <a:ext cx="1202281" cy="1013084"/>
          </a:xfrm>
          <a:prstGeom prst="rect">
            <a:avLst/>
          </a:prstGeom>
          <a:noFill/>
          <a:ln>
            <a:noFill/>
          </a:ln>
        </p:spPr>
      </p:pic>
      <p:sp>
        <p:nvSpPr>
          <p:cNvPr id="206" name="Google Shape;206;p20"/>
          <p:cNvSpPr txBox="1"/>
          <p:nvPr/>
        </p:nvSpPr>
        <p:spPr>
          <a:xfrm>
            <a:off x="11788222" y="7280058"/>
            <a:ext cx="1340619" cy="866949"/>
          </a:xfrm>
          <a:prstGeom prst="rect">
            <a:avLst/>
          </a:prstGeom>
          <a:noFill/>
          <a:ln>
            <a:noFill/>
          </a:ln>
        </p:spPr>
        <p:txBody>
          <a:bodyPr spcFirstLastPara="1" wrap="square" lIns="0" tIns="0" rIns="0" bIns="0" anchor="t" anchorCtr="0">
            <a:noAutofit/>
          </a:bodyPr>
          <a:lstStyle/>
          <a:p>
            <a:pPr defTabSz="756300">
              <a:lnSpc>
                <a:spcPct val="120000"/>
              </a:lnSpc>
              <a:buClr>
                <a:srgbClr val="000000"/>
              </a:buClr>
            </a:pPr>
            <a:r>
              <a:rPr lang="en-US" sz="1319" kern="0">
                <a:solidFill>
                  <a:srgbClr val="191919"/>
                </a:solidFill>
                <a:latin typeface="Roboto Condensed"/>
                <a:ea typeface="Roboto Condensed"/>
                <a:cs typeface="Roboto Condensed"/>
                <a:sym typeface="Roboto Condensed"/>
              </a:rPr>
              <a:t>Пол Кругман (анализ структуры торговли, 2008)</a:t>
            </a:r>
            <a:endParaRPr sz="1158" kern="0">
              <a:solidFill>
                <a:srgbClr val="000000"/>
              </a:solidFill>
              <a:latin typeface="Arial"/>
              <a:cs typeface="Arial"/>
              <a:sym typeface="Arial"/>
            </a:endParaRPr>
          </a:p>
        </p:txBody>
      </p:sp>
      <p:sp>
        <p:nvSpPr>
          <p:cNvPr id="207" name="Google Shape;207;p20"/>
          <p:cNvSpPr txBox="1"/>
          <p:nvPr/>
        </p:nvSpPr>
        <p:spPr>
          <a:xfrm>
            <a:off x="11753725" y="5105369"/>
            <a:ext cx="1542097" cy="654554"/>
          </a:xfrm>
          <a:prstGeom prst="rect">
            <a:avLst/>
          </a:prstGeom>
          <a:noFill/>
          <a:ln>
            <a:noFill/>
          </a:ln>
        </p:spPr>
        <p:txBody>
          <a:bodyPr spcFirstLastPara="1" wrap="square" lIns="0" tIns="0" rIns="0" bIns="0" anchor="t" anchorCtr="0">
            <a:noAutofit/>
          </a:bodyPr>
          <a:lstStyle/>
          <a:p>
            <a:pPr defTabSz="756300">
              <a:lnSpc>
                <a:spcPct val="120000"/>
              </a:lnSpc>
              <a:buClr>
                <a:srgbClr val="000000"/>
              </a:buClr>
            </a:pPr>
            <a:r>
              <a:rPr lang="en-US" sz="1319" kern="0">
                <a:solidFill>
                  <a:srgbClr val="191919"/>
                </a:solidFill>
                <a:latin typeface="Roboto Condensed"/>
                <a:ea typeface="Roboto Condensed"/>
                <a:cs typeface="Roboto Condensed"/>
                <a:sym typeface="Roboto Condensed"/>
              </a:rPr>
              <a:t>Оливер Харт (теория контрактов, 2016)</a:t>
            </a:r>
            <a:endParaRPr sz="1158" kern="0">
              <a:solidFill>
                <a:srgbClr val="000000"/>
              </a:solidFill>
              <a:latin typeface="Arial"/>
              <a:cs typeface="Arial"/>
              <a:sym typeface="Arial"/>
            </a:endParaRPr>
          </a:p>
        </p:txBody>
      </p:sp>
      <p:sp>
        <p:nvSpPr>
          <p:cNvPr id="208" name="Google Shape;208;p20"/>
          <p:cNvSpPr txBox="1"/>
          <p:nvPr/>
        </p:nvSpPr>
        <p:spPr>
          <a:xfrm>
            <a:off x="9911656" y="3028501"/>
            <a:ext cx="1480066" cy="654554"/>
          </a:xfrm>
          <a:prstGeom prst="rect">
            <a:avLst/>
          </a:prstGeom>
          <a:noFill/>
          <a:ln>
            <a:noFill/>
          </a:ln>
        </p:spPr>
        <p:txBody>
          <a:bodyPr spcFirstLastPara="1" wrap="square" lIns="0" tIns="0" rIns="0" bIns="0" anchor="t" anchorCtr="0">
            <a:noAutofit/>
          </a:bodyPr>
          <a:lstStyle/>
          <a:p>
            <a:pPr defTabSz="756300">
              <a:lnSpc>
                <a:spcPct val="120000"/>
              </a:lnSpc>
              <a:buClr>
                <a:srgbClr val="000000"/>
              </a:buClr>
            </a:pPr>
            <a:r>
              <a:rPr lang="en-US" sz="1319" kern="0">
                <a:solidFill>
                  <a:srgbClr val="191919"/>
                </a:solidFill>
                <a:latin typeface="Roboto Condensed"/>
                <a:ea typeface="Roboto Condensed"/>
                <a:cs typeface="Roboto Condensed"/>
                <a:sym typeface="Roboto Condensed"/>
              </a:rPr>
              <a:t>Ричард Талер (поведенческая экономика, 2017)</a:t>
            </a:r>
            <a:endParaRPr sz="1158" kern="0">
              <a:solidFill>
                <a:srgbClr val="000000"/>
              </a:solidFill>
              <a:latin typeface="Arial"/>
              <a:cs typeface="Arial"/>
              <a:sym typeface="Arial"/>
            </a:endParaRPr>
          </a:p>
        </p:txBody>
      </p:sp>
      <p:pic>
        <p:nvPicPr>
          <p:cNvPr id="209" name="Google Shape;209;p20"/>
          <p:cNvPicPr preferRelativeResize="0"/>
          <p:nvPr/>
        </p:nvPicPr>
        <p:blipFill rotWithShape="1">
          <a:blip r:embed="rId12">
            <a:alphaModFix/>
          </a:blip>
          <a:srcRect l="17162" r="12638"/>
          <a:stretch/>
        </p:blipFill>
        <p:spPr>
          <a:xfrm>
            <a:off x="11857799" y="6149068"/>
            <a:ext cx="1215983" cy="975548"/>
          </a:xfrm>
          <a:prstGeom prst="rect">
            <a:avLst/>
          </a:prstGeom>
          <a:noFill/>
          <a:ln>
            <a:noFill/>
          </a:ln>
        </p:spPr>
      </p:pic>
      <p:pic>
        <p:nvPicPr>
          <p:cNvPr id="210" name="Google Shape;210;p20"/>
          <p:cNvPicPr preferRelativeResize="0"/>
          <p:nvPr/>
        </p:nvPicPr>
        <p:blipFill rotWithShape="1">
          <a:blip r:embed="rId13">
            <a:alphaModFix/>
          </a:blip>
          <a:srcRect l="32159" r="11548" b="29771"/>
          <a:stretch/>
        </p:blipFill>
        <p:spPr>
          <a:xfrm>
            <a:off x="11843884" y="3992824"/>
            <a:ext cx="1224978" cy="1019560"/>
          </a:xfrm>
          <a:prstGeom prst="rect">
            <a:avLst/>
          </a:prstGeom>
          <a:noFill/>
          <a:ln>
            <a:noFill/>
          </a:ln>
        </p:spPr>
      </p:pic>
      <p:pic>
        <p:nvPicPr>
          <p:cNvPr id="211" name="Google Shape;211;p20"/>
          <p:cNvPicPr preferRelativeResize="0"/>
          <p:nvPr/>
        </p:nvPicPr>
        <p:blipFill rotWithShape="1">
          <a:blip r:embed="rId14">
            <a:alphaModFix/>
          </a:blip>
          <a:srcRect l="21673" r="13265"/>
          <a:stretch/>
        </p:blipFill>
        <p:spPr>
          <a:xfrm>
            <a:off x="8546840" y="2855932"/>
            <a:ext cx="1202281" cy="1039689"/>
          </a:xfrm>
          <a:prstGeom prst="rect">
            <a:avLst/>
          </a:prstGeom>
          <a:noFill/>
          <a:ln>
            <a:noFill/>
          </a:ln>
        </p:spPr>
      </p:pic>
      <p:sp>
        <p:nvSpPr>
          <p:cNvPr id="212" name="Google Shape;212;p20"/>
          <p:cNvSpPr txBox="1"/>
          <p:nvPr/>
        </p:nvSpPr>
        <p:spPr>
          <a:xfrm>
            <a:off x="560264" y="1124540"/>
            <a:ext cx="13353095" cy="486325"/>
          </a:xfrm>
          <a:prstGeom prst="rect">
            <a:avLst/>
          </a:prstGeom>
          <a:noFill/>
          <a:ln>
            <a:noFill/>
          </a:ln>
        </p:spPr>
        <p:txBody>
          <a:bodyPr spcFirstLastPara="1" wrap="square" lIns="0" tIns="0" rIns="0" bIns="0" anchor="t" anchorCtr="0">
            <a:noAutofit/>
          </a:bodyPr>
          <a:lstStyle/>
          <a:p>
            <a:pPr marL="378150" algn="ctr" defTabSz="756300">
              <a:lnSpc>
                <a:spcPct val="131000"/>
              </a:lnSpc>
              <a:buClr>
                <a:srgbClr val="000000"/>
              </a:buClr>
            </a:pPr>
            <a:r>
              <a:rPr lang="en-US" sz="3970" kern="0" dirty="0" err="1">
                <a:solidFill>
                  <a:srgbClr val="0035BE"/>
                </a:solidFill>
                <a:latin typeface="Roboto Condensed"/>
                <a:ea typeface="Roboto Condensed"/>
                <a:cs typeface="Roboto Condensed"/>
                <a:sym typeface="Roboto Condensed"/>
              </a:rPr>
              <a:t>Лауреаты</a:t>
            </a:r>
            <a:r>
              <a:rPr lang="en-US" sz="3970" kern="0" dirty="0">
                <a:solidFill>
                  <a:srgbClr val="0035BE"/>
                </a:solidFill>
                <a:latin typeface="Roboto Condensed"/>
                <a:ea typeface="Roboto Condensed"/>
                <a:cs typeface="Roboto Condensed"/>
                <a:sym typeface="Roboto Condensed"/>
              </a:rPr>
              <a:t> </a:t>
            </a:r>
            <a:r>
              <a:rPr lang="en-US" sz="3970" kern="0" dirty="0" err="1">
                <a:solidFill>
                  <a:srgbClr val="0035BE"/>
                </a:solidFill>
                <a:latin typeface="Roboto Condensed"/>
                <a:ea typeface="Roboto Condensed"/>
                <a:cs typeface="Roboto Condensed"/>
                <a:sym typeface="Roboto Condensed"/>
              </a:rPr>
              <a:t>Нобелевской</a:t>
            </a:r>
            <a:r>
              <a:rPr lang="en-US" sz="3970" kern="0" dirty="0">
                <a:solidFill>
                  <a:srgbClr val="0035BE"/>
                </a:solidFill>
                <a:latin typeface="Roboto Condensed"/>
                <a:ea typeface="Roboto Condensed"/>
                <a:cs typeface="Roboto Condensed"/>
                <a:sym typeface="Roboto Condensed"/>
              </a:rPr>
              <a:t> </a:t>
            </a:r>
            <a:r>
              <a:rPr lang="en-US" sz="3970" kern="0" dirty="0" err="1">
                <a:solidFill>
                  <a:srgbClr val="0035BE"/>
                </a:solidFill>
                <a:latin typeface="Roboto Condensed"/>
                <a:ea typeface="Roboto Condensed"/>
                <a:cs typeface="Roboto Condensed"/>
                <a:sym typeface="Roboto Condensed"/>
              </a:rPr>
              <a:t>премии</a:t>
            </a:r>
            <a:r>
              <a:rPr lang="en-US" sz="3970" kern="0" dirty="0">
                <a:solidFill>
                  <a:srgbClr val="0035BE"/>
                </a:solidFill>
                <a:latin typeface="Roboto Condensed"/>
                <a:ea typeface="Roboto Condensed"/>
                <a:cs typeface="Roboto Condensed"/>
                <a:sym typeface="Roboto Condensed"/>
              </a:rPr>
              <a:t> </a:t>
            </a:r>
            <a:r>
              <a:rPr lang="en-US" sz="3970" kern="0" dirty="0" err="1">
                <a:solidFill>
                  <a:srgbClr val="0035BE"/>
                </a:solidFill>
                <a:latin typeface="Roboto Condensed"/>
                <a:ea typeface="Roboto Condensed"/>
                <a:cs typeface="Roboto Condensed"/>
                <a:sym typeface="Roboto Condensed"/>
              </a:rPr>
              <a:t>по</a:t>
            </a:r>
            <a:r>
              <a:rPr lang="en-US" sz="3970" kern="0" dirty="0">
                <a:solidFill>
                  <a:srgbClr val="0035BE"/>
                </a:solidFill>
                <a:latin typeface="Roboto Condensed"/>
                <a:ea typeface="Roboto Condensed"/>
                <a:cs typeface="Roboto Condensed"/>
                <a:sym typeface="Roboto Condensed"/>
              </a:rPr>
              <a:t> </a:t>
            </a:r>
            <a:r>
              <a:rPr lang="en-US" sz="3970" kern="0" dirty="0" err="1">
                <a:solidFill>
                  <a:srgbClr val="0035BE"/>
                </a:solidFill>
                <a:latin typeface="Roboto Condensed"/>
                <a:ea typeface="Roboto Condensed"/>
                <a:cs typeface="Roboto Condensed"/>
                <a:sym typeface="Roboto Condensed"/>
              </a:rPr>
              <a:t>экономике</a:t>
            </a:r>
            <a:r>
              <a:rPr lang="en-US" sz="3970" kern="0" dirty="0">
                <a:solidFill>
                  <a:srgbClr val="0035BE"/>
                </a:solidFill>
                <a:latin typeface="Roboto Condensed"/>
                <a:ea typeface="Roboto Condensed"/>
                <a:cs typeface="Roboto Condensed"/>
                <a:sym typeface="Roboto Condensed"/>
              </a:rPr>
              <a:t> 1994-2018</a:t>
            </a:r>
            <a:endParaRPr sz="3970" kern="0" dirty="0">
              <a:solidFill>
                <a:srgbClr val="0035BE"/>
              </a:solidFill>
              <a:latin typeface="Roboto Condensed"/>
              <a:ea typeface="Roboto Condensed"/>
              <a:cs typeface="Roboto Condensed"/>
              <a:sym typeface="Roboto Condensed"/>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Google Shape;217;p21"/>
          <p:cNvSpPr/>
          <p:nvPr/>
        </p:nvSpPr>
        <p:spPr>
          <a:xfrm rot="8159344">
            <a:off x="3272356" y="3513801"/>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18" name="Google Shape;218;p21"/>
          <p:cNvSpPr/>
          <p:nvPr/>
        </p:nvSpPr>
        <p:spPr>
          <a:xfrm rot="8159344">
            <a:off x="9026649" y="4628532"/>
            <a:ext cx="792805" cy="792805"/>
          </a:xfrm>
          <a:prstGeom prst="rect">
            <a:avLst/>
          </a:prstGeom>
          <a:noFill/>
          <a:ln w="9525" cap="flat" cmpd="sng">
            <a:solidFill>
              <a:srgbClr val="CCCCCC"/>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19" name="Google Shape;219;p21"/>
          <p:cNvSpPr/>
          <p:nvPr/>
        </p:nvSpPr>
        <p:spPr>
          <a:xfrm rot="8159344">
            <a:off x="6724357" y="4628532"/>
            <a:ext cx="792805" cy="792805"/>
          </a:xfrm>
          <a:prstGeom prst="rect">
            <a:avLst/>
          </a:prstGeom>
          <a:noFill/>
          <a:ln w="9525" cap="flat" cmpd="sng">
            <a:solidFill>
              <a:srgbClr val="CCCCCC"/>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20" name="Google Shape;220;p21"/>
          <p:cNvSpPr/>
          <p:nvPr/>
        </p:nvSpPr>
        <p:spPr>
          <a:xfrm rot="8159344">
            <a:off x="7301368" y="5184276"/>
            <a:ext cx="792805" cy="792805"/>
          </a:xfrm>
          <a:prstGeom prst="rect">
            <a:avLst/>
          </a:prstGeom>
          <a:noFill/>
          <a:ln w="9525" cap="flat" cmpd="sng">
            <a:solidFill>
              <a:srgbClr val="CCCCCC"/>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21" name="Google Shape;221;p21"/>
          <p:cNvSpPr/>
          <p:nvPr/>
        </p:nvSpPr>
        <p:spPr>
          <a:xfrm rot="8159344">
            <a:off x="7875503" y="4628532"/>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22" name="Google Shape;222;p21"/>
          <p:cNvSpPr/>
          <p:nvPr/>
        </p:nvSpPr>
        <p:spPr>
          <a:xfrm rot="8159344">
            <a:off x="7299931" y="4072787"/>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23" name="Google Shape;223;p21"/>
          <p:cNvSpPr/>
          <p:nvPr/>
        </p:nvSpPr>
        <p:spPr>
          <a:xfrm rot="8159344">
            <a:off x="7876943" y="3515422"/>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24" name="Google Shape;224;p21"/>
          <p:cNvSpPr/>
          <p:nvPr/>
        </p:nvSpPr>
        <p:spPr>
          <a:xfrm rot="8159344">
            <a:off x="8452517" y="4071166"/>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25" name="Google Shape;225;p21"/>
          <p:cNvSpPr/>
          <p:nvPr/>
        </p:nvSpPr>
        <p:spPr>
          <a:xfrm rot="8159344">
            <a:off x="7876943" y="5738400"/>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26" name="Google Shape;226;p21"/>
          <p:cNvSpPr/>
          <p:nvPr/>
        </p:nvSpPr>
        <p:spPr>
          <a:xfrm rot="8159344">
            <a:off x="8452517" y="5182655"/>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27" name="Google Shape;227;p21"/>
          <p:cNvSpPr/>
          <p:nvPr/>
        </p:nvSpPr>
        <p:spPr>
          <a:xfrm rot="8159344">
            <a:off x="6736348" y="4615100"/>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28" name="Google Shape;228;p21"/>
          <p:cNvSpPr/>
          <p:nvPr/>
        </p:nvSpPr>
        <p:spPr>
          <a:xfrm rot="8159344">
            <a:off x="4434056" y="4615100"/>
            <a:ext cx="792805" cy="792805"/>
          </a:xfrm>
          <a:prstGeom prst="rect">
            <a:avLst/>
          </a:prstGeom>
          <a:noFill/>
          <a:ln w="9525" cap="flat" cmpd="sng">
            <a:solidFill>
              <a:srgbClr val="CCCCCC"/>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29" name="Google Shape;229;p21"/>
          <p:cNvSpPr/>
          <p:nvPr/>
        </p:nvSpPr>
        <p:spPr>
          <a:xfrm rot="8159344">
            <a:off x="5007372" y="5170846"/>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30" name="Google Shape;230;p21"/>
          <p:cNvSpPr/>
          <p:nvPr/>
        </p:nvSpPr>
        <p:spPr>
          <a:xfrm rot="8159344">
            <a:off x="5009628" y="4059357"/>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31" name="Google Shape;231;p21"/>
          <p:cNvSpPr/>
          <p:nvPr/>
        </p:nvSpPr>
        <p:spPr>
          <a:xfrm rot="8159344">
            <a:off x="5574650" y="3513801"/>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32" name="Google Shape;232;p21"/>
          <p:cNvSpPr/>
          <p:nvPr/>
        </p:nvSpPr>
        <p:spPr>
          <a:xfrm rot="8159344">
            <a:off x="6147966" y="4069545"/>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33" name="Google Shape;233;p21"/>
          <p:cNvSpPr/>
          <p:nvPr/>
        </p:nvSpPr>
        <p:spPr>
          <a:xfrm rot="8159344">
            <a:off x="5582963" y="5716402"/>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34" name="Google Shape;234;p21"/>
          <p:cNvSpPr/>
          <p:nvPr/>
        </p:nvSpPr>
        <p:spPr>
          <a:xfrm rot="8159344">
            <a:off x="6158536" y="5160658"/>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35" name="Google Shape;235;p21"/>
          <p:cNvSpPr/>
          <p:nvPr/>
        </p:nvSpPr>
        <p:spPr>
          <a:xfrm rot="8159344">
            <a:off x="11340935" y="4628532"/>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36" name="Google Shape;236;p21"/>
          <p:cNvSpPr/>
          <p:nvPr/>
        </p:nvSpPr>
        <p:spPr>
          <a:xfrm rot="8159344">
            <a:off x="9038641" y="4628532"/>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37" name="Google Shape;237;p21"/>
          <p:cNvSpPr/>
          <p:nvPr/>
        </p:nvSpPr>
        <p:spPr>
          <a:xfrm rot="8159344">
            <a:off x="9611958" y="5184276"/>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38" name="Google Shape;238;p21"/>
          <p:cNvSpPr/>
          <p:nvPr/>
        </p:nvSpPr>
        <p:spPr>
          <a:xfrm rot="8159344">
            <a:off x="10189789" y="4628532"/>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39" name="Google Shape;239;p21"/>
          <p:cNvSpPr/>
          <p:nvPr/>
        </p:nvSpPr>
        <p:spPr>
          <a:xfrm rot="8159344">
            <a:off x="9605381" y="4072787"/>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40" name="Google Shape;240;p21"/>
          <p:cNvSpPr/>
          <p:nvPr/>
        </p:nvSpPr>
        <p:spPr>
          <a:xfrm rot="8159344">
            <a:off x="10179234" y="3512990"/>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41" name="Google Shape;241;p21"/>
          <p:cNvSpPr/>
          <p:nvPr/>
        </p:nvSpPr>
        <p:spPr>
          <a:xfrm rot="8159344">
            <a:off x="10756527" y="4068734"/>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42" name="Google Shape;242;p21"/>
          <p:cNvSpPr/>
          <p:nvPr/>
        </p:nvSpPr>
        <p:spPr>
          <a:xfrm rot="8159344">
            <a:off x="10187550" y="5729833"/>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43" name="Google Shape;243;p21"/>
          <p:cNvSpPr/>
          <p:nvPr/>
        </p:nvSpPr>
        <p:spPr>
          <a:xfrm rot="8159344">
            <a:off x="10763123" y="5174088"/>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44" name="Google Shape;244;p21"/>
          <p:cNvSpPr/>
          <p:nvPr/>
        </p:nvSpPr>
        <p:spPr>
          <a:xfrm rot="8159344">
            <a:off x="4434056" y="4615100"/>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45" name="Google Shape;245;p21"/>
          <p:cNvSpPr/>
          <p:nvPr/>
        </p:nvSpPr>
        <p:spPr>
          <a:xfrm rot="8159344">
            <a:off x="2131762" y="4615100"/>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46" name="Google Shape;246;p21"/>
          <p:cNvSpPr/>
          <p:nvPr/>
        </p:nvSpPr>
        <p:spPr>
          <a:xfrm rot="8159344">
            <a:off x="2705078" y="5170846"/>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cxnSp>
        <p:nvCxnSpPr>
          <p:cNvPr id="247" name="Google Shape;247;p21"/>
          <p:cNvCxnSpPr/>
          <p:nvPr/>
        </p:nvCxnSpPr>
        <p:spPr>
          <a:xfrm>
            <a:off x="13868567" y="2371598"/>
            <a:ext cx="0" cy="5068698"/>
          </a:xfrm>
          <a:prstGeom prst="straightConnector1">
            <a:avLst/>
          </a:prstGeom>
          <a:noFill/>
          <a:ln w="19050" cap="flat" cmpd="sng">
            <a:solidFill>
              <a:srgbClr val="595959"/>
            </a:solidFill>
            <a:prstDash val="solid"/>
            <a:round/>
            <a:headEnd type="none" w="sm" len="sm"/>
            <a:tailEnd type="none" w="sm" len="sm"/>
          </a:ln>
        </p:spPr>
      </p:cxnSp>
      <p:cxnSp>
        <p:nvCxnSpPr>
          <p:cNvPr id="248" name="Google Shape;248;p21"/>
          <p:cNvCxnSpPr/>
          <p:nvPr/>
        </p:nvCxnSpPr>
        <p:spPr>
          <a:xfrm>
            <a:off x="10599569" y="2380165"/>
            <a:ext cx="0" cy="5068698"/>
          </a:xfrm>
          <a:prstGeom prst="straightConnector1">
            <a:avLst/>
          </a:prstGeom>
          <a:noFill/>
          <a:ln w="19050" cap="flat" cmpd="sng">
            <a:solidFill>
              <a:srgbClr val="595959"/>
            </a:solidFill>
            <a:prstDash val="solid"/>
            <a:round/>
            <a:headEnd type="none" w="sm" len="sm"/>
            <a:tailEnd type="none" w="sm" len="sm"/>
          </a:ln>
        </p:spPr>
      </p:cxnSp>
      <p:cxnSp>
        <p:nvCxnSpPr>
          <p:cNvPr id="249" name="Google Shape;249;p21"/>
          <p:cNvCxnSpPr/>
          <p:nvPr/>
        </p:nvCxnSpPr>
        <p:spPr>
          <a:xfrm>
            <a:off x="3684289" y="2371612"/>
            <a:ext cx="0" cy="5068698"/>
          </a:xfrm>
          <a:prstGeom prst="straightConnector1">
            <a:avLst/>
          </a:prstGeom>
          <a:noFill/>
          <a:ln w="19050" cap="flat" cmpd="sng">
            <a:solidFill>
              <a:srgbClr val="595959"/>
            </a:solidFill>
            <a:prstDash val="solid"/>
            <a:round/>
            <a:headEnd type="none" w="sm" len="sm"/>
            <a:tailEnd type="none" w="sm" len="sm"/>
          </a:ln>
        </p:spPr>
      </p:cxnSp>
      <p:cxnSp>
        <p:nvCxnSpPr>
          <p:cNvPr id="250" name="Google Shape;250;p21"/>
          <p:cNvCxnSpPr/>
          <p:nvPr/>
        </p:nvCxnSpPr>
        <p:spPr>
          <a:xfrm>
            <a:off x="783951" y="6420702"/>
            <a:ext cx="13226551" cy="0"/>
          </a:xfrm>
          <a:prstGeom prst="straightConnector1">
            <a:avLst/>
          </a:prstGeom>
          <a:noFill/>
          <a:ln w="19050" cap="flat" cmpd="sng">
            <a:solidFill>
              <a:srgbClr val="595959"/>
            </a:solidFill>
            <a:prstDash val="solid"/>
            <a:round/>
            <a:headEnd type="none" w="sm" len="sm"/>
            <a:tailEnd type="none" w="sm" len="sm"/>
          </a:ln>
        </p:spPr>
      </p:cxnSp>
      <p:cxnSp>
        <p:nvCxnSpPr>
          <p:cNvPr id="251" name="Google Shape;251;p21"/>
          <p:cNvCxnSpPr/>
          <p:nvPr/>
        </p:nvCxnSpPr>
        <p:spPr>
          <a:xfrm>
            <a:off x="7116763" y="2380165"/>
            <a:ext cx="0" cy="5068698"/>
          </a:xfrm>
          <a:prstGeom prst="straightConnector1">
            <a:avLst/>
          </a:prstGeom>
          <a:noFill/>
          <a:ln w="19050" cap="flat" cmpd="sng">
            <a:solidFill>
              <a:srgbClr val="595959"/>
            </a:solidFill>
            <a:prstDash val="solid"/>
            <a:round/>
            <a:headEnd type="none" w="sm" len="sm"/>
            <a:tailEnd type="none" w="sm" len="sm"/>
          </a:ln>
        </p:spPr>
      </p:cxnSp>
      <p:sp>
        <p:nvSpPr>
          <p:cNvPr id="252" name="Google Shape;252;p21"/>
          <p:cNvSpPr/>
          <p:nvPr/>
        </p:nvSpPr>
        <p:spPr>
          <a:xfrm rot="8159344">
            <a:off x="3282908" y="4615100"/>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53" name="Google Shape;253;p21"/>
          <p:cNvSpPr/>
          <p:nvPr/>
        </p:nvSpPr>
        <p:spPr>
          <a:xfrm rot="8159344">
            <a:off x="2707336" y="4059357"/>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54" name="Google Shape;254;p21"/>
          <p:cNvSpPr/>
          <p:nvPr/>
        </p:nvSpPr>
        <p:spPr>
          <a:xfrm rot="8159344">
            <a:off x="3845672" y="4069545"/>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55" name="Google Shape;255;p21"/>
          <p:cNvSpPr/>
          <p:nvPr/>
        </p:nvSpPr>
        <p:spPr>
          <a:xfrm rot="8159344">
            <a:off x="3280670" y="5716402"/>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56" name="Google Shape;256;p21"/>
          <p:cNvSpPr/>
          <p:nvPr/>
        </p:nvSpPr>
        <p:spPr>
          <a:xfrm rot="8159344">
            <a:off x="3856244" y="5160658"/>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57" name="Google Shape;257;p21"/>
          <p:cNvSpPr/>
          <p:nvPr/>
        </p:nvSpPr>
        <p:spPr>
          <a:xfrm rot="8159344">
            <a:off x="4425221" y="3512990"/>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58" name="Google Shape;258;p21"/>
          <p:cNvSpPr/>
          <p:nvPr/>
        </p:nvSpPr>
        <p:spPr>
          <a:xfrm rot="8159344">
            <a:off x="6727515" y="3512990"/>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59" name="Google Shape;259;p21"/>
          <p:cNvSpPr/>
          <p:nvPr/>
        </p:nvSpPr>
        <p:spPr>
          <a:xfrm rot="8159344">
            <a:off x="9029807" y="3512990"/>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60" name="Google Shape;260;p21"/>
          <p:cNvSpPr/>
          <p:nvPr/>
        </p:nvSpPr>
        <p:spPr>
          <a:xfrm rot="8159344">
            <a:off x="9032246" y="5744074"/>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cxnSp>
        <p:nvCxnSpPr>
          <p:cNvPr id="261" name="Google Shape;261;p21"/>
          <p:cNvCxnSpPr/>
          <p:nvPr/>
        </p:nvCxnSpPr>
        <p:spPr>
          <a:xfrm>
            <a:off x="783951" y="3532296"/>
            <a:ext cx="13226551" cy="0"/>
          </a:xfrm>
          <a:prstGeom prst="straightConnector1">
            <a:avLst/>
          </a:prstGeom>
          <a:noFill/>
          <a:ln w="19050" cap="flat" cmpd="sng">
            <a:solidFill>
              <a:srgbClr val="595959"/>
            </a:solidFill>
            <a:prstDash val="solid"/>
            <a:round/>
            <a:headEnd type="none" w="sm" len="sm"/>
            <a:tailEnd type="none" w="sm" len="sm"/>
          </a:ln>
        </p:spPr>
      </p:cxnSp>
      <p:sp>
        <p:nvSpPr>
          <p:cNvPr id="262" name="Google Shape;262;p21"/>
          <p:cNvSpPr/>
          <p:nvPr/>
        </p:nvSpPr>
        <p:spPr>
          <a:xfrm rot="8159344">
            <a:off x="6729953" y="5716402"/>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63" name="Google Shape;263;p21"/>
          <p:cNvSpPr/>
          <p:nvPr/>
        </p:nvSpPr>
        <p:spPr>
          <a:xfrm rot="8159344">
            <a:off x="4431816" y="5717212"/>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64" name="Google Shape;264;p21"/>
          <p:cNvSpPr/>
          <p:nvPr/>
        </p:nvSpPr>
        <p:spPr>
          <a:xfrm rot="8159344">
            <a:off x="11316953" y="3520110"/>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65" name="Google Shape;265;p21"/>
          <p:cNvSpPr/>
          <p:nvPr/>
        </p:nvSpPr>
        <p:spPr>
          <a:xfrm rot="8159344">
            <a:off x="11894244" y="4075855"/>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66" name="Google Shape;266;p21"/>
          <p:cNvSpPr/>
          <p:nvPr/>
        </p:nvSpPr>
        <p:spPr>
          <a:xfrm>
            <a:off x="3621985" y="3326575"/>
            <a:ext cx="115130" cy="111160"/>
          </a:xfrm>
          <a:prstGeom prst="ellipse">
            <a:avLst/>
          </a:prstGeom>
          <a:solidFill>
            <a:srgbClr val="CCCCCC"/>
          </a:solidFill>
          <a:ln w="9525" cap="flat" cmpd="sng">
            <a:solidFill>
              <a:srgbClr val="D9D9D9"/>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67" name="Google Shape;267;p21"/>
          <p:cNvSpPr/>
          <p:nvPr/>
        </p:nvSpPr>
        <p:spPr>
          <a:xfrm rot="8159344">
            <a:off x="11325266" y="5736953"/>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68" name="Google Shape;268;p21"/>
          <p:cNvSpPr/>
          <p:nvPr/>
        </p:nvSpPr>
        <p:spPr>
          <a:xfrm>
            <a:off x="3621985" y="4402568"/>
            <a:ext cx="115130" cy="111160"/>
          </a:xfrm>
          <a:prstGeom prst="ellipse">
            <a:avLst/>
          </a:prstGeom>
          <a:solidFill>
            <a:srgbClr val="666666"/>
          </a:solidFill>
          <a:ln w="9525" cap="flat" cmpd="sng">
            <a:solidFill>
              <a:srgbClr val="595959"/>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69" name="Google Shape;269;p21"/>
          <p:cNvSpPr/>
          <p:nvPr/>
        </p:nvSpPr>
        <p:spPr>
          <a:xfrm>
            <a:off x="3621985" y="5495860"/>
            <a:ext cx="115130" cy="111160"/>
          </a:xfrm>
          <a:prstGeom prst="ellipse">
            <a:avLst/>
          </a:prstGeom>
          <a:solidFill>
            <a:srgbClr val="666666"/>
          </a:solidFill>
          <a:ln w="9525" cap="flat" cmpd="sng">
            <a:solidFill>
              <a:srgbClr val="595959"/>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70" name="Google Shape;270;p21"/>
          <p:cNvSpPr/>
          <p:nvPr/>
        </p:nvSpPr>
        <p:spPr>
          <a:xfrm>
            <a:off x="3621985" y="6585691"/>
            <a:ext cx="115130" cy="111160"/>
          </a:xfrm>
          <a:prstGeom prst="ellipse">
            <a:avLst/>
          </a:prstGeom>
          <a:solidFill>
            <a:srgbClr val="D9D9D9"/>
          </a:solidFill>
          <a:ln w="9525" cap="flat" cmpd="sng">
            <a:solidFill>
              <a:srgbClr val="CCCCCC"/>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71" name="Google Shape;271;p21"/>
          <p:cNvSpPr/>
          <p:nvPr/>
        </p:nvSpPr>
        <p:spPr>
          <a:xfrm>
            <a:off x="3045086" y="3845542"/>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72" name="Google Shape;272;p21"/>
          <p:cNvSpPr/>
          <p:nvPr/>
        </p:nvSpPr>
        <p:spPr>
          <a:xfrm>
            <a:off x="2489686" y="4402568"/>
            <a:ext cx="115130" cy="111160"/>
          </a:xfrm>
          <a:prstGeom prst="ellipse">
            <a:avLst/>
          </a:prstGeom>
          <a:solidFill>
            <a:schemeClr val="accent1"/>
          </a:solidFill>
          <a:ln w="9525" cap="flat" cmpd="sng">
            <a:solidFill>
              <a:srgbClr val="595959"/>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73" name="Google Shape;273;p21"/>
          <p:cNvSpPr/>
          <p:nvPr/>
        </p:nvSpPr>
        <p:spPr>
          <a:xfrm>
            <a:off x="3040848" y="6060137"/>
            <a:ext cx="115130" cy="111160"/>
          </a:xfrm>
          <a:prstGeom prst="ellipse">
            <a:avLst/>
          </a:prstGeom>
          <a:solidFill>
            <a:srgbClr val="D9D9D9"/>
          </a:solidFill>
          <a:ln w="9525" cap="flat" cmpd="sng">
            <a:solidFill>
              <a:srgbClr val="D9D9D9"/>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74" name="Google Shape;274;p21"/>
          <p:cNvSpPr/>
          <p:nvPr/>
        </p:nvSpPr>
        <p:spPr>
          <a:xfrm>
            <a:off x="2471770" y="5523870"/>
            <a:ext cx="115130" cy="111160"/>
          </a:xfrm>
          <a:prstGeom prst="ellipse">
            <a:avLst/>
          </a:prstGeom>
          <a:solidFill>
            <a:srgbClr val="980000"/>
          </a:solidFill>
          <a:ln w="9525" cap="flat" cmpd="sng">
            <a:solidFill>
              <a:srgbClr val="595959"/>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75" name="Google Shape;275;p21"/>
          <p:cNvSpPr txBox="1"/>
          <p:nvPr/>
        </p:nvSpPr>
        <p:spPr>
          <a:xfrm>
            <a:off x="783951" y="2989056"/>
            <a:ext cx="1709085" cy="425783"/>
          </a:xfrm>
          <a:prstGeom prst="rect">
            <a:avLst/>
          </a:prstGeom>
          <a:solidFill>
            <a:srgbClr val="FFFFFF"/>
          </a:solidFill>
          <a:ln>
            <a:noFill/>
          </a:ln>
        </p:spPr>
        <p:txBody>
          <a:bodyPr spcFirstLastPara="1" wrap="square" lIns="151232" tIns="151232" rIns="151232" bIns="151232" anchor="t" anchorCtr="0">
            <a:noAutofit/>
          </a:bodyPr>
          <a:lstStyle/>
          <a:p>
            <a:pPr algn="ctr" defTabSz="756300">
              <a:buClr>
                <a:srgbClr val="000000"/>
              </a:buClr>
              <a:buSzPts val="2400"/>
            </a:pPr>
            <a:r>
              <a:rPr lang="en-US" sz="1985" kern="0">
                <a:solidFill>
                  <a:srgbClr val="0035BE"/>
                </a:solidFill>
                <a:latin typeface="Roboto"/>
                <a:ea typeface="Roboto"/>
                <a:cs typeface="Roboto"/>
                <a:sym typeface="Roboto"/>
              </a:rPr>
              <a:t>Достаток</a:t>
            </a:r>
            <a:endParaRPr sz="1985" kern="0">
              <a:solidFill>
                <a:srgbClr val="0035BE"/>
              </a:solidFill>
              <a:latin typeface="Roboto"/>
              <a:ea typeface="Roboto"/>
              <a:cs typeface="Roboto"/>
              <a:sym typeface="Roboto"/>
            </a:endParaRPr>
          </a:p>
        </p:txBody>
      </p:sp>
      <p:sp>
        <p:nvSpPr>
          <p:cNvPr id="276" name="Google Shape;276;p21"/>
          <p:cNvSpPr txBox="1"/>
          <p:nvPr/>
        </p:nvSpPr>
        <p:spPr>
          <a:xfrm>
            <a:off x="783951" y="6448128"/>
            <a:ext cx="1709085" cy="425783"/>
          </a:xfrm>
          <a:prstGeom prst="rect">
            <a:avLst/>
          </a:prstGeom>
          <a:solidFill>
            <a:srgbClr val="FFFFFF"/>
          </a:solidFill>
          <a:ln>
            <a:noFill/>
          </a:ln>
        </p:spPr>
        <p:txBody>
          <a:bodyPr spcFirstLastPara="1" wrap="square" lIns="151232" tIns="151232" rIns="151232" bIns="151232" anchor="t" anchorCtr="0">
            <a:noAutofit/>
          </a:bodyPr>
          <a:lstStyle/>
          <a:p>
            <a:pPr algn="ctr" defTabSz="756300">
              <a:buClr>
                <a:srgbClr val="000000"/>
              </a:buClr>
              <a:buSzPts val="2400"/>
            </a:pPr>
            <a:r>
              <a:rPr lang="en-US" sz="1985" kern="0">
                <a:solidFill>
                  <a:srgbClr val="0035BE"/>
                </a:solidFill>
                <a:latin typeface="Roboto"/>
                <a:ea typeface="Roboto"/>
                <a:cs typeface="Roboto"/>
                <a:sym typeface="Roboto"/>
              </a:rPr>
              <a:t>Бедность</a:t>
            </a:r>
            <a:endParaRPr sz="1985" kern="0">
              <a:solidFill>
                <a:srgbClr val="0035BE"/>
              </a:solidFill>
              <a:latin typeface="Roboto"/>
              <a:ea typeface="Roboto"/>
              <a:cs typeface="Roboto"/>
              <a:sym typeface="Roboto"/>
            </a:endParaRPr>
          </a:p>
        </p:txBody>
      </p:sp>
      <p:sp>
        <p:nvSpPr>
          <p:cNvPr id="277" name="Google Shape;277;p21"/>
          <p:cNvSpPr txBox="1"/>
          <p:nvPr/>
        </p:nvSpPr>
        <p:spPr>
          <a:xfrm>
            <a:off x="12839074" y="5335779"/>
            <a:ext cx="2071348" cy="768195"/>
          </a:xfrm>
          <a:prstGeom prst="rect">
            <a:avLst/>
          </a:prstGeom>
          <a:solidFill>
            <a:srgbClr val="FFFFFF"/>
          </a:solidFill>
          <a:ln>
            <a:noFill/>
          </a:ln>
        </p:spPr>
        <p:txBody>
          <a:bodyPr spcFirstLastPara="1" wrap="square" lIns="151232" tIns="151232" rIns="151232" bIns="151232" anchor="t" anchorCtr="0">
            <a:noAutofit/>
          </a:bodyPr>
          <a:lstStyle/>
          <a:p>
            <a:pPr algn="ctr" defTabSz="756300">
              <a:buClr>
                <a:srgbClr val="000000"/>
              </a:buClr>
              <a:buSzPts val="1800"/>
            </a:pPr>
            <a:r>
              <a:rPr lang="en-US" sz="1489" kern="0">
                <a:solidFill>
                  <a:srgbClr val="0035BE"/>
                </a:solidFill>
                <a:latin typeface="Roboto"/>
                <a:ea typeface="Roboto"/>
                <a:cs typeface="Roboto"/>
                <a:sym typeface="Roboto"/>
              </a:rPr>
              <a:t>Профессиональная грамотность и навыки</a:t>
            </a:r>
            <a:endParaRPr sz="1489" kern="0">
              <a:solidFill>
                <a:srgbClr val="0035BE"/>
              </a:solidFill>
              <a:latin typeface="Roboto"/>
              <a:ea typeface="Roboto"/>
              <a:cs typeface="Roboto"/>
              <a:sym typeface="Roboto"/>
            </a:endParaRPr>
          </a:p>
        </p:txBody>
      </p:sp>
      <p:sp>
        <p:nvSpPr>
          <p:cNvPr id="278" name="Google Shape;278;p21"/>
          <p:cNvSpPr txBox="1"/>
          <p:nvPr/>
        </p:nvSpPr>
        <p:spPr>
          <a:xfrm>
            <a:off x="9891255" y="5318847"/>
            <a:ext cx="1342356" cy="547364"/>
          </a:xfrm>
          <a:prstGeom prst="rect">
            <a:avLst/>
          </a:prstGeom>
          <a:solidFill>
            <a:srgbClr val="FFFFFF"/>
          </a:solidFill>
          <a:ln>
            <a:noFill/>
          </a:ln>
        </p:spPr>
        <p:txBody>
          <a:bodyPr spcFirstLastPara="1" wrap="square" lIns="151232" tIns="151232" rIns="151232" bIns="151232" anchor="t" anchorCtr="0">
            <a:noAutofit/>
          </a:bodyPr>
          <a:lstStyle/>
          <a:p>
            <a:pPr algn="ctr" defTabSz="756300">
              <a:buClr>
                <a:srgbClr val="000000"/>
              </a:buClr>
              <a:buSzPts val="1800"/>
            </a:pPr>
            <a:r>
              <a:rPr lang="en-US" sz="1489" kern="0">
                <a:solidFill>
                  <a:srgbClr val="0035BE"/>
                </a:solidFill>
                <a:latin typeface="Roboto"/>
                <a:ea typeface="Roboto"/>
                <a:cs typeface="Roboto"/>
                <a:sym typeface="Roboto"/>
              </a:rPr>
              <a:t>Карьерные решения</a:t>
            </a:r>
            <a:endParaRPr sz="1489" kern="0">
              <a:solidFill>
                <a:srgbClr val="0035BE"/>
              </a:solidFill>
              <a:latin typeface="Roboto"/>
              <a:ea typeface="Roboto"/>
              <a:cs typeface="Roboto"/>
              <a:sym typeface="Roboto"/>
            </a:endParaRPr>
          </a:p>
        </p:txBody>
      </p:sp>
      <p:sp>
        <p:nvSpPr>
          <p:cNvPr id="279" name="Google Shape;279;p21"/>
          <p:cNvSpPr/>
          <p:nvPr/>
        </p:nvSpPr>
        <p:spPr>
          <a:xfrm>
            <a:off x="6664452" y="4420583"/>
            <a:ext cx="871911" cy="162274"/>
          </a:xfrm>
          <a:prstGeom prst="rect">
            <a:avLst/>
          </a:prstGeom>
          <a:solidFill>
            <a:srgbClr val="FFFFFF"/>
          </a:solidFill>
          <a:ln w="9525" cap="flat" cmpd="sng">
            <a:solidFill>
              <a:srgbClr val="FFFFFF"/>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80" name="Google Shape;280;p21"/>
          <p:cNvSpPr/>
          <p:nvPr/>
        </p:nvSpPr>
        <p:spPr>
          <a:xfrm>
            <a:off x="10132097" y="4412496"/>
            <a:ext cx="871911" cy="162274"/>
          </a:xfrm>
          <a:prstGeom prst="rect">
            <a:avLst/>
          </a:prstGeom>
          <a:solidFill>
            <a:srgbClr val="FFFFFF"/>
          </a:solidFill>
          <a:ln w="9525" cap="flat" cmpd="sng">
            <a:solidFill>
              <a:srgbClr val="FFFFFF"/>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81" name="Google Shape;281;p21"/>
          <p:cNvSpPr/>
          <p:nvPr/>
        </p:nvSpPr>
        <p:spPr>
          <a:xfrm rot="8159344">
            <a:off x="12478650" y="4635652"/>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82" name="Google Shape;282;p21"/>
          <p:cNvSpPr/>
          <p:nvPr/>
        </p:nvSpPr>
        <p:spPr>
          <a:xfrm rot="8159344">
            <a:off x="11900838" y="5181208"/>
            <a:ext cx="792805" cy="792805"/>
          </a:xfrm>
          <a:prstGeom prst="rect">
            <a:avLst/>
          </a:prstGeom>
          <a:noFill/>
          <a:ln w="9525" cap="flat" cmpd="sng">
            <a:solidFill>
              <a:srgbClr val="F3F3F3"/>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pic>
        <p:nvPicPr>
          <p:cNvPr id="283" name="Google Shape;283;p21"/>
          <p:cNvPicPr preferRelativeResize="0"/>
          <p:nvPr/>
        </p:nvPicPr>
        <p:blipFill rotWithShape="1">
          <a:blip r:embed="rId3">
            <a:alphaModFix/>
          </a:blip>
          <a:srcRect/>
          <a:stretch/>
        </p:blipFill>
        <p:spPr>
          <a:xfrm rot="308">
            <a:off x="13455779" y="4561037"/>
            <a:ext cx="871834" cy="886102"/>
          </a:xfrm>
          <a:prstGeom prst="rect">
            <a:avLst/>
          </a:prstGeom>
          <a:noFill/>
          <a:ln>
            <a:noFill/>
          </a:ln>
        </p:spPr>
      </p:pic>
      <p:sp>
        <p:nvSpPr>
          <p:cNvPr id="284" name="Google Shape;284;p21"/>
          <p:cNvSpPr txBox="1"/>
          <p:nvPr/>
        </p:nvSpPr>
        <p:spPr>
          <a:xfrm>
            <a:off x="6285172" y="5303402"/>
            <a:ext cx="1709085" cy="614358"/>
          </a:xfrm>
          <a:prstGeom prst="rect">
            <a:avLst/>
          </a:prstGeom>
          <a:solidFill>
            <a:srgbClr val="FFFFFF"/>
          </a:solidFill>
          <a:ln>
            <a:noFill/>
          </a:ln>
        </p:spPr>
        <p:txBody>
          <a:bodyPr spcFirstLastPara="1" wrap="square" lIns="151232" tIns="151232" rIns="151232" bIns="151232" anchor="t" anchorCtr="0">
            <a:noAutofit/>
          </a:bodyPr>
          <a:lstStyle/>
          <a:p>
            <a:pPr algn="ctr" defTabSz="756300">
              <a:buClr>
                <a:srgbClr val="000000"/>
              </a:buClr>
              <a:buSzPts val="1800"/>
            </a:pPr>
            <a:r>
              <a:rPr lang="en-US" sz="1489" kern="0">
                <a:solidFill>
                  <a:srgbClr val="0035BE"/>
                </a:solidFill>
                <a:latin typeface="Roboto"/>
                <a:ea typeface="Roboto"/>
                <a:cs typeface="Roboto"/>
                <a:sym typeface="Roboto"/>
              </a:rPr>
              <a:t>Выбор специальности</a:t>
            </a:r>
            <a:endParaRPr sz="1489" kern="0">
              <a:solidFill>
                <a:srgbClr val="0035BE"/>
              </a:solidFill>
              <a:latin typeface="Roboto"/>
              <a:ea typeface="Roboto"/>
              <a:cs typeface="Roboto"/>
              <a:sym typeface="Roboto"/>
            </a:endParaRPr>
          </a:p>
        </p:txBody>
      </p:sp>
      <p:pic>
        <p:nvPicPr>
          <p:cNvPr id="285" name="Google Shape;285;p21"/>
          <p:cNvPicPr preferRelativeResize="0"/>
          <p:nvPr/>
        </p:nvPicPr>
        <p:blipFill rotWithShape="1">
          <a:blip r:embed="rId4">
            <a:alphaModFix/>
          </a:blip>
          <a:srcRect/>
          <a:stretch/>
        </p:blipFill>
        <p:spPr>
          <a:xfrm rot="34">
            <a:off x="10119754" y="4544881"/>
            <a:ext cx="871841" cy="841805"/>
          </a:xfrm>
          <a:prstGeom prst="rect">
            <a:avLst/>
          </a:prstGeom>
          <a:noFill/>
          <a:ln>
            <a:noFill/>
          </a:ln>
        </p:spPr>
      </p:pic>
      <p:pic>
        <p:nvPicPr>
          <p:cNvPr id="286" name="Google Shape;286;p21"/>
          <p:cNvPicPr preferRelativeResize="0"/>
          <p:nvPr/>
        </p:nvPicPr>
        <p:blipFill rotWithShape="1">
          <a:blip r:embed="rId5">
            <a:alphaModFix/>
          </a:blip>
          <a:srcRect l="19340" r="12054"/>
          <a:stretch/>
        </p:blipFill>
        <p:spPr>
          <a:xfrm>
            <a:off x="1029391" y="4543598"/>
            <a:ext cx="917801" cy="976953"/>
          </a:xfrm>
          <a:prstGeom prst="rect">
            <a:avLst/>
          </a:prstGeom>
          <a:noFill/>
          <a:ln>
            <a:noFill/>
          </a:ln>
        </p:spPr>
      </p:pic>
      <p:sp>
        <p:nvSpPr>
          <p:cNvPr id="287" name="Google Shape;287;p21"/>
          <p:cNvSpPr/>
          <p:nvPr/>
        </p:nvSpPr>
        <p:spPr>
          <a:xfrm>
            <a:off x="4195302" y="3849003"/>
            <a:ext cx="115130" cy="111160"/>
          </a:xfrm>
          <a:prstGeom prst="ellipse">
            <a:avLst/>
          </a:prstGeom>
          <a:solidFill>
            <a:srgbClr val="0000FF"/>
          </a:solidFill>
          <a:ln w="9525" cap="flat" cmpd="sng">
            <a:solidFill>
              <a:srgbClr val="595959"/>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88" name="Google Shape;288;p21"/>
          <p:cNvSpPr/>
          <p:nvPr/>
        </p:nvSpPr>
        <p:spPr>
          <a:xfrm>
            <a:off x="3230369" y="4384886"/>
            <a:ext cx="871911" cy="162274"/>
          </a:xfrm>
          <a:prstGeom prst="rect">
            <a:avLst/>
          </a:prstGeom>
          <a:solidFill>
            <a:srgbClr val="FFFFFF"/>
          </a:solidFill>
          <a:ln w="9525" cap="flat" cmpd="sng">
            <a:solidFill>
              <a:srgbClr val="FFFFFF"/>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89" name="Google Shape;289;p21"/>
          <p:cNvSpPr/>
          <p:nvPr/>
        </p:nvSpPr>
        <p:spPr>
          <a:xfrm>
            <a:off x="3045086" y="4956133"/>
            <a:ext cx="115130" cy="111160"/>
          </a:xfrm>
          <a:prstGeom prst="ellipse">
            <a:avLst/>
          </a:prstGeom>
          <a:solidFill>
            <a:srgbClr val="D9D9D9"/>
          </a:solidFill>
          <a:ln w="9525" cap="flat" cmpd="sng">
            <a:solidFill>
              <a:srgbClr val="D9D9D9"/>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90" name="Google Shape;290;p21"/>
          <p:cNvSpPr/>
          <p:nvPr/>
        </p:nvSpPr>
        <p:spPr>
          <a:xfrm>
            <a:off x="4195302" y="4963018"/>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91" name="Google Shape;291;p21"/>
          <p:cNvSpPr/>
          <p:nvPr/>
        </p:nvSpPr>
        <p:spPr>
          <a:xfrm>
            <a:off x="4195302" y="6049425"/>
            <a:ext cx="115130" cy="111160"/>
          </a:xfrm>
          <a:prstGeom prst="ellipse">
            <a:avLst/>
          </a:prstGeom>
          <a:solidFill>
            <a:srgbClr val="CCCCCC"/>
          </a:solidFill>
          <a:ln w="9525" cap="flat" cmpd="sng">
            <a:solidFill>
              <a:srgbClr val="D9D9D9"/>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92" name="Google Shape;292;p21"/>
          <p:cNvSpPr/>
          <p:nvPr/>
        </p:nvSpPr>
        <p:spPr>
          <a:xfrm>
            <a:off x="4768618" y="6602990"/>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93" name="Google Shape;293;p21"/>
          <p:cNvSpPr/>
          <p:nvPr/>
        </p:nvSpPr>
        <p:spPr>
          <a:xfrm>
            <a:off x="4786535" y="5509698"/>
            <a:ext cx="115130" cy="111160"/>
          </a:xfrm>
          <a:prstGeom prst="ellipse">
            <a:avLst/>
          </a:prstGeom>
          <a:solidFill>
            <a:srgbClr val="0000FF"/>
          </a:solidFill>
          <a:ln w="9525" cap="flat" cmpd="sng">
            <a:solidFill>
              <a:srgbClr val="595959"/>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94" name="Google Shape;294;p21"/>
          <p:cNvSpPr/>
          <p:nvPr/>
        </p:nvSpPr>
        <p:spPr>
          <a:xfrm>
            <a:off x="4786535" y="4402568"/>
            <a:ext cx="115130" cy="111160"/>
          </a:xfrm>
          <a:prstGeom prst="ellipse">
            <a:avLst/>
          </a:prstGeom>
          <a:solidFill>
            <a:srgbClr val="CCCCCC"/>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95" name="Google Shape;295;p21"/>
          <p:cNvSpPr/>
          <p:nvPr/>
        </p:nvSpPr>
        <p:spPr>
          <a:xfrm>
            <a:off x="4768618" y="3326575"/>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96" name="Google Shape;296;p21"/>
          <p:cNvSpPr/>
          <p:nvPr/>
        </p:nvSpPr>
        <p:spPr>
          <a:xfrm>
            <a:off x="5341934" y="3849003"/>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97" name="Google Shape;297;p21"/>
          <p:cNvSpPr/>
          <p:nvPr/>
        </p:nvSpPr>
        <p:spPr>
          <a:xfrm>
            <a:off x="5359851" y="4956133"/>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98" name="Google Shape;298;p21"/>
          <p:cNvSpPr/>
          <p:nvPr/>
        </p:nvSpPr>
        <p:spPr>
          <a:xfrm>
            <a:off x="5359851" y="6049425"/>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299" name="Google Shape;299;p21"/>
          <p:cNvSpPr/>
          <p:nvPr/>
        </p:nvSpPr>
        <p:spPr>
          <a:xfrm>
            <a:off x="5940668" y="4402568"/>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00" name="Google Shape;300;p21"/>
          <p:cNvSpPr/>
          <p:nvPr/>
        </p:nvSpPr>
        <p:spPr>
          <a:xfrm>
            <a:off x="5915250" y="3309276"/>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01" name="Google Shape;301;p21"/>
          <p:cNvSpPr/>
          <p:nvPr/>
        </p:nvSpPr>
        <p:spPr>
          <a:xfrm>
            <a:off x="5933167" y="5495860"/>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02" name="Google Shape;302;p21"/>
          <p:cNvSpPr/>
          <p:nvPr/>
        </p:nvSpPr>
        <p:spPr>
          <a:xfrm>
            <a:off x="5933167" y="6602990"/>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03" name="Google Shape;303;p21"/>
          <p:cNvSpPr/>
          <p:nvPr/>
        </p:nvSpPr>
        <p:spPr>
          <a:xfrm>
            <a:off x="7083382" y="6620289"/>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04" name="Google Shape;304;p21"/>
          <p:cNvSpPr/>
          <p:nvPr/>
        </p:nvSpPr>
        <p:spPr>
          <a:xfrm>
            <a:off x="7065465" y="3309276"/>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05" name="Google Shape;305;p21"/>
          <p:cNvSpPr/>
          <p:nvPr/>
        </p:nvSpPr>
        <p:spPr>
          <a:xfrm>
            <a:off x="8230013" y="6602990"/>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06" name="Google Shape;306;p21"/>
          <p:cNvSpPr/>
          <p:nvPr/>
        </p:nvSpPr>
        <p:spPr>
          <a:xfrm>
            <a:off x="9380230" y="6602990"/>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07" name="Google Shape;307;p21"/>
          <p:cNvSpPr/>
          <p:nvPr/>
        </p:nvSpPr>
        <p:spPr>
          <a:xfrm>
            <a:off x="8215680" y="5526998"/>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08" name="Google Shape;308;p21"/>
          <p:cNvSpPr/>
          <p:nvPr/>
        </p:nvSpPr>
        <p:spPr>
          <a:xfrm>
            <a:off x="7653786" y="4973432"/>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09" name="Google Shape;309;p21"/>
          <p:cNvSpPr/>
          <p:nvPr/>
        </p:nvSpPr>
        <p:spPr>
          <a:xfrm>
            <a:off x="6492149" y="4973432"/>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10" name="Google Shape;310;p21"/>
          <p:cNvSpPr/>
          <p:nvPr/>
        </p:nvSpPr>
        <p:spPr>
          <a:xfrm>
            <a:off x="8771081" y="6066724"/>
            <a:ext cx="115130" cy="111160"/>
          </a:xfrm>
          <a:prstGeom prst="ellipse">
            <a:avLst/>
          </a:prstGeom>
          <a:solidFill>
            <a:srgbClr val="980000"/>
          </a:solidFill>
          <a:ln w="9525" cap="flat" cmpd="sng">
            <a:solidFill>
              <a:srgbClr val="595959"/>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11" name="Google Shape;311;p21"/>
          <p:cNvSpPr/>
          <p:nvPr/>
        </p:nvSpPr>
        <p:spPr>
          <a:xfrm>
            <a:off x="7656697" y="6049425"/>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12" name="Google Shape;312;p21"/>
          <p:cNvSpPr/>
          <p:nvPr/>
        </p:nvSpPr>
        <p:spPr>
          <a:xfrm>
            <a:off x="6492149" y="6032125"/>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13" name="Google Shape;313;p21"/>
          <p:cNvSpPr/>
          <p:nvPr/>
        </p:nvSpPr>
        <p:spPr>
          <a:xfrm>
            <a:off x="6492149" y="3845542"/>
            <a:ext cx="115130" cy="111160"/>
          </a:xfrm>
          <a:prstGeom prst="ellipse">
            <a:avLst/>
          </a:prstGeom>
          <a:solidFill>
            <a:srgbClr val="CCCCCC"/>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14" name="Google Shape;314;p21"/>
          <p:cNvSpPr/>
          <p:nvPr/>
        </p:nvSpPr>
        <p:spPr>
          <a:xfrm>
            <a:off x="8212097" y="4402568"/>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15" name="Google Shape;315;p21"/>
          <p:cNvSpPr/>
          <p:nvPr/>
        </p:nvSpPr>
        <p:spPr>
          <a:xfrm>
            <a:off x="7638781" y="3862841"/>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16" name="Google Shape;316;p21"/>
          <p:cNvSpPr/>
          <p:nvPr/>
        </p:nvSpPr>
        <p:spPr>
          <a:xfrm>
            <a:off x="8212097" y="3326575"/>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17" name="Google Shape;317;p21"/>
          <p:cNvSpPr/>
          <p:nvPr/>
        </p:nvSpPr>
        <p:spPr>
          <a:xfrm>
            <a:off x="8807920" y="4963018"/>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18" name="Google Shape;318;p21"/>
          <p:cNvSpPr/>
          <p:nvPr/>
        </p:nvSpPr>
        <p:spPr>
          <a:xfrm>
            <a:off x="8807920" y="3873082"/>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19" name="Google Shape;319;p21"/>
          <p:cNvSpPr/>
          <p:nvPr/>
        </p:nvSpPr>
        <p:spPr>
          <a:xfrm>
            <a:off x="9380230" y="5544297"/>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20" name="Google Shape;320;p21"/>
          <p:cNvSpPr/>
          <p:nvPr/>
        </p:nvSpPr>
        <p:spPr>
          <a:xfrm>
            <a:off x="9362314" y="3326575"/>
            <a:ext cx="115130" cy="111160"/>
          </a:xfrm>
          <a:prstGeom prst="ellipse">
            <a:avLst/>
          </a:prstGeom>
          <a:solidFill>
            <a:srgbClr val="0000FF"/>
          </a:solidFill>
          <a:ln w="9525" cap="flat" cmpd="sng">
            <a:solidFill>
              <a:srgbClr val="595959"/>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21" name="Google Shape;321;p21"/>
          <p:cNvSpPr/>
          <p:nvPr/>
        </p:nvSpPr>
        <p:spPr>
          <a:xfrm>
            <a:off x="9362314" y="4385269"/>
            <a:ext cx="115130" cy="111160"/>
          </a:xfrm>
          <a:prstGeom prst="ellipse">
            <a:avLst/>
          </a:prstGeom>
          <a:solidFill>
            <a:srgbClr val="0000FF"/>
          </a:solidFill>
          <a:ln w="9525" cap="flat" cmpd="sng">
            <a:solidFill>
              <a:srgbClr val="595959"/>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22" name="Google Shape;322;p21"/>
          <p:cNvSpPr/>
          <p:nvPr/>
        </p:nvSpPr>
        <p:spPr>
          <a:xfrm>
            <a:off x="9935630" y="4973432"/>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23" name="Google Shape;323;p21"/>
          <p:cNvSpPr/>
          <p:nvPr/>
        </p:nvSpPr>
        <p:spPr>
          <a:xfrm>
            <a:off x="9953546" y="3880141"/>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24" name="Google Shape;324;p21"/>
          <p:cNvSpPr/>
          <p:nvPr/>
        </p:nvSpPr>
        <p:spPr>
          <a:xfrm>
            <a:off x="11097267" y="3876612"/>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25" name="Google Shape;325;p21"/>
          <p:cNvSpPr/>
          <p:nvPr/>
        </p:nvSpPr>
        <p:spPr>
          <a:xfrm>
            <a:off x="9953546" y="6066724"/>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26" name="Google Shape;326;p21"/>
          <p:cNvSpPr/>
          <p:nvPr/>
        </p:nvSpPr>
        <p:spPr>
          <a:xfrm>
            <a:off x="10544778" y="6602990"/>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27" name="Google Shape;327;p21"/>
          <p:cNvSpPr/>
          <p:nvPr/>
        </p:nvSpPr>
        <p:spPr>
          <a:xfrm>
            <a:off x="11118093" y="4973432"/>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28" name="Google Shape;328;p21"/>
          <p:cNvSpPr/>
          <p:nvPr/>
        </p:nvSpPr>
        <p:spPr>
          <a:xfrm>
            <a:off x="10544778" y="3326575"/>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29" name="Google Shape;329;p21"/>
          <p:cNvSpPr/>
          <p:nvPr/>
        </p:nvSpPr>
        <p:spPr>
          <a:xfrm>
            <a:off x="11659161" y="4402568"/>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30" name="Google Shape;330;p21"/>
          <p:cNvSpPr/>
          <p:nvPr/>
        </p:nvSpPr>
        <p:spPr>
          <a:xfrm>
            <a:off x="12773544" y="4419867"/>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31" name="Google Shape;331;p21"/>
          <p:cNvSpPr/>
          <p:nvPr/>
        </p:nvSpPr>
        <p:spPr>
          <a:xfrm>
            <a:off x="12250393" y="4973432"/>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32" name="Google Shape;332;p21"/>
          <p:cNvSpPr/>
          <p:nvPr/>
        </p:nvSpPr>
        <p:spPr>
          <a:xfrm>
            <a:off x="12841625" y="5495860"/>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cxnSp>
        <p:nvCxnSpPr>
          <p:cNvPr id="333" name="Google Shape;333;p21"/>
          <p:cNvCxnSpPr/>
          <p:nvPr/>
        </p:nvCxnSpPr>
        <p:spPr>
          <a:xfrm rot="10800000" flipH="1">
            <a:off x="6041002" y="4697941"/>
            <a:ext cx="879355" cy="189568"/>
          </a:xfrm>
          <a:prstGeom prst="straightConnector1">
            <a:avLst/>
          </a:prstGeom>
          <a:noFill/>
          <a:ln w="38100" cap="flat" cmpd="sng">
            <a:solidFill>
              <a:srgbClr val="0000FF"/>
            </a:solidFill>
            <a:prstDash val="dashDot"/>
            <a:round/>
            <a:headEnd type="none" w="sm" len="sm"/>
            <a:tailEnd type="none" w="sm" len="sm"/>
          </a:ln>
        </p:spPr>
      </p:cxnSp>
      <p:sp>
        <p:nvSpPr>
          <p:cNvPr id="334" name="Google Shape;334;p21"/>
          <p:cNvSpPr/>
          <p:nvPr/>
        </p:nvSpPr>
        <p:spPr>
          <a:xfrm>
            <a:off x="11659161" y="5530458"/>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35" name="Google Shape;335;p21"/>
          <p:cNvSpPr/>
          <p:nvPr/>
        </p:nvSpPr>
        <p:spPr>
          <a:xfrm>
            <a:off x="12232476" y="6049425"/>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36" name="Google Shape;336;p21"/>
          <p:cNvSpPr/>
          <p:nvPr/>
        </p:nvSpPr>
        <p:spPr>
          <a:xfrm>
            <a:off x="11651659" y="3326575"/>
            <a:ext cx="115130" cy="111160"/>
          </a:xfrm>
          <a:prstGeom prst="ellipse">
            <a:avLst/>
          </a:prstGeom>
          <a:solidFill>
            <a:srgbClr val="CCCCCC"/>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37" name="Google Shape;337;p21"/>
          <p:cNvSpPr/>
          <p:nvPr/>
        </p:nvSpPr>
        <p:spPr>
          <a:xfrm>
            <a:off x="12232476" y="3897440"/>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38" name="Google Shape;338;p21"/>
          <p:cNvSpPr/>
          <p:nvPr/>
        </p:nvSpPr>
        <p:spPr>
          <a:xfrm>
            <a:off x="11107680" y="6059839"/>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39" name="Google Shape;339;p21"/>
          <p:cNvSpPr/>
          <p:nvPr/>
        </p:nvSpPr>
        <p:spPr>
          <a:xfrm>
            <a:off x="11677077" y="6602990"/>
            <a:ext cx="115130" cy="111160"/>
          </a:xfrm>
          <a:prstGeom prst="ellipse">
            <a:avLst/>
          </a:prstGeom>
          <a:solidFill>
            <a:srgbClr val="D9D9D9"/>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40" name="Google Shape;340;p21"/>
          <p:cNvSpPr/>
          <p:nvPr/>
        </p:nvSpPr>
        <p:spPr>
          <a:xfrm>
            <a:off x="13426332" y="4395900"/>
            <a:ext cx="871911" cy="162274"/>
          </a:xfrm>
          <a:prstGeom prst="rect">
            <a:avLst/>
          </a:prstGeom>
          <a:solidFill>
            <a:srgbClr val="FFFFFF"/>
          </a:solidFill>
          <a:ln w="9525" cap="flat" cmpd="sng">
            <a:solidFill>
              <a:srgbClr val="FFFFFF"/>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cxnSp>
        <p:nvCxnSpPr>
          <p:cNvPr id="341" name="Google Shape;341;p21"/>
          <p:cNvCxnSpPr/>
          <p:nvPr/>
        </p:nvCxnSpPr>
        <p:spPr>
          <a:xfrm>
            <a:off x="519041" y="2086156"/>
            <a:ext cx="11910" cy="5955000"/>
          </a:xfrm>
          <a:prstGeom prst="straightConnector1">
            <a:avLst/>
          </a:prstGeom>
          <a:noFill/>
          <a:ln w="19050" cap="flat" cmpd="sng">
            <a:solidFill>
              <a:srgbClr val="0000FF"/>
            </a:solidFill>
            <a:prstDash val="solid"/>
            <a:round/>
            <a:headEnd type="none" w="sm" len="sm"/>
            <a:tailEnd type="none" w="sm" len="sm"/>
          </a:ln>
        </p:spPr>
      </p:cxnSp>
      <p:cxnSp>
        <p:nvCxnSpPr>
          <p:cNvPr id="342" name="Google Shape;342;p21"/>
          <p:cNvCxnSpPr/>
          <p:nvPr/>
        </p:nvCxnSpPr>
        <p:spPr>
          <a:xfrm>
            <a:off x="531856" y="8040787"/>
            <a:ext cx="13696500" cy="11414"/>
          </a:xfrm>
          <a:prstGeom prst="straightConnector1">
            <a:avLst/>
          </a:prstGeom>
          <a:noFill/>
          <a:ln w="19050" cap="flat" cmpd="sng">
            <a:solidFill>
              <a:srgbClr val="0000FF"/>
            </a:solidFill>
            <a:prstDash val="solid"/>
            <a:round/>
            <a:headEnd type="none" w="sm" len="sm"/>
            <a:tailEnd type="none" w="sm" len="sm"/>
          </a:ln>
        </p:spPr>
      </p:cxnSp>
      <p:sp>
        <p:nvSpPr>
          <p:cNvPr id="343" name="Google Shape;343;p21"/>
          <p:cNvSpPr/>
          <p:nvPr/>
        </p:nvSpPr>
        <p:spPr>
          <a:xfrm>
            <a:off x="392987" y="1974929"/>
            <a:ext cx="241178" cy="241178"/>
          </a:xfrm>
          <a:prstGeom prst="triangle">
            <a:avLst>
              <a:gd name="adj" fmla="val 50000"/>
            </a:avLst>
          </a:prstGeom>
          <a:solidFill>
            <a:srgbClr val="0000FF"/>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44" name="Google Shape;344;p21"/>
          <p:cNvSpPr/>
          <p:nvPr/>
        </p:nvSpPr>
        <p:spPr>
          <a:xfrm rot="5400000">
            <a:off x="14228354" y="7926166"/>
            <a:ext cx="241178" cy="241178"/>
          </a:xfrm>
          <a:prstGeom prst="triangle">
            <a:avLst>
              <a:gd name="adj" fmla="val 50000"/>
            </a:avLst>
          </a:prstGeom>
          <a:solidFill>
            <a:srgbClr val="0000FF"/>
          </a:solidFill>
          <a:ln>
            <a:noFill/>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45" name="Google Shape;345;p21"/>
          <p:cNvSpPr txBox="1"/>
          <p:nvPr/>
        </p:nvSpPr>
        <p:spPr>
          <a:xfrm>
            <a:off x="255610" y="2100977"/>
            <a:ext cx="2071348" cy="425783"/>
          </a:xfrm>
          <a:prstGeom prst="rect">
            <a:avLst/>
          </a:prstGeom>
          <a:noFill/>
          <a:ln>
            <a:noFill/>
          </a:ln>
        </p:spPr>
        <p:txBody>
          <a:bodyPr spcFirstLastPara="1" wrap="square" lIns="151232" tIns="151232" rIns="151232" bIns="151232" anchor="t" anchorCtr="0">
            <a:noAutofit/>
          </a:bodyPr>
          <a:lstStyle/>
          <a:p>
            <a:pPr algn="ctr" defTabSz="756300">
              <a:buClr>
                <a:srgbClr val="000000"/>
              </a:buClr>
              <a:buSzPts val="2800"/>
            </a:pPr>
            <a:r>
              <a:rPr lang="en-US" sz="2316" kern="0">
                <a:solidFill>
                  <a:srgbClr val="0035BE"/>
                </a:solidFill>
                <a:latin typeface="Roboto"/>
                <a:ea typeface="Roboto"/>
                <a:cs typeface="Roboto"/>
                <a:sym typeface="Roboto"/>
              </a:rPr>
              <a:t>Потенциал</a:t>
            </a:r>
            <a:endParaRPr sz="2316" kern="0">
              <a:solidFill>
                <a:srgbClr val="0035BE"/>
              </a:solidFill>
              <a:latin typeface="Roboto"/>
              <a:ea typeface="Roboto"/>
              <a:cs typeface="Roboto"/>
              <a:sym typeface="Roboto"/>
            </a:endParaRPr>
          </a:p>
        </p:txBody>
      </p:sp>
      <p:sp>
        <p:nvSpPr>
          <p:cNvPr id="346" name="Google Shape;346;p21"/>
          <p:cNvSpPr txBox="1"/>
          <p:nvPr/>
        </p:nvSpPr>
        <p:spPr>
          <a:xfrm>
            <a:off x="12394133" y="7584152"/>
            <a:ext cx="1709085" cy="425783"/>
          </a:xfrm>
          <a:prstGeom prst="rect">
            <a:avLst/>
          </a:prstGeom>
          <a:noFill/>
          <a:ln>
            <a:noFill/>
          </a:ln>
        </p:spPr>
        <p:txBody>
          <a:bodyPr spcFirstLastPara="1" wrap="square" lIns="151232" tIns="151232" rIns="151232" bIns="151232" anchor="t" anchorCtr="0">
            <a:noAutofit/>
          </a:bodyPr>
          <a:lstStyle/>
          <a:p>
            <a:pPr algn="ctr" defTabSz="756300">
              <a:buClr>
                <a:srgbClr val="000000"/>
              </a:buClr>
              <a:buSzPts val="2800"/>
            </a:pPr>
            <a:r>
              <a:rPr lang="en-US" sz="2316" kern="0">
                <a:solidFill>
                  <a:srgbClr val="0035BE"/>
                </a:solidFill>
                <a:latin typeface="Roboto"/>
                <a:ea typeface="Roboto"/>
                <a:cs typeface="Roboto"/>
                <a:sym typeface="Roboto"/>
              </a:rPr>
              <a:t>Возраст</a:t>
            </a:r>
            <a:endParaRPr sz="2316" kern="0">
              <a:solidFill>
                <a:srgbClr val="0035BE"/>
              </a:solidFill>
              <a:latin typeface="Roboto"/>
              <a:ea typeface="Roboto"/>
              <a:cs typeface="Roboto"/>
              <a:sym typeface="Roboto"/>
            </a:endParaRPr>
          </a:p>
        </p:txBody>
      </p:sp>
      <p:sp>
        <p:nvSpPr>
          <p:cNvPr id="347" name="Google Shape;347;p21"/>
          <p:cNvSpPr txBox="1"/>
          <p:nvPr/>
        </p:nvSpPr>
        <p:spPr>
          <a:xfrm>
            <a:off x="3611087" y="7139305"/>
            <a:ext cx="1709085" cy="425783"/>
          </a:xfrm>
          <a:prstGeom prst="rect">
            <a:avLst/>
          </a:prstGeom>
          <a:noFill/>
          <a:ln>
            <a:noFill/>
          </a:ln>
        </p:spPr>
        <p:txBody>
          <a:bodyPr spcFirstLastPara="1" wrap="square" lIns="151232" tIns="151232" rIns="151232" bIns="151232" anchor="t" anchorCtr="0">
            <a:noAutofit/>
          </a:bodyPr>
          <a:lstStyle/>
          <a:p>
            <a:pPr algn="ctr" defTabSz="756300">
              <a:buClr>
                <a:srgbClr val="000000"/>
              </a:buClr>
              <a:buSzPts val="2400"/>
            </a:pPr>
            <a:r>
              <a:rPr lang="en-US" sz="1985" kern="0">
                <a:solidFill>
                  <a:srgbClr val="0035BE"/>
                </a:solidFill>
                <a:latin typeface="Roboto"/>
                <a:ea typeface="Roboto"/>
                <a:cs typeface="Roboto"/>
                <a:sym typeface="Roboto"/>
              </a:rPr>
              <a:t>Детство</a:t>
            </a:r>
            <a:endParaRPr sz="1985" kern="0">
              <a:solidFill>
                <a:srgbClr val="0035BE"/>
              </a:solidFill>
              <a:latin typeface="Roboto"/>
              <a:ea typeface="Roboto"/>
              <a:cs typeface="Roboto"/>
              <a:sym typeface="Roboto"/>
            </a:endParaRPr>
          </a:p>
        </p:txBody>
      </p:sp>
      <p:sp>
        <p:nvSpPr>
          <p:cNvPr id="348" name="Google Shape;348;p21"/>
          <p:cNvSpPr txBox="1"/>
          <p:nvPr/>
        </p:nvSpPr>
        <p:spPr>
          <a:xfrm>
            <a:off x="6936056" y="7127514"/>
            <a:ext cx="2391429" cy="425783"/>
          </a:xfrm>
          <a:prstGeom prst="rect">
            <a:avLst/>
          </a:prstGeom>
          <a:noFill/>
          <a:ln>
            <a:noFill/>
          </a:ln>
        </p:spPr>
        <p:txBody>
          <a:bodyPr spcFirstLastPara="1" wrap="square" lIns="151232" tIns="151232" rIns="151232" bIns="151232" anchor="t" anchorCtr="0">
            <a:noAutofit/>
          </a:bodyPr>
          <a:lstStyle/>
          <a:p>
            <a:pPr algn="ctr" defTabSz="756300">
              <a:buClr>
                <a:srgbClr val="000000"/>
              </a:buClr>
              <a:buSzPts val="2400"/>
            </a:pPr>
            <a:r>
              <a:rPr lang="en-US" sz="1985" kern="0">
                <a:solidFill>
                  <a:srgbClr val="0035BE"/>
                </a:solidFill>
                <a:latin typeface="Roboto"/>
                <a:ea typeface="Roboto"/>
                <a:cs typeface="Roboto"/>
                <a:sym typeface="Roboto"/>
              </a:rPr>
              <a:t>Молодость</a:t>
            </a:r>
            <a:endParaRPr sz="1985" kern="0">
              <a:solidFill>
                <a:srgbClr val="0035BE"/>
              </a:solidFill>
              <a:latin typeface="Roboto"/>
              <a:ea typeface="Roboto"/>
              <a:cs typeface="Roboto"/>
              <a:sym typeface="Roboto"/>
            </a:endParaRPr>
          </a:p>
        </p:txBody>
      </p:sp>
      <p:sp>
        <p:nvSpPr>
          <p:cNvPr id="349" name="Google Shape;349;p21"/>
          <p:cNvSpPr txBox="1"/>
          <p:nvPr/>
        </p:nvSpPr>
        <p:spPr>
          <a:xfrm>
            <a:off x="10591434" y="7127514"/>
            <a:ext cx="2391429" cy="425783"/>
          </a:xfrm>
          <a:prstGeom prst="rect">
            <a:avLst/>
          </a:prstGeom>
          <a:noFill/>
          <a:ln>
            <a:noFill/>
          </a:ln>
        </p:spPr>
        <p:txBody>
          <a:bodyPr spcFirstLastPara="1" wrap="square" lIns="151232" tIns="151232" rIns="151232" bIns="151232" anchor="t" anchorCtr="0">
            <a:noAutofit/>
          </a:bodyPr>
          <a:lstStyle/>
          <a:p>
            <a:pPr algn="ctr" defTabSz="756300">
              <a:buClr>
                <a:srgbClr val="000000"/>
              </a:buClr>
              <a:buSzPts val="2400"/>
            </a:pPr>
            <a:r>
              <a:rPr lang="en-US" sz="1985" kern="0">
                <a:solidFill>
                  <a:srgbClr val="0035BE"/>
                </a:solidFill>
                <a:latin typeface="Roboto"/>
                <a:ea typeface="Roboto"/>
                <a:cs typeface="Roboto"/>
                <a:sym typeface="Roboto"/>
              </a:rPr>
              <a:t>Зрелый возраст</a:t>
            </a:r>
            <a:endParaRPr sz="1985" kern="0">
              <a:solidFill>
                <a:srgbClr val="0035BE"/>
              </a:solidFill>
              <a:latin typeface="Roboto"/>
              <a:ea typeface="Roboto"/>
              <a:cs typeface="Roboto"/>
              <a:sym typeface="Roboto"/>
            </a:endParaRPr>
          </a:p>
          <a:p>
            <a:pPr algn="ctr" defTabSz="756300">
              <a:buClr>
                <a:srgbClr val="000000"/>
              </a:buClr>
              <a:buSzPts val="2400"/>
            </a:pPr>
            <a:endParaRPr sz="1985" kern="0">
              <a:solidFill>
                <a:srgbClr val="0035BE"/>
              </a:solidFill>
              <a:latin typeface="Roboto"/>
              <a:ea typeface="Roboto"/>
              <a:cs typeface="Roboto"/>
              <a:sym typeface="Roboto"/>
            </a:endParaRPr>
          </a:p>
        </p:txBody>
      </p:sp>
      <p:cxnSp>
        <p:nvCxnSpPr>
          <p:cNvPr id="350" name="Google Shape;350;p21"/>
          <p:cNvCxnSpPr/>
          <p:nvPr/>
        </p:nvCxnSpPr>
        <p:spPr>
          <a:xfrm rot="10800000" flipH="1">
            <a:off x="1946304" y="4418846"/>
            <a:ext cx="641651" cy="614358"/>
          </a:xfrm>
          <a:prstGeom prst="straightConnector1">
            <a:avLst/>
          </a:prstGeom>
          <a:noFill/>
          <a:ln w="19050" cap="flat" cmpd="sng">
            <a:solidFill>
              <a:srgbClr val="0000FF"/>
            </a:solidFill>
            <a:prstDash val="solid"/>
            <a:round/>
            <a:headEnd type="none" w="sm" len="sm"/>
            <a:tailEnd type="none" w="sm" len="sm"/>
          </a:ln>
        </p:spPr>
      </p:cxnSp>
      <p:cxnSp>
        <p:nvCxnSpPr>
          <p:cNvPr id="351" name="Google Shape;351;p21"/>
          <p:cNvCxnSpPr/>
          <p:nvPr/>
        </p:nvCxnSpPr>
        <p:spPr>
          <a:xfrm rot="10800000" flipH="1">
            <a:off x="2602389" y="4078110"/>
            <a:ext cx="888784" cy="365736"/>
          </a:xfrm>
          <a:prstGeom prst="straightConnector1">
            <a:avLst/>
          </a:prstGeom>
          <a:noFill/>
          <a:ln w="19050" cap="flat" cmpd="sng">
            <a:solidFill>
              <a:srgbClr val="0000FF"/>
            </a:solidFill>
            <a:prstDash val="solid"/>
            <a:round/>
            <a:headEnd type="none" w="sm" len="sm"/>
            <a:tailEnd type="none" w="sm" len="sm"/>
          </a:ln>
        </p:spPr>
      </p:cxnSp>
      <p:cxnSp>
        <p:nvCxnSpPr>
          <p:cNvPr id="352" name="Google Shape;352;p21"/>
          <p:cNvCxnSpPr/>
          <p:nvPr/>
        </p:nvCxnSpPr>
        <p:spPr>
          <a:xfrm rot="10800000" flipH="1">
            <a:off x="3431077" y="3904582"/>
            <a:ext cx="879355" cy="189568"/>
          </a:xfrm>
          <a:prstGeom prst="straightConnector1">
            <a:avLst/>
          </a:prstGeom>
          <a:noFill/>
          <a:ln w="19050" cap="flat" cmpd="sng">
            <a:solidFill>
              <a:srgbClr val="0000FF"/>
            </a:solidFill>
            <a:prstDash val="solid"/>
            <a:round/>
            <a:headEnd type="none" w="sm" len="sm"/>
            <a:tailEnd type="none" w="sm" len="sm"/>
          </a:ln>
        </p:spPr>
      </p:cxnSp>
      <p:cxnSp>
        <p:nvCxnSpPr>
          <p:cNvPr id="353" name="Google Shape;353;p21"/>
          <p:cNvCxnSpPr/>
          <p:nvPr/>
        </p:nvCxnSpPr>
        <p:spPr>
          <a:xfrm rot="10800000" flipH="1">
            <a:off x="4285259" y="3794843"/>
            <a:ext cx="1110608" cy="108183"/>
          </a:xfrm>
          <a:prstGeom prst="straightConnector1">
            <a:avLst/>
          </a:prstGeom>
          <a:noFill/>
          <a:ln w="19050" cap="flat" cmpd="sng">
            <a:solidFill>
              <a:srgbClr val="0000FF"/>
            </a:solidFill>
            <a:prstDash val="solid"/>
            <a:round/>
            <a:headEnd type="none" w="sm" len="sm"/>
            <a:tailEnd type="none" w="sm" len="sm"/>
          </a:ln>
        </p:spPr>
      </p:cxnSp>
      <p:cxnSp>
        <p:nvCxnSpPr>
          <p:cNvPr id="354" name="Google Shape;354;p21"/>
          <p:cNvCxnSpPr/>
          <p:nvPr/>
        </p:nvCxnSpPr>
        <p:spPr>
          <a:xfrm rot="10800000" flipH="1">
            <a:off x="5382613" y="3687332"/>
            <a:ext cx="1110608" cy="108183"/>
          </a:xfrm>
          <a:prstGeom prst="straightConnector1">
            <a:avLst/>
          </a:prstGeom>
          <a:noFill/>
          <a:ln w="19050" cap="flat" cmpd="sng">
            <a:solidFill>
              <a:srgbClr val="0000FF"/>
            </a:solidFill>
            <a:prstDash val="solid"/>
            <a:round/>
            <a:headEnd type="none" w="sm" len="sm"/>
            <a:tailEnd type="none" w="sm" len="sm"/>
          </a:ln>
        </p:spPr>
      </p:cxnSp>
      <p:cxnSp>
        <p:nvCxnSpPr>
          <p:cNvPr id="355" name="Google Shape;355;p21"/>
          <p:cNvCxnSpPr/>
          <p:nvPr/>
        </p:nvCxnSpPr>
        <p:spPr>
          <a:xfrm rot="10800000" flipH="1">
            <a:off x="6479969" y="3579821"/>
            <a:ext cx="1110608" cy="108183"/>
          </a:xfrm>
          <a:prstGeom prst="straightConnector1">
            <a:avLst/>
          </a:prstGeom>
          <a:noFill/>
          <a:ln w="19050" cap="flat" cmpd="sng">
            <a:solidFill>
              <a:srgbClr val="0000FF"/>
            </a:solidFill>
            <a:prstDash val="solid"/>
            <a:round/>
            <a:headEnd type="none" w="sm" len="sm"/>
            <a:tailEnd type="none" w="sm" len="sm"/>
          </a:ln>
        </p:spPr>
      </p:cxnSp>
      <p:cxnSp>
        <p:nvCxnSpPr>
          <p:cNvPr id="356" name="Google Shape;356;p21"/>
          <p:cNvCxnSpPr/>
          <p:nvPr/>
        </p:nvCxnSpPr>
        <p:spPr>
          <a:xfrm rot="10800000" flipH="1">
            <a:off x="7577324" y="3472309"/>
            <a:ext cx="1110608" cy="108183"/>
          </a:xfrm>
          <a:prstGeom prst="straightConnector1">
            <a:avLst/>
          </a:prstGeom>
          <a:noFill/>
          <a:ln w="19050" cap="flat" cmpd="sng">
            <a:solidFill>
              <a:srgbClr val="0000FF"/>
            </a:solidFill>
            <a:prstDash val="solid"/>
            <a:round/>
            <a:headEnd type="none" w="sm" len="sm"/>
            <a:tailEnd type="none" w="sm" len="sm"/>
          </a:ln>
        </p:spPr>
      </p:cxnSp>
      <p:cxnSp>
        <p:nvCxnSpPr>
          <p:cNvPr id="357" name="Google Shape;357;p21"/>
          <p:cNvCxnSpPr/>
          <p:nvPr/>
        </p:nvCxnSpPr>
        <p:spPr>
          <a:xfrm rot="10800000" flipH="1">
            <a:off x="8674678" y="3364798"/>
            <a:ext cx="1110608" cy="108183"/>
          </a:xfrm>
          <a:prstGeom prst="straightConnector1">
            <a:avLst/>
          </a:prstGeom>
          <a:noFill/>
          <a:ln w="19050" cap="flat" cmpd="sng">
            <a:solidFill>
              <a:srgbClr val="0000FF"/>
            </a:solidFill>
            <a:prstDash val="solid"/>
            <a:round/>
            <a:headEnd type="none" w="sm" len="sm"/>
            <a:tailEnd type="none" w="sm" len="sm"/>
          </a:ln>
        </p:spPr>
      </p:cxnSp>
      <p:cxnSp>
        <p:nvCxnSpPr>
          <p:cNvPr id="358" name="Google Shape;358;p21"/>
          <p:cNvCxnSpPr/>
          <p:nvPr/>
        </p:nvCxnSpPr>
        <p:spPr>
          <a:xfrm rot="10800000" flipH="1">
            <a:off x="4556305" y="5226510"/>
            <a:ext cx="641651" cy="614358"/>
          </a:xfrm>
          <a:prstGeom prst="straightConnector1">
            <a:avLst/>
          </a:prstGeom>
          <a:noFill/>
          <a:ln w="38100" cap="flat" cmpd="sng">
            <a:solidFill>
              <a:srgbClr val="0000FF"/>
            </a:solidFill>
            <a:prstDash val="dashDot"/>
            <a:round/>
            <a:headEnd type="none" w="sm" len="sm"/>
            <a:tailEnd type="none" w="sm" len="sm"/>
          </a:ln>
        </p:spPr>
      </p:cxnSp>
      <p:cxnSp>
        <p:nvCxnSpPr>
          <p:cNvPr id="359" name="Google Shape;359;p21"/>
          <p:cNvCxnSpPr/>
          <p:nvPr/>
        </p:nvCxnSpPr>
        <p:spPr>
          <a:xfrm rot="10800000" flipH="1">
            <a:off x="9757204" y="3257287"/>
            <a:ext cx="1110608" cy="108183"/>
          </a:xfrm>
          <a:prstGeom prst="straightConnector1">
            <a:avLst/>
          </a:prstGeom>
          <a:noFill/>
          <a:ln w="19050" cap="flat" cmpd="sng">
            <a:solidFill>
              <a:srgbClr val="0000FF"/>
            </a:solidFill>
            <a:prstDash val="solid"/>
            <a:round/>
            <a:headEnd type="none" w="sm" len="sm"/>
            <a:tailEnd type="none" w="sm" len="sm"/>
          </a:ln>
        </p:spPr>
      </p:cxnSp>
      <p:cxnSp>
        <p:nvCxnSpPr>
          <p:cNvPr id="360" name="Google Shape;360;p21"/>
          <p:cNvCxnSpPr/>
          <p:nvPr/>
        </p:nvCxnSpPr>
        <p:spPr>
          <a:xfrm rot="10800000" flipH="1">
            <a:off x="10858265" y="3149776"/>
            <a:ext cx="1110608" cy="108183"/>
          </a:xfrm>
          <a:prstGeom prst="straightConnector1">
            <a:avLst/>
          </a:prstGeom>
          <a:noFill/>
          <a:ln w="19050" cap="flat" cmpd="sng">
            <a:solidFill>
              <a:srgbClr val="0000FF"/>
            </a:solidFill>
            <a:prstDash val="solid"/>
            <a:round/>
            <a:headEnd type="none" w="sm" len="sm"/>
            <a:tailEnd type="none" w="sm" len="sm"/>
          </a:ln>
        </p:spPr>
      </p:cxnSp>
      <p:cxnSp>
        <p:nvCxnSpPr>
          <p:cNvPr id="361" name="Google Shape;361;p21"/>
          <p:cNvCxnSpPr/>
          <p:nvPr/>
        </p:nvCxnSpPr>
        <p:spPr>
          <a:xfrm rot="10800000" flipH="1">
            <a:off x="11848109" y="3046796"/>
            <a:ext cx="1110608" cy="108183"/>
          </a:xfrm>
          <a:prstGeom prst="straightConnector1">
            <a:avLst/>
          </a:prstGeom>
          <a:noFill/>
          <a:ln w="19050" cap="flat" cmpd="sng">
            <a:solidFill>
              <a:srgbClr val="0000FF"/>
            </a:solidFill>
            <a:prstDash val="solid"/>
            <a:round/>
            <a:headEnd type="none" w="sm" len="sm"/>
            <a:tailEnd type="none" w="sm" len="sm"/>
          </a:ln>
        </p:spPr>
      </p:cxnSp>
      <p:cxnSp>
        <p:nvCxnSpPr>
          <p:cNvPr id="362" name="Google Shape;362;p21"/>
          <p:cNvCxnSpPr/>
          <p:nvPr/>
        </p:nvCxnSpPr>
        <p:spPr>
          <a:xfrm rot="10800000" flipH="1">
            <a:off x="12945463" y="2935578"/>
            <a:ext cx="1110608" cy="108183"/>
          </a:xfrm>
          <a:prstGeom prst="straightConnector1">
            <a:avLst/>
          </a:prstGeom>
          <a:noFill/>
          <a:ln w="19050" cap="flat" cmpd="sng">
            <a:solidFill>
              <a:srgbClr val="0000FF"/>
            </a:solidFill>
            <a:prstDash val="solid"/>
            <a:round/>
            <a:headEnd type="none" w="sm" len="sm"/>
            <a:tailEnd type="none" w="sm" len="sm"/>
          </a:ln>
        </p:spPr>
      </p:cxnSp>
      <p:cxnSp>
        <p:nvCxnSpPr>
          <p:cNvPr id="363" name="Google Shape;363;p21"/>
          <p:cNvCxnSpPr/>
          <p:nvPr/>
        </p:nvCxnSpPr>
        <p:spPr>
          <a:xfrm>
            <a:off x="1947192" y="5032074"/>
            <a:ext cx="582101" cy="575154"/>
          </a:xfrm>
          <a:prstGeom prst="straightConnector1">
            <a:avLst/>
          </a:prstGeom>
          <a:noFill/>
          <a:ln w="19050" cap="flat" cmpd="sng">
            <a:solidFill>
              <a:srgbClr val="980000"/>
            </a:solidFill>
            <a:prstDash val="solid"/>
            <a:round/>
            <a:headEnd type="none" w="sm" len="sm"/>
            <a:tailEnd type="none" w="sm" len="sm"/>
          </a:ln>
        </p:spPr>
      </p:cxnSp>
      <p:cxnSp>
        <p:nvCxnSpPr>
          <p:cNvPr id="364" name="Google Shape;364;p21"/>
          <p:cNvCxnSpPr/>
          <p:nvPr/>
        </p:nvCxnSpPr>
        <p:spPr>
          <a:xfrm>
            <a:off x="2504287" y="5597915"/>
            <a:ext cx="1176113" cy="252095"/>
          </a:xfrm>
          <a:prstGeom prst="straightConnector1">
            <a:avLst/>
          </a:prstGeom>
          <a:noFill/>
          <a:ln w="19050" cap="flat" cmpd="sng">
            <a:solidFill>
              <a:srgbClr val="980000"/>
            </a:solidFill>
            <a:prstDash val="solid"/>
            <a:round/>
            <a:headEnd type="none" w="sm" len="sm"/>
            <a:tailEnd type="none" w="sm" len="sm"/>
          </a:ln>
        </p:spPr>
      </p:cxnSp>
      <p:cxnSp>
        <p:nvCxnSpPr>
          <p:cNvPr id="365" name="Google Shape;365;p21"/>
          <p:cNvCxnSpPr/>
          <p:nvPr/>
        </p:nvCxnSpPr>
        <p:spPr>
          <a:xfrm>
            <a:off x="3734043" y="5754025"/>
            <a:ext cx="2183004" cy="162274"/>
          </a:xfrm>
          <a:prstGeom prst="straightConnector1">
            <a:avLst/>
          </a:prstGeom>
          <a:noFill/>
          <a:ln w="19050" cap="flat" cmpd="sng">
            <a:solidFill>
              <a:srgbClr val="980000"/>
            </a:solidFill>
            <a:prstDash val="solid"/>
            <a:round/>
            <a:headEnd type="none" w="sm" len="sm"/>
            <a:tailEnd type="none" w="sm" len="sm"/>
          </a:ln>
        </p:spPr>
      </p:cxnSp>
      <p:sp>
        <p:nvSpPr>
          <p:cNvPr id="366" name="Google Shape;366;p21"/>
          <p:cNvSpPr txBox="1"/>
          <p:nvPr/>
        </p:nvSpPr>
        <p:spPr>
          <a:xfrm>
            <a:off x="3078073" y="5274618"/>
            <a:ext cx="1176609" cy="614358"/>
          </a:xfrm>
          <a:prstGeom prst="rect">
            <a:avLst/>
          </a:prstGeom>
          <a:solidFill>
            <a:srgbClr val="FFFFFF"/>
          </a:solidFill>
          <a:ln>
            <a:noFill/>
          </a:ln>
        </p:spPr>
        <p:txBody>
          <a:bodyPr spcFirstLastPara="1" wrap="square" lIns="151232" tIns="151232" rIns="151232" bIns="151232" anchor="t" anchorCtr="0">
            <a:noAutofit/>
          </a:bodyPr>
          <a:lstStyle/>
          <a:p>
            <a:pPr algn="ctr" defTabSz="756300">
              <a:buClr>
                <a:srgbClr val="000000"/>
              </a:buClr>
              <a:buSzPts val="1800"/>
            </a:pPr>
            <a:r>
              <a:rPr lang="en-US" sz="1489" kern="0">
                <a:solidFill>
                  <a:srgbClr val="0035BE"/>
                </a:solidFill>
                <a:latin typeface="Roboto"/>
                <a:ea typeface="Roboto"/>
                <a:cs typeface="Roboto"/>
                <a:sym typeface="Roboto"/>
              </a:rPr>
              <a:t>Выбор школы</a:t>
            </a:r>
            <a:endParaRPr sz="1489" kern="0">
              <a:solidFill>
                <a:srgbClr val="0035BE"/>
              </a:solidFill>
              <a:latin typeface="Roboto"/>
              <a:ea typeface="Roboto"/>
              <a:cs typeface="Roboto"/>
              <a:sym typeface="Roboto"/>
            </a:endParaRPr>
          </a:p>
        </p:txBody>
      </p:sp>
      <p:pic>
        <p:nvPicPr>
          <p:cNvPr id="367" name="Google Shape;367;p21"/>
          <p:cNvPicPr preferRelativeResize="0"/>
          <p:nvPr/>
        </p:nvPicPr>
        <p:blipFill rotWithShape="1">
          <a:blip r:embed="rId6">
            <a:alphaModFix/>
          </a:blip>
          <a:srcRect/>
          <a:stretch/>
        </p:blipFill>
        <p:spPr>
          <a:xfrm rot="62">
            <a:off x="3210905" y="4535505"/>
            <a:ext cx="917814" cy="886236"/>
          </a:xfrm>
          <a:prstGeom prst="rect">
            <a:avLst/>
          </a:prstGeom>
          <a:noFill/>
          <a:ln>
            <a:noFill/>
          </a:ln>
        </p:spPr>
      </p:pic>
      <p:cxnSp>
        <p:nvCxnSpPr>
          <p:cNvPr id="368" name="Google Shape;368;p21"/>
          <p:cNvCxnSpPr/>
          <p:nvPr/>
        </p:nvCxnSpPr>
        <p:spPr>
          <a:xfrm>
            <a:off x="5895387" y="5917146"/>
            <a:ext cx="2183004" cy="162274"/>
          </a:xfrm>
          <a:prstGeom prst="straightConnector1">
            <a:avLst/>
          </a:prstGeom>
          <a:noFill/>
          <a:ln w="19050" cap="flat" cmpd="sng">
            <a:solidFill>
              <a:srgbClr val="980000"/>
            </a:solidFill>
            <a:prstDash val="solid"/>
            <a:round/>
            <a:headEnd type="none" w="sm" len="sm"/>
            <a:tailEnd type="none" w="sm" len="sm"/>
          </a:ln>
        </p:spPr>
      </p:cxnSp>
      <p:cxnSp>
        <p:nvCxnSpPr>
          <p:cNvPr id="369" name="Google Shape;369;p21"/>
          <p:cNvCxnSpPr/>
          <p:nvPr/>
        </p:nvCxnSpPr>
        <p:spPr>
          <a:xfrm>
            <a:off x="7967757" y="6076560"/>
            <a:ext cx="2183004" cy="162274"/>
          </a:xfrm>
          <a:prstGeom prst="straightConnector1">
            <a:avLst/>
          </a:prstGeom>
          <a:noFill/>
          <a:ln w="19050" cap="flat" cmpd="sng">
            <a:solidFill>
              <a:srgbClr val="980000"/>
            </a:solidFill>
            <a:prstDash val="solid"/>
            <a:round/>
            <a:headEnd type="none" w="sm" len="sm"/>
            <a:tailEnd type="none" w="sm" len="sm"/>
          </a:ln>
        </p:spPr>
      </p:cxnSp>
      <p:cxnSp>
        <p:nvCxnSpPr>
          <p:cNvPr id="370" name="Google Shape;370;p21"/>
          <p:cNvCxnSpPr/>
          <p:nvPr/>
        </p:nvCxnSpPr>
        <p:spPr>
          <a:xfrm>
            <a:off x="9576717" y="6202607"/>
            <a:ext cx="2183004" cy="162274"/>
          </a:xfrm>
          <a:prstGeom prst="straightConnector1">
            <a:avLst/>
          </a:prstGeom>
          <a:noFill/>
          <a:ln w="19050" cap="flat" cmpd="sng">
            <a:solidFill>
              <a:srgbClr val="980000"/>
            </a:solidFill>
            <a:prstDash val="solid"/>
            <a:round/>
            <a:headEnd type="none" w="sm" len="sm"/>
            <a:tailEnd type="none" w="sm" len="sm"/>
          </a:ln>
        </p:spPr>
      </p:cxnSp>
      <p:cxnSp>
        <p:nvCxnSpPr>
          <p:cNvPr id="371" name="Google Shape;371;p21"/>
          <p:cNvCxnSpPr/>
          <p:nvPr/>
        </p:nvCxnSpPr>
        <p:spPr>
          <a:xfrm>
            <a:off x="11311905" y="6337718"/>
            <a:ext cx="2183004" cy="162274"/>
          </a:xfrm>
          <a:prstGeom prst="straightConnector1">
            <a:avLst/>
          </a:prstGeom>
          <a:noFill/>
          <a:ln w="19050" cap="flat" cmpd="sng">
            <a:solidFill>
              <a:srgbClr val="980000"/>
            </a:solidFill>
            <a:prstDash val="solid"/>
            <a:round/>
            <a:headEnd type="none" w="sm" len="sm"/>
            <a:tailEnd type="none" w="sm" len="sm"/>
          </a:ln>
        </p:spPr>
      </p:cxnSp>
      <p:cxnSp>
        <p:nvCxnSpPr>
          <p:cNvPr id="372" name="Google Shape;372;p21"/>
          <p:cNvCxnSpPr/>
          <p:nvPr/>
        </p:nvCxnSpPr>
        <p:spPr>
          <a:xfrm>
            <a:off x="11937301" y="6393485"/>
            <a:ext cx="2183004" cy="162274"/>
          </a:xfrm>
          <a:prstGeom prst="straightConnector1">
            <a:avLst/>
          </a:prstGeom>
          <a:noFill/>
          <a:ln w="19050" cap="flat" cmpd="sng">
            <a:solidFill>
              <a:srgbClr val="980000"/>
            </a:solidFill>
            <a:prstDash val="solid"/>
            <a:round/>
            <a:headEnd type="none" w="sm" len="sm"/>
            <a:tailEnd type="none" w="sm" len="sm"/>
          </a:ln>
        </p:spPr>
      </p:cxnSp>
      <p:cxnSp>
        <p:nvCxnSpPr>
          <p:cNvPr id="373" name="Google Shape;373;p21"/>
          <p:cNvCxnSpPr/>
          <p:nvPr/>
        </p:nvCxnSpPr>
        <p:spPr>
          <a:xfrm rot="10800000" flipH="1">
            <a:off x="5176046" y="4877537"/>
            <a:ext cx="888784" cy="365736"/>
          </a:xfrm>
          <a:prstGeom prst="straightConnector1">
            <a:avLst/>
          </a:prstGeom>
          <a:noFill/>
          <a:ln w="38100" cap="flat" cmpd="sng">
            <a:solidFill>
              <a:srgbClr val="0000FF"/>
            </a:solidFill>
            <a:prstDash val="dashDot"/>
            <a:round/>
            <a:headEnd type="none" w="sm" len="sm"/>
            <a:tailEnd type="none" w="sm" len="sm"/>
          </a:ln>
        </p:spPr>
      </p:cxnSp>
      <p:pic>
        <p:nvPicPr>
          <p:cNvPr id="374" name="Google Shape;374;p21"/>
          <p:cNvPicPr preferRelativeResize="0"/>
          <p:nvPr/>
        </p:nvPicPr>
        <p:blipFill rotWithShape="1">
          <a:blip r:embed="rId7">
            <a:alphaModFix/>
          </a:blip>
          <a:srcRect/>
          <a:stretch/>
        </p:blipFill>
        <p:spPr>
          <a:xfrm>
            <a:off x="6671630" y="4565528"/>
            <a:ext cx="917806" cy="886187"/>
          </a:xfrm>
          <a:prstGeom prst="rect">
            <a:avLst/>
          </a:prstGeom>
          <a:noFill/>
          <a:ln>
            <a:noFill/>
          </a:ln>
        </p:spPr>
      </p:pic>
      <p:cxnSp>
        <p:nvCxnSpPr>
          <p:cNvPr id="375" name="Google Shape;375;p21"/>
          <p:cNvCxnSpPr/>
          <p:nvPr/>
        </p:nvCxnSpPr>
        <p:spPr>
          <a:xfrm rot="10800000" flipH="1">
            <a:off x="7436447" y="4532592"/>
            <a:ext cx="1110608" cy="108183"/>
          </a:xfrm>
          <a:prstGeom prst="straightConnector1">
            <a:avLst/>
          </a:prstGeom>
          <a:noFill/>
          <a:ln w="38100" cap="flat" cmpd="sng">
            <a:solidFill>
              <a:srgbClr val="0000FF"/>
            </a:solidFill>
            <a:prstDash val="dashDot"/>
            <a:round/>
            <a:headEnd type="none" w="sm" len="sm"/>
            <a:tailEnd type="none" w="sm" len="sm"/>
          </a:ln>
        </p:spPr>
      </p:cxnSp>
      <p:cxnSp>
        <p:nvCxnSpPr>
          <p:cNvPr id="376" name="Google Shape;376;p21"/>
          <p:cNvCxnSpPr/>
          <p:nvPr/>
        </p:nvCxnSpPr>
        <p:spPr>
          <a:xfrm rot="10800000" flipH="1">
            <a:off x="8533801" y="4425081"/>
            <a:ext cx="1110608" cy="108183"/>
          </a:xfrm>
          <a:prstGeom prst="straightConnector1">
            <a:avLst/>
          </a:prstGeom>
          <a:noFill/>
          <a:ln w="38100" cap="flat" cmpd="sng">
            <a:solidFill>
              <a:srgbClr val="0000FF"/>
            </a:solidFill>
            <a:prstDash val="dashDot"/>
            <a:round/>
            <a:headEnd type="none" w="sm" len="sm"/>
            <a:tailEnd type="none" w="sm" len="sm"/>
          </a:ln>
        </p:spPr>
      </p:cxnSp>
      <p:cxnSp>
        <p:nvCxnSpPr>
          <p:cNvPr id="377" name="Google Shape;377;p21"/>
          <p:cNvCxnSpPr/>
          <p:nvPr/>
        </p:nvCxnSpPr>
        <p:spPr>
          <a:xfrm rot="10800000" flipH="1">
            <a:off x="9649693" y="4317570"/>
            <a:ext cx="1110608" cy="108183"/>
          </a:xfrm>
          <a:prstGeom prst="straightConnector1">
            <a:avLst/>
          </a:prstGeom>
          <a:noFill/>
          <a:ln w="38100" cap="flat" cmpd="sng">
            <a:solidFill>
              <a:srgbClr val="0000FF"/>
            </a:solidFill>
            <a:prstDash val="dashDot"/>
            <a:round/>
            <a:headEnd type="none" w="sm" len="sm"/>
            <a:tailEnd type="none" w="sm" len="sm"/>
          </a:ln>
        </p:spPr>
      </p:cxnSp>
      <p:cxnSp>
        <p:nvCxnSpPr>
          <p:cNvPr id="378" name="Google Shape;378;p21"/>
          <p:cNvCxnSpPr/>
          <p:nvPr/>
        </p:nvCxnSpPr>
        <p:spPr>
          <a:xfrm rot="10800000" flipH="1">
            <a:off x="10765584" y="4206350"/>
            <a:ext cx="1110608" cy="108183"/>
          </a:xfrm>
          <a:prstGeom prst="straightConnector1">
            <a:avLst/>
          </a:prstGeom>
          <a:noFill/>
          <a:ln w="38100" cap="flat" cmpd="sng">
            <a:solidFill>
              <a:srgbClr val="0000FF"/>
            </a:solidFill>
            <a:prstDash val="dashDot"/>
            <a:round/>
            <a:headEnd type="none" w="sm" len="sm"/>
            <a:tailEnd type="none" w="sm" len="sm"/>
          </a:ln>
        </p:spPr>
      </p:cxnSp>
      <p:cxnSp>
        <p:nvCxnSpPr>
          <p:cNvPr id="379" name="Google Shape;379;p21"/>
          <p:cNvCxnSpPr/>
          <p:nvPr/>
        </p:nvCxnSpPr>
        <p:spPr>
          <a:xfrm rot="10800000" flipH="1">
            <a:off x="11825866" y="4098839"/>
            <a:ext cx="1110608" cy="108183"/>
          </a:xfrm>
          <a:prstGeom prst="straightConnector1">
            <a:avLst/>
          </a:prstGeom>
          <a:noFill/>
          <a:ln w="38100" cap="flat" cmpd="sng">
            <a:solidFill>
              <a:srgbClr val="0000FF"/>
            </a:solidFill>
            <a:prstDash val="dashDot"/>
            <a:round/>
            <a:headEnd type="none" w="sm" len="sm"/>
            <a:tailEnd type="none" w="sm" len="sm"/>
          </a:ln>
        </p:spPr>
      </p:cxnSp>
      <p:cxnSp>
        <p:nvCxnSpPr>
          <p:cNvPr id="380" name="Google Shape;380;p21"/>
          <p:cNvCxnSpPr/>
          <p:nvPr/>
        </p:nvCxnSpPr>
        <p:spPr>
          <a:xfrm rot="10800000" flipH="1">
            <a:off x="12893562" y="3991329"/>
            <a:ext cx="1110608" cy="108183"/>
          </a:xfrm>
          <a:prstGeom prst="straightConnector1">
            <a:avLst/>
          </a:prstGeom>
          <a:noFill/>
          <a:ln w="38100" cap="flat" cmpd="sng">
            <a:solidFill>
              <a:srgbClr val="0000FF"/>
            </a:solidFill>
            <a:prstDash val="dashDot"/>
            <a:round/>
            <a:headEnd type="none" w="sm" len="sm"/>
            <a:tailEnd type="none" w="sm" len="sm"/>
          </a:ln>
        </p:spPr>
      </p:cxnSp>
      <p:sp>
        <p:nvSpPr>
          <p:cNvPr id="381" name="Google Shape;381;p21"/>
          <p:cNvSpPr/>
          <p:nvPr/>
        </p:nvSpPr>
        <p:spPr>
          <a:xfrm>
            <a:off x="1187390" y="8728850"/>
            <a:ext cx="902183" cy="586568"/>
          </a:xfrm>
          <a:prstGeom prst="rect">
            <a:avLst/>
          </a:prstGeom>
          <a:solidFill>
            <a:srgbClr val="FFFFFF"/>
          </a:solidFill>
          <a:ln w="9525" cap="flat" cmpd="sng">
            <a:solidFill>
              <a:srgbClr val="FFFFFF"/>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cxnSp>
        <p:nvCxnSpPr>
          <p:cNvPr id="382" name="Google Shape;382;p21"/>
          <p:cNvCxnSpPr/>
          <p:nvPr/>
        </p:nvCxnSpPr>
        <p:spPr>
          <a:xfrm>
            <a:off x="693261" y="8503429"/>
            <a:ext cx="1056516" cy="0"/>
          </a:xfrm>
          <a:prstGeom prst="straightConnector1">
            <a:avLst/>
          </a:prstGeom>
          <a:noFill/>
          <a:ln w="28575" cap="flat" cmpd="sng">
            <a:solidFill>
              <a:srgbClr val="0000FF"/>
            </a:solidFill>
            <a:prstDash val="solid"/>
            <a:round/>
            <a:headEnd type="none" w="sm" len="sm"/>
            <a:tailEnd type="none" w="sm" len="sm"/>
          </a:ln>
        </p:spPr>
      </p:cxnSp>
      <p:sp>
        <p:nvSpPr>
          <p:cNvPr id="383" name="Google Shape;383;p21"/>
          <p:cNvSpPr txBox="1"/>
          <p:nvPr/>
        </p:nvSpPr>
        <p:spPr>
          <a:xfrm>
            <a:off x="1360562" y="8177621"/>
            <a:ext cx="4833971" cy="425783"/>
          </a:xfrm>
          <a:prstGeom prst="rect">
            <a:avLst/>
          </a:prstGeom>
          <a:solidFill>
            <a:srgbClr val="FFFFFF"/>
          </a:solidFill>
          <a:ln>
            <a:noFill/>
          </a:ln>
        </p:spPr>
        <p:txBody>
          <a:bodyPr spcFirstLastPara="1" wrap="square" lIns="151232" tIns="151232" rIns="151232" bIns="151232" anchor="t" anchorCtr="0">
            <a:noAutofit/>
          </a:bodyPr>
          <a:lstStyle/>
          <a:p>
            <a:pPr algn="ctr" defTabSz="756300">
              <a:buClr>
                <a:srgbClr val="000000"/>
              </a:buClr>
              <a:buSzPts val="2400"/>
            </a:pPr>
            <a:r>
              <a:rPr lang="en-US" sz="1985" kern="0">
                <a:solidFill>
                  <a:srgbClr val="0035BE"/>
                </a:solidFill>
                <a:latin typeface="Roboto"/>
                <a:ea typeface="Roboto"/>
                <a:cs typeface="Roboto"/>
                <a:sym typeface="Roboto"/>
              </a:rPr>
              <a:t>Полноценный жизненный потенциал</a:t>
            </a:r>
            <a:endParaRPr sz="1985" kern="0">
              <a:solidFill>
                <a:srgbClr val="0035BE"/>
              </a:solidFill>
              <a:latin typeface="Roboto"/>
              <a:ea typeface="Roboto"/>
              <a:cs typeface="Roboto"/>
              <a:sym typeface="Roboto"/>
            </a:endParaRPr>
          </a:p>
        </p:txBody>
      </p:sp>
      <p:cxnSp>
        <p:nvCxnSpPr>
          <p:cNvPr id="384" name="Google Shape;384;p21"/>
          <p:cNvCxnSpPr/>
          <p:nvPr/>
        </p:nvCxnSpPr>
        <p:spPr>
          <a:xfrm>
            <a:off x="693261" y="8881571"/>
            <a:ext cx="715593" cy="0"/>
          </a:xfrm>
          <a:prstGeom prst="straightConnector1">
            <a:avLst/>
          </a:prstGeom>
          <a:noFill/>
          <a:ln w="28575" cap="flat" cmpd="sng">
            <a:solidFill>
              <a:srgbClr val="0000FF"/>
            </a:solidFill>
            <a:prstDash val="dashDot"/>
            <a:round/>
            <a:headEnd type="none" w="sm" len="sm"/>
            <a:tailEnd type="none" w="sm" len="sm"/>
          </a:ln>
        </p:spPr>
      </p:cxnSp>
      <p:sp>
        <p:nvSpPr>
          <p:cNvPr id="385" name="Google Shape;385;p21"/>
          <p:cNvSpPr txBox="1"/>
          <p:nvPr/>
        </p:nvSpPr>
        <p:spPr>
          <a:xfrm>
            <a:off x="1378391" y="8555767"/>
            <a:ext cx="5049840" cy="425783"/>
          </a:xfrm>
          <a:prstGeom prst="rect">
            <a:avLst/>
          </a:prstGeom>
          <a:noFill/>
          <a:ln>
            <a:noFill/>
          </a:ln>
        </p:spPr>
        <p:txBody>
          <a:bodyPr spcFirstLastPara="1" wrap="square" lIns="151232" tIns="151232" rIns="151232" bIns="151232" anchor="t" anchorCtr="0">
            <a:noAutofit/>
          </a:bodyPr>
          <a:lstStyle/>
          <a:p>
            <a:pPr algn="ctr" defTabSz="756300">
              <a:buClr>
                <a:srgbClr val="000000"/>
              </a:buClr>
              <a:buSzPts val="2400"/>
            </a:pPr>
            <a:r>
              <a:rPr lang="en-US" sz="1985" kern="0">
                <a:solidFill>
                  <a:srgbClr val="0035BE"/>
                </a:solidFill>
                <a:latin typeface="Roboto"/>
                <a:ea typeface="Roboto"/>
                <a:cs typeface="Roboto"/>
                <a:sym typeface="Roboto"/>
              </a:rPr>
              <a:t>Частичное восстановление потенциала</a:t>
            </a:r>
            <a:endParaRPr sz="1985" kern="0">
              <a:solidFill>
                <a:srgbClr val="0035BE"/>
              </a:solidFill>
              <a:latin typeface="Roboto"/>
              <a:ea typeface="Roboto"/>
              <a:cs typeface="Roboto"/>
              <a:sym typeface="Roboto"/>
            </a:endParaRPr>
          </a:p>
        </p:txBody>
      </p:sp>
      <p:cxnSp>
        <p:nvCxnSpPr>
          <p:cNvPr id="386" name="Google Shape;386;p21"/>
          <p:cNvCxnSpPr/>
          <p:nvPr/>
        </p:nvCxnSpPr>
        <p:spPr>
          <a:xfrm>
            <a:off x="693261" y="9278251"/>
            <a:ext cx="715593" cy="0"/>
          </a:xfrm>
          <a:prstGeom prst="straightConnector1">
            <a:avLst/>
          </a:prstGeom>
          <a:noFill/>
          <a:ln w="28575" cap="flat" cmpd="sng">
            <a:solidFill>
              <a:srgbClr val="980000"/>
            </a:solidFill>
            <a:prstDash val="solid"/>
            <a:round/>
            <a:headEnd type="none" w="sm" len="sm"/>
            <a:tailEnd type="none" w="sm" len="sm"/>
          </a:ln>
        </p:spPr>
      </p:cxnSp>
      <p:cxnSp>
        <p:nvCxnSpPr>
          <p:cNvPr id="387" name="Google Shape;387;p21"/>
          <p:cNvCxnSpPr/>
          <p:nvPr/>
        </p:nvCxnSpPr>
        <p:spPr>
          <a:xfrm>
            <a:off x="693261" y="8503429"/>
            <a:ext cx="715593" cy="0"/>
          </a:xfrm>
          <a:prstGeom prst="straightConnector1">
            <a:avLst/>
          </a:prstGeom>
          <a:noFill/>
          <a:ln w="28575" cap="flat" cmpd="sng">
            <a:solidFill>
              <a:srgbClr val="0000FF"/>
            </a:solidFill>
            <a:prstDash val="solid"/>
            <a:round/>
            <a:headEnd type="none" w="sm" len="sm"/>
            <a:tailEnd type="none" w="sm" len="sm"/>
          </a:ln>
        </p:spPr>
      </p:cxnSp>
      <p:sp>
        <p:nvSpPr>
          <p:cNvPr id="388" name="Google Shape;388;p21"/>
          <p:cNvSpPr txBox="1"/>
          <p:nvPr/>
        </p:nvSpPr>
        <p:spPr>
          <a:xfrm>
            <a:off x="1215270" y="8915372"/>
            <a:ext cx="5049840" cy="425783"/>
          </a:xfrm>
          <a:prstGeom prst="rect">
            <a:avLst/>
          </a:prstGeom>
          <a:noFill/>
          <a:ln>
            <a:noFill/>
          </a:ln>
        </p:spPr>
        <p:txBody>
          <a:bodyPr spcFirstLastPara="1" wrap="square" lIns="151232" tIns="151232" rIns="151232" bIns="151232" anchor="t" anchorCtr="0">
            <a:noAutofit/>
          </a:bodyPr>
          <a:lstStyle/>
          <a:p>
            <a:pPr algn="ctr" defTabSz="756300">
              <a:buClr>
                <a:srgbClr val="000000"/>
              </a:buClr>
              <a:buSzPts val="2400"/>
            </a:pPr>
            <a:r>
              <a:rPr lang="en-US" sz="1985" kern="0">
                <a:solidFill>
                  <a:srgbClr val="0035BE"/>
                </a:solidFill>
                <a:latin typeface="Roboto"/>
                <a:ea typeface="Roboto"/>
                <a:cs typeface="Roboto"/>
                <a:sym typeface="Roboto"/>
              </a:rPr>
              <a:t>Пониженный жизненный потенциал</a:t>
            </a:r>
            <a:endParaRPr sz="1985" kern="0">
              <a:solidFill>
                <a:srgbClr val="0035BE"/>
              </a:solidFill>
              <a:latin typeface="Roboto"/>
              <a:ea typeface="Roboto"/>
              <a:cs typeface="Roboto"/>
              <a:sym typeface="Roboto"/>
            </a:endParaRPr>
          </a:p>
        </p:txBody>
      </p:sp>
      <p:sp>
        <p:nvSpPr>
          <p:cNvPr id="389" name="Google Shape;389;p21"/>
          <p:cNvSpPr/>
          <p:nvPr/>
        </p:nvSpPr>
        <p:spPr>
          <a:xfrm>
            <a:off x="4501348" y="5776800"/>
            <a:ext cx="115130" cy="111160"/>
          </a:xfrm>
          <a:prstGeom prst="ellipse">
            <a:avLst/>
          </a:prstGeom>
          <a:solidFill>
            <a:srgbClr val="0000FF"/>
          </a:solidFill>
          <a:ln w="9525" cap="flat" cmpd="sng">
            <a:solidFill>
              <a:srgbClr val="595959"/>
            </a:solidFill>
            <a:prstDash val="solid"/>
            <a:round/>
            <a:headEnd type="none" w="sm" len="sm"/>
            <a:tailEnd type="none" w="sm" len="sm"/>
          </a:ln>
        </p:spPr>
        <p:txBody>
          <a:bodyPr spcFirstLastPara="1" wrap="square" lIns="151232" tIns="151232" rIns="151232" bIns="151232" anchor="ctr" anchorCtr="0">
            <a:noAutofit/>
          </a:bodyPr>
          <a:lstStyle/>
          <a:p>
            <a:pPr defTabSz="756300">
              <a:buClr>
                <a:srgbClr val="000000"/>
              </a:buClr>
              <a:buSzPts val="2800"/>
            </a:pPr>
            <a:endParaRPr sz="2316" kern="0">
              <a:solidFill>
                <a:srgbClr val="000000"/>
              </a:solidFill>
              <a:latin typeface="Arial"/>
              <a:ea typeface="Arial"/>
              <a:cs typeface="Arial"/>
              <a:sym typeface="Arial"/>
            </a:endParaRPr>
          </a:p>
        </p:txBody>
      </p:sp>
      <p:sp>
        <p:nvSpPr>
          <p:cNvPr id="390" name="Google Shape;390;p21"/>
          <p:cNvSpPr txBox="1">
            <a:spLocks noGrp="1"/>
          </p:cNvSpPr>
          <p:nvPr>
            <p:ph type="sldNum" idx="12"/>
          </p:nvPr>
        </p:nvSpPr>
        <p:spPr>
          <a:xfrm>
            <a:off x="27710398" y="1619128"/>
            <a:ext cx="1112593" cy="517093"/>
          </a:xfrm>
          <a:prstGeom prst="rect">
            <a:avLst/>
          </a:prstGeom>
          <a:noFill/>
          <a:ln>
            <a:noFill/>
          </a:ln>
        </p:spPr>
        <p:txBody>
          <a:bodyPr spcFirstLastPara="1" wrap="square" lIns="0" tIns="0" rIns="0" bIns="0" anchor="ctr" anchorCtr="0">
            <a:noAutofit/>
          </a:bodyPr>
          <a:lstStyle/>
          <a:p>
            <a:pPr defTabSz="756300"/>
            <a:fld id="{00000000-1234-1234-1234-123412341234}" type="slidenum">
              <a:rPr lang="en-US" kern="0">
                <a:solidFill>
                  <a:srgbClr val="E9EDEE"/>
                </a:solidFill>
              </a:rPr>
              <a:pPr defTabSz="756300"/>
              <a:t>5</a:t>
            </a:fld>
            <a:endParaRPr kern="0">
              <a:solidFill>
                <a:srgbClr val="E9EDEE"/>
              </a:solidFill>
            </a:endParaRPr>
          </a:p>
        </p:txBody>
      </p:sp>
      <p:sp>
        <p:nvSpPr>
          <p:cNvPr id="176" name="Google Shape;212;p20">
            <a:extLst>
              <a:ext uri="{FF2B5EF4-FFF2-40B4-BE49-F238E27FC236}">
                <a16:creationId xmlns:a16="http://schemas.microsoft.com/office/drawing/2014/main" id="{3B61C6F6-FC94-4417-AEFA-99FD9A19AD02}"/>
              </a:ext>
            </a:extLst>
          </p:cNvPr>
          <p:cNvSpPr txBox="1"/>
          <p:nvPr/>
        </p:nvSpPr>
        <p:spPr>
          <a:xfrm>
            <a:off x="538601" y="516716"/>
            <a:ext cx="13353095" cy="486325"/>
          </a:xfrm>
          <a:prstGeom prst="rect">
            <a:avLst/>
          </a:prstGeom>
          <a:noFill/>
          <a:ln>
            <a:noFill/>
          </a:ln>
        </p:spPr>
        <p:txBody>
          <a:bodyPr spcFirstLastPara="1" wrap="square" lIns="0" tIns="0" rIns="0" bIns="0" anchor="t" anchorCtr="0">
            <a:noAutofit/>
          </a:bodyPr>
          <a:lstStyle/>
          <a:p>
            <a:pPr marL="378150" algn="ctr" defTabSz="756300">
              <a:lnSpc>
                <a:spcPct val="131000"/>
              </a:lnSpc>
              <a:buClr>
                <a:srgbClr val="000000"/>
              </a:buClr>
            </a:pPr>
            <a:r>
              <a:rPr lang="ru-RU" sz="3970" kern="0" dirty="0">
                <a:solidFill>
                  <a:srgbClr val="0035BE"/>
                </a:solidFill>
                <a:latin typeface="Roboto Condensed"/>
                <a:ea typeface="Roboto Condensed"/>
                <a:cs typeface="Roboto Condensed"/>
                <a:sym typeface="Roboto Condensed"/>
              </a:rPr>
              <a:t>Исследование компании </a:t>
            </a:r>
            <a:r>
              <a:rPr lang="en-US" sz="3970" kern="0" dirty="0">
                <a:solidFill>
                  <a:srgbClr val="0035BE"/>
                </a:solidFill>
                <a:latin typeface="Roboto Condensed"/>
                <a:ea typeface="Roboto Condensed"/>
                <a:cs typeface="Roboto Condensed"/>
                <a:sym typeface="Roboto Condensed"/>
              </a:rPr>
              <a:t>Deloitte </a:t>
            </a:r>
            <a:r>
              <a:rPr lang="kk-KZ" sz="3970" kern="0" dirty="0" err="1">
                <a:solidFill>
                  <a:srgbClr val="0035BE"/>
                </a:solidFill>
                <a:latin typeface="Roboto Condensed"/>
                <a:ea typeface="Roboto Condensed"/>
                <a:cs typeface="Roboto Condensed"/>
                <a:sym typeface="Roboto Condensed"/>
              </a:rPr>
              <a:t>по</a:t>
            </a:r>
            <a:r>
              <a:rPr lang="kk-KZ" sz="3970" kern="0" dirty="0">
                <a:solidFill>
                  <a:srgbClr val="0035BE"/>
                </a:solidFill>
                <a:latin typeface="Roboto Condensed"/>
                <a:ea typeface="Roboto Condensed"/>
                <a:cs typeface="Roboto Condensed"/>
                <a:sym typeface="Roboto Condensed"/>
              </a:rPr>
              <a:t> </a:t>
            </a:r>
            <a:r>
              <a:rPr lang="kk-KZ" sz="3970" kern="0" dirty="0" err="1">
                <a:solidFill>
                  <a:srgbClr val="0035BE"/>
                </a:solidFill>
                <a:latin typeface="Roboto Condensed"/>
                <a:ea typeface="Roboto Condensed"/>
                <a:cs typeface="Roboto Condensed"/>
                <a:sym typeface="Roboto Condensed"/>
              </a:rPr>
              <a:t>заказу</a:t>
            </a:r>
            <a:r>
              <a:rPr lang="kk-KZ" sz="3970" kern="0" dirty="0">
                <a:solidFill>
                  <a:srgbClr val="0035BE"/>
                </a:solidFill>
                <a:latin typeface="Roboto Condensed"/>
                <a:ea typeface="Roboto Condensed"/>
                <a:cs typeface="Roboto Condensed"/>
                <a:sym typeface="Roboto Condensed"/>
              </a:rPr>
              <a:t> </a:t>
            </a:r>
          </a:p>
          <a:p>
            <a:pPr marL="378150" algn="ctr" defTabSz="756300">
              <a:lnSpc>
                <a:spcPct val="131000"/>
              </a:lnSpc>
              <a:buClr>
                <a:srgbClr val="000000"/>
              </a:buClr>
            </a:pPr>
            <a:r>
              <a:rPr lang="kk-KZ" sz="3970" kern="0" dirty="0" err="1">
                <a:solidFill>
                  <a:srgbClr val="0035BE"/>
                </a:solidFill>
                <a:latin typeface="Roboto Condensed"/>
                <a:ea typeface="Roboto Condensed"/>
                <a:cs typeface="Roboto Condensed"/>
                <a:sym typeface="Roboto Condensed"/>
              </a:rPr>
              <a:t>Правительства</a:t>
            </a:r>
            <a:r>
              <a:rPr lang="kk-KZ" sz="3970" kern="0" dirty="0">
                <a:solidFill>
                  <a:srgbClr val="0035BE"/>
                </a:solidFill>
                <a:latin typeface="Roboto Condensed"/>
                <a:ea typeface="Roboto Condensed"/>
                <a:cs typeface="Roboto Condensed"/>
                <a:sym typeface="Roboto Condensed"/>
              </a:rPr>
              <a:t> </a:t>
            </a:r>
            <a:r>
              <a:rPr lang="kk-KZ" sz="3970" kern="0" dirty="0" err="1">
                <a:solidFill>
                  <a:srgbClr val="0035BE"/>
                </a:solidFill>
                <a:latin typeface="Roboto Condensed"/>
                <a:ea typeface="Roboto Condensed"/>
                <a:cs typeface="Roboto Condensed"/>
                <a:sym typeface="Roboto Condensed"/>
              </a:rPr>
              <a:t>Великобритании</a:t>
            </a:r>
            <a:r>
              <a:rPr lang="kk-KZ" sz="3970" kern="0" dirty="0">
                <a:solidFill>
                  <a:srgbClr val="0035BE"/>
                </a:solidFill>
                <a:latin typeface="Roboto Condensed"/>
                <a:ea typeface="Roboto Condensed"/>
                <a:cs typeface="Roboto Condensed"/>
                <a:sym typeface="Roboto Condensed"/>
              </a:rPr>
              <a:t> 2015 г.</a:t>
            </a:r>
            <a:endParaRPr sz="3970" kern="0" dirty="0">
              <a:solidFill>
                <a:srgbClr val="0035BE"/>
              </a:solidFill>
              <a:latin typeface="Roboto Condensed"/>
              <a:ea typeface="Roboto Condensed"/>
              <a:cs typeface="Roboto Condensed"/>
              <a:sym typeface="Roboto Condensed"/>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63"/>
        <p:cNvGrpSpPr/>
        <p:nvPr/>
      </p:nvGrpSpPr>
      <p:grpSpPr>
        <a:xfrm>
          <a:off x="0" y="0"/>
          <a:ext cx="0" cy="0"/>
          <a:chOff x="0" y="0"/>
          <a:chExt cx="0" cy="0"/>
        </a:xfrm>
      </p:grpSpPr>
      <p:sp>
        <p:nvSpPr>
          <p:cNvPr id="1764" name="Google Shape;1764;p128"/>
          <p:cNvSpPr txBox="1">
            <a:spLocks noGrp="1"/>
          </p:cNvSpPr>
          <p:nvPr>
            <p:ph type="title"/>
          </p:nvPr>
        </p:nvSpPr>
        <p:spPr>
          <a:xfrm>
            <a:off x="1183059" y="1360857"/>
            <a:ext cx="12851386" cy="1514459"/>
          </a:xfrm>
          <a:prstGeom prst="rect">
            <a:avLst/>
          </a:prstGeom>
          <a:noFill/>
          <a:ln>
            <a:noFill/>
          </a:ln>
        </p:spPr>
        <p:txBody>
          <a:bodyPr spcFirstLastPara="1" wrap="square" lIns="0" tIns="0" rIns="0" bIns="0" anchor="t" anchorCtr="0">
            <a:noAutofit/>
          </a:bodyPr>
          <a:lstStyle/>
          <a:p>
            <a:pPr algn="ctr"/>
            <a:r>
              <a:rPr lang="ru" sz="3200" b="1" dirty="0">
                <a:solidFill>
                  <a:srgbClr val="002060"/>
                </a:solidFill>
                <a:latin typeface="Times New Roman" panose="02020603050405020304" pitchFamily="18" charset="0"/>
                <a:cs typeface="Times New Roman" panose="02020603050405020304" pitchFamily="18" charset="0"/>
              </a:rPr>
              <a:t>Вызовы и предпосылки создания Атласа новых профессий </a:t>
            </a:r>
            <a:br>
              <a:rPr lang="ru" sz="3200" b="1" dirty="0">
                <a:solidFill>
                  <a:srgbClr val="002060"/>
                </a:solidFill>
                <a:latin typeface="Times New Roman" panose="02020603050405020304" pitchFamily="18" charset="0"/>
                <a:cs typeface="Times New Roman" panose="02020603050405020304" pitchFamily="18" charset="0"/>
              </a:rPr>
            </a:br>
            <a:r>
              <a:rPr lang="ru" sz="3200" b="1" dirty="0">
                <a:solidFill>
                  <a:srgbClr val="002060"/>
                </a:solidFill>
                <a:latin typeface="Times New Roman" panose="02020603050405020304" pitchFamily="18" charset="0"/>
                <a:cs typeface="Times New Roman" panose="02020603050405020304" pitchFamily="18" charset="0"/>
              </a:rPr>
              <a:t>в Казахстане</a:t>
            </a:r>
            <a:endParaRPr sz="3200" b="1" dirty="0">
              <a:solidFill>
                <a:srgbClr val="002060"/>
              </a:solidFill>
              <a:latin typeface="Times New Roman" panose="02020603050405020304" pitchFamily="18" charset="0"/>
              <a:cs typeface="Times New Roman" panose="02020603050405020304" pitchFamily="18" charset="0"/>
            </a:endParaRPr>
          </a:p>
        </p:txBody>
      </p:sp>
      <p:sp>
        <p:nvSpPr>
          <p:cNvPr id="1765" name="Google Shape;1765;p128"/>
          <p:cNvSpPr/>
          <p:nvPr/>
        </p:nvSpPr>
        <p:spPr>
          <a:xfrm>
            <a:off x="4027835" y="2962778"/>
            <a:ext cx="3045486" cy="2264885"/>
          </a:xfrm>
          <a:prstGeom prst="rect">
            <a:avLst/>
          </a:prstGeom>
          <a:solidFill>
            <a:srgbClr val="FFFFFF"/>
          </a:solidFill>
          <a:ln w="9525" cap="flat" cmpd="sng">
            <a:solidFill>
              <a:srgbClr val="F2F2F2">
                <a:alpha val="98820"/>
              </a:srgbClr>
            </a:solidFill>
            <a:prstDash val="solid"/>
            <a:round/>
            <a:headEnd type="none" w="sm" len="sm"/>
            <a:tailEnd type="none" w="sm" len="sm"/>
          </a:ln>
          <a:effectLst>
            <a:outerShdw blurRad="127000" dist="127000" dir="2700000" algn="tl" rotWithShape="0">
              <a:srgbClr val="000000">
                <a:alpha val="4710"/>
              </a:srgbClr>
            </a:outerShdw>
          </a:effectLst>
        </p:spPr>
        <p:txBody>
          <a:bodyPr spcFirstLastPara="1" wrap="square" lIns="0" tIns="46193" rIns="92385" bIns="46193" anchor="ctr" anchorCtr="0">
            <a:noAutofit/>
          </a:bodyPr>
          <a:lstStyle/>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p:txBody>
      </p:sp>
      <p:sp>
        <p:nvSpPr>
          <p:cNvPr id="1766" name="Google Shape;1766;p128"/>
          <p:cNvSpPr/>
          <p:nvPr/>
        </p:nvSpPr>
        <p:spPr>
          <a:xfrm>
            <a:off x="4035699" y="5155980"/>
            <a:ext cx="3043005" cy="71460"/>
          </a:xfrm>
          <a:prstGeom prst="rect">
            <a:avLst/>
          </a:prstGeom>
          <a:solidFill>
            <a:srgbClr val="1C45DF"/>
          </a:solidFill>
          <a:ln>
            <a:noFill/>
          </a:ln>
          <a:effectLst>
            <a:outerShdw blurRad="50800" dist="38100" dir="5400000" algn="t" rotWithShape="0">
              <a:srgbClr val="000000">
                <a:alpha val="4710"/>
              </a:srgbClr>
            </a:outerShdw>
          </a:effectLst>
        </p:spPr>
        <p:txBody>
          <a:bodyPr spcFirstLastPara="1" wrap="square" lIns="123153" tIns="61576" rIns="123153" bIns="61576" anchor="ctr" anchorCtr="0">
            <a:noAutofit/>
          </a:bodyPr>
          <a:lstStyle/>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p:txBody>
      </p:sp>
      <p:sp>
        <p:nvSpPr>
          <p:cNvPr id="1767" name="Google Shape;1767;p128"/>
          <p:cNvSpPr/>
          <p:nvPr/>
        </p:nvSpPr>
        <p:spPr>
          <a:xfrm>
            <a:off x="11410075" y="2981852"/>
            <a:ext cx="2896611" cy="2157695"/>
          </a:xfrm>
          <a:prstGeom prst="rect">
            <a:avLst/>
          </a:prstGeom>
          <a:solidFill>
            <a:srgbClr val="FFFFFF"/>
          </a:solidFill>
          <a:ln w="9525" cap="flat" cmpd="sng">
            <a:solidFill>
              <a:srgbClr val="F2F2F2">
                <a:alpha val="98820"/>
              </a:srgbClr>
            </a:solidFill>
            <a:prstDash val="solid"/>
            <a:round/>
            <a:headEnd type="none" w="sm" len="sm"/>
            <a:tailEnd type="none" w="sm" len="sm"/>
          </a:ln>
          <a:effectLst>
            <a:outerShdw blurRad="127000" dist="127000" dir="2700000" algn="tl" rotWithShape="0">
              <a:srgbClr val="000000">
                <a:alpha val="4710"/>
              </a:srgbClr>
            </a:outerShdw>
          </a:effectLst>
        </p:spPr>
        <p:txBody>
          <a:bodyPr spcFirstLastPara="1" wrap="square" lIns="0" tIns="46193" rIns="92385" bIns="46193" anchor="ctr" anchorCtr="0">
            <a:noAutofit/>
          </a:bodyPr>
          <a:lstStyle/>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p:txBody>
      </p:sp>
      <p:sp>
        <p:nvSpPr>
          <p:cNvPr id="1768" name="Google Shape;1768;p128"/>
          <p:cNvSpPr/>
          <p:nvPr/>
        </p:nvSpPr>
        <p:spPr>
          <a:xfrm>
            <a:off x="11415220" y="3145242"/>
            <a:ext cx="2792399" cy="1641595"/>
          </a:xfrm>
          <a:prstGeom prst="rect">
            <a:avLst/>
          </a:prstGeom>
          <a:noFill/>
          <a:ln>
            <a:noFill/>
          </a:ln>
        </p:spPr>
        <p:txBody>
          <a:bodyPr spcFirstLastPara="1" wrap="square" lIns="123153" tIns="61576" rIns="123153" bIns="61576" anchor="t" anchorCtr="0">
            <a:noAutofit/>
          </a:bodyPr>
          <a:lstStyle/>
          <a:p>
            <a:pPr algn="ctr" defTabSz="1512600">
              <a:buClr>
                <a:srgbClr val="000000"/>
              </a:buClr>
              <a:defRPr/>
            </a:pPr>
            <a:r>
              <a:rPr lang="ru" sz="1985" kern="0">
                <a:solidFill>
                  <a:srgbClr val="3A3838"/>
                </a:solidFill>
                <a:latin typeface="Times New Roman" panose="02020603050405020304" pitchFamily="18" charset="0"/>
                <a:ea typeface="Roboto Condensed"/>
                <a:cs typeface="Times New Roman" panose="02020603050405020304" pitchFamily="18" charset="0"/>
                <a:sym typeface="Roboto Condensed"/>
              </a:rPr>
              <a:t>Растущий </a:t>
            </a:r>
            <a:r>
              <a:rPr lang="ru" sz="1985" b="1" kern="0">
                <a:solidFill>
                  <a:srgbClr val="3A3838"/>
                </a:solidFill>
                <a:latin typeface="Times New Roman" panose="02020603050405020304" pitchFamily="18" charset="0"/>
                <a:ea typeface="Roboto Condensed"/>
                <a:cs typeface="Times New Roman" panose="02020603050405020304" pitchFamily="18" charset="0"/>
                <a:sym typeface="Roboto Condensed"/>
              </a:rPr>
              <a:t>разрыв</a:t>
            </a:r>
            <a:r>
              <a:rPr lang="ru" sz="1985" kern="0">
                <a:solidFill>
                  <a:srgbClr val="3A3838"/>
                </a:solidFill>
                <a:latin typeface="Times New Roman" panose="02020603050405020304" pitchFamily="18" charset="0"/>
                <a:ea typeface="Roboto Condensed"/>
                <a:cs typeface="Times New Roman" panose="02020603050405020304" pitchFamily="18" charset="0"/>
                <a:sym typeface="Roboto Condensed"/>
              </a:rPr>
              <a:t> между потребностями рынка и классическими образовательными программами;</a:t>
            </a:r>
            <a:endParaRPr sz="1985" kern="0">
              <a:solidFill>
                <a:srgbClr val="000000"/>
              </a:solidFill>
              <a:latin typeface="Times New Roman" panose="02020603050405020304" pitchFamily="18" charset="0"/>
              <a:cs typeface="Times New Roman" panose="02020603050405020304" pitchFamily="18" charset="0"/>
              <a:sym typeface="Arial"/>
            </a:endParaRPr>
          </a:p>
        </p:txBody>
      </p:sp>
      <p:sp>
        <p:nvSpPr>
          <p:cNvPr id="1769" name="Google Shape;1769;p128"/>
          <p:cNvSpPr/>
          <p:nvPr/>
        </p:nvSpPr>
        <p:spPr>
          <a:xfrm>
            <a:off x="11412526" y="5825545"/>
            <a:ext cx="2705555" cy="2157695"/>
          </a:xfrm>
          <a:prstGeom prst="rect">
            <a:avLst/>
          </a:prstGeom>
          <a:solidFill>
            <a:srgbClr val="FFFFFF"/>
          </a:solidFill>
          <a:ln w="9525" cap="flat" cmpd="sng">
            <a:solidFill>
              <a:srgbClr val="F2F2F2">
                <a:alpha val="98820"/>
              </a:srgbClr>
            </a:solidFill>
            <a:prstDash val="solid"/>
            <a:round/>
            <a:headEnd type="none" w="sm" len="sm"/>
            <a:tailEnd type="none" w="sm" len="sm"/>
          </a:ln>
          <a:effectLst>
            <a:outerShdw blurRad="127000" dist="127000" dir="2700000" algn="tl" rotWithShape="0">
              <a:srgbClr val="000000">
                <a:alpha val="4710"/>
              </a:srgbClr>
            </a:outerShdw>
          </a:effectLst>
        </p:spPr>
        <p:txBody>
          <a:bodyPr spcFirstLastPara="1" wrap="square" lIns="0" tIns="46193" rIns="92385" bIns="46193" anchor="ctr" anchorCtr="0">
            <a:noAutofit/>
          </a:bodyPr>
          <a:lstStyle/>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p:txBody>
      </p:sp>
      <p:sp>
        <p:nvSpPr>
          <p:cNvPr id="1770" name="Google Shape;1770;p128"/>
          <p:cNvSpPr/>
          <p:nvPr/>
        </p:nvSpPr>
        <p:spPr>
          <a:xfrm>
            <a:off x="11419513" y="7914916"/>
            <a:ext cx="2703570" cy="67986"/>
          </a:xfrm>
          <a:prstGeom prst="rect">
            <a:avLst/>
          </a:prstGeom>
          <a:solidFill>
            <a:srgbClr val="1C45DF"/>
          </a:solidFill>
          <a:ln>
            <a:noFill/>
          </a:ln>
          <a:effectLst>
            <a:outerShdw blurRad="50800" dist="38100" dir="5400000" algn="t" rotWithShape="0">
              <a:srgbClr val="000000">
                <a:alpha val="4710"/>
              </a:srgbClr>
            </a:outerShdw>
          </a:effectLst>
        </p:spPr>
        <p:txBody>
          <a:bodyPr spcFirstLastPara="1" wrap="square" lIns="123153" tIns="61576" rIns="123153" bIns="61576" anchor="ctr" anchorCtr="0">
            <a:noAutofit/>
          </a:bodyPr>
          <a:lstStyle/>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p:txBody>
      </p:sp>
      <p:sp>
        <p:nvSpPr>
          <p:cNvPr id="1771" name="Google Shape;1771;p128"/>
          <p:cNvSpPr/>
          <p:nvPr/>
        </p:nvSpPr>
        <p:spPr>
          <a:xfrm>
            <a:off x="7936010" y="5825545"/>
            <a:ext cx="2705555" cy="2157695"/>
          </a:xfrm>
          <a:prstGeom prst="rect">
            <a:avLst/>
          </a:prstGeom>
          <a:solidFill>
            <a:srgbClr val="FFFFFF"/>
          </a:solidFill>
          <a:ln w="9525" cap="flat" cmpd="sng">
            <a:solidFill>
              <a:srgbClr val="F2F2F2">
                <a:alpha val="98820"/>
              </a:srgbClr>
            </a:solidFill>
            <a:prstDash val="solid"/>
            <a:round/>
            <a:headEnd type="none" w="sm" len="sm"/>
            <a:tailEnd type="none" w="sm" len="sm"/>
          </a:ln>
          <a:effectLst>
            <a:outerShdw blurRad="127000" dist="127000" dir="2700000" algn="tl" rotWithShape="0">
              <a:srgbClr val="000000">
                <a:alpha val="4710"/>
              </a:srgbClr>
            </a:outerShdw>
          </a:effectLst>
        </p:spPr>
        <p:txBody>
          <a:bodyPr spcFirstLastPara="1" wrap="square" lIns="0" tIns="46193" rIns="92385" bIns="46193" anchor="ctr" anchorCtr="0">
            <a:noAutofit/>
          </a:bodyPr>
          <a:lstStyle/>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p:txBody>
      </p:sp>
      <p:sp>
        <p:nvSpPr>
          <p:cNvPr id="1772" name="Google Shape;1772;p128"/>
          <p:cNvSpPr/>
          <p:nvPr/>
        </p:nvSpPr>
        <p:spPr>
          <a:xfrm>
            <a:off x="7942997" y="7914916"/>
            <a:ext cx="2703570" cy="67986"/>
          </a:xfrm>
          <a:prstGeom prst="rect">
            <a:avLst/>
          </a:prstGeom>
          <a:solidFill>
            <a:srgbClr val="1C45DF"/>
          </a:solidFill>
          <a:ln>
            <a:noFill/>
          </a:ln>
          <a:effectLst>
            <a:outerShdw blurRad="50800" dist="38100" dir="5400000" algn="t" rotWithShape="0">
              <a:srgbClr val="000000">
                <a:alpha val="4710"/>
              </a:srgbClr>
            </a:outerShdw>
          </a:effectLst>
        </p:spPr>
        <p:txBody>
          <a:bodyPr spcFirstLastPara="1" wrap="square" lIns="123153" tIns="61576" rIns="123153" bIns="61576" anchor="ctr" anchorCtr="0">
            <a:noAutofit/>
          </a:bodyPr>
          <a:lstStyle/>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p:txBody>
      </p:sp>
      <p:sp>
        <p:nvSpPr>
          <p:cNvPr id="1773" name="Google Shape;1773;p128"/>
          <p:cNvSpPr/>
          <p:nvPr/>
        </p:nvSpPr>
        <p:spPr>
          <a:xfrm>
            <a:off x="7944236" y="2972268"/>
            <a:ext cx="2792399" cy="2264885"/>
          </a:xfrm>
          <a:prstGeom prst="rect">
            <a:avLst/>
          </a:prstGeom>
          <a:solidFill>
            <a:srgbClr val="FFFFFF"/>
          </a:solidFill>
          <a:ln w="9525" cap="flat" cmpd="sng">
            <a:solidFill>
              <a:srgbClr val="F2F2F2">
                <a:alpha val="98820"/>
              </a:srgbClr>
            </a:solidFill>
            <a:prstDash val="solid"/>
            <a:round/>
            <a:headEnd type="none" w="sm" len="sm"/>
            <a:tailEnd type="none" w="sm" len="sm"/>
          </a:ln>
          <a:effectLst>
            <a:outerShdw blurRad="127000" dist="127000" dir="2700000" algn="tl" rotWithShape="0">
              <a:srgbClr val="000000">
                <a:alpha val="4710"/>
              </a:srgbClr>
            </a:outerShdw>
          </a:effectLst>
        </p:spPr>
        <p:txBody>
          <a:bodyPr spcFirstLastPara="1" wrap="square" lIns="0" tIns="46193" rIns="92385" bIns="46193" anchor="ctr" anchorCtr="0">
            <a:noAutofit/>
          </a:bodyPr>
          <a:lstStyle/>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p:txBody>
      </p:sp>
      <p:sp>
        <p:nvSpPr>
          <p:cNvPr id="1774" name="Google Shape;1774;p128"/>
          <p:cNvSpPr/>
          <p:nvPr/>
        </p:nvSpPr>
        <p:spPr>
          <a:xfrm>
            <a:off x="7951202" y="5156170"/>
            <a:ext cx="2792399" cy="67986"/>
          </a:xfrm>
          <a:prstGeom prst="rect">
            <a:avLst/>
          </a:prstGeom>
          <a:solidFill>
            <a:srgbClr val="1C45DF"/>
          </a:solidFill>
          <a:ln>
            <a:noFill/>
          </a:ln>
          <a:effectLst>
            <a:outerShdw blurRad="50800" dist="38100" dir="5400000" algn="t" rotWithShape="0">
              <a:srgbClr val="000000">
                <a:alpha val="4710"/>
              </a:srgbClr>
            </a:outerShdw>
          </a:effectLst>
        </p:spPr>
        <p:txBody>
          <a:bodyPr spcFirstLastPara="1" wrap="square" lIns="123153" tIns="61576" rIns="123153" bIns="61576" anchor="ctr" anchorCtr="0">
            <a:noAutofit/>
          </a:bodyPr>
          <a:lstStyle/>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p:txBody>
      </p:sp>
      <p:sp>
        <p:nvSpPr>
          <p:cNvPr id="1775" name="Google Shape;1775;p128"/>
          <p:cNvSpPr/>
          <p:nvPr/>
        </p:nvSpPr>
        <p:spPr>
          <a:xfrm>
            <a:off x="4001123" y="5825550"/>
            <a:ext cx="3043005" cy="2157695"/>
          </a:xfrm>
          <a:prstGeom prst="rect">
            <a:avLst/>
          </a:prstGeom>
          <a:solidFill>
            <a:srgbClr val="FFFFFF"/>
          </a:solidFill>
          <a:ln w="9525" cap="flat" cmpd="sng">
            <a:solidFill>
              <a:srgbClr val="F2F2F2">
                <a:alpha val="98820"/>
              </a:srgbClr>
            </a:solidFill>
            <a:prstDash val="solid"/>
            <a:round/>
            <a:headEnd type="none" w="sm" len="sm"/>
            <a:tailEnd type="none" w="sm" len="sm"/>
          </a:ln>
          <a:effectLst>
            <a:outerShdw blurRad="127000" dist="127000" dir="2700000" algn="tl" rotWithShape="0">
              <a:srgbClr val="000000">
                <a:alpha val="4710"/>
              </a:srgbClr>
            </a:outerShdw>
          </a:effectLst>
        </p:spPr>
        <p:txBody>
          <a:bodyPr spcFirstLastPara="1" wrap="square" lIns="0" tIns="46193" rIns="92385" bIns="46193" anchor="ctr" anchorCtr="0">
            <a:noAutofit/>
          </a:bodyPr>
          <a:lstStyle/>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p:txBody>
      </p:sp>
      <p:sp>
        <p:nvSpPr>
          <p:cNvPr id="1776" name="Google Shape;1776;p128"/>
          <p:cNvSpPr/>
          <p:nvPr/>
        </p:nvSpPr>
        <p:spPr>
          <a:xfrm>
            <a:off x="4006026" y="7911568"/>
            <a:ext cx="3043005" cy="71460"/>
          </a:xfrm>
          <a:prstGeom prst="rect">
            <a:avLst/>
          </a:prstGeom>
          <a:solidFill>
            <a:srgbClr val="1C45DF"/>
          </a:solidFill>
          <a:ln>
            <a:noFill/>
          </a:ln>
          <a:effectLst>
            <a:outerShdw blurRad="50800" dist="38100" dir="5400000" algn="t" rotWithShape="0">
              <a:srgbClr val="000000">
                <a:alpha val="4710"/>
              </a:srgbClr>
            </a:outerShdw>
          </a:effectLst>
        </p:spPr>
        <p:txBody>
          <a:bodyPr spcFirstLastPara="1" wrap="square" lIns="123153" tIns="61576" rIns="123153" bIns="61576" anchor="ctr" anchorCtr="0">
            <a:noAutofit/>
          </a:bodyPr>
          <a:lstStyle/>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p:txBody>
      </p:sp>
      <p:sp>
        <p:nvSpPr>
          <p:cNvPr id="1777" name="Google Shape;1777;p128"/>
          <p:cNvSpPr/>
          <p:nvPr/>
        </p:nvSpPr>
        <p:spPr>
          <a:xfrm>
            <a:off x="649939" y="5825550"/>
            <a:ext cx="2794384" cy="2157695"/>
          </a:xfrm>
          <a:prstGeom prst="rect">
            <a:avLst/>
          </a:prstGeom>
          <a:solidFill>
            <a:srgbClr val="FFFFFF"/>
          </a:solidFill>
          <a:ln w="9525" cap="flat" cmpd="sng">
            <a:solidFill>
              <a:srgbClr val="F2F2F2">
                <a:alpha val="98820"/>
              </a:srgbClr>
            </a:solidFill>
            <a:prstDash val="solid"/>
            <a:round/>
            <a:headEnd type="none" w="sm" len="sm"/>
            <a:tailEnd type="none" w="sm" len="sm"/>
          </a:ln>
          <a:effectLst>
            <a:outerShdw blurRad="127000" dist="127000" dir="2700000" algn="tl" rotWithShape="0">
              <a:srgbClr val="000000">
                <a:alpha val="4710"/>
              </a:srgbClr>
            </a:outerShdw>
          </a:effectLst>
        </p:spPr>
        <p:txBody>
          <a:bodyPr spcFirstLastPara="1" wrap="square" lIns="0" tIns="46193" rIns="92385" bIns="46193" anchor="ctr" anchorCtr="0">
            <a:noAutofit/>
          </a:bodyPr>
          <a:lstStyle/>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p:txBody>
      </p:sp>
      <p:sp>
        <p:nvSpPr>
          <p:cNvPr id="1778" name="Google Shape;1778;p128"/>
          <p:cNvSpPr/>
          <p:nvPr/>
        </p:nvSpPr>
        <p:spPr>
          <a:xfrm>
            <a:off x="657156" y="7914921"/>
            <a:ext cx="2792399" cy="67986"/>
          </a:xfrm>
          <a:prstGeom prst="rect">
            <a:avLst/>
          </a:prstGeom>
          <a:solidFill>
            <a:srgbClr val="1C45DF"/>
          </a:solidFill>
          <a:ln>
            <a:noFill/>
          </a:ln>
          <a:effectLst>
            <a:outerShdw blurRad="50800" dist="38100" dir="5400000" algn="t" rotWithShape="0">
              <a:srgbClr val="000000">
                <a:alpha val="4710"/>
              </a:srgbClr>
            </a:outerShdw>
          </a:effectLst>
        </p:spPr>
        <p:txBody>
          <a:bodyPr spcFirstLastPara="1" wrap="square" lIns="123153" tIns="61576" rIns="123153" bIns="61576" anchor="ctr" anchorCtr="0">
            <a:noAutofit/>
          </a:bodyPr>
          <a:lstStyle/>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p:txBody>
      </p:sp>
      <p:sp>
        <p:nvSpPr>
          <p:cNvPr id="1779" name="Google Shape;1779;p128"/>
          <p:cNvSpPr/>
          <p:nvPr/>
        </p:nvSpPr>
        <p:spPr>
          <a:xfrm>
            <a:off x="603973" y="2962778"/>
            <a:ext cx="2891649" cy="2176553"/>
          </a:xfrm>
          <a:prstGeom prst="rect">
            <a:avLst/>
          </a:prstGeom>
          <a:solidFill>
            <a:srgbClr val="FFFFFF"/>
          </a:solidFill>
          <a:ln w="9525" cap="flat" cmpd="sng">
            <a:solidFill>
              <a:srgbClr val="F2F2F2">
                <a:alpha val="98820"/>
              </a:srgbClr>
            </a:solidFill>
            <a:prstDash val="solid"/>
            <a:round/>
            <a:headEnd type="none" w="sm" len="sm"/>
            <a:tailEnd type="none" w="sm" len="sm"/>
          </a:ln>
          <a:effectLst>
            <a:outerShdw blurRad="127000" dist="127000" dir="2700000" algn="tl" rotWithShape="0">
              <a:srgbClr val="000000">
                <a:alpha val="4710"/>
              </a:srgbClr>
            </a:outerShdw>
          </a:effectLst>
        </p:spPr>
        <p:txBody>
          <a:bodyPr spcFirstLastPara="1" wrap="square" lIns="0" tIns="46193" rIns="92385" bIns="46193" anchor="ctr" anchorCtr="0">
            <a:noAutofit/>
          </a:bodyPr>
          <a:lstStyle/>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a:p>
            <a:pPr defTabSz="1512600">
              <a:buClr>
                <a:srgbClr val="000000"/>
              </a:buClr>
              <a:defRPr/>
            </a:pPr>
            <a:endParaRPr sz="1489" kern="0">
              <a:solidFill>
                <a:srgbClr val="000000"/>
              </a:solidFill>
              <a:latin typeface="Times New Roman" panose="02020603050405020304" pitchFamily="18" charset="0"/>
              <a:ea typeface="Roboto Light"/>
              <a:cs typeface="Times New Roman" panose="02020603050405020304" pitchFamily="18" charset="0"/>
              <a:sym typeface="Roboto Light"/>
            </a:endParaRPr>
          </a:p>
        </p:txBody>
      </p:sp>
      <p:sp>
        <p:nvSpPr>
          <p:cNvPr id="1780" name="Google Shape;1780;p128"/>
          <p:cNvSpPr/>
          <p:nvPr/>
        </p:nvSpPr>
        <p:spPr>
          <a:xfrm>
            <a:off x="7587335" y="3186441"/>
            <a:ext cx="3424125" cy="1680303"/>
          </a:xfrm>
          <a:prstGeom prst="rect">
            <a:avLst/>
          </a:prstGeom>
          <a:noFill/>
          <a:ln>
            <a:noFill/>
          </a:ln>
        </p:spPr>
        <p:txBody>
          <a:bodyPr spcFirstLastPara="1" wrap="square" lIns="123153" tIns="61576" rIns="123153" bIns="61576" anchor="t" anchorCtr="0">
            <a:noAutofit/>
          </a:bodyPr>
          <a:lstStyle/>
          <a:p>
            <a:pPr algn="ctr" defTabSz="1512600">
              <a:buClr>
                <a:srgbClr val="000000"/>
              </a:buClr>
              <a:defRPr/>
            </a:pPr>
            <a:r>
              <a:rPr lang="ru" sz="2150" kern="0">
                <a:solidFill>
                  <a:srgbClr val="3A3838"/>
                </a:solidFill>
                <a:latin typeface="Times New Roman" panose="02020603050405020304" pitchFamily="18" charset="0"/>
                <a:ea typeface="Roboto Condensed"/>
                <a:cs typeface="Times New Roman" panose="02020603050405020304" pitchFamily="18" charset="0"/>
                <a:sym typeface="Roboto Condensed"/>
              </a:rPr>
              <a:t>Растущая скорость </a:t>
            </a:r>
            <a:r>
              <a:rPr lang="ru" sz="2150" b="1" kern="0">
                <a:solidFill>
                  <a:srgbClr val="3A3838"/>
                </a:solidFill>
                <a:latin typeface="Times New Roman" panose="02020603050405020304" pitchFamily="18" charset="0"/>
                <a:ea typeface="Roboto Condensed"/>
                <a:cs typeface="Times New Roman" panose="02020603050405020304" pitchFamily="18" charset="0"/>
                <a:sym typeface="Roboto Condensed"/>
              </a:rPr>
              <a:t>технологических изменений </a:t>
            </a:r>
            <a:r>
              <a:rPr lang="ru" sz="2150" kern="0">
                <a:solidFill>
                  <a:srgbClr val="3A3838"/>
                </a:solidFill>
                <a:latin typeface="Times New Roman" panose="02020603050405020304" pitchFamily="18" charset="0"/>
                <a:ea typeface="Roboto Condensed"/>
                <a:cs typeface="Times New Roman" panose="02020603050405020304" pitchFamily="18" charset="0"/>
                <a:sym typeface="Roboto Condensed"/>
              </a:rPr>
              <a:t>и их внедрение на рынке</a:t>
            </a:r>
            <a:endParaRPr sz="2150" kern="0">
              <a:solidFill>
                <a:srgbClr val="3A3838"/>
              </a:solidFill>
              <a:latin typeface="Times New Roman" panose="02020603050405020304" pitchFamily="18" charset="0"/>
              <a:ea typeface="Roboto Condensed"/>
              <a:cs typeface="Times New Roman" panose="02020603050405020304" pitchFamily="18" charset="0"/>
              <a:sym typeface="Roboto Condensed"/>
            </a:endParaRPr>
          </a:p>
          <a:p>
            <a:pPr marL="462183" indent="-315125" algn="just" defTabSz="1512600">
              <a:buClr>
                <a:srgbClr val="000000"/>
              </a:buClr>
              <a:buSzPts val="1500"/>
              <a:defRPr/>
            </a:pPr>
            <a:endParaRPr sz="2481" kern="0">
              <a:solidFill>
                <a:srgbClr val="3A3838"/>
              </a:solidFill>
              <a:latin typeface="Times New Roman" panose="02020603050405020304" pitchFamily="18" charset="0"/>
              <a:ea typeface="Roboto Condensed"/>
              <a:cs typeface="Times New Roman" panose="02020603050405020304" pitchFamily="18" charset="0"/>
              <a:sym typeface="Roboto Condensed"/>
            </a:endParaRPr>
          </a:p>
        </p:txBody>
      </p:sp>
      <p:sp>
        <p:nvSpPr>
          <p:cNvPr id="1781" name="Google Shape;1781;p128"/>
          <p:cNvSpPr/>
          <p:nvPr/>
        </p:nvSpPr>
        <p:spPr>
          <a:xfrm>
            <a:off x="4138077" y="2992459"/>
            <a:ext cx="2896611" cy="1947285"/>
          </a:xfrm>
          <a:prstGeom prst="rect">
            <a:avLst/>
          </a:prstGeom>
          <a:noFill/>
          <a:ln>
            <a:noFill/>
          </a:ln>
        </p:spPr>
        <p:txBody>
          <a:bodyPr spcFirstLastPara="1" wrap="square" lIns="123153" tIns="61576" rIns="123153" bIns="61576" anchor="t" anchorCtr="0">
            <a:noAutofit/>
          </a:bodyPr>
          <a:lstStyle/>
          <a:p>
            <a:pPr algn="ctr" defTabSz="1512600">
              <a:buClr>
                <a:srgbClr val="000000"/>
              </a:buClr>
              <a:defRPr/>
            </a:pPr>
            <a:r>
              <a:rPr lang="ru" sz="1985" kern="0">
                <a:solidFill>
                  <a:srgbClr val="3A3838"/>
                </a:solidFill>
                <a:latin typeface="Times New Roman" panose="02020603050405020304" pitchFamily="18" charset="0"/>
                <a:ea typeface="Roboto Condensed"/>
                <a:cs typeface="Times New Roman" panose="02020603050405020304" pitchFamily="18" charset="0"/>
                <a:sym typeface="Roboto Condensed"/>
              </a:rPr>
              <a:t>Необходимость перехода в </a:t>
            </a:r>
            <a:r>
              <a:rPr lang="ru" sz="1985" b="1" kern="0">
                <a:solidFill>
                  <a:srgbClr val="3A3838"/>
                </a:solidFill>
                <a:latin typeface="Times New Roman" panose="02020603050405020304" pitchFamily="18" charset="0"/>
                <a:ea typeface="Roboto Condensed"/>
                <a:cs typeface="Times New Roman" panose="02020603050405020304" pitchFamily="18" charset="0"/>
                <a:sym typeface="Roboto Condensed"/>
              </a:rPr>
              <a:t>«цифровую экономику» </a:t>
            </a:r>
            <a:r>
              <a:rPr lang="ru" sz="1985" kern="0">
                <a:solidFill>
                  <a:srgbClr val="3A3838"/>
                </a:solidFill>
                <a:latin typeface="Times New Roman" panose="02020603050405020304" pitchFamily="18" charset="0"/>
                <a:ea typeface="Roboto Condensed"/>
                <a:cs typeface="Times New Roman" panose="02020603050405020304" pitchFamily="18" charset="0"/>
                <a:sym typeface="Roboto Condensed"/>
              </a:rPr>
              <a:t>для сохранения конкурентоспособности на глобальных рынках</a:t>
            </a:r>
            <a:endParaRPr sz="1985" kern="0">
              <a:solidFill>
                <a:srgbClr val="000000"/>
              </a:solidFill>
              <a:latin typeface="Times New Roman" panose="02020603050405020304" pitchFamily="18" charset="0"/>
              <a:ea typeface="Arial"/>
              <a:cs typeface="Times New Roman" panose="02020603050405020304" pitchFamily="18" charset="0"/>
              <a:sym typeface="Arial"/>
            </a:endParaRPr>
          </a:p>
        </p:txBody>
      </p:sp>
      <p:sp>
        <p:nvSpPr>
          <p:cNvPr id="1782" name="Google Shape;1782;p128"/>
          <p:cNvSpPr/>
          <p:nvPr/>
        </p:nvSpPr>
        <p:spPr>
          <a:xfrm>
            <a:off x="424168" y="5888419"/>
            <a:ext cx="3283686" cy="1680303"/>
          </a:xfrm>
          <a:prstGeom prst="rect">
            <a:avLst/>
          </a:prstGeom>
          <a:noFill/>
          <a:ln>
            <a:noFill/>
          </a:ln>
        </p:spPr>
        <p:txBody>
          <a:bodyPr spcFirstLastPara="1" wrap="square" lIns="123153" tIns="61576" rIns="123153" bIns="61576" anchor="t" anchorCtr="0">
            <a:noAutofit/>
          </a:bodyPr>
          <a:lstStyle/>
          <a:p>
            <a:pPr marL="462183" indent="-315125" algn="ctr" defTabSz="1512600">
              <a:buClr>
                <a:srgbClr val="000000"/>
              </a:buClr>
              <a:buSzPts val="1500"/>
              <a:defRPr/>
            </a:pPr>
            <a:endParaRPr sz="2481" kern="0">
              <a:solidFill>
                <a:srgbClr val="3A3838"/>
              </a:solidFill>
              <a:latin typeface="Times New Roman" panose="02020603050405020304" pitchFamily="18" charset="0"/>
              <a:ea typeface="Roboto Condensed"/>
              <a:cs typeface="Times New Roman" panose="02020603050405020304" pitchFamily="18" charset="0"/>
              <a:sym typeface="Roboto Condensed"/>
            </a:endParaRPr>
          </a:p>
          <a:p>
            <a:pPr algn="ctr" defTabSz="1512600">
              <a:buClr>
                <a:srgbClr val="000000"/>
              </a:buClr>
              <a:defRPr/>
            </a:pPr>
            <a:r>
              <a:rPr lang="ru" sz="2150" kern="0">
                <a:solidFill>
                  <a:srgbClr val="3A3838"/>
                </a:solidFill>
                <a:latin typeface="Times New Roman" panose="02020603050405020304" pitchFamily="18" charset="0"/>
                <a:ea typeface="Roboto Condensed"/>
                <a:cs typeface="Times New Roman" panose="02020603050405020304" pitchFamily="18" charset="0"/>
                <a:sym typeface="Roboto Condensed"/>
              </a:rPr>
              <a:t>Нет эффективных инструментов повышающих </a:t>
            </a:r>
            <a:r>
              <a:rPr lang="ru" sz="2150" b="1" kern="0">
                <a:solidFill>
                  <a:srgbClr val="3A3838"/>
                </a:solidFill>
                <a:latin typeface="Times New Roman" panose="02020603050405020304" pitchFamily="18" charset="0"/>
                <a:ea typeface="Roboto Condensed"/>
                <a:cs typeface="Times New Roman" panose="02020603050405020304" pitchFamily="18" charset="0"/>
                <a:sym typeface="Roboto Condensed"/>
              </a:rPr>
              <a:t>имидж рабочих профессий</a:t>
            </a:r>
            <a:endParaRPr sz="2150" b="1" kern="0">
              <a:solidFill>
                <a:srgbClr val="3A3838"/>
              </a:solidFill>
              <a:latin typeface="Times New Roman" panose="02020603050405020304" pitchFamily="18" charset="0"/>
              <a:ea typeface="Roboto Condensed"/>
              <a:cs typeface="Times New Roman" panose="02020603050405020304" pitchFamily="18" charset="0"/>
              <a:sym typeface="Roboto Condensed"/>
            </a:endParaRPr>
          </a:p>
        </p:txBody>
      </p:sp>
      <p:sp>
        <p:nvSpPr>
          <p:cNvPr id="1783" name="Google Shape;1783;p128"/>
          <p:cNvSpPr/>
          <p:nvPr/>
        </p:nvSpPr>
        <p:spPr>
          <a:xfrm>
            <a:off x="557606" y="3058232"/>
            <a:ext cx="3050945" cy="1985496"/>
          </a:xfrm>
          <a:prstGeom prst="rect">
            <a:avLst/>
          </a:prstGeom>
          <a:noFill/>
          <a:ln>
            <a:noFill/>
          </a:ln>
        </p:spPr>
        <p:txBody>
          <a:bodyPr spcFirstLastPara="1" wrap="square" lIns="123153" tIns="61576" rIns="123153" bIns="61576" anchor="t" anchorCtr="0">
            <a:noAutofit/>
          </a:bodyPr>
          <a:lstStyle/>
          <a:p>
            <a:pPr algn="ctr" defTabSz="1512600">
              <a:buClr>
                <a:srgbClr val="000000"/>
              </a:buClr>
              <a:defRPr/>
            </a:pPr>
            <a:r>
              <a:rPr lang="ru" sz="2150" kern="0" dirty="0">
                <a:solidFill>
                  <a:srgbClr val="3A3838"/>
                </a:solidFill>
                <a:latin typeface="Times New Roman" panose="02020603050405020304" pitchFamily="18" charset="0"/>
                <a:ea typeface="Roboto Condensed"/>
                <a:cs typeface="Times New Roman" panose="02020603050405020304" pitchFamily="18" charset="0"/>
                <a:sym typeface="Roboto Condensed"/>
              </a:rPr>
              <a:t>Нет системности в</a:t>
            </a:r>
            <a:r>
              <a:rPr lang="ru" sz="2150" b="1" kern="0" dirty="0">
                <a:solidFill>
                  <a:srgbClr val="3A3838"/>
                </a:solidFill>
                <a:latin typeface="Times New Roman" panose="02020603050405020304" pitchFamily="18" charset="0"/>
                <a:ea typeface="Roboto Condensed"/>
                <a:cs typeface="Times New Roman" panose="02020603050405020304" pitchFamily="18" charset="0"/>
                <a:sym typeface="Roboto Condensed"/>
              </a:rPr>
              <a:t> прогнозировании </a:t>
            </a:r>
            <a:r>
              <a:rPr lang="ru" sz="2150" kern="0" dirty="0">
                <a:solidFill>
                  <a:srgbClr val="3A3838"/>
                </a:solidFill>
                <a:latin typeface="Times New Roman" panose="02020603050405020304" pitchFamily="18" charset="0"/>
                <a:ea typeface="Roboto Condensed"/>
                <a:cs typeface="Times New Roman" panose="02020603050405020304" pitchFamily="18" charset="0"/>
                <a:sym typeface="Roboto Condensed"/>
              </a:rPr>
              <a:t>потребных компетенций/навыков и квалификаций для экономики</a:t>
            </a:r>
            <a:endParaRPr sz="2481" kern="0" dirty="0">
              <a:solidFill>
                <a:srgbClr val="3A3838"/>
              </a:solidFill>
              <a:latin typeface="Times New Roman" panose="02020603050405020304" pitchFamily="18" charset="0"/>
              <a:ea typeface="Roboto Condensed"/>
              <a:cs typeface="Times New Roman" panose="02020603050405020304" pitchFamily="18" charset="0"/>
              <a:sym typeface="Roboto Condensed"/>
            </a:endParaRPr>
          </a:p>
        </p:txBody>
      </p:sp>
      <p:sp>
        <p:nvSpPr>
          <p:cNvPr id="1784" name="Google Shape;1784;p128"/>
          <p:cNvSpPr/>
          <p:nvPr/>
        </p:nvSpPr>
        <p:spPr>
          <a:xfrm>
            <a:off x="7831017" y="5997563"/>
            <a:ext cx="2889168" cy="1641595"/>
          </a:xfrm>
          <a:prstGeom prst="rect">
            <a:avLst/>
          </a:prstGeom>
          <a:noFill/>
          <a:ln>
            <a:noFill/>
          </a:ln>
        </p:spPr>
        <p:txBody>
          <a:bodyPr spcFirstLastPara="1" wrap="square" lIns="123153" tIns="61576" rIns="123153" bIns="61576" anchor="t" anchorCtr="0">
            <a:noAutofit/>
          </a:bodyPr>
          <a:lstStyle/>
          <a:p>
            <a:pPr algn="ctr" defTabSz="1512600">
              <a:buClr>
                <a:srgbClr val="000000"/>
              </a:buClr>
              <a:defRPr/>
            </a:pPr>
            <a:r>
              <a:rPr lang="ru" sz="2150" kern="0">
                <a:solidFill>
                  <a:srgbClr val="3A3838"/>
                </a:solidFill>
                <a:latin typeface="Times New Roman" panose="02020603050405020304" pitchFamily="18" charset="0"/>
                <a:ea typeface="Roboto Condensed"/>
                <a:cs typeface="Times New Roman" panose="02020603050405020304" pitchFamily="18" charset="0"/>
                <a:sym typeface="Roboto Condensed"/>
              </a:rPr>
              <a:t>Дисбаланс квалификаций и </a:t>
            </a:r>
            <a:r>
              <a:rPr lang="ru" sz="2150" b="1" kern="0">
                <a:solidFill>
                  <a:srgbClr val="3A3838"/>
                </a:solidFill>
                <a:latin typeface="Times New Roman" panose="02020603050405020304" pitchFamily="18" charset="0"/>
                <a:ea typeface="Roboto Condensed"/>
                <a:cs typeface="Times New Roman" panose="02020603050405020304" pitchFamily="18" charset="0"/>
                <a:sym typeface="Roboto Condensed"/>
              </a:rPr>
              <a:t>несоответствие навыков </a:t>
            </a:r>
            <a:r>
              <a:rPr lang="ru" sz="2150" kern="0">
                <a:solidFill>
                  <a:srgbClr val="3A3838"/>
                </a:solidFill>
                <a:latin typeface="Times New Roman" panose="02020603050405020304" pitchFamily="18" charset="0"/>
                <a:ea typeface="Roboto Condensed"/>
                <a:cs typeface="Times New Roman" panose="02020603050405020304" pitchFamily="18" charset="0"/>
                <a:sym typeface="Roboto Condensed"/>
              </a:rPr>
              <a:t>рабочей силы</a:t>
            </a:r>
            <a:endParaRPr sz="2150" kern="0">
              <a:solidFill>
                <a:srgbClr val="3A3838"/>
              </a:solidFill>
              <a:latin typeface="Times New Roman" panose="02020603050405020304" pitchFamily="18" charset="0"/>
              <a:ea typeface="Roboto Condensed"/>
              <a:cs typeface="Times New Roman" panose="02020603050405020304" pitchFamily="18" charset="0"/>
              <a:sym typeface="Roboto Condensed"/>
            </a:endParaRPr>
          </a:p>
          <a:p>
            <a:pPr marL="462183" indent="-315125" algn="just" defTabSz="1512600">
              <a:buClr>
                <a:srgbClr val="000000"/>
              </a:buClr>
              <a:buSzPts val="1300"/>
              <a:defRPr/>
            </a:pPr>
            <a:endParaRPr sz="2150" kern="0">
              <a:solidFill>
                <a:srgbClr val="3A3838"/>
              </a:solidFill>
              <a:latin typeface="Times New Roman" panose="02020603050405020304" pitchFamily="18" charset="0"/>
              <a:ea typeface="Roboto Condensed"/>
              <a:cs typeface="Times New Roman" panose="02020603050405020304" pitchFamily="18" charset="0"/>
              <a:sym typeface="Roboto Condensed"/>
            </a:endParaRPr>
          </a:p>
        </p:txBody>
      </p:sp>
      <p:sp>
        <p:nvSpPr>
          <p:cNvPr id="1785" name="Google Shape;1785;p128"/>
          <p:cNvSpPr/>
          <p:nvPr/>
        </p:nvSpPr>
        <p:spPr>
          <a:xfrm>
            <a:off x="4241914" y="5597563"/>
            <a:ext cx="2896611" cy="1947285"/>
          </a:xfrm>
          <a:prstGeom prst="rect">
            <a:avLst/>
          </a:prstGeom>
          <a:noFill/>
          <a:ln>
            <a:noFill/>
          </a:ln>
        </p:spPr>
        <p:txBody>
          <a:bodyPr spcFirstLastPara="1" wrap="square" lIns="123153" tIns="61576" rIns="123153" bIns="61576" anchor="t" anchorCtr="0">
            <a:noAutofit/>
          </a:bodyPr>
          <a:lstStyle/>
          <a:p>
            <a:pPr marL="462183" indent="-315125" algn="just" defTabSz="1512600">
              <a:buClr>
                <a:srgbClr val="000000"/>
              </a:buClr>
              <a:buSzPts val="1300"/>
              <a:defRPr/>
            </a:pPr>
            <a:endParaRPr sz="2150" kern="0">
              <a:solidFill>
                <a:srgbClr val="3A3838"/>
              </a:solidFill>
              <a:latin typeface="Times New Roman" panose="02020603050405020304" pitchFamily="18" charset="0"/>
              <a:ea typeface="Roboto Condensed"/>
              <a:cs typeface="Times New Roman" panose="02020603050405020304" pitchFamily="18" charset="0"/>
              <a:sym typeface="Roboto Condensed"/>
            </a:endParaRPr>
          </a:p>
          <a:p>
            <a:pPr algn="ctr" defTabSz="1512600">
              <a:buClr>
                <a:srgbClr val="000000"/>
              </a:buClr>
              <a:defRPr/>
            </a:pPr>
            <a:r>
              <a:rPr lang="ru" sz="2150" kern="0">
                <a:solidFill>
                  <a:srgbClr val="3A3838"/>
                </a:solidFill>
                <a:latin typeface="Times New Roman" panose="02020603050405020304" pitchFamily="18" charset="0"/>
                <a:ea typeface="Roboto Condensed"/>
                <a:cs typeface="Times New Roman" panose="02020603050405020304" pitchFamily="18" charset="0"/>
                <a:sym typeface="Roboto Condensed"/>
              </a:rPr>
              <a:t>Образование </a:t>
            </a:r>
            <a:r>
              <a:rPr lang="ru" sz="2150" b="1" kern="0">
                <a:solidFill>
                  <a:srgbClr val="3A3838"/>
                </a:solidFill>
                <a:latin typeface="Times New Roman" panose="02020603050405020304" pitchFamily="18" charset="0"/>
                <a:ea typeface="Roboto Condensed"/>
                <a:cs typeface="Times New Roman" panose="02020603050405020304" pitchFamily="18" charset="0"/>
                <a:sym typeface="Roboto Condensed"/>
              </a:rPr>
              <a:t>не готово </a:t>
            </a:r>
            <a:r>
              <a:rPr lang="ru" sz="2150" kern="0">
                <a:solidFill>
                  <a:srgbClr val="3A3838"/>
                </a:solidFill>
                <a:latin typeface="Times New Roman" panose="02020603050405020304" pitchFamily="18" charset="0"/>
                <a:ea typeface="Roboto Condensed"/>
                <a:cs typeface="Times New Roman" panose="02020603050405020304" pitchFamily="18" charset="0"/>
                <a:sym typeface="Roboto Condensed"/>
              </a:rPr>
              <a:t>к вызовам, возникающим от наступления </a:t>
            </a:r>
            <a:r>
              <a:rPr lang="ru" sz="2150" b="1" kern="0">
                <a:solidFill>
                  <a:srgbClr val="3A3838"/>
                </a:solidFill>
                <a:latin typeface="Times New Roman" panose="02020603050405020304" pitchFamily="18" charset="0"/>
                <a:ea typeface="Roboto Condensed"/>
                <a:cs typeface="Times New Roman" panose="02020603050405020304" pitchFamily="18" charset="0"/>
                <a:sym typeface="Roboto Condensed"/>
              </a:rPr>
              <a:t>Индустрии 4.0</a:t>
            </a:r>
            <a:r>
              <a:rPr lang="ru" sz="2150" kern="0">
                <a:solidFill>
                  <a:srgbClr val="3A3838"/>
                </a:solidFill>
                <a:latin typeface="Times New Roman" panose="02020603050405020304" pitchFamily="18" charset="0"/>
                <a:ea typeface="Roboto Condensed"/>
                <a:cs typeface="Times New Roman" panose="02020603050405020304" pitchFamily="18" charset="0"/>
                <a:sym typeface="Roboto Condensed"/>
              </a:rPr>
              <a:t>;</a:t>
            </a:r>
            <a:endParaRPr sz="2150" kern="0">
              <a:solidFill>
                <a:srgbClr val="3A3838"/>
              </a:solidFill>
              <a:latin typeface="Times New Roman" panose="02020603050405020304" pitchFamily="18" charset="0"/>
              <a:ea typeface="Roboto Condensed"/>
              <a:cs typeface="Times New Roman" panose="02020603050405020304" pitchFamily="18" charset="0"/>
              <a:sym typeface="Roboto Condensed"/>
            </a:endParaRPr>
          </a:p>
        </p:txBody>
      </p:sp>
      <p:sp>
        <p:nvSpPr>
          <p:cNvPr id="1786" name="Google Shape;1786;p128"/>
          <p:cNvSpPr/>
          <p:nvPr/>
        </p:nvSpPr>
        <p:spPr>
          <a:xfrm>
            <a:off x="11331619" y="6080065"/>
            <a:ext cx="2794384" cy="1031208"/>
          </a:xfrm>
          <a:prstGeom prst="rect">
            <a:avLst/>
          </a:prstGeom>
          <a:noFill/>
          <a:ln>
            <a:noFill/>
          </a:ln>
        </p:spPr>
        <p:txBody>
          <a:bodyPr spcFirstLastPara="1" wrap="square" lIns="123153" tIns="61576" rIns="123153" bIns="61576" anchor="t" anchorCtr="0">
            <a:noAutofit/>
          </a:bodyPr>
          <a:lstStyle/>
          <a:p>
            <a:pPr algn="ctr" defTabSz="1512600">
              <a:buClr>
                <a:srgbClr val="000000"/>
              </a:buClr>
              <a:defRPr/>
            </a:pPr>
            <a:r>
              <a:rPr lang="ru" sz="2150" b="1" kern="0">
                <a:solidFill>
                  <a:srgbClr val="3A3838"/>
                </a:solidFill>
                <a:latin typeface="Times New Roman" panose="02020603050405020304" pitchFamily="18" charset="0"/>
                <a:ea typeface="Roboto Condensed"/>
                <a:cs typeface="Times New Roman" panose="02020603050405020304" pitchFamily="18" charset="0"/>
                <a:sym typeface="Roboto Condensed"/>
              </a:rPr>
              <a:t>Не востребованность </a:t>
            </a:r>
            <a:r>
              <a:rPr lang="ru" sz="2150" kern="0">
                <a:solidFill>
                  <a:srgbClr val="3A3838"/>
                </a:solidFill>
                <a:latin typeface="Times New Roman" panose="02020603050405020304" pitchFamily="18" charset="0"/>
                <a:ea typeface="Roboto Condensed"/>
                <a:cs typeface="Times New Roman" panose="02020603050405020304" pitchFamily="18" charset="0"/>
                <a:sym typeface="Roboto Condensed"/>
              </a:rPr>
              <a:t>системы казахстанского образования</a:t>
            </a:r>
            <a:endParaRPr sz="2150" kern="0">
              <a:solidFill>
                <a:srgbClr val="3A3838"/>
              </a:solidFill>
              <a:latin typeface="Times New Roman" panose="02020603050405020304" pitchFamily="18" charset="0"/>
              <a:ea typeface="Roboto Condensed"/>
              <a:cs typeface="Times New Roman" panose="02020603050405020304" pitchFamily="18" charset="0"/>
              <a:sym typeface="Roboto Condensed"/>
            </a:endParaRPr>
          </a:p>
        </p:txBody>
      </p:sp>
      <p:sp>
        <p:nvSpPr>
          <p:cNvPr id="1787" name="Google Shape;1787;p128"/>
          <p:cNvSpPr/>
          <p:nvPr/>
        </p:nvSpPr>
        <p:spPr>
          <a:xfrm>
            <a:off x="605241" y="5139324"/>
            <a:ext cx="2889168" cy="68979"/>
          </a:xfrm>
          <a:prstGeom prst="rect">
            <a:avLst/>
          </a:prstGeom>
          <a:solidFill>
            <a:srgbClr val="1C45DF"/>
          </a:solidFill>
          <a:ln>
            <a:noFill/>
          </a:ln>
          <a:effectLst>
            <a:outerShdw blurRad="50800" dist="38100" dir="5400000" algn="t" rotWithShape="0">
              <a:srgbClr val="000000">
                <a:alpha val="4710"/>
              </a:srgbClr>
            </a:outerShdw>
          </a:effectLst>
        </p:spPr>
        <p:txBody>
          <a:bodyPr spcFirstLastPara="1" wrap="square" lIns="123153" tIns="61576" rIns="123153" bIns="61576" anchor="ctr" anchorCtr="0">
            <a:noAutofit/>
          </a:bodyPr>
          <a:lstStyle/>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p:txBody>
      </p:sp>
      <p:sp>
        <p:nvSpPr>
          <p:cNvPr id="1788" name="Google Shape;1788;p128"/>
          <p:cNvSpPr/>
          <p:nvPr/>
        </p:nvSpPr>
        <p:spPr>
          <a:xfrm>
            <a:off x="11417076" y="5071220"/>
            <a:ext cx="2889168" cy="67986"/>
          </a:xfrm>
          <a:prstGeom prst="rect">
            <a:avLst/>
          </a:prstGeom>
          <a:solidFill>
            <a:srgbClr val="1C45DF"/>
          </a:solidFill>
          <a:ln>
            <a:noFill/>
          </a:ln>
          <a:effectLst>
            <a:outerShdw blurRad="50800" dist="38100" dir="5400000" algn="t" rotWithShape="0">
              <a:srgbClr val="000000">
                <a:alpha val="4710"/>
              </a:srgbClr>
            </a:outerShdw>
          </a:effectLst>
        </p:spPr>
        <p:txBody>
          <a:bodyPr spcFirstLastPara="1" wrap="square" lIns="123153" tIns="61576" rIns="123153" bIns="61576" anchor="ctr" anchorCtr="0">
            <a:noAutofit/>
          </a:bodyPr>
          <a:lstStyle/>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a:p>
            <a:pPr algn="ctr" defTabSz="1512600">
              <a:buClr>
                <a:srgbClr val="000000"/>
              </a:buClr>
              <a:defRPr/>
            </a:pPr>
            <a:endParaRPr sz="993" kern="0">
              <a:solidFill>
                <a:srgbClr val="FFFFFF"/>
              </a:solidFill>
              <a:latin typeface="Times New Roman" panose="02020603050405020304" pitchFamily="18" charset="0"/>
              <a:ea typeface="Arial"/>
              <a:cs typeface="Times New Roman" panose="02020603050405020304" pitchFamily="18" charset="0"/>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0C4738A-6C62-4AF3-9779-CD83BE84D7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78116"/>
            <a:ext cx="15125700" cy="9737169"/>
          </a:xfrm>
          <a:prstGeom prst="rect">
            <a:avLst/>
          </a:prstGeom>
        </p:spPr>
      </p:pic>
    </p:spTree>
    <p:extLst>
      <p:ext uri="{BB962C8B-B14F-4D97-AF65-F5344CB8AC3E}">
        <p14:creationId xmlns:p14="http://schemas.microsoft.com/office/powerpoint/2010/main" val="1312952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5392006-FCFA-40B2-B207-DBBC33DCA0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25383"/>
            <a:ext cx="15125701" cy="9642635"/>
          </a:xfrm>
          <a:prstGeom prst="rect">
            <a:avLst/>
          </a:prstGeom>
        </p:spPr>
      </p:pic>
    </p:spTree>
    <p:extLst>
      <p:ext uri="{BB962C8B-B14F-4D97-AF65-F5344CB8AC3E}">
        <p14:creationId xmlns:p14="http://schemas.microsoft.com/office/powerpoint/2010/main" val="23032240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C18D78-B2D2-42E3-B6BF-FD90235AD3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957" y="774700"/>
            <a:ext cx="15087786" cy="9677400"/>
          </a:xfrm>
          <a:prstGeom prst="rect">
            <a:avLst/>
          </a:prstGeom>
        </p:spPr>
      </p:pic>
    </p:spTree>
    <p:extLst>
      <p:ext uri="{BB962C8B-B14F-4D97-AF65-F5344CB8AC3E}">
        <p14:creationId xmlns:p14="http://schemas.microsoft.com/office/powerpoint/2010/main" val="856866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C46913A-35EA-400D-B22D-FD0C818865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78116"/>
            <a:ext cx="15125700" cy="9737169"/>
          </a:xfrm>
          <a:prstGeom prst="rect">
            <a:avLst/>
          </a:prstGeom>
        </p:spPr>
      </p:pic>
    </p:spTree>
    <p:extLst>
      <p:ext uri="{BB962C8B-B14F-4D97-AF65-F5344CB8AC3E}">
        <p14:creationId xmlns:p14="http://schemas.microsoft.com/office/powerpoint/2010/main" val="21774188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C60F965-7586-43B3-B30B-D7C1104E2438}"/>
              </a:ext>
            </a:extLst>
          </p:cNvPr>
          <p:cNvSpPr/>
          <p:nvPr/>
        </p:nvSpPr>
        <p:spPr>
          <a:xfrm>
            <a:off x="714063" y="8242300"/>
            <a:ext cx="13697573" cy="2031967"/>
          </a:xfrm>
          <a:prstGeom prst="rect">
            <a:avLst/>
          </a:prstGeom>
        </p:spPr>
        <p:txBody>
          <a:bodyPr wrap="square">
            <a:spAutoFit/>
          </a:bodyPr>
          <a:lstStyle/>
          <a:p>
            <a:pPr marL="17785" indent="-400164" algn="ctr" defTabSz="1280526" eaLnBrk="0" fontAlgn="base" hangingPunct="0">
              <a:buFont typeface="Arial"/>
              <a:buChar char="•"/>
              <a:defRPr/>
            </a:pPr>
            <a:r>
              <a:rPr lang="ru-RU" sz="2521" b="1" spc="-28" dirty="0">
                <a:solidFill>
                  <a:prstClr val="black"/>
                </a:solidFill>
                <a:latin typeface="Calibri"/>
                <a:cs typeface="Calibri"/>
                <a:sym typeface="Arial"/>
              </a:rPr>
              <a:t>Почти 73% людей по всему миру работают не по своему призванию.</a:t>
            </a:r>
          </a:p>
          <a:p>
            <a:pPr marL="17785" indent="-400164" algn="ctr" defTabSz="1280526" eaLnBrk="0" fontAlgn="base" hangingPunct="0">
              <a:buFont typeface="Arial"/>
              <a:buChar char="•"/>
              <a:defRPr/>
            </a:pPr>
            <a:endParaRPr lang="en-US" sz="2521" b="1" spc="-28" dirty="0">
              <a:solidFill>
                <a:prstClr val="black"/>
              </a:solidFill>
              <a:latin typeface="Calibri"/>
              <a:cs typeface="Calibri"/>
              <a:sym typeface="Arial"/>
            </a:endParaRPr>
          </a:p>
          <a:p>
            <a:pPr marL="17785" indent="-400164" algn="ctr" defTabSz="1280526" eaLnBrk="0" fontAlgn="base" hangingPunct="0">
              <a:buFont typeface="Arial"/>
              <a:buChar char="•"/>
              <a:defRPr/>
            </a:pPr>
            <a:r>
              <a:rPr lang="ru-RU" sz="2521" b="1" spc="-28" dirty="0">
                <a:solidFill>
                  <a:prstClr val="black"/>
                </a:solidFill>
                <a:latin typeface="Calibri"/>
                <a:cs typeface="Calibri"/>
                <a:sym typeface="Arial"/>
              </a:rPr>
              <a:t>Из них 90% желали бы иначе потратить 4 года в университетах.</a:t>
            </a:r>
          </a:p>
          <a:p>
            <a:pPr marL="17785" indent="-400164" algn="ctr" defTabSz="1280526" eaLnBrk="0" fontAlgn="base" hangingPunct="0">
              <a:buFont typeface="Arial"/>
              <a:buChar char="•"/>
              <a:defRPr/>
            </a:pPr>
            <a:endParaRPr lang="ru-RU" sz="2521" b="1" spc="-28" dirty="0">
              <a:solidFill>
                <a:prstClr val="black"/>
              </a:solidFill>
              <a:latin typeface="Calibri"/>
              <a:cs typeface="Calibri"/>
              <a:sym typeface="Arial"/>
            </a:endParaRPr>
          </a:p>
          <a:p>
            <a:pPr marL="17785" indent="-400164" algn="ctr" defTabSz="1280526" eaLnBrk="0" fontAlgn="base" hangingPunct="0">
              <a:buFont typeface="Arial"/>
              <a:buChar char="•"/>
              <a:defRPr/>
            </a:pPr>
            <a:r>
              <a:rPr lang="ru-RU" sz="2521" b="1" spc="-28" dirty="0">
                <a:solidFill>
                  <a:prstClr val="black"/>
                </a:solidFill>
                <a:latin typeface="Calibri"/>
                <a:cs typeface="Calibri"/>
                <a:sym typeface="Arial"/>
              </a:rPr>
              <a:t>Люди, работающие по призванию, успешнее и счастливее других.</a:t>
            </a:r>
            <a:endParaRPr lang="en-US" sz="2521" b="1" spc="-28" dirty="0">
              <a:solidFill>
                <a:prstClr val="black"/>
              </a:solidFill>
              <a:latin typeface="Calibri"/>
              <a:cs typeface="Calibri"/>
              <a:sym typeface="Arial"/>
            </a:endParaRPr>
          </a:p>
        </p:txBody>
      </p:sp>
      <p:pic>
        <p:nvPicPr>
          <p:cNvPr id="2050" name="Picture 2" descr="http://kbagdar.kz/wp-content/uploads/2017/01/3.1.png">
            <a:extLst>
              <a:ext uri="{FF2B5EF4-FFF2-40B4-BE49-F238E27FC236}">
                <a16:creationId xmlns:a16="http://schemas.microsoft.com/office/drawing/2014/main" id="{6904EFC3-D0A6-43F9-8FCC-27058C4A13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9233" y="3306598"/>
            <a:ext cx="3201206" cy="3201206"/>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pic>
        <p:nvPicPr>
          <p:cNvPr id="2051" name="Picture 3" descr="http://kbagdar.kz/wp-content/uploads/2017/01/3.2.png">
            <a:extLst>
              <a:ext uri="{FF2B5EF4-FFF2-40B4-BE49-F238E27FC236}">
                <a16:creationId xmlns:a16="http://schemas.microsoft.com/office/drawing/2014/main" id="{C9A0DB8A-279F-432B-AFBD-7781743865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2248" y="3306598"/>
            <a:ext cx="3201206" cy="3201208"/>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pic>
        <p:nvPicPr>
          <p:cNvPr id="2052" name="Picture 4" descr="http://kbagdar.kz/wp-content/uploads/2017/01/3.3.png">
            <a:extLst>
              <a:ext uri="{FF2B5EF4-FFF2-40B4-BE49-F238E27FC236}">
                <a16:creationId xmlns:a16="http://schemas.microsoft.com/office/drawing/2014/main" id="{C0FB03C1-9E88-4898-8609-9F5AFB6883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865264" y="3306598"/>
            <a:ext cx="3201206" cy="3201206"/>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5" name="Rectangle 4">
            <a:extLst>
              <a:ext uri="{FF2B5EF4-FFF2-40B4-BE49-F238E27FC236}">
                <a16:creationId xmlns:a16="http://schemas.microsoft.com/office/drawing/2014/main" id="{11386C04-CA04-4F9A-8D90-14DBE42FD7EB}"/>
              </a:ext>
            </a:extLst>
          </p:cNvPr>
          <p:cNvSpPr/>
          <p:nvPr/>
        </p:nvSpPr>
        <p:spPr>
          <a:xfrm>
            <a:off x="0" y="984388"/>
            <a:ext cx="15125700" cy="1299074"/>
          </a:xfrm>
          <a:prstGeom prst="rect">
            <a:avLst/>
          </a:prstGeom>
        </p:spPr>
        <p:txBody>
          <a:bodyPr wrap="square">
            <a:spAutoFit/>
          </a:bodyPr>
          <a:lstStyle/>
          <a:p>
            <a:pPr marL="17785" algn="ctr" defTabSz="1280526" eaLnBrk="0" fontAlgn="base" hangingPunct="0">
              <a:defRPr/>
            </a:pPr>
            <a:r>
              <a:rPr lang="en-US" altLang="en-US" sz="3921" b="1" spc="-28" dirty="0" err="1">
                <a:solidFill>
                  <a:prstClr val="black"/>
                </a:solidFill>
                <a:latin typeface="Calibri"/>
                <a:cs typeface="Calibri"/>
                <a:sym typeface="Arial"/>
              </a:rPr>
              <a:t>Согласно</a:t>
            </a:r>
            <a:r>
              <a:rPr lang="en-US" altLang="en-US" sz="3921" b="1" spc="-28" dirty="0">
                <a:solidFill>
                  <a:prstClr val="black"/>
                </a:solidFill>
                <a:latin typeface="Calibri"/>
                <a:cs typeface="Calibri"/>
                <a:sym typeface="Arial"/>
              </a:rPr>
              <a:t> </a:t>
            </a:r>
            <a:r>
              <a:rPr lang="en-US" altLang="en-US" sz="3921" b="1" spc="-28" dirty="0" err="1">
                <a:solidFill>
                  <a:prstClr val="black"/>
                </a:solidFill>
                <a:latin typeface="Calibri"/>
                <a:cs typeface="Calibri"/>
                <a:sym typeface="Arial"/>
              </a:rPr>
              <a:t>исследованию</a:t>
            </a:r>
            <a:r>
              <a:rPr lang="en-US" altLang="en-US" sz="3921" b="1" spc="-28" dirty="0">
                <a:solidFill>
                  <a:prstClr val="black"/>
                </a:solidFill>
                <a:latin typeface="Calibri"/>
                <a:cs typeface="Calibri"/>
                <a:sym typeface="Arial"/>
              </a:rPr>
              <a:t> </a:t>
            </a:r>
            <a:r>
              <a:rPr lang="en-US" altLang="en-US" sz="3921" b="1" spc="-28" dirty="0" err="1">
                <a:solidFill>
                  <a:prstClr val="black"/>
                </a:solidFill>
                <a:latin typeface="Calibri"/>
                <a:cs typeface="Calibri"/>
                <a:sym typeface="Arial"/>
              </a:rPr>
              <a:t>агентства</a:t>
            </a:r>
            <a:r>
              <a:rPr lang="en-US" altLang="en-US" sz="3921" b="1" spc="-28" dirty="0">
                <a:solidFill>
                  <a:prstClr val="black"/>
                </a:solidFill>
                <a:latin typeface="Calibri"/>
                <a:cs typeface="Calibri"/>
                <a:sym typeface="Arial"/>
              </a:rPr>
              <a:t> HeadHunter.kz </a:t>
            </a:r>
          </a:p>
          <a:p>
            <a:pPr marL="17785" algn="ctr" defTabSz="1280526" eaLnBrk="0" fontAlgn="base" hangingPunct="0">
              <a:defRPr/>
            </a:pPr>
            <a:r>
              <a:rPr lang="ru-RU" altLang="en-US" sz="3921" b="1" spc="-28" dirty="0">
                <a:solidFill>
                  <a:prstClr val="black"/>
                </a:solidFill>
                <a:latin typeface="Calibri"/>
                <a:cs typeface="Calibri"/>
                <a:sym typeface="Arial"/>
              </a:rPr>
              <a:t>более</a:t>
            </a:r>
            <a:r>
              <a:rPr lang="en-US" altLang="en-US" sz="3921" b="1" spc="-28" dirty="0">
                <a:solidFill>
                  <a:prstClr val="black"/>
                </a:solidFill>
                <a:latin typeface="Calibri"/>
                <a:cs typeface="Calibri"/>
                <a:sym typeface="Arial"/>
              </a:rPr>
              <a:t> </a:t>
            </a:r>
            <a:r>
              <a:rPr lang="ru-RU" altLang="en-US" sz="3921" b="1" spc="-28" dirty="0">
                <a:solidFill>
                  <a:prstClr val="black"/>
                </a:solidFill>
                <a:latin typeface="Calibri"/>
                <a:cs typeface="Calibri"/>
                <a:sym typeface="Arial"/>
              </a:rPr>
              <a:t>6</a:t>
            </a:r>
            <a:r>
              <a:rPr lang="en-US" altLang="en-US" sz="3921" b="1" spc="-28" dirty="0">
                <a:solidFill>
                  <a:prstClr val="black"/>
                </a:solidFill>
                <a:latin typeface="Calibri"/>
                <a:cs typeface="Calibri"/>
                <a:sym typeface="Arial"/>
              </a:rPr>
              <a:t>0% </a:t>
            </a:r>
            <a:r>
              <a:rPr lang="en-US" altLang="en-US" sz="3921" b="1" spc="-28" dirty="0" err="1">
                <a:solidFill>
                  <a:prstClr val="black"/>
                </a:solidFill>
                <a:latin typeface="Calibri"/>
                <a:cs typeface="Calibri"/>
                <a:sym typeface="Arial"/>
              </a:rPr>
              <a:t>выпускников</a:t>
            </a:r>
            <a:r>
              <a:rPr lang="en-US" altLang="en-US" sz="3921" b="1" spc="-28" dirty="0">
                <a:solidFill>
                  <a:prstClr val="black"/>
                </a:solidFill>
                <a:latin typeface="Calibri"/>
                <a:cs typeface="Calibri"/>
                <a:sym typeface="Arial"/>
              </a:rPr>
              <a:t> ВУЗ-</a:t>
            </a:r>
            <a:r>
              <a:rPr lang="en-US" altLang="en-US" sz="3921" b="1" spc="-28" dirty="0" err="1">
                <a:solidFill>
                  <a:prstClr val="black"/>
                </a:solidFill>
                <a:latin typeface="Calibri"/>
                <a:cs typeface="Calibri"/>
                <a:sym typeface="Arial"/>
              </a:rPr>
              <a:t>ов</a:t>
            </a:r>
            <a:r>
              <a:rPr lang="en-US" altLang="en-US" sz="3921" b="1" spc="-28" dirty="0">
                <a:solidFill>
                  <a:prstClr val="black"/>
                </a:solidFill>
                <a:latin typeface="Calibri"/>
                <a:cs typeface="Calibri"/>
                <a:sym typeface="Arial"/>
              </a:rPr>
              <a:t> </a:t>
            </a:r>
            <a:r>
              <a:rPr lang="en-US" altLang="en-US" sz="3921" b="1" spc="-28" dirty="0" err="1">
                <a:solidFill>
                  <a:prstClr val="black"/>
                </a:solidFill>
                <a:latin typeface="Calibri"/>
                <a:cs typeface="Calibri"/>
                <a:sym typeface="Arial"/>
              </a:rPr>
              <a:t>не</a:t>
            </a:r>
            <a:r>
              <a:rPr lang="en-US" altLang="en-US" sz="3921" b="1" spc="-28" dirty="0">
                <a:solidFill>
                  <a:prstClr val="black"/>
                </a:solidFill>
                <a:latin typeface="Calibri"/>
                <a:cs typeface="Calibri"/>
                <a:sym typeface="Arial"/>
              </a:rPr>
              <a:t> </a:t>
            </a:r>
            <a:r>
              <a:rPr lang="en-US" altLang="en-US" sz="3921" b="1" spc="-28" dirty="0" err="1">
                <a:solidFill>
                  <a:prstClr val="black"/>
                </a:solidFill>
                <a:latin typeface="Calibri"/>
                <a:cs typeface="Calibri"/>
                <a:sym typeface="Arial"/>
              </a:rPr>
              <a:t>работают</a:t>
            </a:r>
            <a:r>
              <a:rPr lang="en-US" altLang="en-US" sz="3921" b="1" spc="-28" dirty="0">
                <a:solidFill>
                  <a:prstClr val="black"/>
                </a:solidFill>
                <a:latin typeface="Calibri"/>
                <a:cs typeface="Calibri"/>
                <a:sym typeface="Arial"/>
              </a:rPr>
              <a:t> </a:t>
            </a:r>
            <a:r>
              <a:rPr lang="en-US" altLang="en-US" sz="3921" b="1" spc="-28" dirty="0" err="1">
                <a:solidFill>
                  <a:prstClr val="black"/>
                </a:solidFill>
                <a:latin typeface="Calibri"/>
                <a:cs typeface="Calibri"/>
                <a:sym typeface="Arial"/>
              </a:rPr>
              <a:t>по</a:t>
            </a:r>
            <a:r>
              <a:rPr lang="en-US" altLang="en-US" sz="3921" b="1" spc="-28" dirty="0">
                <a:solidFill>
                  <a:prstClr val="black"/>
                </a:solidFill>
                <a:latin typeface="Calibri"/>
                <a:cs typeface="Calibri"/>
                <a:sym typeface="Arial"/>
              </a:rPr>
              <a:t> </a:t>
            </a:r>
            <a:r>
              <a:rPr lang="en-US" altLang="en-US" sz="3921" b="1" spc="-28" dirty="0" err="1">
                <a:solidFill>
                  <a:prstClr val="black"/>
                </a:solidFill>
                <a:latin typeface="Calibri"/>
                <a:cs typeface="Calibri"/>
                <a:sym typeface="Arial"/>
              </a:rPr>
              <a:t>своей</a:t>
            </a:r>
            <a:r>
              <a:rPr lang="en-US" altLang="en-US" sz="3921" b="1" spc="-28" dirty="0">
                <a:solidFill>
                  <a:prstClr val="black"/>
                </a:solidFill>
                <a:latin typeface="Calibri"/>
                <a:cs typeface="Calibri"/>
                <a:sym typeface="Arial"/>
              </a:rPr>
              <a:t> </a:t>
            </a:r>
            <a:r>
              <a:rPr lang="en-US" altLang="en-US" sz="3921" b="1" spc="-28" dirty="0" err="1">
                <a:solidFill>
                  <a:prstClr val="black"/>
                </a:solidFill>
                <a:latin typeface="Calibri"/>
                <a:cs typeface="Calibri"/>
                <a:sym typeface="Arial"/>
              </a:rPr>
              <a:t>специальности</a:t>
            </a:r>
            <a:endParaRPr lang="en-US" altLang="en-US" sz="3921" b="1" spc="-28" dirty="0">
              <a:solidFill>
                <a:prstClr val="black"/>
              </a:solidFill>
              <a:latin typeface="Calibri"/>
              <a:cs typeface="Calibri"/>
              <a:sym typeface="Arial"/>
            </a:endParaRPr>
          </a:p>
        </p:txBody>
      </p:sp>
      <p:sp>
        <p:nvSpPr>
          <p:cNvPr id="7" name="Rectangle 6">
            <a:extLst>
              <a:ext uri="{FF2B5EF4-FFF2-40B4-BE49-F238E27FC236}">
                <a16:creationId xmlns:a16="http://schemas.microsoft.com/office/drawing/2014/main" id="{C06BBE1A-1FE9-4440-93A7-58463EEF5B2A}"/>
              </a:ext>
            </a:extLst>
          </p:cNvPr>
          <p:cNvSpPr/>
          <p:nvPr/>
        </p:nvSpPr>
        <p:spPr>
          <a:xfrm>
            <a:off x="443731" y="7278429"/>
            <a:ext cx="4411960" cy="695832"/>
          </a:xfrm>
          <a:prstGeom prst="rect">
            <a:avLst/>
          </a:prstGeom>
        </p:spPr>
        <p:txBody>
          <a:bodyPr wrap="square">
            <a:spAutoFit/>
          </a:bodyPr>
          <a:lstStyle/>
          <a:p>
            <a:pPr algn="ctr" defTabSz="1280526">
              <a:buClr>
                <a:srgbClr val="000000"/>
              </a:buClr>
              <a:defRPr/>
            </a:pPr>
            <a:r>
              <a:rPr lang="en-US" sz="1961" kern="0" dirty="0" err="1">
                <a:solidFill>
                  <a:srgbClr val="000000"/>
                </a:solidFill>
                <a:latin typeface="Arial"/>
                <a:cs typeface="Arial"/>
                <a:sym typeface="Arial"/>
              </a:rPr>
              <a:t>Работали</a:t>
            </a:r>
            <a:r>
              <a:rPr lang="en-US" sz="1961" kern="0" dirty="0">
                <a:solidFill>
                  <a:srgbClr val="000000"/>
                </a:solidFill>
                <a:latin typeface="Arial"/>
                <a:cs typeface="Arial"/>
                <a:sym typeface="Arial"/>
              </a:rPr>
              <a:t> </a:t>
            </a:r>
            <a:r>
              <a:rPr lang="en-US" sz="1961" kern="0" dirty="0" err="1">
                <a:solidFill>
                  <a:srgbClr val="000000"/>
                </a:solidFill>
                <a:latin typeface="Arial"/>
                <a:cs typeface="Arial"/>
                <a:sym typeface="Arial"/>
              </a:rPr>
              <a:t>по</a:t>
            </a:r>
            <a:r>
              <a:rPr lang="en-US" sz="1961" kern="0" dirty="0">
                <a:solidFill>
                  <a:srgbClr val="000000"/>
                </a:solidFill>
                <a:latin typeface="Arial"/>
                <a:cs typeface="Arial"/>
                <a:sym typeface="Arial"/>
              </a:rPr>
              <a:t> </a:t>
            </a:r>
            <a:r>
              <a:rPr lang="en-US" sz="1961" kern="0" dirty="0" err="1">
                <a:solidFill>
                  <a:srgbClr val="000000"/>
                </a:solidFill>
                <a:latin typeface="Arial"/>
                <a:cs typeface="Arial"/>
                <a:sym typeface="Arial"/>
              </a:rPr>
              <a:t>специальности</a:t>
            </a:r>
            <a:r>
              <a:rPr lang="en-US" sz="1961" kern="0" dirty="0">
                <a:solidFill>
                  <a:srgbClr val="000000"/>
                </a:solidFill>
                <a:latin typeface="Arial"/>
                <a:cs typeface="Arial"/>
                <a:sym typeface="Arial"/>
              </a:rPr>
              <a:t>, </a:t>
            </a:r>
            <a:r>
              <a:rPr lang="en-US" sz="1961" kern="0" dirty="0" err="1">
                <a:solidFill>
                  <a:srgbClr val="000000"/>
                </a:solidFill>
                <a:latin typeface="Arial"/>
                <a:cs typeface="Arial"/>
                <a:sym typeface="Arial"/>
              </a:rPr>
              <a:t>но</a:t>
            </a:r>
            <a:r>
              <a:rPr lang="en-US" sz="1961" kern="0" dirty="0">
                <a:solidFill>
                  <a:srgbClr val="000000"/>
                </a:solidFill>
                <a:latin typeface="Arial"/>
                <a:cs typeface="Arial"/>
                <a:sym typeface="Arial"/>
              </a:rPr>
              <a:t> </a:t>
            </a:r>
            <a:r>
              <a:rPr lang="en-US" sz="1961" kern="0" dirty="0" err="1">
                <a:solidFill>
                  <a:srgbClr val="000000"/>
                </a:solidFill>
                <a:latin typeface="Arial"/>
                <a:cs typeface="Arial"/>
                <a:sym typeface="Arial"/>
              </a:rPr>
              <a:t>поменяли</a:t>
            </a:r>
            <a:r>
              <a:rPr lang="en-US" sz="1961" kern="0" dirty="0">
                <a:solidFill>
                  <a:srgbClr val="000000"/>
                </a:solidFill>
                <a:latin typeface="Arial"/>
                <a:cs typeface="Arial"/>
                <a:sym typeface="Arial"/>
              </a:rPr>
              <a:t> </a:t>
            </a:r>
            <a:r>
              <a:rPr lang="en-US" sz="1961" kern="0" dirty="0" err="1">
                <a:solidFill>
                  <a:srgbClr val="000000"/>
                </a:solidFill>
                <a:latin typeface="Arial"/>
                <a:cs typeface="Arial"/>
                <a:sym typeface="Arial"/>
              </a:rPr>
              <a:t>деятельность</a:t>
            </a:r>
            <a:endParaRPr lang="en-US" sz="1961" kern="0" dirty="0">
              <a:solidFill>
                <a:srgbClr val="000000"/>
              </a:solidFill>
              <a:latin typeface="Arial"/>
              <a:cs typeface="Arial"/>
              <a:sym typeface="Arial"/>
            </a:endParaRPr>
          </a:p>
        </p:txBody>
      </p:sp>
      <p:sp>
        <p:nvSpPr>
          <p:cNvPr id="8" name="Rectangle 7">
            <a:extLst>
              <a:ext uri="{FF2B5EF4-FFF2-40B4-BE49-F238E27FC236}">
                <a16:creationId xmlns:a16="http://schemas.microsoft.com/office/drawing/2014/main" id="{21F84BA5-6FF2-44EB-8067-E146D7A8FF97}"/>
              </a:ext>
            </a:extLst>
          </p:cNvPr>
          <p:cNvSpPr/>
          <p:nvPr/>
        </p:nvSpPr>
        <p:spPr>
          <a:xfrm>
            <a:off x="5740452" y="7300588"/>
            <a:ext cx="3644797" cy="695832"/>
          </a:xfrm>
          <a:prstGeom prst="rect">
            <a:avLst/>
          </a:prstGeom>
        </p:spPr>
        <p:txBody>
          <a:bodyPr wrap="square">
            <a:spAutoFit/>
          </a:bodyPr>
          <a:lstStyle/>
          <a:p>
            <a:pPr algn="ctr" defTabSz="1280526">
              <a:buClr>
                <a:srgbClr val="000000"/>
              </a:buClr>
              <a:defRPr/>
            </a:pPr>
            <a:r>
              <a:rPr lang="en-US" sz="1961" kern="0" dirty="0" err="1">
                <a:solidFill>
                  <a:srgbClr val="000000"/>
                </a:solidFill>
                <a:latin typeface="Arial"/>
                <a:cs typeface="Arial"/>
                <a:sym typeface="Arial"/>
              </a:rPr>
              <a:t>Никогда</a:t>
            </a:r>
            <a:r>
              <a:rPr lang="en-US" sz="1961" kern="0" dirty="0">
                <a:solidFill>
                  <a:srgbClr val="000000"/>
                </a:solidFill>
                <a:latin typeface="Arial"/>
                <a:cs typeface="Arial"/>
                <a:sym typeface="Arial"/>
              </a:rPr>
              <a:t> </a:t>
            </a:r>
            <a:r>
              <a:rPr lang="en-US" sz="1961" kern="0" dirty="0" err="1">
                <a:solidFill>
                  <a:srgbClr val="000000"/>
                </a:solidFill>
                <a:latin typeface="Arial"/>
                <a:cs typeface="Arial"/>
                <a:sym typeface="Arial"/>
              </a:rPr>
              <a:t>не</a:t>
            </a:r>
            <a:r>
              <a:rPr lang="en-US" sz="1961" kern="0" dirty="0">
                <a:solidFill>
                  <a:srgbClr val="000000"/>
                </a:solidFill>
                <a:latin typeface="Arial"/>
                <a:cs typeface="Arial"/>
                <a:sym typeface="Arial"/>
              </a:rPr>
              <a:t> </a:t>
            </a:r>
            <a:r>
              <a:rPr lang="en-US" sz="1961" kern="0" dirty="0" err="1">
                <a:solidFill>
                  <a:srgbClr val="000000"/>
                </a:solidFill>
                <a:latin typeface="Arial"/>
                <a:cs typeface="Arial"/>
                <a:sym typeface="Arial"/>
              </a:rPr>
              <a:t>работали</a:t>
            </a:r>
            <a:r>
              <a:rPr lang="en-US" sz="1961" kern="0" dirty="0">
                <a:solidFill>
                  <a:srgbClr val="000000"/>
                </a:solidFill>
                <a:latin typeface="Arial"/>
                <a:cs typeface="Arial"/>
                <a:sym typeface="Arial"/>
              </a:rPr>
              <a:t> </a:t>
            </a:r>
            <a:r>
              <a:rPr lang="en-US" sz="1961" kern="0" dirty="0" err="1">
                <a:solidFill>
                  <a:srgbClr val="000000"/>
                </a:solidFill>
                <a:latin typeface="Arial"/>
                <a:cs typeface="Arial"/>
                <a:sym typeface="Arial"/>
              </a:rPr>
              <a:t>по</a:t>
            </a:r>
            <a:r>
              <a:rPr lang="en-US" sz="1961" kern="0" dirty="0">
                <a:solidFill>
                  <a:srgbClr val="000000"/>
                </a:solidFill>
                <a:latin typeface="Arial"/>
                <a:cs typeface="Arial"/>
                <a:sym typeface="Arial"/>
              </a:rPr>
              <a:t> </a:t>
            </a:r>
            <a:r>
              <a:rPr lang="en-US" sz="1961" kern="0" dirty="0" err="1">
                <a:solidFill>
                  <a:srgbClr val="000000"/>
                </a:solidFill>
                <a:latin typeface="Arial"/>
                <a:cs typeface="Arial"/>
                <a:sym typeface="Arial"/>
              </a:rPr>
              <a:t>специальности</a:t>
            </a:r>
            <a:endParaRPr lang="en-US" sz="1961" kern="0" dirty="0">
              <a:solidFill>
                <a:srgbClr val="000000"/>
              </a:solidFill>
              <a:latin typeface="Arial"/>
              <a:cs typeface="Arial"/>
              <a:sym typeface="Arial"/>
            </a:endParaRPr>
          </a:p>
        </p:txBody>
      </p:sp>
      <p:sp>
        <p:nvSpPr>
          <p:cNvPr id="9" name="Rectangle 8">
            <a:extLst>
              <a:ext uri="{FF2B5EF4-FFF2-40B4-BE49-F238E27FC236}">
                <a16:creationId xmlns:a16="http://schemas.microsoft.com/office/drawing/2014/main" id="{E7BE979E-B023-4EDA-8D1F-1A6455B2BA28}"/>
              </a:ext>
            </a:extLst>
          </p:cNvPr>
          <p:cNvSpPr/>
          <p:nvPr/>
        </p:nvSpPr>
        <p:spPr>
          <a:xfrm>
            <a:off x="10674316" y="7300587"/>
            <a:ext cx="3517310" cy="394082"/>
          </a:xfrm>
          <a:prstGeom prst="rect">
            <a:avLst/>
          </a:prstGeom>
        </p:spPr>
        <p:txBody>
          <a:bodyPr wrap="none">
            <a:spAutoFit/>
          </a:bodyPr>
          <a:lstStyle/>
          <a:p>
            <a:pPr defTabSz="1280526">
              <a:buClr>
                <a:srgbClr val="000000"/>
              </a:buClr>
              <a:defRPr/>
            </a:pPr>
            <a:r>
              <a:rPr lang="en-US" sz="1961" kern="0" dirty="0" err="1">
                <a:solidFill>
                  <a:srgbClr val="000000"/>
                </a:solidFill>
                <a:latin typeface="Arial"/>
                <a:cs typeface="Arial"/>
                <a:sym typeface="Arial"/>
              </a:rPr>
              <a:t>Работают</a:t>
            </a:r>
            <a:r>
              <a:rPr lang="en-US" sz="1961" kern="0" dirty="0">
                <a:solidFill>
                  <a:srgbClr val="000000"/>
                </a:solidFill>
                <a:latin typeface="Arial"/>
                <a:cs typeface="Arial"/>
                <a:sym typeface="Arial"/>
              </a:rPr>
              <a:t> </a:t>
            </a:r>
            <a:r>
              <a:rPr lang="en-US" sz="1961" kern="0" dirty="0" err="1">
                <a:solidFill>
                  <a:srgbClr val="000000"/>
                </a:solidFill>
                <a:latin typeface="Arial"/>
                <a:cs typeface="Arial"/>
                <a:sym typeface="Arial"/>
              </a:rPr>
              <a:t>по</a:t>
            </a:r>
            <a:r>
              <a:rPr lang="en-US" sz="1961" kern="0" dirty="0">
                <a:solidFill>
                  <a:srgbClr val="000000"/>
                </a:solidFill>
                <a:latin typeface="Arial"/>
                <a:cs typeface="Arial"/>
                <a:sym typeface="Arial"/>
              </a:rPr>
              <a:t> </a:t>
            </a:r>
            <a:r>
              <a:rPr lang="en-US" sz="1961" kern="0" dirty="0" err="1">
                <a:solidFill>
                  <a:srgbClr val="000000"/>
                </a:solidFill>
                <a:latin typeface="Arial"/>
                <a:cs typeface="Arial"/>
                <a:sym typeface="Arial"/>
              </a:rPr>
              <a:t>специальности</a:t>
            </a:r>
            <a:endParaRPr lang="en-US" sz="1961" kern="0" dirty="0">
              <a:solidFill>
                <a:srgbClr val="000000"/>
              </a:solidFill>
              <a:latin typeface="Arial"/>
              <a:cs typeface="Arial"/>
              <a:sym typeface="Arial"/>
            </a:endParaRPr>
          </a:p>
        </p:txBody>
      </p:sp>
    </p:spTree>
    <p:extLst>
      <p:ext uri="{BB962C8B-B14F-4D97-AF65-F5344CB8AC3E}">
        <p14:creationId xmlns:p14="http://schemas.microsoft.com/office/powerpoint/2010/main" val="8955492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29"/>
        <p:cNvGrpSpPr/>
        <p:nvPr/>
      </p:nvGrpSpPr>
      <p:grpSpPr>
        <a:xfrm>
          <a:off x="0" y="0"/>
          <a:ext cx="0" cy="0"/>
          <a:chOff x="0" y="0"/>
          <a:chExt cx="0" cy="0"/>
        </a:xfrm>
      </p:grpSpPr>
      <p:sp>
        <p:nvSpPr>
          <p:cNvPr id="430" name="Google Shape;430;p78"/>
          <p:cNvSpPr txBox="1"/>
          <p:nvPr/>
        </p:nvSpPr>
        <p:spPr>
          <a:xfrm>
            <a:off x="3923699" y="1760903"/>
            <a:ext cx="7262928" cy="7887487"/>
          </a:xfrm>
          <a:prstGeom prst="rect">
            <a:avLst/>
          </a:prstGeom>
          <a:noFill/>
          <a:ln>
            <a:noFill/>
          </a:ln>
        </p:spPr>
        <p:txBody>
          <a:bodyPr spcFirstLastPara="1" wrap="square" lIns="128027" tIns="63996" rIns="128027" bIns="63996" anchor="t" anchorCtr="0">
            <a:noAutofit/>
          </a:bodyPr>
          <a:lstStyle/>
          <a:p>
            <a:pPr defTabSz="1280526">
              <a:buClr>
                <a:srgbClr val="767171"/>
              </a:buClr>
              <a:buSzPts val="1500"/>
              <a:defRPr/>
            </a:pPr>
            <a:r>
              <a:rPr lang="ru-RU" sz="2400" kern="0" dirty="0">
                <a:solidFill>
                  <a:srgbClr val="434343"/>
                </a:solidFill>
                <a:latin typeface="Times New Roman" panose="02020603050405020304" pitchFamily="18" charset="0"/>
                <a:ea typeface="EB Garamond"/>
                <a:cs typeface="Times New Roman" panose="02020603050405020304" pitchFamily="18" charset="0"/>
                <a:sym typeface="EB Garamond"/>
              </a:rPr>
              <a:t>Самые востребованные специальности </a:t>
            </a:r>
            <a:endParaRPr sz="2400" kern="0" dirty="0">
              <a:solidFill>
                <a:srgbClr val="434343"/>
              </a:solidFill>
              <a:latin typeface="Times New Roman" panose="02020603050405020304" pitchFamily="18" charset="0"/>
              <a:cs typeface="Times New Roman" panose="02020603050405020304" pitchFamily="18" charset="0"/>
              <a:sym typeface="Arial"/>
            </a:endParaRPr>
          </a:p>
          <a:p>
            <a:pPr defTabSz="1280526">
              <a:buClr>
                <a:srgbClr val="FF0000"/>
              </a:buClr>
              <a:buSzPts val="1500"/>
              <a:defRPr/>
            </a:pPr>
            <a:r>
              <a:rPr lang="ru-RU" sz="2400" b="1" u="sng" kern="0" dirty="0">
                <a:solidFill>
                  <a:srgbClr val="980000"/>
                </a:solidFill>
                <a:latin typeface="Times New Roman" panose="02020603050405020304" pitchFamily="18" charset="0"/>
                <a:ea typeface="EB Garamond"/>
                <a:cs typeface="Times New Roman" panose="02020603050405020304" pitchFamily="18" charset="0"/>
                <a:sym typeface="EB Garamond"/>
              </a:rPr>
              <a:t>не существовали еще 10 лет назад</a:t>
            </a:r>
            <a:endParaRPr sz="2400" kern="0" dirty="0">
              <a:solidFill>
                <a:srgbClr val="980000"/>
              </a:solidFill>
              <a:latin typeface="Times New Roman" panose="02020603050405020304" pitchFamily="18" charset="0"/>
              <a:cs typeface="Times New Roman" panose="02020603050405020304" pitchFamily="18" charset="0"/>
              <a:sym typeface="Arial"/>
            </a:endParaRPr>
          </a:p>
          <a:p>
            <a:pPr defTabSz="1280526">
              <a:buClr>
                <a:srgbClr val="000000"/>
              </a:buClr>
              <a:buSzPts val="1500"/>
              <a:defRPr/>
            </a:pPr>
            <a:endParaRPr sz="2400" kern="0" dirty="0">
              <a:solidFill>
                <a:srgbClr val="767171"/>
              </a:solidFill>
              <a:latin typeface="Times New Roman" panose="02020603050405020304" pitchFamily="18" charset="0"/>
              <a:ea typeface="EB Garamond"/>
              <a:cs typeface="Times New Roman" panose="02020603050405020304" pitchFamily="18" charset="0"/>
              <a:sym typeface="EB Garamond"/>
            </a:endParaRPr>
          </a:p>
          <a:p>
            <a:pPr defTabSz="1280526">
              <a:buClr>
                <a:srgbClr val="767171"/>
              </a:buClr>
              <a:buSzPts val="1500"/>
              <a:defRPr/>
            </a:pPr>
            <a:r>
              <a:rPr lang="ru-RU" sz="2400" kern="0" dirty="0">
                <a:solidFill>
                  <a:srgbClr val="434343"/>
                </a:solidFill>
                <a:latin typeface="Times New Roman" panose="02020603050405020304" pitchFamily="18" charset="0"/>
                <a:ea typeface="EB Garamond"/>
                <a:cs typeface="Times New Roman" panose="02020603050405020304" pitchFamily="18" charset="0"/>
                <a:sym typeface="EB Garamond"/>
              </a:rPr>
              <a:t>Через 5 лет </a:t>
            </a:r>
            <a:r>
              <a:rPr lang="ru-RU" sz="2400" b="1" u="sng" kern="0" dirty="0">
                <a:solidFill>
                  <a:srgbClr val="980000"/>
                </a:solidFill>
                <a:latin typeface="Times New Roman" panose="02020603050405020304" pitchFamily="18" charset="0"/>
                <a:ea typeface="EB Garamond"/>
                <a:cs typeface="Times New Roman" panose="02020603050405020304" pitchFamily="18" charset="0"/>
                <a:sym typeface="EB Garamond"/>
              </a:rPr>
              <a:t>более трети навыков</a:t>
            </a:r>
            <a:r>
              <a:rPr lang="ru-RU" sz="2400" b="1" u="sng" kern="0" dirty="0">
                <a:solidFill>
                  <a:srgbClr val="FF0000"/>
                </a:solidFill>
                <a:latin typeface="Times New Roman" panose="02020603050405020304" pitchFamily="18" charset="0"/>
                <a:ea typeface="EB Garamond"/>
                <a:cs typeface="Times New Roman" panose="02020603050405020304" pitchFamily="18" charset="0"/>
                <a:sym typeface="EB Garamond"/>
              </a:rPr>
              <a:t> </a:t>
            </a:r>
            <a:r>
              <a:rPr lang="ru-RU" sz="2400" kern="0" dirty="0">
                <a:solidFill>
                  <a:srgbClr val="434343"/>
                </a:solidFill>
                <a:latin typeface="Times New Roman" panose="02020603050405020304" pitchFamily="18" charset="0"/>
                <a:ea typeface="EB Garamond"/>
                <a:cs typeface="Times New Roman" panose="02020603050405020304" pitchFamily="18" charset="0"/>
                <a:sym typeface="EB Garamond"/>
              </a:rPr>
              <a:t>на рынке труда</a:t>
            </a:r>
            <a:endParaRPr sz="2400" kern="0" dirty="0">
              <a:solidFill>
                <a:srgbClr val="434343"/>
              </a:solidFill>
              <a:latin typeface="Times New Roman" panose="02020603050405020304" pitchFamily="18" charset="0"/>
              <a:cs typeface="Times New Roman" panose="02020603050405020304" pitchFamily="18" charset="0"/>
              <a:sym typeface="Arial"/>
            </a:endParaRPr>
          </a:p>
          <a:p>
            <a:pPr defTabSz="1280526">
              <a:buClr>
                <a:srgbClr val="FF0000"/>
              </a:buClr>
              <a:buSzPts val="1500"/>
              <a:defRPr/>
            </a:pPr>
            <a:r>
              <a:rPr lang="ru-RU" sz="2400" b="1" u="sng" kern="0" dirty="0">
                <a:solidFill>
                  <a:srgbClr val="980000"/>
                </a:solidFill>
                <a:latin typeface="Times New Roman" panose="02020603050405020304" pitchFamily="18" charset="0"/>
                <a:ea typeface="EB Garamond"/>
                <a:cs typeface="Times New Roman" panose="02020603050405020304" pitchFamily="18" charset="0"/>
                <a:sym typeface="EB Garamond"/>
              </a:rPr>
              <a:t>изменятся</a:t>
            </a:r>
            <a:r>
              <a:rPr lang="ru-RU" sz="2400" kern="0" dirty="0">
                <a:solidFill>
                  <a:srgbClr val="767171"/>
                </a:solidFill>
                <a:latin typeface="Times New Roman" panose="02020603050405020304" pitchFamily="18" charset="0"/>
                <a:ea typeface="EB Garamond"/>
                <a:cs typeface="Times New Roman" panose="02020603050405020304" pitchFamily="18" charset="0"/>
                <a:sym typeface="EB Garamond"/>
              </a:rPr>
              <a:t> </a:t>
            </a:r>
            <a:r>
              <a:rPr lang="ru-RU" sz="2400" kern="0" dirty="0">
                <a:solidFill>
                  <a:srgbClr val="434343"/>
                </a:solidFill>
                <a:latin typeface="Times New Roman" panose="02020603050405020304" pitchFamily="18" charset="0"/>
                <a:ea typeface="EB Garamond"/>
                <a:cs typeface="Times New Roman" panose="02020603050405020304" pitchFamily="18" charset="0"/>
                <a:sym typeface="EB Garamond"/>
              </a:rPr>
              <a:t>из-за</a:t>
            </a:r>
            <a:r>
              <a:rPr lang="ru-RU" sz="2400" kern="0" dirty="0">
                <a:solidFill>
                  <a:srgbClr val="767171"/>
                </a:solidFill>
                <a:latin typeface="Times New Roman" panose="02020603050405020304" pitchFamily="18" charset="0"/>
                <a:ea typeface="EB Garamond"/>
                <a:cs typeface="Times New Roman" panose="02020603050405020304" pitchFamily="18" charset="0"/>
                <a:sym typeface="EB Garamond"/>
              </a:rPr>
              <a:t> </a:t>
            </a:r>
            <a:r>
              <a:rPr lang="ru-RU" sz="2400" b="1" u="sng" kern="0" dirty="0">
                <a:solidFill>
                  <a:srgbClr val="980000"/>
                </a:solidFill>
                <a:latin typeface="Times New Roman" panose="02020603050405020304" pitchFamily="18" charset="0"/>
                <a:ea typeface="EB Garamond"/>
                <a:cs typeface="Times New Roman" panose="02020603050405020304" pitchFamily="18" charset="0"/>
                <a:sym typeface="EB Garamond"/>
              </a:rPr>
              <a:t>цифровой трансформации</a:t>
            </a:r>
            <a:r>
              <a:rPr lang="ru-RU" sz="2400" kern="0" dirty="0">
                <a:solidFill>
                  <a:srgbClr val="980000"/>
                </a:solidFill>
                <a:latin typeface="Times New Roman" panose="02020603050405020304" pitchFamily="18" charset="0"/>
                <a:ea typeface="EB Garamond"/>
                <a:cs typeface="Times New Roman" panose="02020603050405020304" pitchFamily="18" charset="0"/>
                <a:sym typeface="EB Garamond"/>
              </a:rPr>
              <a:t>. </a:t>
            </a:r>
            <a:endParaRPr sz="2400" kern="0" dirty="0">
              <a:solidFill>
                <a:srgbClr val="980000"/>
              </a:solidFill>
              <a:latin typeface="Times New Roman" panose="02020603050405020304" pitchFamily="18" charset="0"/>
              <a:cs typeface="Times New Roman" panose="02020603050405020304" pitchFamily="18" charset="0"/>
              <a:sym typeface="Arial"/>
            </a:endParaRPr>
          </a:p>
          <a:p>
            <a:pPr defTabSz="1280526">
              <a:buClr>
                <a:srgbClr val="000000"/>
              </a:buClr>
              <a:buSzPts val="1500"/>
              <a:defRPr/>
            </a:pPr>
            <a:endParaRPr sz="2400" kern="0" dirty="0">
              <a:solidFill>
                <a:srgbClr val="767171"/>
              </a:solidFill>
              <a:latin typeface="Times New Roman" panose="02020603050405020304" pitchFamily="18" charset="0"/>
              <a:ea typeface="EB Garamond"/>
              <a:cs typeface="Times New Roman" panose="02020603050405020304" pitchFamily="18" charset="0"/>
              <a:sym typeface="EB Garamond"/>
            </a:endParaRPr>
          </a:p>
          <a:p>
            <a:pPr defTabSz="1280526">
              <a:buClr>
                <a:srgbClr val="767171"/>
              </a:buClr>
              <a:buSzPts val="1500"/>
              <a:defRPr/>
            </a:pPr>
            <a:r>
              <a:rPr lang="ru-RU" sz="2400" kern="0" dirty="0">
                <a:solidFill>
                  <a:srgbClr val="434343"/>
                </a:solidFill>
                <a:latin typeface="Times New Roman" panose="02020603050405020304" pitchFamily="18" charset="0"/>
                <a:ea typeface="EB Garamond"/>
                <a:cs typeface="Times New Roman" panose="02020603050405020304" pitchFamily="18" charset="0"/>
                <a:sym typeface="EB Garamond"/>
              </a:rPr>
              <a:t>К 2020 г. сокращение</a:t>
            </a:r>
            <a:r>
              <a:rPr lang="ru-RU" sz="2400" kern="0" dirty="0">
                <a:solidFill>
                  <a:srgbClr val="767171"/>
                </a:solidFill>
                <a:latin typeface="Times New Roman" panose="02020603050405020304" pitchFamily="18" charset="0"/>
                <a:ea typeface="EB Garamond"/>
                <a:cs typeface="Times New Roman" panose="02020603050405020304" pitchFamily="18" charset="0"/>
                <a:sym typeface="EB Garamond"/>
              </a:rPr>
              <a:t> </a:t>
            </a:r>
            <a:r>
              <a:rPr lang="ru-RU" sz="2400" b="1" u="sng" kern="0" dirty="0">
                <a:solidFill>
                  <a:srgbClr val="980000"/>
                </a:solidFill>
                <a:latin typeface="Times New Roman" panose="02020603050405020304" pitchFamily="18" charset="0"/>
                <a:ea typeface="EB Garamond"/>
                <a:cs typeface="Times New Roman" panose="02020603050405020304" pitchFamily="18" charset="0"/>
                <a:sym typeface="EB Garamond"/>
              </a:rPr>
              <a:t>5 млн. </a:t>
            </a:r>
            <a:r>
              <a:rPr lang="ru-RU" sz="2400" b="1" u="sng" kern="0" dirty="0" err="1">
                <a:solidFill>
                  <a:srgbClr val="980000"/>
                </a:solidFill>
                <a:latin typeface="Times New Roman" panose="02020603050405020304" pitchFamily="18" charset="0"/>
                <a:ea typeface="EB Garamond"/>
                <a:cs typeface="Times New Roman" panose="02020603050405020304" pitchFamily="18" charset="0"/>
                <a:sym typeface="EB Garamond"/>
              </a:rPr>
              <a:t>квалиф.рабочих</a:t>
            </a:r>
            <a:r>
              <a:rPr lang="ru-RU" sz="2400" b="1" u="sng" kern="0" dirty="0">
                <a:solidFill>
                  <a:srgbClr val="980000"/>
                </a:solidFill>
                <a:latin typeface="Times New Roman" panose="02020603050405020304" pitchFamily="18" charset="0"/>
                <a:ea typeface="EB Garamond"/>
                <a:cs typeface="Times New Roman" panose="02020603050405020304" pitchFamily="18" charset="0"/>
                <a:sym typeface="EB Garamond"/>
              </a:rPr>
              <a:t> мест</a:t>
            </a:r>
            <a:endParaRPr sz="2400" kern="0" dirty="0">
              <a:solidFill>
                <a:srgbClr val="980000"/>
              </a:solidFill>
              <a:latin typeface="Times New Roman" panose="02020603050405020304" pitchFamily="18" charset="0"/>
              <a:cs typeface="Times New Roman" panose="02020603050405020304" pitchFamily="18" charset="0"/>
              <a:sym typeface="Arial"/>
            </a:endParaRPr>
          </a:p>
          <a:p>
            <a:pPr defTabSz="1280526">
              <a:buClr>
                <a:srgbClr val="000000"/>
              </a:buClr>
              <a:buSzPts val="1500"/>
              <a:defRPr/>
            </a:pPr>
            <a:endParaRPr sz="2400" kern="0" dirty="0">
              <a:solidFill>
                <a:srgbClr val="767171"/>
              </a:solidFill>
              <a:latin typeface="Times New Roman" panose="02020603050405020304" pitchFamily="18" charset="0"/>
              <a:ea typeface="EB Garamond"/>
              <a:cs typeface="Times New Roman" panose="02020603050405020304" pitchFamily="18" charset="0"/>
              <a:sym typeface="EB Garamond"/>
            </a:endParaRPr>
          </a:p>
          <a:p>
            <a:pPr defTabSz="1280526">
              <a:buClr>
                <a:srgbClr val="767171"/>
              </a:buClr>
              <a:buSzPts val="1500"/>
              <a:defRPr/>
            </a:pPr>
            <a:r>
              <a:rPr lang="ru-RU" sz="2400" kern="0" dirty="0">
                <a:solidFill>
                  <a:srgbClr val="434343"/>
                </a:solidFill>
                <a:latin typeface="Times New Roman" panose="02020603050405020304" pitchFamily="18" charset="0"/>
                <a:ea typeface="EB Garamond"/>
                <a:cs typeface="Times New Roman" panose="02020603050405020304" pitchFamily="18" charset="0"/>
                <a:sym typeface="EB Garamond"/>
              </a:rPr>
              <a:t>К 2030 г. замена</a:t>
            </a:r>
            <a:r>
              <a:rPr lang="ru-RU" sz="2400" kern="0" dirty="0">
                <a:solidFill>
                  <a:srgbClr val="767171"/>
                </a:solidFill>
                <a:latin typeface="Times New Roman" panose="02020603050405020304" pitchFamily="18" charset="0"/>
                <a:ea typeface="EB Garamond"/>
                <a:cs typeface="Times New Roman" panose="02020603050405020304" pitchFamily="18" charset="0"/>
                <a:sym typeface="EB Garamond"/>
              </a:rPr>
              <a:t> </a:t>
            </a:r>
            <a:r>
              <a:rPr lang="ru-RU" sz="2400" b="1" u="sng" kern="0" dirty="0">
                <a:solidFill>
                  <a:srgbClr val="980000"/>
                </a:solidFill>
                <a:latin typeface="Times New Roman" panose="02020603050405020304" pitchFamily="18" charset="0"/>
                <a:ea typeface="EB Garamond"/>
                <a:cs typeface="Times New Roman" panose="02020603050405020304" pitchFamily="18" charset="0"/>
                <a:sym typeface="EB Garamond"/>
              </a:rPr>
              <a:t>800 млн. рабочих мест</a:t>
            </a:r>
            <a:r>
              <a:rPr lang="ru-RU" sz="2400" b="1" u="sng" kern="0" dirty="0">
                <a:solidFill>
                  <a:srgbClr val="FF0000"/>
                </a:solidFill>
                <a:latin typeface="Times New Roman" panose="02020603050405020304" pitchFamily="18" charset="0"/>
                <a:ea typeface="EB Garamond"/>
                <a:cs typeface="Times New Roman" panose="02020603050405020304" pitchFamily="18" charset="0"/>
                <a:sym typeface="EB Garamond"/>
              </a:rPr>
              <a:t> </a:t>
            </a:r>
            <a:r>
              <a:rPr lang="ru-RU" sz="2400" kern="0" dirty="0">
                <a:solidFill>
                  <a:srgbClr val="434343"/>
                </a:solidFill>
                <a:latin typeface="Times New Roman" panose="02020603050405020304" pitchFamily="18" charset="0"/>
                <a:ea typeface="EB Garamond"/>
                <a:cs typeface="Times New Roman" panose="02020603050405020304" pitchFamily="18" charset="0"/>
                <a:sym typeface="EB Garamond"/>
              </a:rPr>
              <a:t>роботами</a:t>
            </a:r>
            <a:endParaRPr sz="2400" kern="0" dirty="0">
              <a:solidFill>
                <a:srgbClr val="434343"/>
              </a:solidFill>
              <a:latin typeface="Times New Roman" panose="02020603050405020304" pitchFamily="18" charset="0"/>
              <a:cs typeface="Times New Roman" panose="02020603050405020304" pitchFamily="18" charset="0"/>
              <a:sym typeface="Arial"/>
            </a:endParaRPr>
          </a:p>
          <a:p>
            <a:pPr defTabSz="1280526">
              <a:buClr>
                <a:srgbClr val="000000"/>
              </a:buClr>
              <a:buSzPts val="1500"/>
              <a:defRPr/>
            </a:pPr>
            <a:endParaRPr sz="2400" kern="0" dirty="0">
              <a:solidFill>
                <a:srgbClr val="767171"/>
              </a:solidFill>
              <a:latin typeface="Times New Roman" panose="02020603050405020304" pitchFamily="18" charset="0"/>
              <a:ea typeface="EB Garamond"/>
              <a:cs typeface="Times New Roman" panose="02020603050405020304" pitchFamily="18" charset="0"/>
              <a:sym typeface="EB Garamond"/>
            </a:endParaRPr>
          </a:p>
          <a:p>
            <a:pPr defTabSz="1280526">
              <a:buClr>
                <a:srgbClr val="767171"/>
              </a:buClr>
              <a:buSzPts val="1500"/>
              <a:defRPr/>
            </a:pPr>
            <a:r>
              <a:rPr lang="ru-RU" sz="2400" kern="0" dirty="0">
                <a:solidFill>
                  <a:srgbClr val="434343"/>
                </a:solidFill>
                <a:latin typeface="Times New Roman" panose="02020603050405020304" pitchFamily="18" charset="0"/>
                <a:ea typeface="EB Garamond"/>
                <a:cs typeface="Times New Roman" panose="02020603050405020304" pitchFamily="18" charset="0"/>
                <a:sym typeface="EB Garamond"/>
              </a:rPr>
              <a:t>К 2026 г. выпускники школ столкнутся с тем, что </a:t>
            </a:r>
            <a:endParaRPr sz="2400" kern="0" dirty="0">
              <a:solidFill>
                <a:srgbClr val="434343"/>
              </a:solidFill>
              <a:latin typeface="Times New Roman" panose="02020603050405020304" pitchFamily="18" charset="0"/>
              <a:cs typeface="Times New Roman" panose="02020603050405020304" pitchFamily="18" charset="0"/>
              <a:sym typeface="Arial"/>
            </a:endParaRPr>
          </a:p>
          <a:p>
            <a:pPr defTabSz="1280526">
              <a:buClr>
                <a:srgbClr val="FF0000"/>
              </a:buClr>
              <a:buSzPts val="1500"/>
              <a:defRPr/>
            </a:pPr>
            <a:r>
              <a:rPr lang="ru-RU" sz="2400" b="1" u="sng" kern="0" dirty="0">
                <a:solidFill>
                  <a:srgbClr val="980000"/>
                </a:solidFill>
                <a:latin typeface="Times New Roman" panose="02020603050405020304" pitchFamily="18" charset="0"/>
                <a:ea typeface="EB Garamond"/>
                <a:cs typeface="Times New Roman" panose="02020603050405020304" pitchFamily="18" charset="0"/>
                <a:sym typeface="EB Garamond"/>
              </a:rPr>
              <a:t>65% профессий</a:t>
            </a:r>
            <a:r>
              <a:rPr lang="ru-RU" sz="2400" b="1" u="sng" kern="0" dirty="0">
                <a:solidFill>
                  <a:srgbClr val="FF0000"/>
                </a:solidFill>
                <a:latin typeface="Times New Roman" panose="02020603050405020304" pitchFamily="18" charset="0"/>
                <a:ea typeface="EB Garamond"/>
                <a:cs typeface="Times New Roman" panose="02020603050405020304" pitchFamily="18" charset="0"/>
                <a:sym typeface="EB Garamond"/>
              </a:rPr>
              <a:t> </a:t>
            </a:r>
            <a:r>
              <a:rPr lang="ru-RU" sz="2400" u="sng" kern="0" dirty="0">
                <a:solidFill>
                  <a:srgbClr val="434343"/>
                </a:solidFill>
                <a:latin typeface="Times New Roman" panose="02020603050405020304" pitchFamily="18" charset="0"/>
                <a:ea typeface="EB Garamond"/>
                <a:cs typeface="Times New Roman" panose="02020603050405020304" pitchFamily="18" charset="0"/>
                <a:sym typeface="EB Garamond"/>
              </a:rPr>
              <a:t>образца 2017 г. не существуют</a:t>
            </a:r>
            <a:endParaRPr sz="2400" u="sng" kern="0" dirty="0">
              <a:solidFill>
                <a:srgbClr val="434343"/>
              </a:solidFill>
              <a:latin typeface="Times New Roman" panose="02020603050405020304" pitchFamily="18" charset="0"/>
              <a:cs typeface="Times New Roman" panose="02020603050405020304" pitchFamily="18" charset="0"/>
              <a:sym typeface="Arial"/>
            </a:endParaRPr>
          </a:p>
          <a:p>
            <a:pPr defTabSz="1280526">
              <a:buClr>
                <a:srgbClr val="000000"/>
              </a:buClr>
              <a:buSzPts val="1500"/>
              <a:defRPr/>
            </a:pPr>
            <a:endParaRPr sz="2400" kern="0" dirty="0">
              <a:solidFill>
                <a:srgbClr val="767171"/>
              </a:solidFill>
              <a:latin typeface="Times New Roman" panose="02020603050405020304" pitchFamily="18" charset="0"/>
              <a:ea typeface="EB Garamond"/>
              <a:cs typeface="Times New Roman" panose="02020603050405020304" pitchFamily="18" charset="0"/>
              <a:sym typeface="EB Garamond"/>
            </a:endParaRPr>
          </a:p>
          <a:p>
            <a:pPr defTabSz="1280526">
              <a:buClr>
                <a:srgbClr val="767171"/>
              </a:buClr>
              <a:buSzPts val="1500"/>
              <a:defRPr/>
            </a:pPr>
            <a:r>
              <a:rPr lang="ru-RU" sz="2400" kern="0" dirty="0">
                <a:solidFill>
                  <a:srgbClr val="434343"/>
                </a:solidFill>
                <a:latin typeface="Times New Roman" panose="02020603050405020304" pitchFamily="18" charset="0"/>
                <a:ea typeface="EB Garamond"/>
                <a:cs typeface="Times New Roman" panose="02020603050405020304" pitchFamily="18" charset="0"/>
                <a:sym typeface="EB Garamond"/>
              </a:rPr>
              <a:t>Сегодня раз в</a:t>
            </a:r>
            <a:r>
              <a:rPr lang="ru-RU" sz="2400" kern="0" dirty="0">
                <a:solidFill>
                  <a:srgbClr val="767171"/>
                </a:solidFill>
                <a:latin typeface="Times New Roman" panose="02020603050405020304" pitchFamily="18" charset="0"/>
                <a:ea typeface="EB Garamond"/>
                <a:cs typeface="Times New Roman" panose="02020603050405020304" pitchFamily="18" charset="0"/>
                <a:sym typeface="EB Garamond"/>
              </a:rPr>
              <a:t> </a:t>
            </a:r>
            <a:r>
              <a:rPr lang="ru-RU" sz="2400" b="1" u="sng" kern="0" dirty="0">
                <a:solidFill>
                  <a:srgbClr val="980000"/>
                </a:solidFill>
                <a:latin typeface="Times New Roman" panose="02020603050405020304" pitchFamily="18" charset="0"/>
                <a:ea typeface="EB Garamond"/>
                <a:cs typeface="Times New Roman" panose="02020603050405020304" pitchFamily="18" charset="0"/>
                <a:sym typeface="EB Garamond"/>
              </a:rPr>
              <a:t>3-5 лет</a:t>
            </a:r>
            <a:r>
              <a:rPr lang="ru-RU" sz="2400" b="1" u="sng" kern="0" dirty="0">
                <a:solidFill>
                  <a:srgbClr val="FF0000"/>
                </a:solidFill>
                <a:latin typeface="Times New Roman" panose="02020603050405020304" pitchFamily="18" charset="0"/>
                <a:ea typeface="EB Garamond"/>
                <a:cs typeface="Times New Roman" panose="02020603050405020304" pitchFamily="18" charset="0"/>
                <a:sym typeface="EB Garamond"/>
              </a:rPr>
              <a:t> </a:t>
            </a:r>
            <a:r>
              <a:rPr lang="ru-RU" sz="2400" kern="0" dirty="0">
                <a:solidFill>
                  <a:srgbClr val="434343"/>
                </a:solidFill>
                <a:latin typeface="Times New Roman" panose="02020603050405020304" pitchFamily="18" charset="0"/>
                <a:ea typeface="EB Garamond"/>
                <a:cs typeface="Times New Roman" panose="02020603050405020304" pitchFamily="18" charset="0"/>
                <a:sym typeface="EB Garamond"/>
              </a:rPr>
              <a:t>возникает новая профессия. </a:t>
            </a:r>
            <a:endParaRPr sz="2400" kern="0" dirty="0">
              <a:solidFill>
                <a:srgbClr val="434343"/>
              </a:solidFill>
              <a:latin typeface="Times New Roman" panose="02020603050405020304" pitchFamily="18" charset="0"/>
              <a:cs typeface="Times New Roman" panose="02020603050405020304" pitchFamily="18" charset="0"/>
              <a:sym typeface="Arial"/>
            </a:endParaRPr>
          </a:p>
          <a:p>
            <a:pPr defTabSz="1280526">
              <a:buClr>
                <a:srgbClr val="767171"/>
              </a:buClr>
              <a:buSzPts val="1500"/>
              <a:defRPr/>
            </a:pPr>
            <a:r>
              <a:rPr lang="ru-RU" sz="2400" kern="0" dirty="0">
                <a:solidFill>
                  <a:srgbClr val="434343"/>
                </a:solidFill>
                <a:latin typeface="Times New Roman" panose="02020603050405020304" pitchFamily="18" charset="0"/>
                <a:ea typeface="EB Garamond"/>
                <a:cs typeface="Times New Roman" panose="02020603050405020304" pitchFamily="18" charset="0"/>
                <a:sym typeface="EB Garamond"/>
              </a:rPr>
              <a:t>Ранее – каждые 20-30 лет</a:t>
            </a:r>
            <a:endParaRPr sz="2400" kern="0" dirty="0">
              <a:solidFill>
                <a:srgbClr val="434343"/>
              </a:solidFill>
              <a:latin typeface="Times New Roman" panose="02020603050405020304" pitchFamily="18" charset="0"/>
              <a:cs typeface="Times New Roman" panose="02020603050405020304" pitchFamily="18" charset="0"/>
              <a:sym typeface="Arial"/>
            </a:endParaRPr>
          </a:p>
          <a:p>
            <a:pPr defTabSz="1280526">
              <a:buClr>
                <a:srgbClr val="000000"/>
              </a:buClr>
              <a:buSzPts val="1500"/>
              <a:defRPr/>
            </a:pPr>
            <a:endParaRPr sz="2400" kern="0" dirty="0">
              <a:solidFill>
                <a:srgbClr val="767171"/>
              </a:solidFill>
              <a:latin typeface="Times New Roman" panose="02020603050405020304" pitchFamily="18" charset="0"/>
              <a:ea typeface="EB Garamond"/>
              <a:cs typeface="Times New Roman" panose="02020603050405020304" pitchFamily="18" charset="0"/>
              <a:sym typeface="EB Garamond"/>
            </a:endParaRPr>
          </a:p>
          <a:p>
            <a:pPr defTabSz="1280526">
              <a:buClr>
                <a:srgbClr val="767171"/>
              </a:buClr>
              <a:buSzPts val="1500"/>
              <a:defRPr/>
            </a:pPr>
            <a:r>
              <a:rPr lang="ru-RU" sz="2400" kern="0" dirty="0">
                <a:solidFill>
                  <a:srgbClr val="434343"/>
                </a:solidFill>
                <a:latin typeface="Times New Roman" panose="02020603050405020304" pitchFamily="18" charset="0"/>
                <a:ea typeface="EB Garamond"/>
                <a:cs typeface="Times New Roman" panose="02020603050405020304" pitchFamily="18" charset="0"/>
                <a:sym typeface="EB Garamond"/>
              </a:rPr>
              <a:t>Конкурентоспособность страны определяется способностью реагировать на новые запросы</a:t>
            </a:r>
            <a:r>
              <a:rPr lang="ru-RU" sz="2400" kern="0" dirty="0">
                <a:solidFill>
                  <a:srgbClr val="767171"/>
                </a:solidFill>
                <a:latin typeface="Times New Roman" panose="02020603050405020304" pitchFamily="18" charset="0"/>
                <a:ea typeface="EB Garamond"/>
                <a:cs typeface="Times New Roman" panose="02020603050405020304" pitchFamily="18" charset="0"/>
                <a:sym typeface="EB Garamond"/>
              </a:rPr>
              <a:t> </a:t>
            </a:r>
            <a:r>
              <a:rPr lang="ru-RU" sz="2400" b="1" u="sng" kern="0" dirty="0">
                <a:solidFill>
                  <a:srgbClr val="980000"/>
                </a:solidFill>
                <a:latin typeface="Times New Roman" panose="02020603050405020304" pitchFamily="18" charset="0"/>
                <a:ea typeface="EB Garamond"/>
                <a:cs typeface="Times New Roman" panose="02020603050405020304" pitchFamily="18" charset="0"/>
                <a:sym typeface="EB Garamond"/>
              </a:rPr>
              <a:t>не 5 лет</a:t>
            </a:r>
            <a:r>
              <a:rPr lang="ru-RU" sz="2400" kern="0" dirty="0">
                <a:solidFill>
                  <a:srgbClr val="767171"/>
                </a:solidFill>
                <a:latin typeface="Times New Roman" panose="02020603050405020304" pitchFamily="18" charset="0"/>
                <a:ea typeface="EB Garamond"/>
                <a:cs typeface="Times New Roman" panose="02020603050405020304" pitchFamily="18" charset="0"/>
                <a:sym typeface="EB Garamond"/>
              </a:rPr>
              <a:t>, а </a:t>
            </a:r>
            <a:r>
              <a:rPr lang="ru-RU" sz="2400" b="1" u="sng" kern="0" dirty="0">
                <a:solidFill>
                  <a:srgbClr val="980000"/>
                </a:solidFill>
                <a:latin typeface="Times New Roman" panose="02020603050405020304" pitchFamily="18" charset="0"/>
                <a:ea typeface="EB Garamond"/>
                <a:cs typeface="Times New Roman" panose="02020603050405020304" pitchFamily="18" charset="0"/>
                <a:sym typeface="EB Garamond"/>
              </a:rPr>
              <a:t>5 месяцев</a:t>
            </a:r>
            <a:endParaRPr sz="2400" kern="0" dirty="0">
              <a:solidFill>
                <a:srgbClr val="980000"/>
              </a:solidFill>
              <a:latin typeface="Times New Roman" panose="02020603050405020304" pitchFamily="18" charset="0"/>
              <a:cs typeface="Times New Roman" panose="02020603050405020304" pitchFamily="18" charset="0"/>
              <a:sym typeface="Arial"/>
            </a:endParaRPr>
          </a:p>
          <a:p>
            <a:pPr defTabSz="1280526">
              <a:buClr>
                <a:srgbClr val="000000"/>
              </a:buClr>
              <a:buSzPts val="1500"/>
              <a:defRPr/>
            </a:pPr>
            <a:endParaRPr sz="2400" kern="0" dirty="0">
              <a:solidFill>
                <a:srgbClr val="767171"/>
              </a:solidFill>
              <a:latin typeface="Times New Roman" panose="02020603050405020304" pitchFamily="18" charset="0"/>
              <a:ea typeface="EB Garamond"/>
              <a:cs typeface="Times New Roman" panose="02020603050405020304" pitchFamily="18" charset="0"/>
              <a:sym typeface="EB Garamond"/>
            </a:endParaRPr>
          </a:p>
          <a:p>
            <a:pPr defTabSz="1280526">
              <a:buClr>
                <a:srgbClr val="767171"/>
              </a:buClr>
              <a:buSzPts val="1500"/>
              <a:defRPr/>
            </a:pPr>
            <a:r>
              <a:rPr lang="ru-RU" sz="2400" kern="0" dirty="0">
                <a:solidFill>
                  <a:srgbClr val="434343"/>
                </a:solidFill>
                <a:latin typeface="Times New Roman" panose="02020603050405020304" pitchFamily="18" charset="0"/>
                <a:ea typeface="EB Garamond"/>
                <a:cs typeface="Times New Roman" panose="02020603050405020304" pitchFamily="18" charset="0"/>
                <a:sym typeface="EB Garamond"/>
              </a:rPr>
              <a:t>К 2030-му году исчезнет</a:t>
            </a:r>
            <a:r>
              <a:rPr lang="ru-RU" sz="2400" kern="0" dirty="0">
                <a:solidFill>
                  <a:srgbClr val="767171"/>
                </a:solidFill>
                <a:latin typeface="Times New Roman" panose="02020603050405020304" pitchFamily="18" charset="0"/>
                <a:ea typeface="EB Garamond"/>
                <a:cs typeface="Times New Roman" panose="02020603050405020304" pitchFamily="18" charset="0"/>
                <a:sym typeface="EB Garamond"/>
              </a:rPr>
              <a:t> </a:t>
            </a:r>
            <a:r>
              <a:rPr lang="ru-RU" sz="2400" b="1" u="sng" kern="0" dirty="0">
                <a:solidFill>
                  <a:srgbClr val="980000"/>
                </a:solidFill>
                <a:latin typeface="Times New Roman" panose="02020603050405020304" pitchFamily="18" charset="0"/>
                <a:ea typeface="EB Garamond"/>
                <a:cs typeface="Times New Roman" panose="02020603050405020304" pitchFamily="18" charset="0"/>
                <a:sym typeface="EB Garamond"/>
              </a:rPr>
              <a:t>77%</a:t>
            </a:r>
            <a:r>
              <a:rPr lang="ru-RU" sz="2400" b="1" u="sng" kern="0" dirty="0">
                <a:solidFill>
                  <a:srgbClr val="767171"/>
                </a:solidFill>
                <a:latin typeface="Times New Roman" panose="02020603050405020304" pitchFamily="18" charset="0"/>
                <a:ea typeface="EB Garamond"/>
                <a:cs typeface="Times New Roman" panose="02020603050405020304" pitchFamily="18" charset="0"/>
                <a:sym typeface="EB Garamond"/>
              </a:rPr>
              <a:t> </a:t>
            </a:r>
            <a:r>
              <a:rPr lang="ru-RU" sz="2400" kern="0" dirty="0">
                <a:solidFill>
                  <a:srgbClr val="434343"/>
                </a:solidFill>
                <a:latin typeface="Times New Roman" panose="02020603050405020304" pitchFamily="18" charset="0"/>
                <a:ea typeface="EB Garamond"/>
                <a:cs typeface="Times New Roman" panose="02020603050405020304" pitchFamily="18" charset="0"/>
                <a:sym typeface="EB Garamond"/>
              </a:rPr>
              <a:t>нынешних профессий</a:t>
            </a:r>
            <a:endParaRPr sz="2400" kern="0" dirty="0">
              <a:solidFill>
                <a:srgbClr val="434343"/>
              </a:solidFill>
              <a:latin typeface="Times New Roman" panose="02020603050405020304" pitchFamily="18" charset="0"/>
              <a:cs typeface="Times New Roman" panose="02020603050405020304" pitchFamily="18" charset="0"/>
              <a:sym typeface="Arial"/>
            </a:endParaRPr>
          </a:p>
          <a:p>
            <a:pPr defTabSz="1280526">
              <a:buClr>
                <a:srgbClr val="000000"/>
              </a:buClr>
              <a:buSzPts val="1500"/>
              <a:defRPr/>
            </a:pPr>
            <a:endParaRPr sz="2400" kern="0" dirty="0">
              <a:solidFill>
                <a:srgbClr val="767171"/>
              </a:solidFill>
              <a:latin typeface="Times New Roman" panose="02020603050405020304" pitchFamily="18" charset="0"/>
              <a:ea typeface="EB Garamond"/>
              <a:cs typeface="Times New Roman" panose="02020603050405020304" pitchFamily="18" charset="0"/>
              <a:sym typeface="EB Garamond"/>
            </a:endParaRPr>
          </a:p>
          <a:p>
            <a:pPr defTabSz="1280526">
              <a:buClr>
                <a:srgbClr val="FF0000"/>
              </a:buClr>
              <a:buSzPts val="1500"/>
              <a:defRPr/>
            </a:pPr>
            <a:r>
              <a:rPr lang="ru-RU" sz="2400" b="1" u="sng" kern="0" dirty="0">
                <a:solidFill>
                  <a:srgbClr val="980000"/>
                </a:solidFill>
                <a:latin typeface="Times New Roman" panose="02020603050405020304" pitchFamily="18" charset="0"/>
                <a:ea typeface="EB Garamond"/>
                <a:cs typeface="Times New Roman" panose="02020603050405020304" pitchFamily="18" charset="0"/>
                <a:sym typeface="EB Garamond"/>
              </a:rPr>
              <a:t>Каждая вторая специальность</a:t>
            </a:r>
            <a:r>
              <a:rPr lang="ru-RU" sz="2400" b="1" u="sng" kern="0" dirty="0">
                <a:solidFill>
                  <a:srgbClr val="FF0000"/>
                </a:solidFill>
                <a:latin typeface="Times New Roman" panose="02020603050405020304" pitchFamily="18" charset="0"/>
                <a:ea typeface="EB Garamond"/>
                <a:cs typeface="Times New Roman" panose="02020603050405020304" pitchFamily="18" charset="0"/>
                <a:sym typeface="EB Garamond"/>
              </a:rPr>
              <a:t> </a:t>
            </a:r>
            <a:r>
              <a:rPr lang="ru-RU" sz="2400" kern="0" dirty="0">
                <a:solidFill>
                  <a:srgbClr val="434343"/>
                </a:solidFill>
                <a:latin typeface="Times New Roman" panose="02020603050405020304" pitchFamily="18" charset="0"/>
                <a:ea typeface="EB Garamond"/>
                <a:cs typeface="Times New Roman" panose="02020603050405020304" pitchFamily="18" charset="0"/>
                <a:sym typeface="EB Garamond"/>
              </a:rPr>
              <a:t>будет автоматизирована.</a:t>
            </a:r>
            <a:endParaRPr sz="2400" kern="0" dirty="0">
              <a:solidFill>
                <a:srgbClr val="434343"/>
              </a:solidFill>
              <a:latin typeface="Times New Roman" panose="02020603050405020304" pitchFamily="18" charset="0"/>
              <a:cs typeface="Times New Roman" panose="02020603050405020304" pitchFamily="18" charset="0"/>
              <a:sym typeface="Arial"/>
            </a:endParaRPr>
          </a:p>
        </p:txBody>
      </p:sp>
      <p:pic>
        <p:nvPicPr>
          <p:cNvPr id="431" name="Google Shape;431;p78" descr="ИИ.png"/>
          <p:cNvPicPr preferRelativeResize="0"/>
          <p:nvPr/>
        </p:nvPicPr>
        <p:blipFill rotWithShape="1">
          <a:blip r:embed="rId3">
            <a:alphaModFix/>
          </a:blip>
          <a:srcRect/>
          <a:stretch/>
        </p:blipFill>
        <p:spPr>
          <a:xfrm>
            <a:off x="764732" y="6293724"/>
            <a:ext cx="2472043" cy="2147476"/>
          </a:xfrm>
          <a:prstGeom prst="rect">
            <a:avLst/>
          </a:prstGeom>
          <a:noFill/>
          <a:ln>
            <a:noFill/>
          </a:ln>
        </p:spPr>
      </p:pic>
      <p:pic>
        <p:nvPicPr>
          <p:cNvPr id="432" name="Google Shape;432;p78" descr="квадрокоптер-2.png"/>
          <p:cNvPicPr preferRelativeResize="0"/>
          <p:nvPr/>
        </p:nvPicPr>
        <p:blipFill rotWithShape="1">
          <a:blip r:embed="rId4">
            <a:alphaModFix/>
          </a:blip>
          <a:srcRect/>
          <a:stretch/>
        </p:blipFill>
        <p:spPr>
          <a:xfrm>
            <a:off x="355690" y="8614599"/>
            <a:ext cx="3752527" cy="1267144"/>
          </a:xfrm>
          <a:prstGeom prst="rect">
            <a:avLst/>
          </a:prstGeom>
          <a:noFill/>
          <a:ln>
            <a:noFill/>
          </a:ln>
        </p:spPr>
      </p:pic>
      <p:pic>
        <p:nvPicPr>
          <p:cNvPr id="433" name="Google Shape;433;p78" descr="РОБОТЫ.png"/>
          <p:cNvPicPr preferRelativeResize="0"/>
          <p:nvPr/>
        </p:nvPicPr>
        <p:blipFill rotWithShape="1">
          <a:blip r:embed="rId5">
            <a:alphaModFix/>
          </a:blip>
          <a:srcRect/>
          <a:stretch/>
        </p:blipFill>
        <p:spPr>
          <a:xfrm>
            <a:off x="995931" y="3234794"/>
            <a:ext cx="2167483" cy="1311605"/>
          </a:xfrm>
          <a:prstGeom prst="rect">
            <a:avLst/>
          </a:prstGeom>
          <a:noFill/>
          <a:ln>
            <a:noFill/>
          </a:ln>
        </p:spPr>
      </p:pic>
      <p:pic>
        <p:nvPicPr>
          <p:cNvPr id="434" name="Google Shape;434;p78" descr="Снимок экрана 2018-08-19 в 12.50.23.png"/>
          <p:cNvPicPr preferRelativeResize="0"/>
          <p:nvPr/>
        </p:nvPicPr>
        <p:blipFill rotWithShape="1">
          <a:blip r:embed="rId6">
            <a:alphaModFix/>
          </a:blip>
          <a:srcRect/>
          <a:stretch/>
        </p:blipFill>
        <p:spPr>
          <a:xfrm>
            <a:off x="995931" y="4717574"/>
            <a:ext cx="2063000" cy="1320498"/>
          </a:xfrm>
          <a:prstGeom prst="rect">
            <a:avLst/>
          </a:prstGeom>
          <a:noFill/>
          <a:ln>
            <a:noFill/>
          </a:ln>
        </p:spPr>
      </p:pic>
      <p:pic>
        <p:nvPicPr>
          <p:cNvPr id="435" name="Google Shape;435;p78" descr="3дпечать.png"/>
          <p:cNvPicPr preferRelativeResize="0"/>
          <p:nvPr/>
        </p:nvPicPr>
        <p:blipFill rotWithShape="1">
          <a:blip r:embed="rId7">
            <a:alphaModFix/>
          </a:blip>
          <a:srcRect/>
          <a:stretch/>
        </p:blipFill>
        <p:spPr>
          <a:xfrm>
            <a:off x="577995" y="1678652"/>
            <a:ext cx="3058931" cy="1080407"/>
          </a:xfrm>
          <a:prstGeom prst="rect">
            <a:avLst/>
          </a:prstGeom>
          <a:noFill/>
          <a:ln>
            <a:noFill/>
          </a:ln>
        </p:spPr>
      </p:pic>
      <p:pic>
        <p:nvPicPr>
          <p:cNvPr id="436" name="Google Shape;436;p78" descr="001-блокчейн.png"/>
          <p:cNvPicPr preferRelativeResize="0"/>
          <p:nvPr/>
        </p:nvPicPr>
        <p:blipFill rotWithShape="1">
          <a:blip r:embed="rId8">
            <a:alphaModFix/>
          </a:blip>
          <a:srcRect/>
          <a:stretch/>
        </p:blipFill>
        <p:spPr>
          <a:xfrm>
            <a:off x="11255598" y="2020747"/>
            <a:ext cx="2727694" cy="949246"/>
          </a:xfrm>
          <a:prstGeom prst="rect">
            <a:avLst/>
          </a:prstGeom>
          <a:noFill/>
          <a:ln>
            <a:noFill/>
          </a:ln>
        </p:spPr>
      </p:pic>
      <p:pic>
        <p:nvPicPr>
          <p:cNvPr id="437" name="Google Shape;437;p78" descr="ИНТРЕНЕТ_ВЕЩЕЙ.png"/>
          <p:cNvPicPr preferRelativeResize="0"/>
          <p:nvPr/>
        </p:nvPicPr>
        <p:blipFill rotWithShape="1">
          <a:blip r:embed="rId9">
            <a:alphaModFix/>
          </a:blip>
          <a:srcRect/>
          <a:stretch/>
        </p:blipFill>
        <p:spPr>
          <a:xfrm>
            <a:off x="11546765" y="3544657"/>
            <a:ext cx="2816616" cy="1398304"/>
          </a:xfrm>
          <a:prstGeom prst="rect">
            <a:avLst/>
          </a:prstGeom>
          <a:noFill/>
          <a:ln>
            <a:noFill/>
          </a:ln>
        </p:spPr>
      </p:pic>
      <p:pic>
        <p:nvPicPr>
          <p:cNvPr id="438" name="Google Shape;438;p78" descr="Снимок экрана 2018-08-19 в 12.50.10.png"/>
          <p:cNvPicPr preferRelativeResize="0"/>
          <p:nvPr/>
        </p:nvPicPr>
        <p:blipFill rotWithShape="1">
          <a:blip r:embed="rId10">
            <a:alphaModFix/>
          </a:blip>
          <a:srcRect/>
          <a:stretch/>
        </p:blipFill>
        <p:spPr>
          <a:xfrm>
            <a:off x="11082145" y="5529764"/>
            <a:ext cx="3314582" cy="1304935"/>
          </a:xfrm>
          <a:prstGeom prst="rect">
            <a:avLst/>
          </a:prstGeom>
          <a:noFill/>
          <a:ln>
            <a:noFill/>
          </a:ln>
        </p:spPr>
      </p:pic>
      <p:pic>
        <p:nvPicPr>
          <p:cNvPr id="439" name="Google Shape;439;p78" descr="экзо.png"/>
          <p:cNvPicPr preferRelativeResize="0"/>
          <p:nvPr/>
        </p:nvPicPr>
        <p:blipFill rotWithShape="1">
          <a:blip r:embed="rId11">
            <a:alphaModFix/>
          </a:blip>
          <a:srcRect/>
          <a:stretch/>
        </p:blipFill>
        <p:spPr>
          <a:xfrm>
            <a:off x="11722387" y="7363402"/>
            <a:ext cx="2674340" cy="1689526"/>
          </a:xfrm>
          <a:prstGeom prst="rect">
            <a:avLst/>
          </a:prstGeom>
          <a:noFill/>
          <a:ln>
            <a:noFill/>
          </a:ln>
        </p:spPr>
      </p:pic>
      <p:sp>
        <p:nvSpPr>
          <p:cNvPr id="440" name="Google Shape;440;p78"/>
          <p:cNvSpPr txBox="1"/>
          <p:nvPr/>
        </p:nvSpPr>
        <p:spPr>
          <a:xfrm>
            <a:off x="9450210" y="9527450"/>
            <a:ext cx="5319800" cy="575965"/>
          </a:xfrm>
          <a:prstGeom prst="rect">
            <a:avLst/>
          </a:prstGeom>
          <a:noFill/>
          <a:ln>
            <a:noFill/>
          </a:ln>
        </p:spPr>
        <p:txBody>
          <a:bodyPr spcFirstLastPara="1" wrap="square" lIns="128027" tIns="63996" rIns="128027" bIns="63996" anchor="t" anchorCtr="0">
            <a:noAutofit/>
          </a:bodyPr>
          <a:lstStyle/>
          <a:p>
            <a:pPr algn="just" defTabSz="1280526">
              <a:lnSpc>
                <a:spcPct val="115000"/>
              </a:lnSpc>
              <a:buClr>
                <a:srgbClr val="000000"/>
              </a:buClr>
              <a:buSzPts val="900"/>
              <a:defRPr/>
            </a:pPr>
            <a:r>
              <a:rPr lang="ru-RU" sz="1260" b="1" kern="0" dirty="0" err="1">
                <a:solidFill>
                  <a:srgbClr val="000000"/>
                </a:solidFill>
                <a:latin typeface="Times New Roman" panose="02020603050405020304" pitchFamily="18" charset="0"/>
                <a:ea typeface="Arial"/>
                <a:cs typeface="Times New Roman" panose="02020603050405020304" pitchFamily="18" charset="0"/>
                <a:sym typeface="Arial"/>
              </a:rPr>
              <a:t>World</a:t>
            </a:r>
            <a:r>
              <a:rPr lang="ru-RU" sz="1260" b="1" kern="0" dirty="0">
                <a:solidFill>
                  <a:srgbClr val="000000"/>
                </a:solidFill>
                <a:latin typeface="Times New Roman" panose="02020603050405020304" pitchFamily="18" charset="0"/>
                <a:ea typeface="Arial"/>
                <a:cs typeface="Times New Roman" panose="02020603050405020304" pitchFamily="18" charset="0"/>
                <a:sym typeface="Arial"/>
              </a:rPr>
              <a:t> </a:t>
            </a:r>
            <a:r>
              <a:rPr lang="ru-RU" sz="1260" b="1" kern="0" dirty="0" err="1">
                <a:solidFill>
                  <a:srgbClr val="000000"/>
                </a:solidFill>
                <a:latin typeface="Times New Roman" panose="02020603050405020304" pitchFamily="18" charset="0"/>
                <a:ea typeface="Arial"/>
                <a:cs typeface="Times New Roman" panose="02020603050405020304" pitchFamily="18" charset="0"/>
                <a:sym typeface="Arial"/>
              </a:rPr>
              <a:t>Economic</a:t>
            </a:r>
            <a:r>
              <a:rPr lang="ru-RU" sz="1260" b="1" kern="0" dirty="0">
                <a:solidFill>
                  <a:srgbClr val="000000"/>
                </a:solidFill>
                <a:latin typeface="Times New Roman" panose="02020603050405020304" pitchFamily="18" charset="0"/>
                <a:ea typeface="Arial"/>
                <a:cs typeface="Times New Roman" panose="02020603050405020304" pitchFamily="18" charset="0"/>
                <a:sym typeface="Arial"/>
              </a:rPr>
              <a:t> </a:t>
            </a:r>
            <a:r>
              <a:rPr lang="ru-RU" sz="1260" b="1" kern="0" dirty="0" err="1">
                <a:solidFill>
                  <a:srgbClr val="000000"/>
                </a:solidFill>
                <a:latin typeface="Times New Roman" panose="02020603050405020304" pitchFamily="18" charset="0"/>
                <a:ea typeface="Arial"/>
                <a:cs typeface="Times New Roman" panose="02020603050405020304" pitchFamily="18" charset="0"/>
                <a:sym typeface="Arial"/>
              </a:rPr>
              <a:t>Forum</a:t>
            </a:r>
            <a:r>
              <a:rPr lang="ru-RU" sz="1260" b="1" kern="0" dirty="0">
                <a:solidFill>
                  <a:srgbClr val="000000"/>
                </a:solidFill>
                <a:latin typeface="Times New Roman" panose="02020603050405020304" pitchFamily="18" charset="0"/>
                <a:ea typeface="Arial"/>
                <a:cs typeface="Times New Roman" panose="02020603050405020304" pitchFamily="18" charset="0"/>
                <a:sym typeface="Arial"/>
              </a:rPr>
              <a:t>. </a:t>
            </a:r>
            <a:r>
              <a:rPr lang="ru-RU" sz="1260" b="1" kern="0" dirty="0" err="1">
                <a:solidFill>
                  <a:srgbClr val="000000"/>
                </a:solidFill>
                <a:latin typeface="Times New Roman" panose="02020603050405020304" pitchFamily="18" charset="0"/>
                <a:ea typeface="Arial"/>
                <a:cs typeface="Times New Roman" panose="02020603050405020304" pitchFamily="18" charset="0"/>
                <a:sym typeface="Arial"/>
              </a:rPr>
              <a:t>The</a:t>
            </a:r>
            <a:r>
              <a:rPr lang="ru-RU" sz="1260" b="1" kern="0" dirty="0">
                <a:solidFill>
                  <a:srgbClr val="000000"/>
                </a:solidFill>
                <a:latin typeface="Times New Roman" panose="02020603050405020304" pitchFamily="18" charset="0"/>
                <a:ea typeface="Arial"/>
                <a:cs typeface="Times New Roman" panose="02020603050405020304" pitchFamily="18" charset="0"/>
                <a:sym typeface="Arial"/>
              </a:rPr>
              <a:t> </a:t>
            </a:r>
            <a:r>
              <a:rPr lang="ru-RU" sz="1260" b="1" kern="0" dirty="0" err="1">
                <a:solidFill>
                  <a:srgbClr val="000000"/>
                </a:solidFill>
                <a:latin typeface="Times New Roman" panose="02020603050405020304" pitchFamily="18" charset="0"/>
                <a:ea typeface="Arial"/>
                <a:cs typeface="Times New Roman" panose="02020603050405020304" pitchFamily="18" charset="0"/>
                <a:sym typeface="Arial"/>
              </a:rPr>
              <a:t>Future</a:t>
            </a:r>
            <a:r>
              <a:rPr lang="ru-RU" sz="1260" b="1" kern="0" dirty="0">
                <a:solidFill>
                  <a:srgbClr val="000000"/>
                </a:solidFill>
                <a:latin typeface="Times New Roman" panose="02020603050405020304" pitchFamily="18" charset="0"/>
                <a:ea typeface="Arial"/>
                <a:cs typeface="Times New Roman" panose="02020603050405020304" pitchFamily="18" charset="0"/>
                <a:sym typeface="Arial"/>
              </a:rPr>
              <a:t> </a:t>
            </a:r>
            <a:r>
              <a:rPr lang="ru-RU" sz="1260" b="1" kern="0" dirty="0" err="1">
                <a:solidFill>
                  <a:srgbClr val="000000"/>
                </a:solidFill>
                <a:latin typeface="Times New Roman" panose="02020603050405020304" pitchFamily="18" charset="0"/>
                <a:ea typeface="Arial"/>
                <a:cs typeface="Times New Roman" panose="02020603050405020304" pitchFamily="18" charset="0"/>
                <a:sym typeface="Arial"/>
              </a:rPr>
              <a:t>of</a:t>
            </a:r>
            <a:r>
              <a:rPr lang="ru-RU" sz="1260" b="1" kern="0" dirty="0">
                <a:solidFill>
                  <a:srgbClr val="000000"/>
                </a:solidFill>
                <a:latin typeface="Times New Roman" panose="02020603050405020304" pitchFamily="18" charset="0"/>
                <a:ea typeface="Arial"/>
                <a:cs typeface="Times New Roman" panose="02020603050405020304" pitchFamily="18" charset="0"/>
                <a:sym typeface="Arial"/>
              </a:rPr>
              <a:t> </a:t>
            </a:r>
            <a:r>
              <a:rPr lang="ru-RU" sz="1260" b="1" kern="0" dirty="0" err="1">
                <a:solidFill>
                  <a:srgbClr val="000000"/>
                </a:solidFill>
                <a:latin typeface="Times New Roman" panose="02020603050405020304" pitchFamily="18" charset="0"/>
                <a:ea typeface="Arial"/>
                <a:cs typeface="Times New Roman" panose="02020603050405020304" pitchFamily="18" charset="0"/>
                <a:sym typeface="Arial"/>
              </a:rPr>
              <a:t>Jobs</a:t>
            </a:r>
            <a:r>
              <a:rPr lang="ru-RU" sz="1260" b="1" kern="0" dirty="0">
                <a:solidFill>
                  <a:srgbClr val="000000"/>
                </a:solidFill>
                <a:latin typeface="Times New Roman" panose="02020603050405020304" pitchFamily="18" charset="0"/>
                <a:ea typeface="Arial"/>
                <a:cs typeface="Times New Roman" panose="02020603050405020304" pitchFamily="18" charset="0"/>
                <a:sym typeface="Arial"/>
              </a:rPr>
              <a:t>. </a:t>
            </a:r>
            <a:r>
              <a:rPr lang="ru-RU" sz="1260" b="1" kern="0" dirty="0" err="1">
                <a:solidFill>
                  <a:srgbClr val="000000"/>
                </a:solidFill>
                <a:latin typeface="Times New Roman" panose="02020603050405020304" pitchFamily="18" charset="0"/>
                <a:ea typeface="Arial"/>
                <a:cs typeface="Times New Roman" panose="02020603050405020304" pitchFamily="18" charset="0"/>
                <a:sym typeface="Arial"/>
              </a:rPr>
              <a:t>Employment</a:t>
            </a:r>
            <a:r>
              <a:rPr lang="ru-RU" sz="1260" b="1" kern="0" dirty="0">
                <a:solidFill>
                  <a:srgbClr val="000000"/>
                </a:solidFill>
                <a:latin typeface="Times New Roman" panose="02020603050405020304" pitchFamily="18" charset="0"/>
                <a:ea typeface="Arial"/>
                <a:cs typeface="Times New Roman" panose="02020603050405020304" pitchFamily="18" charset="0"/>
                <a:sym typeface="Arial"/>
              </a:rPr>
              <a:t>, </a:t>
            </a:r>
            <a:r>
              <a:rPr lang="ru-RU" sz="1260" b="1" kern="0" dirty="0" err="1">
                <a:solidFill>
                  <a:srgbClr val="000000"/>
                </a:solidFill>
                <a:latin typeface="Times New Roman" panose="02020603050405020304" pitchFamily="18" charset="0"/>
                <a:ea typeface="Arial"/>
                <a:cs typeface="Times New Roman" panose="02020603050405020304" pitchFamily="18" charset="0"/>
                <a:sym typeface="Arial"/>
              </a:rPr>
              <a:t>Skills</a:t>
            </a:r>
            <a:r>
              <a:rPr lang="ru-RU" sz="1260" b="1" kern="0" dirty="0">
                <a:solidFill>
                  <a:srgbClr val="000000"/>
                </a:solidFill>
                <a:latin typeface="Times New Roman" panose="02020603050405020304" pitchFamily="18" charset="0"/>
                <a:ea typeface="Arial"/>
                <a:cs typeface="Times New Roman" panose="02020603050405020304" pitchFamily="18" charset="0"/>
                <a:sym typeface="Arial"/>
              </a:rPr>
              <a:t> </a:t>
            </a:r>
            <a:r>
              <a:rPr lang="ru-RU" sz="1260" b="1" kern="0" dirty="0" err="1">
                <a:solidFill>
                  <a:srgbClr val="000000"/>
                </a:solidFill>
                <a:latin typeface="Times New Roman" panose="02020603050405020304" pitchFamily="18" charset="0"/>
                <a:ea typeface="Arial"/>
                <a:cs typeface="Times New Roman" panose="02020603050405020304" pitchFamily="18" charset="0"/>
                <a:sym typeface="Arial"/>
              </a:rPr>
              <a:t>and</a:t>
            </a:r>
            <a:r>
              <a:rPr lang="ru-RU" sz="1260" b="1" kern="0" dirty="0">
                <a:solidFill>
                  <a:srgbClr val="000000"/>
                </a:solidFill>
                <a:latin typeface="Times New Roman" panose="02020603050405020304" pitchFamily="18" charset="0"/>
                <a:ea typeface="Arial"/>
                <a:cs typeface="Times New Roman" panose="02020603050405020304" pitchFamily="18" charset="0"/>
                <a:sym typeface="Arial"/>
              </a:rPr>
              <a:t> </a:t>
            </a:r>
            <a:r>
              <a:rPr lang="ru-RU" sz="1260" b="1" kern="0" dirty="0" err="1">
                <a:solidFill>
                  <a:srgbClr val="000000"/>
                </a:solidFill>
                <a:latin typeface="Times New Roman" panose="02020603050405020304" pitchFamily="18" charset="0"/>
                <a:ea typeface="Arial"/>
                <a:cs typeface="Times New Roman" panose="02020603050405020304" pitchFamily="18" charset="0"/>
                <a:sym typeface="Arial"/>
              </a:rPr>
              <a:t>Workforce</a:t>
            </a:r>
            <a:r>
              <a:rPr lang="ru-RU" sz="1260" b="1" kern="0" dirty="0">
                <a:solidFill>
                  <a:srgbClr val="000000"/>
                </a:solidFill>
                <a:latin typeface="Times New Roman" panose="02020603050405020304" pitchFamily="18" charset="0"/>
                <a:ea typeface="Arial"/>
                <a:cs typeface="Times New Roman" panose="02020603050405020304" pitchFamily="18" charset="0"/>
                <a:sym typeface="Arial"/>
              </a:rPr>
              <a:t> </a:t>
            </a:r>
            <a:r>
              <a:rPr lang="ru-RU" sz="1260" b="1" kern="0" dirty="0" err="1">
                <a:solidFill>
                  <a:srgbClr val="000000"/>
                </a:solidFill>
                <a:latin typeface="Times New Roman" panose="02020603050405020304" pitchFamily="18" charset="0"/>
                <a:ea typeface="Arial"/>
                <a:cs typeface="Times New Roman" panose="02020603050405020304" pitchFamily="18" charset="0"/>
                <a:sym typeface="Arial"/>
              </a:rPr>
              <a:t>Strategy</a:t>
            </a:r>
            <a:r>
              <a:rPr lang="ru-RU" sz="1260" b="1" kern="0" dirty="0">
                <a:solidFill>
                  <a:srgbClr val="000000"/>
                </a:solidFill>
                <a:latin typeface="Times New Roman" panose="02020603050405020304" pitchFamily="18" charset="0"/>
                <a:ea typeface="Arial"/>
                <a:cs typeface="Times New Roman" panose="02020603050405020304" pitchFamily="18" charset="0"/>
                <a:sym typeface="Arial"/>
              </a:rPr>
              <a:t> </a:t>
            </a:r>
            <a:r>
              <a:rPr lang="ru-RU" sz="1260" b="1" kern="0" dirty="0" err="1">
                <a:solidFill>
                  <a:srgbClr val="000000"/>
                </a:solidFill>
                <a:latin typeface="Times New Roman" panose="02020603050405020304" pitchFamily="18" charset="0"/>
                <a:ea typeface="Arial"/>
                <a:cs typeface="Times New Roman" panose="02020603050405020304" pitchFamily="18" charset="0"/>
                <a:sym typeface="Arial"/>
              </a:rPr>
              <a:t>for</a:t>
            </a:r>
            <a:r>
              <a:rPr lang="ru-RU" sz="1260" b="1" kern="0" dirty="0">
                <a:solidFill>
                  <a:srgbClr val="000000"/>
                </a:solidFill>
                <a:latin typeface="Times New Roman" panose="02020603050405020304" pitchFamily="18" charset="0"/>
                <a:ea typeface="Arial"/>
                <a:cs typeface="Times New Roman" panose="02020603050405020304" pitchFamily="18" charset="0"/>
                <a:sym typeface="Arial"/>
              </a:rPr>
              <a:t> </a:t>
            </a:r>
            <a:r>
              <a:rPr lang="ru-RU" sz="1260" b="1" kern="0" dirty="0" err="1">
                <a:solidFill>
                  <a:srgbClr val="000000"/>
                </a:solidFill>
                <a:latin typeface="Times New Roman" panose="02020603050405020304" pitchFamily="18" charset="0"/>
                <a:ea typeface="Arial"/>
                <a:cs typeface="Times New Roman" panose="02020603050405020304" pitchFamily="18" charset="0"/>
                <a:sym typeface="Arial"/>
              </a:rPr>
              <a:t>the</a:t>
            </a:r>
            <a:r>
              <a:rPr lang="ru-RU" sz="1260" b="1" kern="0" dirty="0">
                <a:solidFill>
                  <a:srgbClr val="000000"/>
                </a:solidFill>
                <a:latin typeface="Times New Roman" panose="02020603050405020304" pitchFamily="18" charset="0"/>
                <a:ea typeface="Arial"/>
                <a:cs typeface="Times New Roman" panose="02020603050405020304" pitchFamily="18" charset="0"/>
                <a:sym typeface="Arial"/>
              </a:rPr>
              <a:t> </a:t>
            </a:r>
            <a:r>
              <a:rPr lang="ru-RU" sz="1260" b="1" kern="0" dirty="0" err="1">
                <a:solidFill>
                  <a:srgbClr val="000000"/>
                </a:solidFill>
                <a:latin typeface="Times New Roman" panose="02020603050405020304" pitchFamily="18" charset="0"/>
                <a:ea typeface="Arial"/>
                <a:cs typeface="Times New Roman" panose="02020603050405020304" pitchFamily="18" charset="0"/>
                <a:sym typeface="Arial"/>
              </a:rPr>
              <a:t>Fourth</a:t>
            </a:r>
            <a:r>
              <a:rPr lang="ru-RU" sz="1260" b="1" kern="0" dirty="0">
                <a:solidFill>
                  <a:srgbClr val="000000"/>
                </a:solidFill>
                <a:latin typeface="Times New Roman" panose="02020603050405020304" pitchFamily="18" charset="0"/>
                <a:ea typeface="Arial"/>
                <a:cs typeface="Times New Roman" panose="02020603050405020304" pitchFamily="18" charset="0"/>
                <a:sym typeface="Arial"/>
              </a:rPr>
              <a:t> </a:t>
            </a:r>
            <a:r>
              <a:rPr lang="ru-RU" sz="1260" b="1" kern="0" dirty="0" err="1">
                <a:solidFill>
                  <a:srgbClr val="000000"/>
                </a:solidFill>
                <a:latin typeface="Times New Roman" panose="02020603050405020304" pitchFamily="18" charset="0"/>
                <a:ea typeface="Arial"/>
                <a:cs typeface="Times New Roman" panose="02020603050405020304" pitchFamily="18" charset="0"/>
                <a:sym typeface="Arial"/>
              </a:rPr>
              <a:t>Industrial</a:t>
            </a:r>
            <a:r>
              <a:rPr lang="ru-RU" sz="1260" b="1" kern="0" dirty="0">
                <a:solidFill>
                  <a:srgbClr val="000000"/>
                </a:solidFill>
                <a:latin typeface="Times New Roman" panose="02020603050405020304" pitchFamily="18" charset="0"/>
                <a:ea typeface="Arial"/>
                <a:cs typeface="Times New Roman" panose="02020603050405020304" pitchFamily="18" charset="0"/>
                <a:sym typeface="Arial"/>
              </a:rPr>
              <a:t> </a:t>
            </a:r>
            <a:r>
              <a:rPr lang="ru-RU" sz="1260" b="1" kern="0" dirty="0" err="1">
                <a:solidFill>
                  <a:srgbClr val="000000"/>
                </a:solidFill>
                <a:latin typeface="Times New Roman" panose="02020603050405020304" pitchFamily="18" charset="0"/>
                <a:ea typeface="Arial"/>
                <a:cs typeface="Times New Roman" panose="02020603050405020304" pitchFamily="18" charset="0"/>
                <a:sym typeface="Arial"/>
              </a:rPr>
              <a:t>Revolution</a:t>
            </a:r>
            <a:endParaRPr sz="1961" kern="0" dirty="0">
              <a:solidFill>
                <a:srgbClr val="000000"/>
              </a:solidFill>
              <a:latin typeface="Times New Roman" panose="02020603050405020304" pitchFamily="18" charset="0"/>
              <a:cs typeface="Times New Roman" panose="02020603050405020304" pitchFamily="18" charset="0"/>
              <a:sym typeface="Arial"/>
            </a:endParaRPr>
          </a:p>
        </p:txBody>
      </p:sp>
      <p:sp>
        <p:nvSpPr>
          <p:cNvPr id="441" name="Google Shape;441;p78"/>
          <p:cNvSpPr txBox="1"/>
          <p:nvPr/>
        </p:nvSpPr>
        <p:spPr>
          <a:xfrm>
            <a:off x="0" y="637801"/>
            <a:ext cx="15125700" cy="808284"/>
          </a:xfrm>
          <a:prstGeom prst="rect">
            <a:avLst/>
          </a:prstGeom>
          <a:noFill/>
          <a:ln>
            <a:noFill/>
          </a:ln>
        </p:spPr>
        <p:txBody>
          <a:bodyPr spcFirstLastPara="1" wrap="square" lIns="170703" tIns="170703" rIns="170703" bIns="170703" anchor="t" anchorCtr="0">
            <a:noAutofit/>
          </a:bodyPr>
          <a:lstStyle/>
          <a:p>
            <a:pPr algn="ctr" defTabSz="1280526">
              <a:buClr>
                <a:srgbClr val="000000"/>
              </a:buClr>
              <a:defRPr/>
            </a:pPr>
            <a:r>
              <a:rPr lang="ru-RU" sz="3921" b="1" kern="0" dirty="0">
                <a:solidFill>
                  <a:srgbClr val="FF0000"/>
                </a:solidFill>
                <a:latin typeface="Times New Roman" panose="02020603050405020304" pitchFamily="18" charset="0"/>
                <a:ea typeface="Raleway"/>
                <a:cs typeface="Times New Roman" panose="02020603050405020304" pitchFamily="18" charset="0"/>
                <a:sym typeface="Raleway"/>
              </a:rPr>
              <a:t>Новые вызовы для систем образования и рынка труда</a:t>
            </a:r>
            <a:endParaRPr sz="3921" b="1" kern="0" dirty="0">
              <a:solidFill>
                <a:srgbClr val="FF0000"/>
              </a:solidFill>
              <a:latin typeface="Times New Roman" panose="02020603050405020304" pitchFamily="18" charset="0"/>
              <a:ea typeface="Raleway"/>
              <a:cs typeface="Times New Roman" panose="02020603050405020304" pitchFamily="18" charset="0"/>
              <a:sym typeface="Raleway"/>
            </a:endParaRPr>
          </a:p>
          <a:p>
            <a:pPr defTabSz="1280526">
              <a:buClr>
                <a:srgbClr val="000000"/>
              </a:buClr>
              <a:defRPr/>
            </a:pPr>
            <a:endParaRPr sz="3921" b="1" kern="0" dirty="0">
              <a:solidFill>
                <a:srgbClr val="FF0000"/>
              </a:solidFill>
              <a:latin typeface="Times New Roman" panose="02020603050405020304" pitchFamily="18" charset="0"/>
              <a:ea typeface="Raleway"/>
              <a:cs typeface="Times New Roman" panose="02020603050405020304" pitchFamily="18" charset="0"/>
              <a:sym typeface="Raleway"/>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93"/>
        <p:cNvGrpSpPr/>
        <p:nvPr/>
      </p:nvGrpSpPr>
      <p:grpSpPr>
        <a:xfrm>
          <a:off x="0" y="0"/>
          <a:ext cx="0" cy="0"/>
          <a:chOff x="0" y="0"/>
          <a:chExt cx="0" cy="0"/>
        </a:xfrm>
      </p:grpSpPr>
      <p:sp>
        <p:nvSpPr>
          <p:cNvPr id="1795" name="Google Shape;1795;p129"/>
          <p:cNvSpPr/>
          <p:nvPr/>
        </p:nvSpPr>
        <p:spPr>
          <a:xfrm>
            <a:off x="565723" y="2055364"/>
            <a:ext cx="5798681" cy="2180026"/>
          </a:xfrm>
          <a:prstGeom prst="rect">
            <a:avLst/>
          </a:prstGeom>
          <a:noFill/>
          <a:ln>
            <a:noFill/>
          </a:ln>
        </p:spPr>
        <p:txBody>
          <a:bodyPr spcFirstLastPara="1" wrap="square" lIns="0" tIns="75595" rIns="151232" bIns="75595" anchor="t" anchorCtr="0">
            <a:noAutofit/>
          </a:bodyPr>
          <a:lstStyle/>
          <a:p>
            <a:pPr defTabSz="1512600">
              <a:buClr>
                <a:srgbClr val="000000"/>
              </a:buClr>
              <a:defRPr/>
            </a:pPr>
            <a:r>
              <a:rPr lang="ru" sz="3207" kern="0" dirty="0">
                <a:solidFill>
                  <a:srgbClr val="434343"/>
                </a:solidFill>
                <a:latin typeface="Roboto Light"/>
                <a:ea typeface="Roboto Light"/>
                <a:cs typeface="Roboto Light"/>
                <a:sym typeface="Roboto Light"/>
              </a:rPr>
              <a:t>В июне 2010 года на саммите лидеров Группы двадцати, проходившем в Торонто</a:t>
            </a:r>
            <a:endParaRPr sz="2063" kern="0" dirty="0">
              <a:solidFill>
                <a:srgbClr val="434343"/>
              </a:solidFill>
              <a:latin typeface="Roboto Light"/>
              <a:ea typeface="Roboto Light"/>
              <a:cs typeface="Roboto Light"/>
              <a:sym typeface="Roboto Light"/>
            </a:endParaRPr>
          </a:p>
          <a:p>
            <a:pPr marL="0" lvl="1" defTabSz="1512600">
              <a:spcBef>
                <a:spcPts val="639"/>
              </a:spcBef>
              <a:buClr>
                <a:srgbClr val="000000"/>
              </a:buClr>
              <a:defRPr/>
            </a:pPr>
            <a:endParaRPr sz="2316" b="1" i="1" kern="0" dirty="0">
              <a:solidFill>
                <a:srgbClr val="303744"/>
              </a:solidFill>
              <a:latin typeface="Roboto"/>
              <a:ea typeface="Roboto"/>
              <a:cs typeface="Roboto"/>
              <a:sym typeface="Roboto"/>
            </a:endParaRPr>
          </a:p>
          <a:p>
            <a:pPr marL="0" lvl="1" defTabSz="1512600">
              <a:spcBef>
                <a:spcPts val="639"/>
              </a:spcBef>
              <a:buClr>
                <a:srgbClr val="000000"/>
              </a:buClr>
              <a:defRPr/>
            </a:pPr>
            <a:endParaRPr sz="1985" kern="0" dirty="0">
              <a:solidFill>
                <a:srgbClr val="303744"/>
              </a:solidFill>
              <a:latin typeface="Roboto Light"/>
              <a:ea typeface="Roboto Light"/>
              <a:cs typeface="Roboto Light"/>
              <a:sym typeface="Roboto Light"/>
            </a:endParaRPr>
          </a:p>
        </p:txBody>
      </p:sp>
      <p:sp>
        <p:nvSpPr>
          <p:cNvPr id="1796" name="Google Shape;1796;p129"/>
          <p:cNvSpPr txBox="1">
            <a:spLocks noGrp="1"/>
          </p:cNvSpPr>
          <p:nvPr>
            <p:ph type="title"/>
          </p:nvPr>
        </p:nvSpPr>
        <p:spPr>
          <a:xfrm>
            <a:off x="757406" y="323159"/>
            <a:ext cx="13789776" cy="356308"/>
          </a:xfrm>
          <a:prstGeom prst="rect">
            <a:avLst/>
          </a:prstGeom>
          <a:noFill/>
          <a:ln>
            <a:noFill/>
          </a:ln>
        </p:spPr>
        <p:txBody>
          <a:bodyPr spcFirstLastPara="1" wrap="square" lIns="0" tIns="0" rIns="0" bIns="0" anchor="t" anchorCtr="0">
            <a:noAutofit/>
          </a:bodyPr>
          <a:lstStyle/>
          <a:p>
            <a:r>
              <a:rPr lang="ru" sz="3200" dirty="0"/>
              <a:t>Методология Технологический форсайт компетенций </a:t>
            </a:r>
            <a:br>
              <a:rPr lang="ru" sz="3200" dirty="0"/>
            </a:br>
            <a:r>
              <a:rPr lang="ru" sz="3200" dirty="0"/>
              <a:t>(Skills Technology Foresight)</a:t>
            </a:r>
            <a:endParaRPr sz="3200" dirty="0">
              <a:sym typeface="Arial"/>
            </a:endParaRPr>
          </a:p>
        </p:txBody>
      </p:sp>
      <p:sp>
        <p:nvSpPr>
          <p:cNvPr id="1797" name="Google Shape;1797;p129"/>
          <p:cNvSpPr/>
          <p:nvPr/>
        </p:nvSpPr>
        <p:spPr>
          <a:xfrm>
            <a:off x="7276514" y="6761798"/>
            <a:ext cx="3921368" cy="1209361"/>
          </a:xfrm>
          <a:prstGeom prst="rect">
            <a:avLst/>
          </a:prstGeom>
          <a:noFill/>
          <a:ln>
            <a:noFill/>
          </a:ln>
        </p:spPr>
        <p:txBody>
          <a:bodyPr spcFirstLastPara="1" wrap="square" lIns="0" tIns="75595" rIns="151232" bIns="75595" anchor="t" anchorCtr="0">
            <a:noAutofit/>
          </a:bodyPr>
          <a:lstStyle/>
          <a:p>
            <a:pPr defTabSz="1512600">
              <a:buClr>
                <a:srgbClr val="000000"/>
              </a:buClr>
              <a:defRPr/>
            </a:pPr>
            <a:r>
              <a:rPr lang="ru" sz="1985" kern="0">
                <a:solidFill>
                  <a:srgbClr val="0035BE"/>
                </a:solidFill>
                <a:latin typeface="Roboto Light"/>
                <a:ea typeface="Roboto Light"/>
                <a:cs typeface="Roboto Light"/>
                <a:sym typeface="Roboto Light"/>
              </a:rPr>
              <a:t>Мировой опыт</a:t>
            </a:r>
            <a:endParaRPr sz="1985" kern="0">
              <a:solidFill>
                <a:srgbClr val="0035BE"/>
              </a:solidFill>
              <a:latin typeface="Roboto Light"/>
              <a:ea typeface="Roboto Light"/>
              <a:cs typeface="Roboto Light"/>
              <a:sym typeface="Roboto Light"/>
            </a:endParaRPr>
          </a:p>
          <a:p>
            <a:pPr defTabSz="1512600">
              <a:spcBef>
                <a:spcPts val="458"/>
              </a:spcBef>
              <a:buClr>
                <a:srgbClr val="000000"/>
              </a:buClr>
              <a:defRPr/>
            </a:pPr>
            <a:r>
              <a:rPr lang="ru" sz="1489" kern="0">
                <a:solidFill>
                  <a:srgbClr val="303744"/>
                </a:solidFill>
                <a:latin typeface="Roboto Light"/>
                <a:ea typeface="Roboto Light"/>
                <a:cs typeface="Roboto Light"/>
                <a:sym typeface="Roboto Light"/>
              </a:rPr>
              <a:t>В 2014 году было реализовано два пилотных проекта – в Армении и Вьетнаме в отдельных секторах экономики (пищевая промышленность, информационно-коммуникационные технологии, точное машиностроение и металлообрабатывающая промышленность)</a:t>
            </a:r>
            <a:endParaRPr sz="2316" kern="0">
              <a:solidFill>
                <a:srgbClr val="000000"/>
              </a:solidFill>
              <a:latin typeface="Arial"/>
              <a:cs typeface="Arial"/>
              <a:sym typeface="Arial"/>
            </a:endParaRPr>
          </a:p>
        </p:txBody>
      </p:sp>
      <p:sp>
        <p:nvSpPr>
          <p:cNvPr id="1798" name="Google Shape;1798;p129"/>
          <p:cNvSpPr/>
          <p:nvPr/>
        </p:nvSpPr>
        <p:spPr>
          <a:xfrm>
            <a:off x="7262123" y="3418832"/>
            <a:ext cx="3950150" cy="1209361"/>
          </a:xfrm>
          <a:prstGeom prst="rect">
            <a:avLst/>
          </a:prstGeom>
          <a:noFill/>
          <a:ln>
            <a:noFill/>
          </a:ln>
        </p:spPr>
        <p:txBody>
          <a:bodyPr spcFirstLastPara="1" wrap="square" lIns="0" tIns="75595" rIns="151232" bIns="75595" anchor="t" anchorCtr="0">
            <a:noAutofit/>
          </a:bodyPr>
          <a:lstStyle/>
          <a:p>
            <a:pPr defTabSz="1512600">
              <a:buClr>
                <a:srgbClr val="000000"/>
              </a:buClr>
              <a:defRPr/>
            </a:pPr>
            <a:r>
              <a:rPr lang="ru" sz="1985" kern="0">
                <a:solidFill>
                  <a:srgbClr val="0035BE"/>
                </a:solidFill>
                <a:latin typeface="Roboto Light"/>
                <a:ea typeface="Roboto Light"/>
                <a:cs typeface="Roboto Light"/>
                <a:sym typeface="Roboto Light"/>
              </a:rPr>
              <a:t>Методология STF</a:t>
            </a:r>
            <a:endParaRPr sz="1985" kern="0">
              <a:solidFill>
                <a:srgbClr val="0035BE"/>
              </a:solidFill>
              <a:latin typeface="Roboto Light"/>
              <a:ea typeface="Roboto Light"/>
              <a:cs typeface="Roboto Light"/>
              <a:sym typeface="Roboto Light"/>
            </a:endParaRPr>
          </a:p>
          <a:p>
            <a:pPr defTabSz="1512600">
              <a:spcBef>
                <a:spcPts val="458"/>
              </a:spcBef>
              <a:buClr>
                <a:srgbClr val="000000"/>
              </a:buClr>
              <a:defRPr/>
            </a:pPr>
            <a:r>
              <a:rPr lang="ru" sz="1489" kern="0">
                <a:solidFill>
                  <a:srgbClr val="303744"/>
                </a:solidFill>
                <a:latin typeface="Roboto Light"/>
                <a:ea typeface="Roboto Light"/>
                <a:cs typeface="Roboto Light"/>
                <a:sym typeface="Roboto Light"/>
              </a:rPr>
              <a:t>В рамках проекта «Применение Стратегии Группы двадцати в области профессиональной подготовки кадров» МОТ и Московская школа управления СКОЛКОВО разработали метод технологического форсайта компетенций (STF).</a:t>
            </a:r>
            <a:endParaRPr sz="2316" kern="0">
              <a:solidFill>
                <a:srgbClr val="000000"/>
              </a:solidFill>
              <a:latin typeface="Arial"/>
              <a:cs typeface="Arial"/>
              <a:sym typeface="Arial"/>
            </a:endParaRPr>
          </a:p>
        </p:txBody>
      </p:sp>
      <p:sp>
        <p:nvSpPr>
          <p:cNvPr id="1799" name="Google Shape;1799;p129"/>
          <p:cNvSpPr/>
          <p:nvPr/>
        </p:nvSpPr>
        <p:spPr>
          <a:xfrm>
            <a:off x="11414744" y="3418832"/>
            <a:ext cx="3145233" cy="1209361"/>
          </a:xfrm>
          <a:prstGeom prst="rect">
            <a:avLst/>
          </a:prstGeom>
          <a:noFill/>
          <a:ln>
            <a:noFill/>
          </a:ln>
        </p:spPr>
        <p:txBody>
          <a:bodyPr spcFirstLastPara="1" wrap="square" lIns="0" tIns="75595" rIns="151232" bIns="75595" anchor="t" anchorCtr="0">
            <a:noAutofit/>
          </a:bodyPr>
          <a:lstStyle/>
          <a:p>
            <a:pPr defTabSz="1512600">
              <a:buClr>
                <a:srgbClr val="000000"/>
              </a:buClr>
              <a:defRPr/>
            </a:pPr>
            <a:r>
              <a:rPr lang="ru" sz="1985" kern="0">
                <a:solidFill>
                  <a:srgbClr val="0035BE"/>
                </a:solidFill>
                <a:latin typeface="Roboto Light"/>
                <a:ea typeface="Roboto Light"/>
                <a:cs typeface="Roboto Light"/>
                <a:sym typeface="Roboto Light"/>
              </a:rPr>
              <a:t>Атлас новых профессий</a:t>
            </a:r>
            <a:endParaRPr sz="1985" kern="0">
              <a:solidFill>
                <a:srgbClr val="0035BE"/>
              </a:solidFill>
              <a:latin typeface="Roboto Light"/>
              <a:ea typeface="Roboto Light"/>
              <a:cs typeface="Roboto Light"/>
              <a:sym typeface="Roboto Light"/>
            </a:endParaRPr>
          </a:p>
          <a:p>
            <a:pPr defTabSz="1512600">
              <a:spcBef>
                <a:spcPts val="458"/>
              </a:spcBef>
              <a:buClr>
                <a:srgbClr val="000000"/>
              </a:buClr>
              <a:defRPr/>
            </a:pPr>
            <a:r>
              <a:rPr lang="ru" sz="1489" kern="0">
                <a:solidFill>
                  <a:srgbClr val="303744"/>
                </a:solidFill>
                <a:latin typeface="Roboto Light"/>
                <a:ea typeface="Roboto Light"/>
                <a:cs typeface="Roboto Light"/>
                <a:sym typeface="Roboto Light"/>
              </a:rPr>
              <a:t>В 2012 на основе этой методологии в России был разработан проект «Атлас новых профессий» atlas100.ru</a:t>
            </a:r>
            <a:endParaRPr sz="1489" kern="0">
              <a:solidFill>
                <a:srgbClr val="303744"/>
              </a:solidFill>
              <a:latin typeface="Roboto Light"/>
              <a:ea typeface="Roboto Light"/>
              <a:cs typeface="Roboto Light"/>
              <a:sym typeface="Roboto Light"/>
            </a:endParaRPr>
          </a:p>
        </p:txBody>
      </p:sp>
      <p:sp>
        <p:nvSpPr>
          <p:cNvPr id="1800" name="Google Shape;1800;p129"/>
          <p:cNvSpPr/>
          <p:nvPr/>
        </p:nvSpPr>
        <p:spPr>
          <a:xfrm>
            <a:off x="11414789" y="6761798"/>
            <a:ext cx="3395839" cy="1209361"/>
          </a:xfrm>
          <a:prstGeom prst="rect">
            <a:avLst/>
          </a:prstGeom>
          <a:noFill/>
          <a:ln>
            <a:noFill/>
          </a:ln>
        </p:spPr>
        <p:txBody>
          <a:bodyPr spcFirstLastPara="1" wrap="square" lIns="0" tIns="75595" rIns="151232" bIns="75595" anchor="t" anchorCtr="0">
            <a:noAutofit/>
          </a:bodyPr>
          <a:lstStyle/>
          <a:p>
            <a:pPr defTabSz="1512600">
              <a:buClr>
                <a:srgbClr val="000000"/>
              </a:buClr>
              <a:defRPr/>
            </a:pPr>
            <a:r>
              <a:rPr lang="ru" sz="1985" kern="0">
                <a:solidFill>
                  <a:srgbClr val="0035BE"/>
                </a:solidFill>
                <a:latin typeface="Roboto Light"/>
                <a:ea typeface="Roboto Light"/>
                <a:cs typeface="Roboto Light"/>
                <a:sym typeface="Roboto Light"/>
              </a:rPr>
              <a:t>Мировой опыт</a:t>
            </a:r>
            <a:endParaRPr sz="1985" kern="0">
              <a:solidFill>
                <a:srgbClr val="0035BE"/>
              </a:solidFill>
              <a:latin typeface="Roboto Light"/>
              <a:ea typeface="Roboto Light"/>
              <a:cs typeface="Roboto Light"/>
              <a:sym typeface="Roboto Light"/>
            </a:endParaRPr>
          </a:p>
          <a:p>
            <a:pPr defTabSz="1512600">
              <a:spcBef>
                <a:spcPts val="458"/>
              </a:spcBef>
              <a:buClr>
                <a:srgbClr val="000000"/>
              </a:buClr>
              <a:defRPr/>
            </a:pPr>
            <a:r>
              <a:rPr lang="ru" sz="1489" kern="0">
                <a:solidFill>
                  <a:srgbClr val="303744"/>
                </a:solidFill>
                <a:latin typeface="Roboto Light"/>
                <a:ea typeface="Roboto Light"/>
                <a:cs typeface="Roboto Light"/>
                <a:sym typeface="Roboto Light"/>
              </a:rPr>
              <a:t>В 2015 году STF стал ядром проекта разработки национальной стратегии развития навыков Танзании. В 2016 году STF использовался в проекте по прогнозированию потребности в кадрах в Тунисе и в ЮАР.</a:t>
            </a:r>
            <a:endParaRPr sz="2316" kern="0">
              <a:solidFill>
                <a:srgbClr val="000000"/>
              </a:solidFill>
              <a:latin typeface="Arial"/>
              <a:cs typeface="Arial"/>
              <a:sym typeface="Arial"/>
            </a:endParaRPr>
          </a:p>
        </p:txBody>
      </p:sp>
      <p:cxnSp>
        <p:nvCxnSpPr>
          <p:cNvPr id="1801" name="Google Shape;1801;p129"/>
          <p:cNvCxnSpPr/>
          <p:nvPr/>
        </p:nvCxnSpPr>
        <p:spPr>
          <a:xfrm rot="10800000" flipH="1">
            <a:off x="7247524" y="3418851"/>
            <a:ext cx="2634095" cy="23820"/>
          </a:xfrm>
          <a:prstGeom prst="straightConnector1">
            <a:avLst/>
          </a:prstGeom>
          <a:noFill/>
          <a:ln w="9525" cap="flat" cmpd="sng">
            <a:solidFill>
              <a:srgbClr val="BFBFBF"/>
            </a:solidFill>
            <a:prstDash val="solid"/>
            <a:round/>
            <a:headEnd type="none" w="sm" len="sm"/>
            <a:tailEnd type="none" w="sm" len="sm"/>
          </a:ln>
        </p:spPr>
      </p:cxnSp>
      <p:cxnSp>
        <p:nvCxnSpPr>
          <p:cNvPr id="1802" name="Google Shape;1802;p129"/>
          <p:cNvCxnSpPr/>
          <p:nvPr/>
        </p:nvCxnSpPr>
        <p:spPr>
          <a:xfrm>
            <a:off x="11414762" y="3392061"/>
            <a:ext cx="2108566" cy="0"/>
          </a:xfrm>
          <a:prstGeom prst="straightConnector1">
            <a:avLst/>
          </a:prstGeom>
          <a:noFill/>
          <a:ln w="9525" cap="flat" cmpd="sng">
            <a:solidFill>
              <a:srgbClr val="BFBFBF"/>
            </a:solidFill>
            <a:prstDash val="solid"/>
            <a:round/>
            <a:headEnd type="none" w="sm" len="sm"/>
            <a:tailEnd type="none" w="sm" len="sm"/>
          </a:ln>
        </p:spPr>
      </p:cxnSp>
      <p:cxnSp>
        <p:nvCxnSpPr>
          <p:cNvPr id="1803" name="Google Shape;1803;p129"/>
          <p:cNvCxnSpPr/>
          <p:nvPr/>
        </p:nvCxnSpPr>
        <p:spPr>
          <a:xfrm>
            <a:off x="7276497" y="6728513"/>
            <a:ext cx="2108566" cy="0"/>
          </a:xfrm>
          <a:prstGeom prst="straightConnector1">
            <a:avLst/>
          </a:prstGeom>
          <a:noFill/>
          <a:ln w="9525" cap="flat" cmpd="sng">
            <a:solidFill>
              <a:srgbClr val="BFBFBF"/>
            </a:solidFill>
            <a:prstDash val="solid"/>
            <a:round/>
            <a:headEnd type="none" w="sm" len="sm"/>
            <a:tailEnd type="none" w="sm" len="sm"/>
          </a:ln>
        </p:spPr>
      </p:cxnSp>
      <p:cxnSp>
        <p:nvCxnSpPr>
          <p:cNvPr id="1804" name="Google Shape;1804;p129"/>
          <p:cNvCxnSpPr/>
          <p:nvPr/>
        </p:nvCxnSpPr>
        <p:spPr>
          <a:xfrm>
            <a:off x="11414762" y="6728513"/>
            <a:ext cx="2108566" cy="0"/>
          </a:xfrm>
          <a:prstGeom prst="straightConnector1">
            <a:avLst/>
          </a:prstGeom>
          <a:noFill/>
          <a:ln w="9525" cap="flat" cmpd="sng">
            <a:solidFill>
              <a:srgbClr val="BFBFBF"/>
            </a:solidFill>
            <a:prstDash val="solid"/>
            <a:round/>
            <a:headEnd type="none" w="sm" len="sm"/>
            <a:tailEnd type="none" w="sm" len="sm"/>
          </a:ln>
        </p:spPr>
      </p:cxnSp>
      <p:grpSp>
        <p:nvGrpSpPr>
          <p:cNvPr id="1805" name="Google Shape;1805;p129"/>
          <p:cNvGrpSpPr/>
          <p:nvPr/>
        </p:nvGrpSpPr>
        <p:grpSpPr>
          <a:xfrm>
            <a:off x="11691860" y="5873286"/>
            <a:ext cx="724747" cy="724044"/>
            <a:chOff x="2155776" y="1088397"/>
            <a:chExt cx="429291" cy="428874"/>
          </a:xfrm>
        </p:grpSpPr>
        <p:sp>
          <p:nvSpPr>
            <p:cNvPr id="1806" name="Google Shape;1806;p129"/>
            <p:cNvSpPr/>
            <p:nvPr/>
          </p:nvSpPr>
          <p:spPr>
            <a:xfrm>
              <a:off x="2381449" y="1232711"/>
              <a:ext cx="71957" cy="61917"/>
            </a:xfrm>
            <a:custGeom>
              <a:avLst/>
              <a:gdLst/>
              <a:ahLst/>
              <a:cxnLst/>
              <a:rect l="l" t="t" r="r" b="b"/>
              <a:pathLst>
                <a:path w="71957" h="61917" extrusionOk="0">
                  <a:moveTo>
                    <a:pt x="47460" y="628"/>
                  </a:moveTo>
                  <a:cubicBezTo>
                    <a:pt x="38870" y="628"/>
                    <a:pt x="32994" y="5804"/>
                    <a:pt x="28261" y="9967"/>
                  </a:cubicBezTo>
                  <a:cubicBezTo>
                    <a:pt x="26125" y="11852"/>
                    <a:pt x="23184" y="14437"/>
                    <a:pt x="21835" y="14437"/>
                  </a:cubicBezTo>
                  <a:cubicBezTo>
                    <a:pt x="21549" y="14437"/>
                    <a:pt x="21170" y="14279"/>
                    <a:pt x="20907" y="14151"/>
                  </a:cubicBezTo>
                  <a:cubicBezTo>
                    <a:pt x="14366" y="10874"/>
                    <a:pt x="6427" y="15079"/>
                    <a:pt x="2657" y="24197"/>
                  </a:cubicBezTo>
                  <a:cubicBezTo>
                    <a:pt x="-42" y="30702"/>
                    <a:pt x="-899" y="40576"/>
                    <a:pt x="5527" y="47002"/>
                  </a:cubicBezTo>
                  <a:cubicBezTo>
                    <a:pt x="17987" y="59461"/>
                    <a:pt x="28982" y="62074"/>
                    <a:pt x="36008" y="62074"/>
                  </a:cubicBezTo>
                  <a:cubicBezTo>
                    <a:pt x="47253" y="62074"/>
                    <a:pt x="56514" y="55234"/>
                    <a:pt x="60191" y="44211"/>
                  </a:cubicBezTo>
                  <a:cubicBezTo>
                    <a:pt x="61433" y="40476"/>
                    <a:pt x="63568" y="37134"/>
                    <a:pt x="65631" y="33901"/>
                  </a:cubicBezTo>
                  <a:cubicBezTo>
                    <a:pt x="69679" y="27560"/>
                    <a:pt x="76462" y="16943"/>
                    <a:pt x="65003" y="7811"/>
                  </a:cubicBezTo>
                  <a:cubicBezTo>
                    <a:pt x="58934" y="2976"/>
                    <a:pt x="53201" y="628"/>
                    <a:pt x="47460" y="628"/>
                  </a:cubicBezTo>
                  <a:close/>
                  <a:moveTo>
                    <a:pt x="53593" y="26217"/>
                  </a:moveTo>
                  <a:cubicBezTo>
                    <a:pt x="51301" y="29808"/>
                    <a:pt x="48445" y="34285"/>
                    <a:pt x="46646" y="39697"/>
                  </a:cubicBezTo>
                  <a:cubicBezTo>
                    <a:pt x="44904" y="44917"/>
                    <a:pt x="41119" y="47794"/>
                    <a:pt x="36007" y="47794"/>
                  </a:cubicBezTo>
                  <a:cubicBezTo>
                    <a:pt x="29888" y="47794"/>
                    <a:pt x="22641" y="43924"/>
                    <a:pt x="15622" y="36906"/>
                  </a:cubicBezTo>
                  <a:cubicBezTo>
                    <a:pt x="15065" y="36342"/>
                    <a:pt x="14794" y="35007"/>
                    <a:pt x="14915" y="33414"/>
                  </a:cubicBezTo>
                  <a:cubicBezTo>
                    <a:pt x="15108" y="31108"/>
                    <a:pt x="16000" y="29045"/>
                    <a:pt x="16772" y="27867"/>
                  </a:cubicBezTo>
                  <a:cubicBezTo>
                    <a:pt x="18449" y="28431"/>
                    <a:pt x="20142" y="28717"/>
                    <a:pt x="21841" y="28717"/>
                  </a:cubicBezTo>
                  <a:cubicBezTo>
                    <a:pt x="28574" y="28717"/>
                    <a:pt x="33422" y="24447"/>
                    <a:pt x="37700" y="20685"/>
                  </a:cubicBezTo>
                  <a:cubicBezTo>
                    <a:pt x="41077" y="17714"/>
                    <a:pt x="44261" y="14909"/>
                    <a:pt x="47460" y="14909"/>
                  </a:cubicBezTo>
                  <a:cubicBezTo>
                    <a:pt x="49809" y="14909"/>
                    <a:pt x="52716" y="16279"/>
                    <a:pt x="56107" y="18978"/>
                  </a:cubicBezTo>
                  <a:cubicBezTo>
                    <a:pt x="56735" y="19486"/>
                    <a:pt x="57000" y="19814"/>
                    <a:pt x="57071" y="19828"/>
                  </a:cubicBezTo>
                  <a:cubicBezTo>
                    <a:pt x="56921" y="21005"/>
                    <a:pt x="54929" y="24133"/>
                    <a:pt x="53593" y="26217"/>
                  </a:cubicBez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sp>
          <p:nvSpPr>
            <p:cNvPr id="1807" name="Google Shape;1807;p129"/>
            <p:cNvSpPr/>
            <p:nvPr/>
          </p:nvSpPr>
          <p:spPr>
            <a:xfrm>
              <a:off x="2241629" y="1088397"/>
              <a:ext cx="260219" cy="121324"/>
            </a:xfrm>
            <a:custGeom>
              <a:avLst/>
              <a:gdLst/>
              <a:ahLst/>
              <a:cxnLst/>
              <a:rect l="l" t="t" r="r" b="b"/>
              <a:pathLst>
                <a:path w="260219" h="121324" extrusionOk="0">
                  <a:moveTo>
                    <a:pt x="5390" y="100174"/>
                  </a:moveTo>
                  <a:cubicBezTo>
                    <a:pt x="9110" y="101495"/>
                    <a:pt x="13186" y="99539"/>
                    <a:pt x="14501" y="95825"/>
                  </a:cubicBezTo>
                  <a:cubicBezTo>
                    <a:pt x="31607" y="47423"/>
                    <a:pt x="77618" y="14908"/>
                    <a:pt x="128975" y="14908"/>
                  </a:cubicBezTo>
                  <a:cubicBezTo>
                    <a:pt x="136994" y="14908"/>
                    <a:pt x="144976" y="15693"/>
                    <a:pt x="152780" y="17242"/>
                  </a:cubicBezTo>
                  <a:cubicBezTo>
                    <a:pt x="152716" y="21576"/>
                    <a:pt x="153187" y="26203"/>
                    <a:pt x="153637" y="30730"/>
                  </a:cubicBezTo>
                  <a:cubicBezTo>
                    <a:pt x="154058" y="34885"/>
                    <a:pt x="154722" y="41576"/>
                    <a:pt x="154158" y="44247"/>
                  </a:cubicBezTo>
                  <a:cubicBezTo>
                    <a:pt x="140049" y="49223"/>
                    <a:pt x="129975" y="57934"/>
                    <a:pt x="126412" y="68294"/>
                  </a:cubicBezTo>
                  <a:cubicBezTo>
                    <a:pt x="123799" y="75890"/>
                    <a:pt x="124905" y="83880"/>
                    <a:pt x="129518" y="90807"/>
                  </a:cubicBezTo>
                  <a:cubicBezTo>
                    <a:pt x="131938" y="94434"/>
                    <a:pt x="134052" y="98518"/>
                    <a:pt x="136087" y="102473"/>
                  </a:cubicBezTo>
                  <a:cubicBezTo>
                    <a:pt x="140335" y="110691"/>
                    <a:pt x="145861" y="121408"/>
                    <a:pt x="154700" y="121408"/>
                  </a:cubicBezTo>
                  <a:cubicBezTo>
                    <a:pt x="156578" y="121408"/>
                    <a:pt x="158613" y="120923"/>
                    <a:pt x="160813" y="119823"/>
                  </a:cubicBezTo>
                  <a:cubicBezTo>
                    <a:pt x="166325" y="117060"/>
                    <a:pt x="169866" y="110741"/>
                    <a:pt x="173608" y="104051"/>
                  </a:cubicBezTo>
                  <a:cubicBezTo>
                    <a:pt x="177227" y="97597"/>
                    <a:pt x="181726" y="89557"/>
                    <a:pt x="186096" y="89557"/>
                  </a:cubicBezTo>
                  <a:cubicBezTo>
                    <a:pt x="188609" y="89557"/>
                    <a:pt x="189566" y="90021"/>
                    <a:pt x="191479" y="99067"/>
                  </a:cubicBezTo>
                  <a:cubicBezTo>
                    <a:pt x="192764" y="105143"/>
                    <a:pt x="194364" y="112704"/>
                    <a:pt x="201118" y="116074"/>
                  </a:cubicBezTo>
                  <a:cubicBezTo>
                    <a:pt x="210486" y="120779"/>
                    <a:pt x="239524" y="116159"/>
                    <a:pt x="255839" y="109227"/>
                  </a:cubicBezTo>
                  <a:cubicBezTo>
                    <a:pt x="256138" y="109098"/>
                    <a:pt x="256332" y="108863"/>
                    <a:pt x="256603" y="108699"/>
                  </a:cubicBezTo>
                  <a:cubicBezTo>
                    <a:pt x="257024" y="108456"/>
                    <a:pt x="257423" y="108214"/>
                    <a:pt x="257774" y="107899"/>
                  </a:cubicBezTo>
                  <a:cubicBezTo>
                    <a:pt x="258124" y="107585"/>
                    <a:pt x="258388" y="107242"/>
                    <a:pt x="258667" y="106871"/>
                  </a:cubicBezTo>
                  <a:cubicBezTo>
                    <a:pt x="258938" y="106507"/>
                    <a:pt x="259195" y="106157"/>
                    <a:pt x="259402" y="105743"/>
                  </a:cubicBezTo>
                  <a:cubicBezTo>
                    <a:pt x="259602" y="105336"/>
                    <a:pt x="259716" y="104914"/>
                    <a:pt x="259838" y="104465"/>
                  </a:cubicBezTo>
                  <a:cubicBezTo>
                    <a:pt x="259960" y="104023"/>
                    <a:pt x="260060" y="103594"/>
                    <a:pt x="260088" y="103130"/>
                  </a:cubicBezTo>
                  <a:cubicBezTo>
                    <a:pt x="260124" y="102673"/>
                    <a:pt x="260067" y="102216"/>
                    <a:pt x="260010" y="101745"/>
                  </a:cubicBezTo>
                  <a:cubicBezTo>
                    <a:pt x="259967" y="101424"/>
                    <a:pt x="260024" y="101117"/>
                    <a:pt x="259945" y="100795"/>
                  </a:cubicBezTo>
                  <a:cubicBezTo>
                    <a:pt x="249828" y="63389"/>
                    <a:pt x="224060" y="32023"/>
                    <a:pt x="189259" y="14730"/>
                  </a:cubicBezTo>
                  <a:cubicBezTo>
                    <a:pt x="185703" y="12966"/>
                    <a:pt x="181441" y="14416"/>
                    <a:pt x="179691" y="17943"/>
                  </a:cubicBezTo>
                  <a:cubicBezTo>
                    <a:pt x="177928" y="21477"/>
                    <a:pt x="179378" y="25761"/>
                    <a:pt x="182904" y="27517"/>
                  </a:cubicBezTo>
                  <a:cubicBezTo>
                    <a:pt x="212107" y="42018"/>
                    <a:pt x="234027" y="67651"/>
                    <a:pt x="244130" y="98360"/>
                  </a:cubicBezTo>
                  <a:cubicBezTo>
                    <a:pt x="229342" y="103152"/>
                    <a:pt x="211264" y="104744"/>
                    <a:pt x="207673" y="103416"/>
                  </a:cubicBezTo>
                  <a:cubicBezTo>
                    <a:pt x="206810" y="102559"/>
                    <a:pt x="205959" y="98525"/>
                    <a:pt x="205452" y="96111"/>
                  </a:cubicBezTo>
                  <a:cubicBezTo>
                    <a:pt x="203910" y="88829"/>
                    <a:pt x="201047" y="75277"/>
                    <a:pt x="186096" y="75277"/>
                  </a:cubicBezTo>
                  <a:cubicBezTo>
                    <a:pt x="173351" y="75277"/>
                    <a:pt x="166589" y="87365"/>
                    <a:pt x="161149" y="97083"/>
                  </a:cubicBezTo>
                  <a:cubicBezTo>
                    <a:pt x="159478" y="100082"/>
                    <a:pt x="156800" y="104858"/>
                    <a:pt x="155044" y="106550"/>
                  </a:cubicBezTo>
                  <a:cubicBezTo>
                    <a:pt x="153280" y="104644"/>
                    <a:pt x="150617" y="99489"/>
                    <a:pt x="148776" y="95926"/>
                  </a:cubicBezTo>
                  <a:cubicBezTo>
                    <a:pt x="146662" y="91820"/>
                    <a:pt x="144263" y="87172"/>
                    <a:pt x="141400" y="82888"/>
                  </a:cubicBezTo>
                  <a:cubicBezTo>
                    <a:pt x="139258" y="79661"/>
                    <a:pt x="138751" y="76319"/>
                    <a:pt x="139915" y="72934"/>
                  </a:cubicBezTo>
                  <a:cubicBezTo>
                    <a:pt x="142085" y="66623"/>
                    <a:pt x="149546" y="60810"/>
                    <a:pt x="159871" y="57383"/>
                  </a:cubicBezTo>
                  <a:cubicBezTo>
                    <a:pt x="170324" y="53906"/>
                    <a:pt x="169003" y="40839"/>
                    <a:pt x="167847" y="29309"/>
                  </a:cubicBezTo>
                  <a:cubicBezTo>
                    <a:pt x="167269" y="23561"/>
                    <a:pt x="166619" y="17049"/>
                    <a:pt x="167461" y="13179"/>
                  </a:cubicBezTo>
                  <a:cubicBezTo>
                    <a:pt x="168282" y="9416"/>
                    <a:pt x="165969" y="5675"/>
                    <a:pt x="162227" y="4732"/>
                  </a:cubicBezTo>
                  <a:cubicBezTo>
                    <a:pt x="151416" y="2006"/>
                    <a:pt x="140221" y="628"/>
                    <a:pt x="128975" y="628"/>
                  </a:cubicBezTo>
                  <a:cubicBezTo>
                    <a:pt x="71577" y="628"/>
                    <a:pt x="20162" y="36970"/>
                    <a:pt x="1041" y="91063"/>
                  </a:cubicBezTo>
                  <a:cubicBezTo>
                    <a:pt x="-280" y="94783"/>
                    <a:pt x="1669" y="98860"/>
                    <a:pt x="5390" y="100174"/>
                  </a:cubicBez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sp>
          <p:nvSpPr>
            <p:cNvPr id="1808" name="Google Shape;1808;p129"/>
            <p:cNvSpPr/>
            <p:nvPr/>
          </p:nvSpPr>
          <p:spPr>
            <a:xfrm>
              <a:off x="2155776" y="1216917"/>
              <a:ext cx="93712" cy="243485"/>
            </a:xfrm>
            <a:custGeom>
              <a:avLst/>
              <a:gdLst/>
              <a:ahLst/>
              <a:cxnLst/>
              <a:rect l="l" t="t" r="r" b="b"/>
              <a:pathLst>
                <a:path w="93712" h="243485" extrusionOk="0">
                  <a:moveTo>
                    <a:pt x="86308" y="243387"/>
                  </a:moveTo>
                  <a:cubicBezTo>
                    <a:pt x="88136" y="243387"/>
                    <a:pt x="89963" y="242688"/>
                    <a:pt x="91355" y="241295"/>
                  </a:cubicBezTo>
                  <a:cubicBezTo>
                    <a:pt x="94148" y="238503"/>
                    <a:pt x="94148" y="233991"/>
                    <a:pt x="91355" y="231200"/>
                  </a:cubicBezTo>
                  <a:lnTo>
                    <a:pt x="26689" y="166568"/>
                  </a:lnTo>
                  <a:cubicBezTo>
                    <a:pt x="26210" y="166147"/>
                    <a:pt x="14908" y="156065"/>
                    <a:pt x="14908" y="136287"/>
                  </a:cubicBezTo>
                  <a:lnTo>
                    <a:pt x="14908" y="29187"/>
                  </a:lnTo>
                  <a:cubicBezTo>
                    <a:pt x="14908" y="21312"/>
                    <a:pt x="21312" y="14907"/>
                    <a:pt x="29188" y="14907"/>
                  </a:cubicBezTo>
                  <a:cubicBezTo>
                    <a:pt x="37057" y="14907"/>
                    <a:pt x="43468" y="21311"/>
                    <a:pt x="43468" y="29187"/>
                  </a:cubicBezTo>
                  <a:lnTo>
                    <a:pt x="43468" y="85714"/>
                  </a:lnTo>
                  <a:cubicBezTo>
                    <a:pt x="43468" y="89655"/>
                    <a:pt x="46660" y="92854"/>
                    <a:pt x="50608" y="92854"/>
                  </a:cubicBezTo>
                  <a:cubicBezTo>
                    <a:pt x="54557" y="92854"/>
                    <a:pt x="57748" y="89655"/>
                    <a:pt x="57748" y="85714"/>
                  </a:cubicBezTo>
                  <a:lnTo>
                    <a:pt x="57748" y="29187"/>
                  </a:lnTo>
                  <a:cubicBezTo>
                    <a:pt x="57748" y="13436"/>
                    <a:pt x="44938" y="628"/>
                    <a:pt x="29188" y="628"/>
                  </a:cubicBezTo>
                  <a:cubicBezTo>
                    <a:pt x="13437" y="628"/>
                    <a:pt x="628" y="13437"/>
                    <a:pt x="628" y="29187"/>
                  </a:cubicBezTo>
                  <a:lnTo>
                    <a:pt x="628" y="136287"/>
                  </a:lnTo>
                  <a:cubicBezTo>
                    <a:pt x="628" y="162948"/>
                    <a:pt x="16757" y="176864"/>
                    <a:pt x="17000" y="177035"/>
                  </a:cubicBezTo>
                  <a:lnTo>
                    <a:pt x="81260" y="241295"/>
                  </a:lnTo>
                  <a:cubicBezTo>
                    <a:pt x="82652" y="242688"/>
                    <a:pt x="84479" y="243387"/>
                    <a:pt x="86308" y="243387"/>
                  </a:cubicBez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sp>
          <p:nvSpPr>
            <p:cNvPr id="1809" name="Google Shape;1809;p129"/>
            <p:cNvSpPr/>
            <p:nvPr/>
          </p:nvSpPr>
          <p:spPr>
            <a:xfrm>
              <a:off x="2234317" y="1185914"/>
              <a:ext cx="271933" cy="174874"/>
            </a:xfrm>
            <a:custGeom>
              <a:avLst/>
              <a:gdLst/>
              <a:ahLst/>
              <a:cxnLst/>
              <a:rect l="l" t="t" r="r" b="b"/>
              <a:pathLst>
                <a:path w="271933" h="174874" extrusionOk="0">
                  <a:moveTo>
                    <a:pt x="271947" y="38771"/>
                  </a:moveTo>
                  <a:cubicBezTo>
                    <a:pt x="271947" y="36350"/>
                    <a:pt x="271883" y="33944"/>
                    <a:pt x="271761" y="31559"/>
                  </a:cubicBezTo>
                  <a:cubicBezTo>
                    <a:pt x="271547" y="27618"/>
                    <a:pt x="268163" y="24513"/>
                    <a:pt x="264257" y="24805"/>
                  </a:cubicBezTo>
                  <a:cubicBezTo>
                    <a:pt x="260316" y="25005"/>
                    <a:pt x="257288" y="28367"/>
                    <a:pt x="257495" y="32302"/>
                  </a:cubicBezTo>
                  <a:cubicBezTo>
                    <a:pt x="257602" y="34451"/>
                    <a:pt x="257667" y="36600"/>
                    <a:pt x="257667" y="38770"/>
                  </a:cubicBezTo>
                  <a:cubicBezTo>
                    <a:pt x="257667" y="105001"/>
                    <a:pt x="204338" y="159022"/>
                    <a:pt x="138365" y="160136"/>
                  </a:cubicBezTo>
                  <a:cubicBezTo>
                    <a:pt x="114617" y="144407"/>
                    <a:pt x="117280" y="129813"/>
                    <a:pt x="121429" y="120124"/>
                  </a:cubicBezTo>
                  <a:cubicBezTo>
                    <a:pt x="135023" y="88400"/>
                    <a:pt x="115389" y="73999"/>
                    <a:pt x="107999" y="68572"/>
                  </a:cubicBezTo>
                  <a:cubicBezTo>
                    <a:pt x="107528" y="68229"/>
                    <a:pt x="107092" y="67930"/>
                    <a:pt x="106721" y="67645"/>
                  </a:cubicBezTo>
                  <a:cubicBezTo>
                    <a:pt x="106636" y="65017"/>
                    <a:pt x="107814" y="58741"/>
                    <a:pt x="108706" y="54035"/>
                  </a:cubicBezTo>
                  <a:cubicBezTo>
                    <a:pt x="110348" y="45267"/>
                    <a:pt x="112404" y="34357"/>
                    <a:pt x="112404" y="23262"/>
                  </a:cubicBezTo>
                  <a:cubicBezTo>
                    <a:pt x="112404" y="13972"/>
                    <a:pt x="107677" y="6554"/>
                    <a:pt x="99437" y="2913"/>
                  </a:cubicBezTo>
                  <a:cubicBezTo>
                    <a:pt x="90263" y="-1143"/>
                    <a:pt x="77996" y="335"/>
                    <a:pt x="71470" y="6275"/>
                  </a:cubicBezTo>
                  <a:cubicBezTo>
                    <a:pt x="67172" y="10181"/>
                    <a:pt x="65679" y="15722"/>
                    <a:pt x="67471" y="21084"/>
                  </a:cubicBezTo>
                  <a:cubicBezTo>
                    <a:pt x="69185" y="26224"/>
                    <a:pt x="68435" y="35463"/>
                    <a:pt x="63687" y="43175"/>
                  </a:cubicBezTo>
                  <a:cubicBezTo>
                    <a:pt x="61252" y="47130"/>
                    <a:pt x="56825" y="52064"/>
                    <a:pt x="49571" y="53121"/>
                  </a:cubicBezTo>
                  <a:cubicBezTo>
                    <a:pt x="48336" y="53307"/>
                    <a:pt x="47751" y="53214"/>
                    <a:pt x="47694" y="53264"/>
                  </a:cubicBezTo>
                  <a:cubicBezTo>
                    <a:pt x="46994" y="52357"/>
                    <a:pt x="46330" y="48851"/>
                    <a:pt x="45895" y="46517"/>
                  </a:cubicBezTo>
                  <a:cubicBezTo>
                    <a:pt x="43917" y="36092"/>
                    <a:pt x="40240" y="16672"/>
                    <a:pt x="8660" y="16672"/>
                  </a:cubicBezTo>
                  <a:cubicBezTo>
                    <a:pt x="8325" y="16672"/>
                    <a:pt x="8032" y="16821"/>
                    <a:pt x="7710" y="16864"/>
                  </a:cubicBezTo>
                  <a:cubicBezTo>
                    <a:pt x="7211" y="16929"/>
                    <a:pt x="6732" y="16993"/>
                    <a:pt x="6268" y="17157"/>
                  </a:cubicBezTo>
                  <a:cubicBezTo>
                    <a:pt x="5854" y="17307"/>
                    <a:pt x="5511" y="17514"/>
                    <a:pt x="5140" y="17735"/>
                  </a:cubicBezTo>
                  <a:cubicBezTo>
                    <a:pt x="4712" y="17978"/>
                    <a:pt x="4312" y="18214"/>
                    <a:pt x="3948" y="18535"/>
                  </a:cubicBezTo>
                  <a:cubicBezTo>
                    <a:pt x="3619" y="18828"/>
                    <a:pt x="3376" y="19170"/>
                    <a:pt x="3105" y="19521"/>
                  </a:cubicBezTo>
                  <a:cubicBezTo>
                    <a:pt x="2820" y="19892"/>
                    <a:pt x="2541" y="20242"/>
                    <a:pt x="2327" y="20663"/>
                  </a:cubicBezTo>
                  <a:cubicBezTo>
                    <a:pt x="2113" y="21091"/>
                    <a:pt x="2006" y="21548"/>
                    <a:pt x="1884" y="22019"/>
                  </a:cubicBezTo>
                  <a:cubicBezTo>
                    <a:pt x="1799" y="22340"/>
                    <a:pt x="1620" y="22612"/>
                    <a:pt x="1577" y="22947"/>
                  </a:cubicBezTo>
                  <a:cubicBezTo>
                    <a:pt x="913" y="28381"/>
                    <a:pt x="628" y="33114"/>
                    <a:pt x="628" y="38769"/>
                  </a:cubicBezTo>
                  <a:cubicBezTo>
                    <a:pt x="628" y="96189"/>
                    <a:pt x="36985" y="147605"/>
                    <a:pt x="91099" y="166718"/>
                  </a:cubicBezTo>
                  <a:cubicBezTo>
                    <a:pt x="91884" y="166997"/>
                    <a:pt x="92691" y="167132"/>
                    <a:pt x="93477" y="167132"/>
                  </a:cubicBezTo>
                  <a:cubicBezTo>
                    <a:pt x="96418" y="167132"/>
                    <a:pt x="99175" y="165297"/>
                    <a:pt x="100210" y="162363"/>
                  </a:cubicBezTo>
                  <a:cubicBezTo>
                    <a:pt x="101523" y="158650"/>
                    <a:pt x="99567" y="154566"/>
                    <a:pt x="95855" y="153253"/>
                  </a:cubicBezTo>
                  <a:cubicBezTo>
                    <a:pt x="47438" y="136153"/>
                    <a:pt x="14909" y="90142"/>
                    <a:pt x="14909" y="38770"/>
                  </a:cubicBezTo>
                  <a:cubicBezTo>
                    <a:pt x="14909" y="36129"/>
                    <a:pt x="14987" y="33708"/>
                    <a:pt x="15137" y="31309"/>
                  </a:cubicBezTo>
                  <a:cubicBezTo>
                    <a:pt x="28781" y="32966"/>
                    <a:pt x="30174" y="40249"/>
                    <a:pt x="31859" y="49181"/>
                  </a:cubicBezTo>
                  <a:cubicBezTo>
                    <a:pt x="33215" y="56306"/>
                    <a:pt x="35750" y="69572"/>
                    <a:pt x="51636" y="67259"/>
                  </a:cubicBezTo>
                  <a:cubicBezTo>
                    <a:pt x="61547" y="65810"/>
                    <a:pt x="70143" y="59912"/>
                    <a:pt x="75849" y="50666"/>
                  </a:cubicBezTo>
                  <a:cubicBezTo>
                    <a:pt x="82268" y="40241"/>
                    <a:pt x="84345" y="26540"/>
                    <a:pt x="80882" y="17051"/>
                  </a:cubicBezTo>
                  <a:cubicBezTo>
                    <a:pt x="81682" y="15808"/>
                    <a:pt x="86959" y="13902"/>
                    <a:pt x="92278" y="15466"/>
                  </a:cubicBezTo>
                  <a:cubicBezTo>
                    <a:pt x="97518" y="17016"/>
                    <a:pt x="98125" y="20657"/>
                    <a:pt x="98125" y="23262"/>
                  </a:cubicBezTo>
                  <a:cubicBezTo>
                    <a:pt x="98125" y="33030"/>
                    <a:pt x="96212" y="43212"/>
                    <a:pt x="94670" y="51394"/>
                  </a:cubicBezTo>
                  <a:cubicBezTo>
                    <a:pt x="92328" y="63832"/>
                    <a:pt x="90778" y="72050"/>
                    <a:pt x="95791" y="77055"/>
                  </a:cubicBezTo>
                  <a:cubicBezTo>
                    <a:pt x="96619" y="77890"/>
                    <a:pt x="97933" y="78904"/>
                    <a:pt x="99547" y="80090"/>
                  </a:cubicBezTo>
                  <a:cubicBezTo>
                    <a:pt x="106680" y="85316"/>
                    <a:pt x="117433" y="93206"/>
                    <a:pt x="108307" y="114497"/>
                  </a:cubicBezTo>
                  <a:cubicBezTo>
                    <a:pt x="101603" y="130148"/>
                    <a:pt x="100346" y="153061"/>
                    <a:pt x="132484" y="173331"/>
                  </a:cubicBezTo>
                  <a:cubicBezTo>
                    <a:pt x="133619" y="174053"/>
                    <a:pt x="134939" y="174431"/>
                    <a:pt x="136289" y="174431"/>
                  </a:cubicBezTo>
                  <a:cubicBezTo>
                    <a:pt x="211093" y="174432"/>
                    <a:pt x="271947" y="113577"/>
                    <a:pt x="271947" y="38771"/>
                  </a:cubicBez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sp>
          <p:nvSpPr>
            <p:cNvPr id="1810" name="Google Shape;1810;p129"/>
            <p:cNvSpPr/>
            <p:nvPr/>
          </p:nvSpPr>
          <p:spPr>
            <a:xfrm>
              <a:off x="2198616" y="1317296"/>
              <a:ext cx="129691" cy="199975"/>
            </a:xfrm>
            <a:custGeom>
              <a:avLst/>
              <a:gdLst/>
              <a:ahLst/>
              <a:cxnLst/>
              <a:rect l="l" t="t" r="r" b="b"/>
              <a:pathLst>
                <a:path w="129691" h="199975" extrusionOk="0">
                  <a:moveTo>
                    <a:pt x="122008" y="157289"/>
                  </a:moveTo>
                  <a:lnTo>
                    <a:pt x="114868" y="157289"/>
                  </a:lnTo>
                  <a:lnTo>
                    <a:pt x="114868" y="100169"/>
                  </a:lnTo>
                  <a:cubicBezTo>
                    <a:pt x="114868" y="73894"/>
                    <a:pt x="98811" y="59671"/>
                    <a:pt x="98496" y="59421"/>
                  </a:cubicBezTo>
                  <a:lnTo>
                    <a:pt x="48515" y="9441"/>
                  </a:lnTo>
                  <a:cubicBezTo>
                    <a:pt x="43146" y="4064"/>
                    <a:pt x="36227" y="944"/>
                    <a:pt x="29052" y="645"/>
                  </a:cubicBezTo>
                  <a:cubicBezTo>
                    <a:pt x="21476" y="380"/>
                    <a:pt x="14415" y="3158"/>
                    <a:pt x="8996" y="8578"/>
                  </a:cubicBezTo>
                  <a:cubicBezTo>
                    <a:pt x="3569" y="13997"/>
                    <a:pt x="756" y="21123"/>
                    <a:pt x="1056" y="28634"/>
                  </a:cubicBezTo>
                  <a:cubicBezTo>
                    <a:pt x="1355" y="35810"/>
                    <a:pt x="4483" y="42728"/>
                    <a:pt x="9860" y="48098"/>
                  </a:cubicBezTo>
                  <a:lnTo>
                    <a:pt x="45560" y="83798"/>
                  </a:lnTo>
                  <a:cubicBezTo>
                    <a:pt x="48352" y="86590"/>
                    <a:pt x="52865" y="86590"/>
                    <a:pt x="55656" y="83798"/>
                  </a:cubicBezTo>
                  <a:cubicBezTo>
                    <a:pt x="58447" y="81006"/>
                    <a:pt x="58447" y="76493"/>
                    <a:pt x="55656" y="73702"/>
                  </a:cubicBezTo>
                  <a:lnTo>
                    <a:pt x="19956" y="38002"/>
                  </a:lnTo>
                  <a:cubicBezTo>
                    <a:pt x="17121" y="35167"/>
                    <a:pt x="15479" y="31633"/>
                    <a:pt x="15336" y="28049"/>
                  </a:cubicBezTo>
                  <a:cubicBezTo>
                    <a:pt x="15186" y="24522"/>
                    <a:pt x="16493" y="21280"/>
                    <a:pt x="19092" y="18674"/>
                  </a:cubicBezTo>
                  <a:cubicBezTo>
                    <a:pt x="21699" y="16076"/>
                    <a:pt x="24854" y="14762"/>
                    <a:pt x="28467" y="14919"/>
                  </a:cubicBezTo>
                  <a:cubicBezTo>
                    <a:pt x="32051" y="15062"/>
                    <a:pt x="35592" y="16704"/>
                    <a:pt x="38420" y="19539"/>
                  </a:cubicBezTo>
                  <a:lnTo>
                    <a:pt x="88735" y="69833"/>
                  </a:lnTo>
                  <a:cubicBezTo>
                    <a:pt x="89213" y="70269"/>
                    <a:pt x="100587" y="80650"/>
                    <a:pt x="100587" y="100171"/>
                  </a:cubicBezTo>
                  <a:lnTo>
                    <a:pt x="100587" y="157289"/>
                  </a:lnTo>
                  <a:lnTo>
                    <a:pt x="7767" y="157289"/>
                  </a:lnTo>
                  <a:cubicBezTo>
                    <a:pt x="3819" y="157289"/>
                    <a:pt x="628" y="160488"/>
                    <a:pt x="628" y="164429"/>
                  </a:cubicBezTo>
                  <a:lnTo>
                    <a:pt x="628" y="192989"/>
                  </a:lnTo>
                  <a:cubicBezTo>
                    <a:pt x="628" y="196930"/>
                    <a:pt x="3819" y="200129"/>
                    <a:pt x="7767" y="200129"/>
                  </a:cubicBezTo>
                  <a:cubicBezTo>
                    <a:pt x="11716" y="200129"/>
                    <a:pt x="14907" y="196930"/>
                    <a:pt x="14907" y="192989"/>
                  </a:cubicBezTo>
                  <a:lnTo>
                    <a:pt x="14907" y="171569"/>
                  </a:lnTo>
                  <a:lnTo>
                    <a:pt x="114867" y="171569"/>
                  </a:lnTo>
                  <a:lnTo>
                    <a:pt x="114867" y="192989"/>
                  </a:lnTo>
                  <a:cubicBezTo>
                    <a:pt x="114867" y="196930"/>
                    <a:pt x="118059" y="200129"/>
                    <a:pt x="122007" y="200129"/>
                  </a:cubicBezTo>
                  <a:cubicBezTo>
                    <a:pt x="125955" y="200129"/>
                    <a:pt x="129147" y="196930"/>
                    <a:pt x="129147" y="192989"/>
                  </a:cubicBezTo>
                  <a:lnTo>
                    <a:pt x="129147" y="164429"/>
                  </a:lnTo>
                  <a:cubicBezTo>
                    <a:pt x="129148" y="160488"/>
                    <a:pt x="125956" y="157289"/>
                    <a:pt x="122008" y="157289"/>
                  </a:cubicBez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sp>
          <p:nvSpPr>
            <p:cNvPr id="1811" name="Google Shape;1811;p129"/>
            <p:cNvSpPr/>
            <p:nvPr/>
          </p:nvSpPr>
          <p:spPr>
            <a:xfrm>
              <a:off x="2491355" y="1216917"/>
              <a:ext cx="93712" cy="243485"/>
            </a:xfrm>
            <a:custGeom>
              <a:avLst/>
              <a:gdLst/>
              <a:ahLst/>
              <a:cxnLst/>
              <a:rect l="l" t="t" r="r" b="b"/>
              <a:pathLst>
                <a:path w="93712" h="243485" extrusionOk="0">
                  <a:moveTo>
                    <a:pt x="64889" y="628"/>
                  </a:moveTo>
                  <a:cubicBezTo>
                    <a:pt x="49138" y="628"/>
                    <a:pt x="36329" y="13437"/>
                    <a:pt x="36329" y="29187"/>
                  </a:cubicBezTo>
                  <a:lnTo>
                    <a:pt x="36329" y="85714"/>
                  </a:lnTo>
                  <a:cubicBezTo>
                    <a:pt x="36329" y="89655"/>
                    <a:pt x="39521" y="92854"/>
                    <a:pt x="43469" y="92854"/>
                  </a:cubicBezTo>
                  <a:cubicBezTo>
                    <a:pt x="47417" y="92854"/>
                    <a:pt x="50609" y="89655"/>
                    <a:pt x="50609" y="85714"/>
                  </a:cubicBezTo>
                  <a:lnTo>
                    <a:pt x="50609" y="29187"/>
                  </a:lnTo>
                  <a:cubicBezTo>
                    <a:pt x="50609" y="21312"/>
                    <a:pt x="57013" y="14907"/>
                    <a:pt x="64889" y="14907"/>
                  </a:cubicBezTo>
                  <a:cubicBezTo>
                    <a:pt x="72758" y="14907"/>
                    <a:pt x="79169" y="21311"/>
                    <a:pt x="79169" y="29187"/>
                  </a:cubicBezTo>
                  <a:lnTo>
                    <a:pt x="79169" y="136287"/>
                  </a:lnTo>
                  <a:cubicBezTo>
                    <a:pt x="79169" y="156065"/>
                    <a:pt x="67867" y="166146"/>
                    <a:pt x="66982" y="166940"/>
                  </a:cubicBezTo>
                  <a:lnTo>
                    <a:pt x="2722" y="231200"/>
                  </a:lnTo>
                  <a:cubicBezTo>
                    <a:pt x="-70" y="233992"/>
                    <a:pt x="-70" y="238504"/>
                    <a:pt x="2722" y="241295"/>
                  </a:cubicBezTo>
                  <a:cubicBezTo>
                    <a:pt x="4114" y="242688"/>
                    <a:pt x="5942" y="243387"/>
                    <a:pt x="7770" y="243387"/>
                  </a:cubicBezTo>
                  <a:cubicBezTo>
                    <a:pt x="9598" y="243387"/>
                    <a:pt x="11425" y="242688"/>
                    <a:pt x="12817" y="241295"/>
                  </a:cubicBezTo>
                  <a:lnTo>
                    <a:pt x="76627" y="177442"/>
                  </a:lnTo>
                  <a:cubicBezTo>
                    <a:pt x="77320" y="176864"/>
                    <a:pt x="93449" y="162948"/>
                    <a:pt x="93449" y="136287"/>
                  </a:cubicBezTo>
                  <a:lnTo>
                    <a:pt x="93449" y="29187"/>
                  </a:lnTo>
                  <a:cubicBezTo>
                    <a:pt x="93449" y="13437"/>
                    <a:pt x="80639" y="628"/>
                    <a:pt x="64889" y="628"/>
                  </a:cubicBez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sp>
          <p:nvSpPr>
            <p:cNvPr id="1812" name="Google Shape;1812;p129"/>
            <p:cNvSpPr/>
            <p:nvPr/>
          </p:nvSpPr>
          <p:spPr>
            <a:xfrm>
              <a:off x="2412817" y="1317294"/>
              <a:ext cx="129691" cy="199975"/>
            </a:xfrm>
            <a:custGeom>
              <a:avLst/>
              <a:gdLst/>
              <a:ahLst/>
              <a:cxnLst/>
              <a:rect l="l" t="t" r="r" b="b"/>
              <a:pathLst>
                <a:path w="129691" h="199975" extrusionOk="0">
                  <a:moveTo>
                    <a:pt x="122007" y="157291"/>
                  </a:moveTo>
                  <a:lnTo>
                    <a:pt x="29186" y="157291"/>
                  </a:lnTo>
                  <a:lnTo>
                    <a:pt x="29186" y="100171"/>
                  </a:lnTo>
                  <a:cubicBezTo>
                    <a:pt x="29186" y="80650"/>
                    <a:pt x="40561" y="70268"/>
                    <a:pt x="41374" y="69518"/>
                  </a:cubicBezTo>
                  <a:lnTo>
                    <a:pt x="91354" y="19539"/>
                  </a:lnTo>
                  <a:cubicBezTo>
                    <a:pt x="94181" y="16704"/>
                    <a:pt x="97723" y="15062"/>
                    <a:pt x="101307" y="14919"/>
                  </a:cubicBezTo>
                  <a:cubicBezTo>
                    <a:pt x="104948" y="14762"/>
                    <a:pt x="108076" y="16076"/>
                    <a:pt x="110681" y="18674"/>
                  </a:cubicBezTo>
                  <a:cubicBezTo>
                    <a:pt x="113280" y="21281"/>
                    <a:pt x="114587" y="24522"/>
                    <a:pt x="114437" y="28049"/>
                  </a:cubicBezTo>
                  <a:cubicBezTo>
                    <a:pt x="114294" y="31633"/>
                    <a:pt x="112652" y="35168"/>
                    <a:pt x="109818" y="38002"/>
                  </a:cubicBezTo>
                  <a:lnTo>
                    <a:pt x="74119" y="73703"/>
                  </a:lnTo>
                  <a:cubicBezTo>
                    <a:pt x="71327" y="76495"/>
                    <a:pt x="71327" y="81007"/>
                    <a:pt x="74119" y="83799"/>
                  </a:cubicBezTo>
                  <a:cubicBezTo>
                    <a:pt x="76910" y="86591"/>
                    <a:pt x="81424" y="86591"/>
                    <a:pt x="84215" y="83799"/>
                  </a:cubicBezTo>
                  <a:lnTo>
                    <a:pt x="119915" y="48098"/>
                  </a:lnTo>
                  <a:cubicBezTo>
                    <a:pt x="125292" y="42729"/>
                    <a:pt x="128412" y="35810"/>
                    <a:pt x="128719" y="28635"/>
                  </a:cubicBezTo>
                  <a:cubicBezTo>
                    <a:pt x="129019" y="21123"/>
                    <a:pt x="126206" y="13998"/>
                    <a:pt x="120780" y="8579"/>
                  </a:cubicBezTo>
                  <a:cubicBezTo>
                    <a:pt x="115360" y="3159"/>
                    <a:pt x="108306" y="375"/>
                    <a:pt x="100723" y="646"/>
                  </a:cubicBezTo>
                  <a:cubicBezTo>
                    <a:pt x="93548" y="945"/>
                    <a:pt x="86629" y="4065"/>
                    <a:pt x="81260" y="9442"/>
                  </a:cubicBezTo>
                  <a:lnTo>
                    <a:pt x="31651" y="59080"/>
                  </a:lnTo>
                  <a:cubicBezTo>
                    <a:pt x="30965" y="59672"/>
                    <a:pt x="14907" y="73895"/>
                    <a:pt x="14907" y="100170"/>
                  </a:cubicBezTo>
                  <a:lnTo>
                    <a:pt x="14907" y="157291"/>
                  </a:lnTo>
                  <a:lnTo>
                    <a:pt x="7767" y="157291"/>
                  </a:lnTo>
                  <a:cubicBezTo>
                    <a:pt x="3819" y="157291"/>
                    <a:pt x="628" y="160490"/>
                    <a:pt x="628" y="164431"/>
                  </a:cubicBezTo>
                  <a:lnTo>
                    <a:pt x="628" y="192991"/>
                  </a:lnTo>
                  <a:cubicBezTo>
                    <a:pt x="628" y="196931"/>
                    <a:pt x="3819" y="200130"/>
                    <a:pt x="7767" y="200130"/>
                  </a:cubicBezTo>
                  <a:cubicBezTo>
                    <a:pt x="11716" y="200130"/>
                    <a:pt x="14907" y="196931"/>
                    <a:pt x="14907" y="192991"/>
                  </a:cubicBezTo>
                  <a:lnTo>
                    <a:pt x="14907" y="171571"/>
                  </a:lnTo>
                  <a:lnTo>
                    <a:pt x="114867" y="171571"/>
                  </a:lnTo>
                  <a:lnTo>
                    <a:pt x="114867" y="192991"/>
                  </a:lnTo>
                  <a:cubicBezTo>
                    <a:pt x="114867" y="196931"/>
                    <a:pt x="118059" y="200130"/>
                    <a:pt x="122007" y="200130"/>
                  </a:cubicBezTo>
                  <a:cubicBezTo>
                    <a:pt x="125955" y="200130"/>
                    <a:pt x="129147" y="196931"/>
                    <a:pt x="129147" y="192991"/>
                  </a:cubicBezTo>
                  <a:lnTo>
                    <a:pt x="129147" y="164431"/>
                  </a:lnTo>
                  <a:cubicBezTo>
                    <a:pt x="129147" y="160490"/>
                    <a:pt x="125955" y="157291"/>
                    <a:pt x="122007" y="157291"/>
                  </a:cubicBez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grpSp>
      <p:grpSp>
        <p:nvGrpSpPr>
          <p:cNvPr id="1813" name="Google Shape;1813;p129"/>
          <p:cNvGrpSpPr/>
          <p:nvPr/>
        </p:nvGrpSpPr>
        <p:grpSpPr>
          <a:xfrm>
            <a:off x="7276495" y="5897520"/>
            <a:ext cx="724747" cy="724044"/>
            <a:chOff x="2155776" y="1088397"/>
            <a:chExt cx="429291" cy="428874"/>
          </a:xfrm>
        </p:grpSpPr>
        <p:sp>
          <p:nvSpPr>
            <p:cNvPr id="1814" name="Google Shape;1814;p129"/>
            <p:cNvSpPr/>
            <p:nvPr/>
          </p:nvSpPr>
          <p:spPr>
            <a:xfrm>
              <a:off x="2381449" y="1232711"/>
              <a:ext cx="71957" cy="61917"/>
            </a:xfrm>
            <a:custGeom>
              <a:avLst/>
              <a:gdLst/>
              <a:ahLst/>
              <a:cxnLst/>
              <a:rect l="l" t="t" r="r" b="b"/>
              <a:pathLst>
                <a:path w="71957" h="61917" extrusionOk="0">
                  <a:moveTo>
                    <a:pt x="47460" y="628"/>
                  </a:moveTo>
                  <a:cubicBezTo>
                    <a:pt x="38870" y="628"/>
                    <a:pt x="32994" y="5804"/>
                    <a:pt x="28261" y="9967"/>
                  </a:cubicBezTo>
                  <a:cubicBezTo>
                    <a:pt x="26125" y="11852"/>
                    <a:pt x="23184" y="14437"/>
                    <a:pt x="21835" y="14437"/>
                  </a:cubicBezTo>
                  <a:cubicBezTo>
                    <a:pt x="21549" y="14437"/>
                    <a:pt x="21170" y="14279"/>
                    <a:pt x="20907" y="14151"/>
                  </a:cubicBezTo>
                  <a:cubicBezTo>
                    <a:pt x="14366" y="10874"/>
                    <a:pt x="6427" y="15079"/>
                    <a:pt x="2657" y="24197"/>
                  </a:cubicBezTo>
                  <a:cubicBezTo>
                    <a:pt x="-42" y="30702"/>
                    <a:pt x="-899" y="40576"/>
                    <a:pt x="5527" y="47002"/>
                  </a:cubicBezTo>
                  <a:cubicBezTo>
                    <a:pt x="17987" y="59461"/>
                    <a:pt x="28982" y="62074"/>
                    <a:pt x="36008" y="62074"/>
                  </a:cubicBezTo>
                  <a:cubicBezTo>
                    <a:pt x="47253" y="62074"/>
                    <a:pt x="56514" y="55234"/>
                    <a:pt x="60191" y="44211"/>
                  </a:cubicBezTo>
                  <a:cubicBezTo>
                    <a:pt x="61433" y="40476"/>
                    <a:pt x="63568" y="37134"/>
                    <a:pt x="65631" y="33901"/>
                  </a:cubicBezTo>
                  <a:cubicBezTo>
                    <a:pt x="69679" y="27560"/>
                    <a:pt x="76462" y="16943"/>
                    <a:pt x="65003" y="7811"/>
                  </a:cubicBezTo>
                  <a:cubicBezTo>
                    <a:pt x="58934" y="2976"/>
                    <a:pt x="53201" y="628"/>
                    <a:pt x="47460" y="628"/>
                  </a:cubicBezTo>
                  <a:close/>
                  <a:moveTo>
                    <a:pt x="53593" y="26217"/>
                  </a:moveTo>
                  <a:cubicBezTo>
                    <a:pt x="51301" y="29808"/>
                    <a:pt x="48445" y="34285"/>
                    <a:pt x="46646" y="39697"/>
                  </a:cubicBezTo>
                  <a:cubicBezTo>
                    <a:pt x="44904" y="44917"/>
                    <a:pt x="41119" y="47794"/>
                    <a:pt x="36007" y="47794"/>
                  </a:cubicBezTo>
                  <a:cubicBezTo>
                    <a:pt x="29888" y="47794"/>
                    <a:pt x="22641" y="43924"/>
                    <a:pt x="15622" y="36906"/>
                  </a:cubicBezTo>
                  <a:cubicBezTo>
                    <a:pt x="15065" y="36342"/>
                    <a:pt x="14794" y="35007"/>
                    <a:pt x="14915" y="33414"/>
                  </a:cubicBezTo>
                  <a:cubicBezTo>
                    <a:pt x="15108" y="31108"/>
                    <a:pt x="16000" y="29045"/>
                    <a:pt x="16772" y="27867"/>
                  </a:cubicBezTo>
                  <a:cubicBezTo>
                    <a:pt x="18449" y="28431"/>
                    <a:pt x="20142" y="28717"/>
                    <a:pt x="21841" y="28717"/>
                  </a:cubicBezTo>
                  <a:cubicBezTo>
                    <a:pt x="28574" y="28717"/>
                    <a:pt x="33422" y="24447"/>
                    <a:pt x="37700" y="20685"/>
                  </a:cubicBezTo>
                  <a:cubicBezTo>
                    <a:pt x="41077" y="17714"/>
                    <a:pt x="44261" y="14909"/>
                    <a:pt x="47460" y="14909"/>
                  </a:cubicBezTo>
                  <a:cubicBezTo>
                    <a:pt x="49809" y="14909"/>
                    <a:pt x="52716" y="16279"/>
                    <a:pt x="56107" y="18978"/>
                  </a:cubicBezTo>
                  <a:cubicBezTo>
                    <a:pt x="56735" y="19486"/>
                    <a:pt x="57000" y="19814"/>
                    <a:pt x="57071" y="19828"/>
                  </a:cubicBezTo>
                  <a:cubicBezTo>
                    <a:pt x="56921" y="21005"/>
                    <a:pt x="54929" y="24133"/>
                    <a:pt x="53593" y="26217"/>
                  </a:cubicBez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sp>
          <p:nvSpPr>
            <p:cNvPr id="1815" name="Google Shape;1815;p129"/>
            <p:cNvSpPr/>
            <p:nvPr/>
          </p:nvSpPr>
          <p:spPr>
            <a:xfrm>
              <a:off x="2241629" y="1088397"/>
              <a:ext cx="260219" cy="121324"/>
            </a:xfrm>
            <a:custGeom>
              <a:avLst/>
              <a:gdLst/>
              <a:ahLst/>
              <a:cxnLst/>
              <a:rect l="l" t="t" r="r" b="b"/>
              <a:pathLst>
                <a:path w="260219" h="121324" extrusionOk="0">
                  <a:moveTo>
                    <a:pt x="5390" y="100174"/>
                  </a:moveTo>
                  <a:cubicBezTo>
                    <a:pt x="9110" y="101495"/>
                    <a:pt x="13186" y="99539"/>
                    <a:pt x="14501" y="95825"/>
                  </a:cubicBezTo>
                  <a:cubicBezTo>
                    <a:pt x="31607" y="47423"/>
                    <a:pt x="77618" y="14908"/>
                    <a:pt x="128975" y="14908"/>
                  </a:cubicBezTo>
                  <a:cubicBezTo>
                    <a:pt x="136994" y="14908"/>
                    <a:pt x="144976" y="15693"/>
                    <a:pt x="152780" y="17242"/>
                  </a:cubicBezTo>
                  <a:cubicBezTo>
                    <a:pt x="152716" y="21576"/>
                    <a:pt x="153187" y="26203"/>
                    <a:pt x="153637" y="30730"/>
                  </a:cubicBezTo>
                  <a:cubicBezTo>
                    <a:pt x="154058" y="34885"/>
                    <a:pt x="154722" y="41576"/>
                    <a:pt x="154158" y="44247"/>
                  </a:cubicBezTo>
                  <a:cubicBezTo>
                    <a:pt x="140049" y="49223"/>
                    <a:pt x="129975" y="57934"/>
                    <a:pt x="126412" y="68294"/>
                  </a:cubicBezTo>
                  <a:cubicBezTo>
                    <a:pt x="123799" y="75890"/>
                    <a:pt x="124905" y="83880"/>
                    <a:pt x="129518" y="90807"/>
                  </a:cubicBezTo>
                  <a:cubicBezTo>
                    <a:pt x="131938" y="94434"/>
                    <a:pt x="134052" y="98518"/>
                    <a:pt x="136087" y="102473"/>
                  </a:cubicBezTo>
                  <a:cubicBezTo>
                    <a:pt x="140335" y="110691"/>
                    <a:pt x="145861" y="121408"/>
                    <a:pt x="154700" y="121408"/>
                  </a:cubicBezTo>
                  <a:cubicBezTo>
                    <a:pt x="156578" y="121408"/>
                    <a:pt x="158613" y="120923"/>
                    <a:pt x="160813" y="119823"/>
                  </a:cubicBezTo>
                  <a:cubicBezTo>
                    <a:pt x="166325" y="117060"/>
                    <a:pt x="169866" y="110741"/>
                    <a:pt x="173608" y="104051"/>
                  </a:cubicBezTo>
                  <a:cubicBezTo>
                    <a:pt x="177227" y="97597"/>
                    <a:pt x="181726" y="89557"/>
                    <a:pt x="186096" y="89557"/>
                  </a:cubicBezTo>
                  <a:cubicBezTo>
                    <a:pt x="188609" y="89557"/>
                    <a:pt x="189566" y="90021"/>
                    <a:pt x="191479" y="99067"/>
                  </a:cubicBezTo>
                  <a:cubicBezTo>
                    <a:pt x="192764" y="105143"/>
                    <a:pt x="194364" y="112704"/>
                    <a:pt x="201118" y="116074"/>
                  </a:cubicBezTo>
                  <a:cubicBezTo>
                    <a:pt x="210486" y="120779"/>
                    <a:pt x="239524" y="116159"/>
                    <a:pt x="255839" y="109227"/>
                  </a:cubicBezTo>
                  <a:cubicBezTo>
                    <a:pt x="256138" y="109098"/>
                    <a:pt x="256332" y="108863"/>
                    <a:pt x="256603" y="108699"/>
                  </a:cubicBezTo>
                  <a:cubicBezTo>
                    <a:pt x="257024" y="108456"/>
                    <a:pt x="257423" y="108214"/>
                    <a:pt x="257774" y="107899"/>
                  </a:cubicBezTo>
                  <a:cubicBezTo>
                    <a:pt x="258124" y="107585"/>
                    <a:pt x="258388" y="107242"/>
                    <a:pt x="258667" y="106871"/>
                  </a:cubicBezTo>
                  <a:cubicBezTo>
                    <a:pt x="258938" y="106507"/>
                    <a:pt x="259195" y="106157"/>
                    <a:pt x="259402" y="105743"/>
                  </a:cubicBezTo>
                  <a:cubicBezTo>
                    <a:pt x="259602" y="105336"/>
                    <a:pt x="259716" y="104914"/>
                    <a:pt x="259838" y="104465"/>
                  </a:cubicBezTo>
                  <a:cubicBezTo>
                    <a:pt x="259960" y="104023"/>
                    <a:pt x="260060" y="103594"/>
                    <a:pt x="260088" y="103130"/>
                  </a:cubicBezTo>
                  <a:cubicBezTo>
                    <a:pt x="260124" y="102673"/>
                    <a:pt x="260067" y="102216"/>
                    <a:pt x="260010" y="101745"/>
                  </a:cubicBezTo>
                  <a:cubicBezTo>
                    <a:pt x="259967" y="101424"/>
                    <a:pt x="260024" y="101117"/>
                    <a:pt x="259945" y="100795"/>
                  </a:cubicBezTo>
                  <a:cubicBezTo>
                    <a:pt x="249828" y="63389"/>
                    <a:pt x="224060" y="32023"/>
                    <a:pt x="189259" y="14730"/>
                  </a:cubicBezTo>
                  <a:cubicBezTo>
                    <a:pt x="185703" y="12966"/>
                    <a:pt x="181441" y="14416"/>
                    <a:pt x="179691" y="17943"/>
                  </a:cubicBezTo>
                  <a:cubicBezTo>
                    <a:pt x="177928" y="21477"/>
                    <a:pt x="179378" y="25761"/>
                    <a:pt x="182904" y="27517"/>
                  </a:cubicBezTo>
                  <a:cubicBezTo>
                    <a:pt x="212107" y="42018"/>
                    <a:pt x="234027" y="67651"/>
                    <a:pt x="244130" y="98360"/>
                  </a:cubicBezTo>
                  <a:cubicBezTo>
                    <a:pt x="229342" y="103152"/>
                    <a:pt x="211264" y="104744"/>
                    <a:pt x="207673" y="103416"/>
                  </a:cubicBezTo>
                  <a:cubicBezTo>
                    <a:pt x="206810" y="102559"/>
                    <a:pt x="205959" y="98525"/>
                    <a:pt x="205452" y="96111"/>
                  </a:cubicBezTo>
                  <a:cubicBezTo>
                    <a:pt x="203910" y="88829"/>
                    <a:pt x="201047" y="75277"/>
                    <a:pt x="186096" y="75277"/>
                  </a:cubicBezTo>
                  <a:cubicBezTo>
                    <a:pt x="173351" y="75277"/>
                    <a:pt x="166589" y="87365"/>
                    <a:pt x="161149" y="97083"/>
                  </a:cubicBezTo>
                  <a:cubicBezTo>
                    <a:pt x="159478" y="100082"/>
                    <a:pt x="156800" y="104858"/>
                    <a:pt x="155044" y="106550"/>
                  </a:cubicBezTo>
                  <a:cubicBezTo>
                    <a:pt x="153280" y="104644"/>
                    <a:pt x="150617" y="99489"/>
                    <a:pt x="148776" y="95926"/>
                  </a:cubicBezTo>
                  <a:cubicBezTo>
                    <a:pt x="146662" y="91820"/>
                    <a:pt x="144263" y="87172"/>
                    <a:pt x="141400" y="82888"/>
                  </a:cubicBezTo>
                  <a:cubicBezTo>
                    <a:pt x="139258" y="79661"/>
                    <a:pt x="138751" y="76319"/>
                    <a:pt x="139915" y="72934"/>
                  </a:cubicBezTo>
                  <a:cubicBezTo>
                    <a:pt x="142085" y="66623"/>
                    <a:pt x="149546" y="60810"/>
                    <a:pt x="159871" y="57383"/>
                  </a:cubicBezTo>
                  <a:cubicBezTo>
                    <a:pt x="170324" y="53906"/>
                    <a:pt x="169003" y="40839"/>
                    <a:pt x="167847" y="29309"/>
                  </a:cubicBezTo>
                  <a:cubicBezTo>
                    <a:pt x="167269" y="23561"/>
                    <a:pt x="166619" y="17049"/>
                    <a:pt x="167461" y="13179"/>
                  </a:cubicBezTo>
                  <a:cubicBezTo>
                    <a:pt x="168282" y="9416"/>
                    <a:pt x="165969" y="5675"/>
                    <a:pt x="162227" y="4732"/>
                  </a:cubicBezTo>
                  <a:cubicBezTo>
                    <a:pt x="151416" y="2006"/>
                    <a:pt x="140221" y="628"/>
                    <a:pt x="128975" y="628"/>
                  </a:cubicBezTo>
                  <a:cubicBezTo>
                    <a:pt x="71577" y="628"/>
                    <a:pt x="20162" y="36970"/>
                    <a:pt x="1041" y="91063"/>
                  </a:cubicBezTo>
                  <a:cubicBezTo>
                    <a:pt x="-280" y="94783"/>
                    <a:pt x="1669" y="98860"/>
                    <a:pt x="5390" y="100174"/>
                  </a:cubicBez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sp>
          <p:nvSpPr>
            <p:cNvPr id="1816" name="Google Shape;1816;p129"/>
            <p:cNvSpPr/>
            <p:nvPr/>
          </p:nvSpPr>
          <p:spPr>
            <a:xfrm>
              <a:off x="2155776" y="1216917"/>
              <a:ext cx="93712" cy="243485"/>
            </a:xfrm>
            <a:custGeom>
              <a:avLst/>
              <a:gdLst/>
              <a:ahLst/>
              <a:cxnLst/>
              <a:rect l="l" t="t" r="r" b="b"/>
              <a:pathLst>
                <a:path w="93712" h="243485" extrusionOk="0">
                  <a:moveTo>
                    <a:pt x="86308" y="243387"/>
                  </a:moveTo>
                  <a:cubicBezTo>
                    <a:pt x="88136" y="243387"/>
                    <a:pt x="89963" y="242688"/>
                    <a:pt x="91355" y="241295"/>
                  </a:cubicBezTo>
                  <a:cubicBezTo>
                    <a:pt x="94148" y="238503"/>
                    <a:pt x="94148" y="233991"/>
                    <a:pt x="91355" y="231200"/>
                  </a:cubicBezTo>
                  <a:lnTo>
                    <a:pt x="26689" y="166568"/>
                  </a:lnTo>
                  <a:cubicBezTo>
                    <a:pt x="26210" y="166147"/>
                    <a:pt x="14908" y="156065"/>
                    <a:pt x="14908" y="136287"/>
                  </a:cubicBezTo>
                  <a:lnTo>
                    <a:pt x="14908" y="29187"/>
                  </a:lnTo>
                  <a:cubicBezTo>
                    <a:pt x="14908" y="21312"/>
                    <a:pt x="21312" y="14907"/>
                    <a:pt x="29188" y="14907"/>
                  </a:cubicBezTo>
                  <a:cubicBezTo>
                    <a:pt x="37057" y="14907"/>
                    <a:pt x="43468" y="21311"/>
                    <a:pt x="43468" y="29187"/>
                  </a:cubicBezTo>
                  <a:lnTo>
                    <a:pt x="43468" y="85714"/>
                  </a:lnTo>
                  <a:cubicBezTo>
                    <a:pt x="43468" y="89655"/>
                    <a:pt x="46660" y="92854"/>
                    <a:pt x="50608" y="92854"/>
                  </a:cubicBezTo>
                  <a:cubicBezTo>
                    <a:pt x="54557" y="92854"/>
                    <a:pt x="57748" y="89655"/>
                    <a:pt x="57748" y="85714"/>
                  </a:cubicBezTo>
                  <a:lnTo>
                    <a:pt x="57748" y="29187"/>
                  </a:lnTo>
                  <a:cubicBezTo>
                    <a:pt x="57748" y="13436"/>
                    <a:pt x="44938" y="628"/>
                    <a:pt x="29188" y="628"/>
                  </a:cubicBezTo>
                  <a:cubicBezTo>
                    <a:pt x="13437" y="628"/>
                    <a:pt x="628" y="13437"/>
                    <a:pt x="628" y="29187"/>
                  </a:cubicBezTo>
                  <a:lnTo>
                    <a:pt x="628" y="136287"/>
                  </a:lnTo>
                  <a:cubicBezTo>
                    <a:pt x="628" y="162948"/>
                    <a:pt x="16757" y="176864"/>
                    <a:pt x="17000" y="177035"/>
                  </a:cubicBezTo>
                  <a:lnTo>
                    <a:pt x="81260" y="241295"/>
                  </a:lnTo>
                  <a:cubicBezTo>
                    <a:pt x="82652" y="242688"/>
                    <a:pt x="84479" y="243387"/>
                    <a:pt x="86308" y="243387"/>
                  </a:cubicBez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sp>
          <p:nvSpPr>
            <p:cNvPr id="1817" name="Google Shape;1817;p129"/>
            <p:cNvSpPr/>
            <p:nvPr/>
          </p:nvSpPr>
          <p:spPr>
            <a:xfrm>
              <a:off x="2234317" y="1185914"/>
              <a:ext cx="271933" cy="174874"/>
            </a:xfrm>
            <a:custGeom>
              <a:avLst/>
              <a:gdLst/>
              <a:ahLst/>
              <a:cxnLst/>
              <a:rect l="l" t="t" r="r" b="b"/>
              <a:pathLst>
                <a:path w="271933" h="174874" extrusionOk="0">
                  <a:moveTo>
                    <a:pt x="271947" y="38771"/>
                  </a:moveTo>
                  <a:cubicBezTo>
                    <a:pt x="271947" y="36350"/>
                    <a:pt x="271883" y="33944"/>
                    <a:pt x="271761" y="31559"/>
                  </a:cubicBezTo>
                  <a:cubicBezTo>
                    <a:pt x="271547" y="27618"/>
                    <a:pt x="268163" y="24513"/>
                    <a:pt x="264257" y="24805"/>
                  </a:cubicBezTo>
                  <a:cubicBezTo>
                    <a:pt x="260316" y="25005"/>
                    <a:pt x="257288" y="28367"/>
                    <a:pt x="257495" y="32302"/>
                  </a:cubicBezTo>
                  <a:cubicBezTo>
                    <a:pt x="257602" y="34451"/>
                    <a:pt x="257667" y="36600"/>
                    <a:pt x="257667" y="38770"/>
                  </a:cubicBezTo>
                  <a:cubicBezTo>
                    <a:pt x="257667" y="105001"/>
                    <a:pt x="204338" y="159022"/>
                    <a:pt x="138365" y="160136"/>
                  </a:cubicBezTo>
                  <a:cubicBezTo>
                    <a:pt x="114617" y="144407"/>
                    <a:pt x="117280" y="129813"/>
                    <a:pt x="121429" y="120124"/>
                  </a:cubicBezTo>
                  <a:cubicBezTo>
                    <a:pt x="135023" y="88400"/>
                    <a:pt x="115389" y="73999"/>
                    <a:pt x="107999" y="68572"/>
                  </a:cubicBezTo>
                  <a:cubicBezTo>
                    <a:pt x="107528" y="68229"/>
                    <a:pt x="107092" y="67930"/>
                    <a:pt x="106721" y="67645"/>
                  </a:cubicBezTo>
                  <a:cubicBezTo>
                    <a:pt x="106636" y="65017"/>
                    <a:pt x="107814" y="58741"/>
                    <a:pt x="108706" y="54035"/>
                  </a:cubicBezTo>
                  <a:cubicBezTo>
                    <a:pt x="110348" y="45267"/>
                    <a:pt x="112404" y="34357"/>
                    <a:pt x="112404" y="23262"/>
                  </a:cubicBezTo>
                  <a:cubicBezTo>
                    <a:pt x="112404" y="13972"/>
                    <a:pt x="107677" y="6554"/>
                    <a:pt x="99437" y="2913"/>
                  </a:cubicBezTo>
                  <a:cubicBezTo>
                    <a:pt x="90263" y="-1143"/>
                    <a:pt x="77996" y="335"/>
                    <a:pt x="71470" y="6275"/>
                  </a:cubicBezTo>
                  <a:cubicBezTo>
                    <a:pt x="67172" y="10181"/>
                    <a:pt x="65679" y="15722"/>
                    <a:pt x="67471" y="21084"/>
                  </a:cubicBezTo>
                  <a:cubicBezTo>
                    <a:pt x="69185" y="26224"/>
                    <a:pt x="68435" y="35463"/>
                    <a:pt x="63687" y="43175"/>
                  </a:cubicBezTo>
                  <a:cubicBezTo>
                    <a:pt x="61252" y="47130"/>
                    <a:pt x="56825" y="52064"/>
                    <a:pt x="49571" y="53121"/>
                  </a:cubicBezTo>
                  <a:cubicBezTo>
                    <a:pt x="48336" y="53307"/>
                    <a:pt x="47751" y="53214"/>
                    <a:pt x="47694" y="53264"/>
                  </a:cubicBezTo>
                  <a:cubicBezTo>
                    <a:pt x="46994" y="52357"/>
                    <a:pt x="46330" y="48851"/>
                    <a:pt x="45895" y="46517"/>
                  </a:cubicBezTo>
                  <a:cubicBezTo>
                    <a:pt x="43917" y="36092"/>
                    <a:pt x="40240" y="16672"/>
                    <a:pt x="8660" y="16672"/>
                  </a:cubicBezTo>
                  <a:cubicBezTo>
                    <a:pt x="8325" y="16672"/>
                    <a:pt x="8032" y="16821"/>
                    <a:pt x="7710" y="16864"/>
                  </a:cubicBezTo>
                  <a:cubicBezTo>
                    <a:pt x="7211" y="16929"/>
                    <a:pt x="6732" y="16993"/>
                    <a:pt x="6268" y="17157"/>
                  </a:cubicBezTo>
                  <a:cubicBezTo>
                    <a:pt x="5854" y="17307"/>
                    <a:pt x="5511" y="17514"/>
                    <a:pt x="5140" y="17735"/>
                  </a:cubicBezTo>
                  <a:cubicBezTo>
                    <a:pt x="4712" y="17978"/>
                    <a:pt x="4312" y="18214"/>
                    <a:pt x="3948" y="18535"/>
                  </a:cubicBezTo>
                  <a:cubicBezTo>
                    <a:pt x="3619" y="18828"/>
                    <a:pt x="3376" y="19170"/>
                    <a:pt x="3105" y="19521"/>
                  </a:cubicBezTo>
                  <a:cubicBezTo>
                    <a:pt x="2820" y="19892"/>
                    <a:pt x="2541" y="20242"/>
                    <a:pt x="2327" y="20663"/>
                  </a:cubicBezTo>
                  <a:cubicBezTo>
                    <a:pt x="2113" y="21091"/>
                    <a:pt x="2006" y="21548"/>
                    <a:pt x="1884" y="22019"/>
                  </a:cubicBezTo>
                  <a:cubicBezTo>
                    <a:pt x="1799" y="22340"/>
                    <a:pt x="1620" y="22612"/>
                    <a:pt x="1577" y="22947"/>
                  </a:cubicBezTo>
                  <a:cubicBezTo>
                    <a:pt x="913" y="28381"/>
                    <a:pt x="628" y="33114"/>
                    <a:pt x="628" y="38769"/>
                  </a:cubicBezTo>
                  <a:cubicBezTo>
                    <a:pt x="628" y="96189"/>
                    <a:pt x="36985" y="147605"/>
                    <a:pt x="91099" y="166718"/>
                  </a:cubicBezTo>
                  <a:cubicBezTo>
                    <a:pt x="91884" y="166997"/>
                    <a:pt x="92691" y="167132"/>
                    <a:pt x="93477" y="167132"/>
                  </a:cubicBezTo>
                  <a:cubicBezTo>
                    <a:pt x="96418" y="167132"/>
                    <a:pt x="99175" y="165297"/>
                    <a:pt x="100210" y="162363"/>
                  </a:cubicBezTo>
                  <a:cubicBezTo>
                    <a:pt x="101523" y="158650"/>
                    <a:pt x="99567" y="154566"/>
                    <a:pt x="95855" y="153253"/>
                  </a:cubicBezTo>
                  <a:cubicBezTo>
                    <a:pt x="47438" y="136153"/>
                    <a:pt x="14909" y="90142"/>
                    <a:pt x="14909" y="38770"/>
                  </a:cubicBezTo>
                  <a:cubicBezTo>
                    <a:pt x="14909" y="36129"/>
                    <a:pt x="14987" y="33708"/>
                    <a:pt x="15137" y="31309"/>
                  </a:cubicBezTo>
                  <a:cubicBezTo>
                    <a:pt x="28781" y="32966"/>
                    <a:pt x="30174" y="40249"/>
                    <a:pt x="31859" y="49181"/>
                  </a:cubicBezTo>
                  <a:cubicBezTo>
                    <a:pt x="33215" y="56306"/>
                    <a:pt x="35750" y="69572"/>
                    <a:pt x="51636" y="67259"/>
                  </a:cubicBezTo>
                  <a:cubicBezTo>
                    <a:pt x="61547" y="65810"/>
                    <a:pt x="70143" y="59912"/>
                    <a:pt x="75849" y="50666"/>
                  </a:cubicBezTo>
                  <a:cubicBezTo>
                    <a:pt x="82268" y="40241"/>
                    <a:pt x="84345" y="26540"/>
                    <a:pt x="80882" y="17051"/>
                  </a:cubicBezTo>
                  <a:cubicBezTo>
                    <a:pt x="81682" y="15808"/>
                    <a:pt x="86959" y="13902"/>
                    <a:pt x="92278" y="15466"/>
                  </a:cubicBezTo>
                  <a:cubicBezTo>
                    <a:pt x="97518" y="17016"/>
                    <a:pt x="98125" y="20657"/>
                    <a:pt x="98125" y="23262"/>
                  </a:cubicBezTo>
                  <a:cubicBezTo>
                    <a:pt x="98125" y="33030"/>
                    <a:pt x="96212" y="43212"/>
                    <a:pt x="94670" y="51394"/>
                  </a:cubicBezTo>
                  <a:cubicBezTo>
                    <a:pt x="92328" y="63832"/>
                    <a:pt x="90778" y="72050"/>
                    <a:pt x="95791" y="77055"/>
                  </a:cubicBezTo>
                  <a:cubicBezTo>
                    <a:pt x="96619" y="77890"/>
                    <a:pt x="97933" y="78904"/>
                    <a:pt x="99547" y="80090"/>
                  </a:cubicBezTo>
                  <a:cubicBezTo>
                    <a:pt x="106680" y="85316"/>
                    <a:pt x="117433" y="93206"/>
                    <a:pt x="108307" y="114497"/>
                  </a:cubicBezTo>
                  <a:cubicBezTo>
                    <a:pt x="101603" y="130148"/>
                    <a:pt x="100346" y="153061"/>
                    <a:pt x="132484" y="173331"/>
                  </a:cubicBezTo>
                  <a:cubicBezTo>
                    <a:pt x="133619" y="174053"/>
                    <a:pt x="134939" y="174431"/>
                    <a:pt x="136289" y="174431"/>
                  </a:cubicBezTo>
                  <a:cubicBezTo>
                    <a:pt x="211093" y="174432"/>
                    <a:pt x="271947" y="113577"/>
                    <a:pt x="271947" y="38771"/>
                  </a:cubicBez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sp>
          <p:nvSpPr>
            <p:cNvPr id="1818" name="Google Shape;1818;p129"/>
            <p:cNvSpPr/>
            <p:nvPr/>
          </p:nvSpPr>
          <p:spPr>
            <a:xfrm>
              <a:off x="2198616" y="1317296"/>
              <a:ext cx="129691" cy="199975"/>
            </a:xfrm>
            <a:custGeom>
              <a:avLst/>
              <a:gdLst/>
              <a:ahLst/>
              <a:cxnLst/>
              <a:rect l="l" t="t" r="r" b="b"/>
              <a:pathLst>
                <a:path w="129691" h="199975" extrusionOk="0">
                  <a:moveTo>
                    <a:pt x="122008" y="157289"/>
                  </a:moveTo>
                  <a:lnTo>
                    <a:pt x="114868" y="157289"/>
                  </a:lnTo>
                  <a:lnTo>
                    <a:pt x="114868" y="100169"/>
                  </a:lnTo>
                  <a:cubicBezTo>
                    <a:pt x="114868" y="73894"/>
                    <a:pt x="98811" y="59671"/>
                    <a:pt x="98496" y="59421"/>
                  </a:cubicBezTo>
                  <a:lnTo>
                    <a:pt x="48515" y="9441"/>
                  </a:lnTo>
                  <a:cubicBezTo>
                    <a:pt x="43146" y="4064"/>
                    <a:pt x="36227" y="944"/>
                    <a:pt x="29052" y="645"/>
                  </a:cubicBezTo>
                  <a:cubicBezTo>
                    <a:pt x="21476" y="380"/>
                    <a:pt x="14415" y="3158"/>
                    <a:pt x="8996" y="8578"/>
                  </a:cubicBezTo>
                  <a:cubicBezTo>
                    <a:pt x="3569" y="13997"/>
                    <a:pt x="756" y="21123"/>
                    <a:pt x="1056" y="28634"/>
                  </a:cubicBezTo>
                  <a:cubicBezTo>
                    <a:pt x="1355" y="35810"/>
                    <a:pt x="4483" y="42728"/>
                    <a:pt x="9860" y="48098"/>
                  </a:cubicBezTo>
                  <a:lnTo>
                    <a:pt x="45560" y="83798"/>
                  </a:lnTo>
                  <a:cubicBezTo>
                    <a:pt x="48352" y="86590"/>
                    <a:pt x="52865" y="86590"/>
                    <a:pt x="55656" y="83798"/>
                  </a:cubicBezTo>
                  <a:cubicBezTo>
                    <a:pt x="58447" y="81006"/>
                    <a:pt x="58447" y="76493"/>
                    <a:pt x="55656" y="73702"/>
                  </a:cubicBezTo>
                  <a:lnTo>
                    <a:pt x="19956" y="38002"/>
                  </a:lnTo>
                  <a:cubicBezTo>
                    <a:pt x="17121" y="35167"/>
                    <a:pt x="15479" y="31633"/>
                    <a:pt x="15336" y="28049"/>
                  </a:cubicBezTo>
                  <a:cubicBezTo>
                    <a:pt x="15186" y="24522"/>
                    <a:pt x="16493" y="21280"/>
                    <a:pt x="19092" y="18674"/>
                  </a:cubicBezTo>
                  <a:cubicBezTo>
                    <a:pt x="21699" y="16076"/>
                    <a:pt x="24854" y="14762"/>
                    <a:pt x="28467" y="14919"/>
                  </a:cubicBezTo>
                  <a:cubicBezTo>
                    <a:pt x="32051" y="15062"/>
                    <a:pt x="35592" y="16704"/>
                    <a:pt x="38420" y="19539"/>
                  </a:cubicBezTo>
                  <a:lnTo>
                    <a:pt x="88735" y="69833"/>
                  </a:lnTo>
                  <a:cubicBezTo>
                    <a:pt x="89213" y="70269"/>
                    <a:pt x="100587" y="80650"/>
                    <a:pt x="100587" y="100171"/>
                  </a:cubicBezTo>
                  <a:lnTo>
                    <a:pt x="100587" y="157289"/>
                  </a:lnTo>
                  <a:lnTo>
                    <a:pt x="7767" y="157289"/>
                  </a:lnTo>
                  <a:cubicBezTo>
                    <a:pt x="3819" y="157289"/>
                    <a:pt x="628" y="160488"/>
                    <a:pt x="628" y="164429"/>
                  </a:cubicBezTo>
                  <a:lnTo>
                    <a:pt x="628" y="192989"/>
                  </a:lnTo>
                  <a:cubicBezTo>
                    <a:pt x="628" y="196930"/>
                    <a:pt x="3819" y="200129"/>
                    <a:pt x="7767" y="200129"/>
                  </a:cubicBezTo>
                  <a:cubicBezTo>
                    <a:pt x="11716" y="200129"/>
                    <a:pt x="14907" y="196930"/>
                    <a:pt x="14907" y="192989"/>
                  </a:cubicBezTo>
                  <a:lnTo>
                    <a:pt x="14907" y="171569"/>
                  </a:lnTo>
                  <a:lnTo>
                    <a:pt x="114867" y="171569"/>
                  </a:lnTo>
                  <a:lnTo>
                    <a:pt x="114867" y="192989"/>
                  </a:lnTo>
                  <a:cubicBezTo>
                    <a:pt x="114867" y="196930"/>
                    <a:pt x="118059" y="200129"/>
                    <a:pt x="122007" y="200129"/>
                  </a:cubicBezTo>
                  <a:cubicBezTo>
                    <a:pt x="125955" y="200129"/>
                    <a:pt x="129147" y="196930"/>
                    <a:pt x="129147" y="192989"/>
                  </a:cubicBezTo>
                  <a:lnTo>
                    <a:pt x="129147" y="164429"/>
                  </a:lnTo>
                  <a:cubicBezTo>
                    <a:pt x="129148" y="160488"/>
                    <a:pt x="125956" y="157289"/>
                    <a:pt x="122008" y="157289"/>
                  </a:cubicBez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sp>
          <p:nvSpPr>
            <p:cNvPr id="1819" name="Google Shape;1819;p129"/>
            <p:cNvSpPr/>
            <p:nvPr/>
          </p:nvSpPr>
          <p:spPr>
            <a:xfrm>
              <a:off x="2491355" y="1216917"/>
              <a:ext cx="93712" cy="243485"/>
            </a:xfrm>
            <a:custGeom>
              <a:avLst/>
              <a:gdLst/>
              <a:ahLst/>
              <a:cxnLst/>
              <a:rect l="l" t="t" r="r" b="b"/>
              <a:pathLst>
                <a:path w="93712" h="243485" extrusionOk="0">
                  <a:moveTo>
                    <a:pt x="64889" y="628"/>
                  </a:moveTo>
                  <a:cubicBezTo>
                    <a:pt x="49138" y="628"/>
                    <a:pt x="36329" y="13437"/>
                    <a:pt x="36329" y="29187"/>
                  </a:cubicBezTo>
                  <a:lnTo>
                    <a:pt x="36329" y="85714"/>
                  </a:lnTo>
                  <a:cubicBezTo>
                    <a:pt x="36329" y="89655"/>
                    <a:pt x="39521" y="92854"/>
                    <a:pt x="43469" y="92854"/>
                  </a:cubicBezTo>
                  <a:cubicBezTo>
                    <a:pt x="47417" y="92854"/>
                    <a:pt x="50609" y="89655"/>
                    <a:pt x="50609" y="85714"/>
                  </a:cubicBezTo>
                  <a:lnTo>
                    <a:pt x="50609" y="29187"/>
                  </a:lnTo>
                  <a:cubicBezTo>
                    <a:pt x="50609" y="21312"/>
                    <a:pt x="57013" y="14907"/>
                    <a:pt x="64889" y="14907"/>
                  </a:cubicBezTo>
                  <a:cubicBezTo>
                    <a:pt x="72758" y="14907"/>
                    <a:pt x="79169" y="21311"/>
                    <a:pt x="79169" y="29187"/>
                  </a:cubicBezTo>
                  <a:lnTo>
                    <a:pt x="79169" y="136287"/>
                  </a:lnTo>
                  <a:cubicBezTo>
                    <a:pt x="79169" y="156065"/>
                    <a:pt x="67867" y="166146"/>
                    <a:pt x="66982" y="166940"/>
                  </a:cubicBezTo>
                  <a:lnTo>
                    <a:pt x="2722" y="231200"/>
                  </a:lnTo>
                  <a:cubicBezTo>
                    <a:pt x="-70" y="233992"/>
                    <a:pt x="-70" y="238504"/>
                    <a:pt x="2722" y="241295"/>
                  </a:cubicBezTo>
                  <a:cubicBezTo>
                    <a:pt x="4114" y="242688"/>
                    <a:pt x="5942" y="243387"/>
                    <a:pt x="7770" y="243387"/>
                  </a:cubicBezTo>
                  <a:cubicBezTo>
                    <a:pt x="9598" y="243387"/>
                    <a:pt x="11425" y="242688"/>
                    <a:pt x="12817" y="241295"/>
                  </a:cubicBezTo>
                  <a:lnTo>
                    <a:pt x="76627" y="177442"/>
                  </a:lnTo>
                  <a:cubicBezTo>
                    <a:pt x="77320" y="176864"/>
                    <a:pt x="93449" y="162948"/>
                    <a:pt x="93449" y="136287"/>
                  </a:cubicBezTo>
                  <a:lnTo>
                    <a:pt x="93449" y="29187"/>
                  </a:lnTo>
                  <a:cubicBezTo>
                    <a:pt x="93449" y="13437"/>
                    <a:pt x="80639" y="628"/>
                    <a:pt x="64889" y="628"/>
                  </a:cubicBez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sp>
          <p:nvSpPr>
            <p:cNvPr id="1820" name="Google Shape;1820;p129"/>
            <p:cNvSpPr/>
            <p:nvPr/>
          </p:nvSpPr>
          <p:spPr>
            <a:xfrm>
              <a:off x="2412817" y="1317294"/>
              <a:ext cx="129691" cy="199975"/>
            </a:xfrm>
            <a:custGeom>
              <a:avLst/>
              <a:gdLst/>
              <a:ahLst/>
              <a:cxnLst/>
              <a:rect l="l" t="t" r="r" b="b"/>
              <a:pathLst>
                <a:path w="129691" h="199975" extrusionOk="0">
                  <a:moveTo>
                    <a:pt x="122007" y="157291"/>
                  </a:moveTo>
                  <a:lnTo>
                    <a:pt x="29186" y="157291"/>
                  </a:lnTo>
                  <a:lnTo>
                    <a:pt x="29186" y="100171"/>
                  </a:lnTo>
                  <a:cubicBezTo>
                    <a:pt x="29186" y="80650"/>
                    <a:pt x="40561" y="70268"/>
                    <a:pt x="41374" y="69518"/>
                  </a:cubicBezTo>
                  <a:lnTo>
                    <a:pt x="91354" y="19539"/>
                  </a:lnTo>
                  <a:cubicBezTo>
                    <a:pt x="94181" y="16704"/>
                    <a:pt x="97723" y="15062"/>
                    <a:pt x="101307" y="14919"/>
                  </a:cubicBezTo>
                  <a:cubicBezTo>
                    <a:pt x="104948" y="14762"/>
                    <a:pt x="108076" y="16076"/>
                    <a:pt x="110681" y="18674"/>
                  </a:cubicBezTo>
                  <a:cubicBezTo>
                    <a:pt x="113280" y="21281"/>
                    <a:pt x="114587" y="24522"/>
                    <a:pt x="114437" y="28049"/>
                  </a:cubicBezTo>
                  <a:cubicBezTo>
                    <a:pt x="114294" y="31633"/>
                    <a:pt x="112652" y="35168"/>
                    <a:pt x="109818" y="38002"/>
                  </a:cubicBezTo>
                  <a:lnTo>
                    <a:pt x="74119" y="73703"/>
                  </a:lnTo>
                  <a:cubicBezTo>
                    <a:pt x="71327" y="76495"/>
                    <a:pt x="71327" y="81007"/>
                    <a:pt x="74119" y="83799"/>
                  </a:cubicBezTo>
                  <a:cubicBezTo>
                    <a:pt x="76910" y="86591"/>
                    <a:pt x="81424" y="86591"/>
                    <a:pt x="84215" y="83799"/>
                  </a:cubicBezTo>
                  <a:lnTo>
                    <a:pt x="119915" y="48098"/>
                  </a:lnTo>
                  <a:cubicBezTo>
                    <a:pt x="125292" y="42729"/>
                    <a:pt x="128412" y="35810"/>
                    <a:pt x="128719" y="28635"/>
                  </a:cubicBezTo>
                  <a:cubicBezTo>
                    <a:pt x="129019" y="21123"/>
                    <a:pt x="126206" y="13998"/>
                    <a:pt x="120780" y="8579"/>
                  </a:cubicBezTo>
                  <a:cubicBezTo>
                    <a:pt x="115360" y="3159"/>
                    <a:pt x="108306" y="375"/>
                    <a:pt x="100723" y="646"/>
                  </a:cubicBezTo>
                  <a:cubicBezTo>
                    <a:pt x="93548" y="945"/>
                    <a:pt x="86629" y="4065"/>
                    <a:pt x="81260" y="9442"/>
                  </a:cubicBezTo>
                  <a:lnTo>
                    <a:pt x="31651" y="59080"/>
                  </a:lnTo>
                  <a:cubicBezTo>
                    <a:pt x="30965" y="59672"/>
                    <a:pt x="14907" y="73895"/>
                    <a:pt x="14907" y="100170"/>
                  </a:cubicBezTo>
                  <a:lnTo>
                    <a:pt x="14907" y="157291"/>
                  </a:lnTo>
                  <a:lnTo>
                    <a:pt x="7767" y="157291"/>
                  </a:lnTo>
                  <a:cubicBezTo>
                    <a:pt x="3819" y="157291"/>
                    <a:pt x="628" y="160490"/>
                    <a:pt x="628" y="164431"/>
                  </a:cubicBezTo>
                  <a:lnTo>
                    <a:pt x="628" y="192991"/>
                  </a:lnTo>
                  <a:cubicBezTo>
                    <a:pt x="628" y="196931"/>
                    <a:pt x="3819" y="200130"/>
                    <a:pt x="7767" y="200130"/>
                  </a:cubicBezTo>
                  <a:cubicBezTo>
                    <a:pt x="11716" y="200130"/>
                    <a:pt x="14907" y="196931"/>
                    <a:pt x="14907" y="192991"/>
                  </a:cubicBezTo>
                  <a:lnTo>
                    <a:pt x="14907" y="171571"/>
                  </a:lnTo>
                  <a:lnTo>
                    <a:pt x="114867" y="171571"/>
                  </a:lnTo>
                  <a:lnTo>
                    <a:pt x="114867" y="192991"/>
                  </a:lnTo>
                  <a:cubicBezTo>
                    <a:pt x="114867" y="196931"/>
                    <a:pt x="118059" y="200130"/>
                    <a:pt x="122007" y="200130"/>
                  </a:cubicBezTo>
                  <a:cubicBezTo>
                    <a:pt x="125955" y="200130"/>
                    <a:pt x="129147" y="196931"/>
                    <a:pt x="129147" y="192991"/>
                  </a:cubicBezTo>
                  <a:lnTo>
                    <a:pt x="129147" y="164431"/>
                  </a:lnTo>
                  <a:cubicBezTo>
                    <a:pt x="129147" y="160490"/>
                    <a:pt x="125955" y="157291"/>
                    <a:pt x="122007" y="157291"/>
                  </a:cubicBez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grpSp>
      <p:grpSp>
        <p:nvGrpSpPr>
          <p:cNvPr id="1821" name="Google Shape;1821;p129"/>
          <p:cNvGrpSpPr/>
          <p:nvPr/>
        </p:nvGrpSpPr>
        <p:grpSpPr>
          <a:xfrm>
            <a:off x="7247535" y="2632583"/>
            <a:ext cx="630616" cy="615353"/>
            <a:chOff x="2156042" y="1088979"/>
            <a:chExt cx="396000" cy="396000"/>
          </a:xfrm>
        </p:grpSpPr>
        <p:sp>
          <p:nvSpPr>
            <p:cNvPr id="1822" name="Google Shape;1822;p129"/>
            <p:cNvSpPr/>
            <p:nvPr/>
          </p:nvSpPr>
          <p:spPr>
            <a:xfrm>
              <a:off x="2156042" y="1088979"/>
              <a:ext cx="396000" cy="396000"/>
            </a:xfrm>
            <a:custGeom>
              <a:avLst/>
              <a:gdLst/>
              <a:ahLst/>
              <a:cxnLst/>
              <a:rect l="l" t="t" r="r" b="b"/>
              <a:pathLst>
                <a:path w="396000" h="396000" extrusionOk="0">
                  <a:moveTo>
                    <a:pt x="395996" y="362799"/>
                  </a:moveTo>
                  <a:cubicBezTo>
                    <a:pt x="395979" y="362024"/>
                    <a:pt x="395825" y="361257"/>
                    <a:pt x="395539" y="360536"/>
                  </a:cubicBezTo>
                  <a:cubicBezTo>
                    <a:pt x="395498" y="360437"/>
                    <a:pt x="395428" y="360360"/>
                    <a:pt x="395382" y="360263"/>
                  </a:cubicBezTo>
                  <a:cubicBezTo>
                    <a:pt x="395189" y="359815"/>
                    <a:pt x="394945" y="359389"/>
                    <a:pt x="394657" y="358996"/>
                  </a:cubicBezTo>
                  <a:lnTo>
                    <a:pt x="360738" y="315351"/>
                  </a:lnTo>
                  <a:lnTo>
                    <a:pt x="364673" y="310923"/>
                  </a:lnTo>
                  <a:cubicBezTo>
                    <a:pt x="369514" y="305475"/>
                    <a:pt x="369023" y="297134"/>
                    <a:pt x="363577" y="292290"/>
                  </a:cubicBezTo>
                  <a:lnTo>
                    <a:pt x="349845" y="280084"/>
                  </a:lnTo>
                  <a:lnTo>
                    <a:pt x="349845" y="112247"/>
                  </a:lnTo>
                  <a:cubicBezTo>
                    <a:pt x="349834" y="101317"/>
                    <a:pt x="340975" y="92458"/>
                    <a:pt x="330045" y="92447"/>
                  </a:cubicBezTo>
                  <a:lnTo>
                    <a:pt x="316846" y="92447"/>
                  </a:lnTo>
                  <a:lnTo>
                    <a:pt x="316846" y="19846"/>
                  </a:lnTo>
                  <a:cubicBezTo>
                    <a:pt x="316835" y="8916"/>
                    <a:pt x="307977" y="58"/>
                    <a:pt x="297046" y="46"/>
                  </a:cubicBezTo>
                  <a:lnTo>
                    <a:pt x="99046" y="46"/>
                  </a:lnTo>
                  <a:cubicBezTo>
                    <a:pt x="88116" y="58"/>
                    <a:pt x="79258" y="8916"/>
                    <a:pt x="79246" y="19846"/>
                  </a:cubicBezTo>
                  <a:lnTo>
                    <a:pt x="79246" y="92447"/>
                  </a:lnTo>
                  <a:lnTo>
                    <a:pt x="66046" y="92447"/>
                  </a:lnTo>
                  <a:cubicBezTo>
                    <a:pt x="55116" y="92458"/>
                    <a:pt x="46258" y="101317"/>
                    <a:pt x="46246" y="112247"/>
                  </a:cubicBezTo>
                  <a:lnTo>
                    <a:pt x="46246" y="301382"/>
                  </a:lnTo>
                  <a:lnTo>
                    <a:pt x="1436" y="358996"/>
                  </a:lnTo>
                  <a:cubicBezTo>
                    <a:pt x="1145" y="359392"/>
                    <a:pt x="900" y="359819"/>
                    <a:pt x="705" y="360270"/>
                  </a:cubicBezTo>
                  <a:cubicBezTo>
                    <a:pt x="661" y="360364"/>
                    <a:pt x="594" y="360438"/>
                    <a:pt x="555" y="360534"/>
                  </a:cubicBezTo>
                  <a:cubicBezTo>
                    <a:pt x="268" y="361256"/>
                    <a:pt x="114" y="362022"/>
                    <a:pt x="97" y="362799"/>
                  </a:cubicBezTo>
                  <a:cubicBezTo>
                    <a:pt x="93" y="362885"/>
                    <a:pt x="46" y="362958"/>
                    <a:pt x="46" y="363046"/>
                  </a:cubicBezTo>
                  <a:lnTo>
                    <a:pt x="46" y="376246"/>
                  </a:lnTo>
                  <a:cubicBezTo>
                    <a:pt x="58" y="387177"/>
                    <a:pt x="8916" y="396035"/>
                    <a:pt x="19846" y="396046"/>
                  </a:cubicBezTo>
                  <a:lnTo>
                    <a:pt x="376246" y="396046"/>
                  </a:lnTo>
                  <a:cubicBezTo>
                    <a:pt x="387177" y="396035"/>
                    <a:pt x="396035" y="387177"/>
                    <a:pt x="396046" y="376246"/>
                  </a:cubicBezTo>
                  <a:lnTo>
                    <a:pt x="396046" y="363046"/>
                  </a:lnTo>
                  <a:cubicBezTo>
                    <a:pt x="396046" y="362959"/>
                    <a:pt x="396000" y="362886"/>
                    <a:pt x="395996" y="362799"/>
                  </a:cubicBezTo>
                  <a:close/>
                  <a:moveTo>
                    <a:pt x="316846" y="105646"/>
                  </a:moveTo>
                  <a:lnTo>
                    <a:pt x="330047" y="105646"/>
                  </a:lnTo>
                  <a:cubicBezTo>
                    <a:pt x="333690" y="105651"/>
                    <a:pt x="336642" y="108603"/>
                    <a:pt x="336646" y="112246"/>
                  </a:cubicBezTo>
                  <a:lnTo>
                    <a:pt x="336646" y="268350"/>
                  </a:lnTo>
                  <a:lnTo>
                    <a:pt x="316846" y="250751"/>
                  </a:lnTo>
                  <a:lnTo>
                    <a:pt x="316846" y="105646"/>
                  </a:lnTo>
                  <a:close/>
                  <a:moveTo>
                    <a:pt x="338578" y="287719"/>
                  </a:moveTo>
                  <a:lnTo>
                    <a:pt x="338583" y="287723"/>
                  </a:lnTo>
                  <a:lnTo>
                    <a:pt x="354815" y="302148"/>
                  </a:lnTo>
                  <a:lnTo>
                    <a:pt x="354809" y="302151"/>
                  </a:lnTo>
                  <a:lnTo>
                    <a:pt x="354806" y="302154"/>
                  </a:lnTo>
                  <a:lnTo>
                    <a:pt x="346040" y="312022"/>
                  </a:lnTo>
                  <a:lnTo>
                    <a:pt x="262724" y="237965"/>
                  </a:lnTo>
                  <a:lnTo>
                    <a:pt x="267103" y="233038"/>
                  </a:lnTo>
                  <a:lnTo>
                    <a:pt x="267107" y="233034"/>
                  </a:lnTo>
                  <a:lnTo>
                    <a:pt x="267110" y="233030"/>
                  </a:lnTo>
                  <a:lnTo>
                    <a:pt x="271490" y="228101"/>
                  </a:lnTo>
                  <a:lnTo>
                    <a:pt x="338578" y="287719"/>
                  </a:lnTo>
                  <a:close/>
                  <a:moveTo>
                    <a:pt x="92447" y="19846"/>
                  </a:moveTo>
                  <a:cubicBezTo>
                    <a:pt x="92451" y="16204"/>
                    <a:pt x="95404" y="13251"/>
                    <a:pt x="99046" y="13247"/>
                  </a:cubicBezTo>
                  <a:lnTo>
                    <a:pt x="297046" y="13247"/>
                  </a:lnTo>
                  <a:cubicBezTo>
                    <a:pt x="300689" y="13251"/>
                    <a:pt x="303642" y="16204"/>
                    <a:pt x="303646" y="19846"/>
                  </a:cubicBezTo>
                  <a:lnTo>
                    <a:pt x="303646" y="239018"/>
                  </a:lnTo>
                  <a:lnTo>
                    <a:pt x="280263" y="218233"/>
                  </a:lnTo>
                  <a:cubicBezTo>
                    <a:pt x="274813" y="213391"/>
                    <a:pt x="266472" y="213883"/>
                    <a:pt x="261628" y="219331"/>
                  </a:cubicBezTo>
                  <a:lnTo>
                    <a:pt x="251517" y="210343"/>
                  </a:lnTo>
                  <a:cubicBezTo>
                    <a:pt x="272225" y="181853"/>
                    <a:pt x="266935" y="142128"/>
                    <a:pt x="239494" y="120049"/>
                  </a:cubicBezTo>
                  <a:cubicBezTo>
                    <a:pt x="212053" y="97971"/>
                    <a:pt x="172116" y="101307"/>
                    <a:pt x="148720" y="127633"/>
                  </a:cubicBezTo>
                  <a:cubicBezTo>
                    <a:pt x="125323" y="153958"/>
                    <a:pt x="126698" y="194011"/>
                    <a:pt x="151846" y="218669"/>
                  </a:cubicBezTo>
                  <a:lnTo>
                    <a:pt x="151846" y="244246"/>
                  </a:lnTo>
                  <a:lnTo>
                    <a:pt x="138646" y="244246"/>
                  </a:lnTo>
                  <a:lnTo>
                    <a:pt x="138646" y="231046"/>
                  </a:lnTo>
                  <a:cubicBezTo>
                    <a:pt x="138646" y="227401"/>
                    <a:pt x="135692" y="224446"/>
                    <a:pt x="132047" y="224446"/>
                  </a:cubicBezTo>
                  <a:cubicBezTo>
                    <a:pt x="128402" y="224446"/>
                    <a:pt x="125447" y="227401"/>
                    <a:pt x="125447" y="231046"/>
                  </a:cubicBezTo>
                  <a:lnTo>
                    <a:pt x="125447" y="244246"/>
                  </a:lnTo>
                  <a:lnTo>
                    <a:pt x="118846" y="244246"/>
                  </a:lnTo>
                  <a:cubicBezTo>
                    <a:pt x="115201" y="244246"/>
                    <a:pt x="112247" y="247201"/>
                    <a:pt x="112247" y="250846"/>
                  </a:cubicBezTo>
                  <a:cubicBezTo>
                    <a:pt x="112247" y="254491"/>
                    <a:pt x="115202" y="257446"/>
                    <a:pt x="118846" y="257446"/>
                  </a:cubicBezTo>
                  <a:lnTo>
                    <a:pt x="264046" y="257446"/>
                  </a:lnTo>
                  <a:cubicBezTo>
                    <a:pt x="264255" y="257446"/>
                    <a:pt x="264431" y="257346"/>
                    <a:pt x="264634" y="257327"/>
                  </a:cubicBezTo>
                  <a:lnTo>
                    <a:pt x="279618" y="270645"/>
                  </a:lnTo>
                  <a:lnTo>
                    <a:pt x="92446" y="270645"/>
                  </a:lnTo>
                  <a:lnTo>
                    <a:pt x="92446" y="19846"/>
                  </a:lnTo>
                  <a:close/>
                  <a:moveTo>
                    <a:pt x="251155" y="244246"/>
                  </a:moveTo>
                  <a:lnTo>
                    <a:pt x="217846" y="244246"/>
                  </a:lnTo>
                  <a:lnTo>
                    <a:pt x="217846" y="234550"/>
                  </a:lnTo>
                  <a:cubicBezTo>
                    <a:pt x="227108" y="231678"/>
                    <a:pt x="235613" y="226780"/>
                    <a:pt x="242746" y="220211"/>
                  </a:cubicBezTo>
                  <a:lnTo>
                    <a:pt x="252857" y="229199"/>
                  </a:lnTo>
                  <a:cubicBezTo>
                    <a:pt x="249141" y="233340"/>
                    <a:pt x="248458" y="239381"/>
                    <a:pt x="251155" y="244246"/>
                  </a:cubicBezTo>
                  <a:close/>
                  <a:moveTo>
                    <a:pt x="204646" y="145246"/>
                  </a:moveTo>
                  <a:lnTo>
                    <a:pt x="204646" y="223978"/>
                  </a:lnTo>
                  <a:cubicBezTo>
                    <a:pt x="203484" y="224124"/>
                    <a:pt x="202327" y="224286"/>
                    <a:pt x="201146" y="224356"/>
                  </a:cubicBezTo>
                  <a:cubicBezTo>
                    <a:pt x="197910" y="224537"/>
                    <a:pt x="194663" y="224422"/>
                    <a:pt x="191446" y="224014"/>
                  </a:cubicBezTo>
                  <a:lnTo>
                    <a:pt x="191446" y="158446"/>
                  </a:lnTo>
                  <a:cubicBezTo>
                    <a:pt x="191446" y="154801"/>
                    <a:pt x="188491" y="151847"/>
                    <a:pt x="184846" y="151847"/>
                  </a:cubicBezTo>
                  <a:cubicBezTo>
                    <a:pt x="181201" y="151847"/>
                    <a:pt x="178246" y="154801"/>
                    <a:pt x="178246" y="158446"/>
                  </a:cubicBezTo>
                  <a:lnTo>
                    <a:pt x="178246" y="220554"/>
                  </a:lnTo>
                  <a:cubicBezTo>
                    <a:pt x="173491" y="218621"/>
                    <a:pt x="169043" y="216003"/>
                    <a:pt x="165046" y="212780"/>
                  </a:cubicBezTo>
                  <a:lnTo>
                    <a:pt x="165046" y="184846"/>
                  </a:lnTo>
                  <a:cubicBezTo>
                    <a:pt x="165046" y="181201"/>
                    <a:pt x="162091" y="178246"/>
                    <a:pt x="158446" y="178246"/>
                  </a:cubicBezTo>
                  <a:cubicBezTo>
                    <a:pt x="154802" y="178246"/>
                    <a:pt x="151847" y="181201"/>
                    <a:pt x="151847" y="184846"/>
                  </a:cubicBezTo>
                  <a:lnTo>
                    <a:pt x="151847" y="197135"/>
                  </a:lnTo>
                  <a:cubicBezTo>
                    <a:pt x="143083" y="181271"/>
                    <a:pt x="143074" y="162018"/>
                    <a:pt x="151822" y="146145"/>
                  </a:cubicBezTo>
                  <a:cubicBezTo>
                    <a:pt x="160570" y="130272"/>
                    <a:pt x="176853" y="119999"/>
                    <a:pt x="194947" y="118937"/>
                  </a:cubicBezTo>
                  <a:cubicBezTo>
                    <a:pt x="196007" y="118876"/>
                    <a:pt x="197064" y="118846"/>
                    <a:pt x="198118" y="118846"/>
                  </a:cubicBezTo>
                  <a:cubicBezTo>
                    <a:pt x="218897" y="118873"/>
                    <a:pt x="237729" y="131085"/>
                    <a:pt x="246229" y="150047"/>
                  </a:cubicBezTo>
                  <a:cubicBezTo>
                    <a:pt x="254728" y="169009"/>
                    <a:pt x="251315" y="191192"/>
                    <a:pt x="237508" y="206722"/>
                  </a:cubicBezTo>
                  <a:cubicBezTo>
                    <a:pt x="232113" y="212795"/>
                    <a:pt x="225383" y="217533"/>
                    <a:pt x="217846" y="220564"/>
                  </a:cubicBezTo>
                  <a:lnTo>
                    <a:pt x="217846" y="145246"/>
                  </a:lnTo>
                  <a:cubicBezTo>
                    <a:pt x="217846" y="141601"/>
                    <a:pt x="214891" y="138646"/>
                    <a:pt x="211247" y="138646"/>
                  </a:cubicBezTo>
                  <a:cubicBezTo>
                    <a:pt x="207602" y="138646"/>
                    <a:pt x="204646" y="141602"/>
                    <a:pt x="204646" y="145246"/>
                  </a:cubicBezTo>
                  <a:close/>
                  <a:moveTo>
                    <a:pt x="204646" y="237237"/>
                  </a:moveTo>
                  <a:lnTo>
                    <a:pt x="204646" y="244246"/>
                  </a:lnTo>
                  <a:lnTo>
                    <a:pt x="191446" y="244246"/>
                  </a:lnTo>
                  <a:lnTo>
                    <a:pt x="191446" y="237310"/>
                  </a:lnTo>
                  <a:cubicBezTo>
                    <a:pt x="193600" y="237522"/>
                    <a:pt x="195771" y="237649"/>
                    <a:pt x="197959" y="237649"/>
                  </a:cubicBezTo>
                  <a:cubicBezTo>
                    <a:pt x="199274" y="237649"/>
                    <a:pt x="200598" y="237610"/>
                    <a:pt x="201923" y="237530"/>
                  </a:cubicBezTo>
                  <a:cubicBezTo>
                    <a:pt x="202842" y="237476"/>
                    <a:pt x="203737" y="237328"/>
                    <a:pt x="204646" y="237237"/>
                  </a:cubicBezTo>
                  <a:close/>
                  <a:moveTo>
                    <a:pt x="178246" y="234580"/>
                  </a:moveTo>
                  <a:lnTo>
                    <a:pt x="178246" y="244246"/>
                  </a:lnTo>
                  <a:lnTo>
                    <a:pt x="165046" y="244246"/>
                  </a:lnTo>
                  <a:lnTo>
                    <a:pt x="165046" y="228775"/>
                  </a:lnTo>
                  <a:cubicBezTo>
                    <a:pt x="169218" y="231192"/>
                    <a:pt x="173645" y="233139"/>
                    <a:pt x="178246" y="234580"/>
                  </a:cubicBezTo>
                  <a:close/>
                  <a:moveTo>
                    <a:pt x="59446" y="112247"/>
                  </a:moveTo>
                  <a:cubicBezTo>
                    <a:pt x="59451" y="108604"/>
                    <a:pt x="62403" y="105652"/>
                    <a:pt x="66046" y="105647"/>
                  </a:cubicBezTo>
                  <a:lnTo>
                    <a:pt x="79246" y="105647"/>
                  </a:lnTo>
                  <a:lnTo>
                    <a:pt x="79246" y="270647"/>
                  </a:lnTo>
                  <a:lnTo>
                    <a:pt x="72647" y="270647"/>
                  </a:lnTo>
                  <a:cubicBezTo>
                    <a:pt x="69002" y="270647"/>
                    <a:pt x="66047" y="273601"/>
                    <a:pt x="66047" y="277246"/>
                  </a:cubicBezTo>
                  <a:cubicBezTo>
                    <a:pt x="66047" y="280892"/>
                    <a:pt x="69002" y="283846"/>
                    <a:pt x="72647" y="283846"/>
                  </a:cubicBezTo>
                  <a:lnTo>
                    <a:pt x="294469" y="283846"/>
                  </a:lnTo>
                  <a:lnTo>
                    <a:pt x="309319" y="297046"/>
                  </a:lnTo>
                  <a:lnTo>
                    <a:pt x="59446" y="297046"/>
                  </a:lnTo>
                  <a:lnTo>
                    <a:pt x="59446" y="112247"/>
                  </a:lnTo>
                  <a:close/>
                  <a:moveTo>
                    <a:pt x="56076" y="310247"/>
                  </a:moveTo>
                  <a:lnTo>
                    <a:pt x="324169" y="310247"/>
                  </a:lnTo>
                  <a:lnTo>
                    <a:pt x="337268" y="321890"/>
                  </a:lnTo>
                  <a:cubicBezTo>
                    <a:pt x="340996" y="325226"/>
                    <a:pt x="346301" y="326138"/>
                    <a:pt x="350927" y="324238"/>
                  </a:cubicBezTo>
                  <a:lnTo>
                    <a:pt x="375960" y="356446"/>
                  </a:lnTo>
                  <a:lnTo>
                    <a:pt x="20140" y="356446"/>
                  </a:lnTo>
                  <a:lnTo>
                    <a:pt x="56076" y="310247"/>
                  </a:lnTo>
                  <a:close/>
                  <a:moveTo>
                    <a:pt x="382846" y="376246"/>
                  </a:moveTo>
                  <a:cubicBezTo>
                    <a:pt x="382842" y="379889"/>
                    <a:pt x="379889" y="382842"/>
                    <a:pt x="376246" y="382846"/>
                  </a:cubicBezTo>
                  <a:lnTo>
                    <a:pt x="19846" y="382846"/>
                  </a:lnTo>
                  <a:cubicBezTo>
                    <a:pt x="16204" y="382842"/>
                    <a:pt x="13251" y="379889"/>
                    <a:pt x="13247" y="376246"/>
                  </a:cubicBezTo>
                  <a:lnTo>
                    <a:pt x="13247" y="369647"/>
                  </a:lnTo>
                  <a:lnTo>
                    <a:pt x="382847" y="369647"/>
                  </a:lnTo>
                  <a:lnTo>
                    <a:pt x="382847" y="376246"/>
                  </a:ln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sp>
          <p:nvSpPr>
            <p:cNvPr id="1823" name="Google Shape;1823;p129"/>
            <p:cNvSpPr/>
            <p:nvPr/>
          </p:nvSpPr>
          <p:spPr>
            <a:xfrm>
              <a:off x="2241842" y="1418979"/>
              <a:ext cx="224296" cy="13148"/>
            </a:xfrm>
            <a:custGeom>
              <a:avLst/>
              <a:gdLst/>
              <a:ahLst/>
              <a:cxnLst/>
              <a:rect l="l" t="t" r="r" b="b"/>
              <a:pathLst>
                <a:path w="224296" h="13148" extrusionOk="0">
                  <a:moveTo>
                    <a:pt x="217846" y="46"/>
                  </a:moveTo>
                  <a:lnTo>
                    <a:pt x="6646" y="46"/>
                  </a:lnTo>
                  <a:cubicBezTo>
                    <a:pt x="3001" y="46"/>
                    <a:pt x="46" y="3001"/>
                    <a:pt x="46" y="6646"/>
                  </a:cubicBezTo>
                  <a:cubicBezTo>
                    <a:pt x="46" y="10291"/>
                    <a:pt x="3001" y="13246"/>
                    <a:pt x="6646" y="13246"/>
                  </a:cubicBezTo>
                  <a:lnTo>
                    <a:pt x="217846" y="13246"/>
                  </a:lnTo>
                  <a:cubicBezTo>
                    <a:pt x="221492" y="13246"/>
                    <a:pt x="224446" y="10291"/>
                    <a:pt x="224446" y="6646"/>
                  </a:cubicBezTo>
                  <a:cubicBezTo>
                    <a:pt x="224446" y="3001"/>
                    <a:pt x="221491" y="46"/>
                    <a:pt x="217846" y="46"/>
                  </a:cubicBez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sp>
          <p:nvSpPr>
            <p:cNvPr id="1824" name="Google Shape;1824;p129"/>
            <p:cNvSpPr/>
            <p:nvPr/>
          </p:nvSpPr>
          <p:spPr>
            <a:xfrm>
              <a:off x="2208842" y="1418979"/>
              <a:ext cx="19335" cy="13148"/>
            </a:xfrm>
            <a:custGeom>
              <a:avLst/>
              <a:gdLst/>
              <a:ahLst/>
              <a:cxnLst/>
              <a:rect l="l" t="t" r="r" b="b"/>
              <a:pathLst>
                <a:path w="19335" h="13148" extrusionOk="0">
                  <a:moveTo>
                    <a:pt x="13246" y="46"/>
                  </a:moveTo>
                  <a:lnTo>
                    <a:pt x="6646" y="46"/>
                  </a:lnTo>
                  <a:cubicBezTo>
                    <a:pt x="3001" y="46"/>
                    <a:pt x="46" y="3001"/>
                    <a:pt x="46" y="6646"/>
                  </a:cubicBezTo>
                  <a:cubicBezTo>
                    <a:pt x="46" y="10291"/>
                    <a:pt x="3001" y="13246"/>
                    <a:pt x="6646" y="13246"/>
                  </a:cubicBezTo>
                  <a:lnTo>
                    <a:pt x="13246" y="13246"/>
                  </a:lnTo>
                  <a:cubicBezTo>
                    <a:pt x="16891" y="13246"/>
                    <a:pt x="19846" y="10291"/>
                    <a:pt x="19846" y="6646"/>
                  </a:cubicBezTo>
                  <a:cubicBezTo>
                    <a:pt x="19846" y="3001"/>
                    <a:pt x="16891" y="46"/>
                    <a:pt x="13246" y="46"/>
                  </a:cubicBez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sp>
          <p:nvSpPr>
            <p:cNvPr id="1825" name="Google Shape;1825;p129"/>
            <p:cNvSpPr/>
            <p:nvPr/>
          </p:nvSpPr>
          <p:spPr>
            <a:xfrm>
              <a:off x="2261642" y="1115379"/>
              <a:ext cx="184851" cy="39445"/>
            </a:xfrm>
            <a:custGeom>
              <a:avLst/>
              <a:gdLst/>
              <a:ahLst/>
              <a:cxnLst/>
              <a:rect l="l" t="t" r="r" b="b"/>
              <a:pathLst>
                <a:path w="184851" h="39445" extrusionOk="0">
                  <a:moveTo>
                    <a:pt x="6646" y="39646"/>
                  </a:moveTo>
                  <a:lnTo>
                    <a:pt x="178246" y="39646"/>
                  </a:lnTo>
                  <a:cubicBezTo>
                    <a:pt x="181892" y="39646"/>
                    <a:pt x="184846" y="36691"/>
                    <a:pt x="184846" y="33046"/>
                  </a:cubicBezTo>
                  <a:lnTo>
                    <a:pt x="184846" y="6646"/>
                  </a:lnTo>
                  <a:cubicBezTo>
                    <a:pt x="184846" y="3001"/>
                    <a:pt x="181892" y="46"/>
                    <a:pt x="178246" y="46"/>
                  </a:cubicBezTo>
                  <a:lnTo>
                    <a:pt x="6646" y="46"/>
                  </a:lnTo>
                  <a:cubicBezTo>
                    <a:pt x="3001" y="46"/>
                    <a:pt x="46" y="3001"/>
                    <a:pt x="46" y="6646"/>
                  </a:cubicBezTo>
                  <a:lnTo>
                    <a:pt x="46" y="33046"/>
                  </a:lnTo>
                  <a:cubicBezTo>
                    <a:pt x="46" y="36691"/>
                    <a:pt x="3001" y="39646"/>
                    <a:pt x="6646" y="39646"/>
                  </a:cubicBezTo>
                  <a:close/>
                  <a:moveTo>
                    <a:pt x="13246" y="13246"/>
                  </a:moveTo>
                  <a:lnTo>
                    <a:pt x="171646" y="13246"/>
                  </a:lnTo>
                  <a:lnTo>
                    <a:pt x="171646" y="26446"/>
                  </a:lnTo>
                  <a:lnTo>
                    <a:pt x="13246" y="26446"/>
                  </a:lnTo>
                  <a:lnTo>
                    <a:pt x="13246" y="13246"/>
                  </a:ln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sp>
          <p:nvSpPr>
            <p:cNvPr id="1826" name="Google Shape;1826;p129"/>
            <p:cNvSpPr/>
            <p:nvPr/>
          </p:nvSpPr>
          <p:spPr>
            <a:xfrm>
              <a:off x="2261642" y="1168179"/>
              <a:ext cx="184851" cy="13148"/>
            </a:xfrm>
            <a:custGeom>
              <a:avLst/>
              <a:gdLst/>
              <a:ahLst/>
              <a:cxnLst/>
              <a:rect l="l" t="t" r="r" b="b"/>
              <a:pathLst>
                <a:path w="184851" h="13148" extrusionOk="0">
                  <a:moveTo>
                    <a:pt x="178246" y="13246"/>
                  </a:moveTo>
                  <a:cubicBezTo>
                    <a:pt x="181891" y="13246"/>
                    <a:pt x="184845" y="10291"/>
                    <a:pt x="184845" y="6646"/>
                  </a:cubicBezTo>
                  <a:cubicBezTo>
                    <a:pt x="184845" y="3001"/>
                    <a:pt x="181891" y="46"/>
                    <a:pt x="178246" y="46"/>
                  </a:cubicBezTo>
                  <a:lnTo>
                    <a:pt x="6646" y="46"/>
                  </a:lnTo>
                  <a:cubicBezTo>
                    <a:pt x="3001" y="46"/>
                    <a:pt x="46" y="3001"/>
                    <a:pt x="46" y="6646"/>
                  </a:cubicBezTo>
                  <a:cubicBezTo>
                    <a:pt x="46" y="10291"/>
                    <a:pt x="3001" y="13246"/>
                    <a:pt x="6646" y="13246"/>
                  </a:cubicBezTo>
                  <a:lnTo>
                    <a:pt x="178246" y="13246"/>
                  </a:ln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grpSp>
      <p:grpSp>
        <p:nvGrpSpPr>
          <p:cNvPr id="1827" name="Google Shape;1827;p129"/>
          <p:cNvGrpSpPr/>
          <p:nvPr/>
        </p:nvGrpSpPr>
        <p:grpSpPr>
          <a:xfrm>
            <a:off x="11469714" y="2694619"/>
            <a:ext cx="491288" cy="491288"/>
            <a:chOff x="4818485" y="5086820"/>
            <a:chExt cx="396000" cy="396000"/>
          </a:xfrm>
        </p:grpSpPr>
        <p:sp>
          <p:nvSpPr>
            <p:cNvPr id="1828" name="Google Shape;1828;p129"/>
            <p:cNvSpPr/>
            <p:nvPr/>
          </p:nvSpPr>
          <p:spPr>
            <a:xfrm>
              <a:off x="4818485" y="5086820"/>
              <a:ext cx="79200" cy="79200"/>
            </a:xfrm>
            <a:custGeom>
              <a:avLst/>
              <a:gdLst/>
              <a:ahLst/>
              <a:cxnLst/>
              <a:rect l="l" t="t" r="r" b="b"/>
              <a:pathLst>
                <a:path w="79200" h="79200" extrusionOk="0">
                  <a:moveTo>
                    <a:pt x="6835" y="235"/>
                  </a:moveTo>
                  <a:cubicBezTo>
                    <a:pt x="3190" y="235"/>
                    <a:pt x="235" y="3190"/>
                    <a:pt x="235" y="6835"/>
                  </a:cubicBezTo>
                  <a:lnTo>
                    <a:pt x="235" y="79435"/>
                  </a:lnTo>
                  <a:lnTo>
                    <a:pt x="13435" y="79435"/>
                  </a:lnTo>
                  <a:lnTo>
                    <a:pt x="13435" y="13435"/>
                  </a:lnTo>
                  <a:lnTo>
                    <a:pt x="79435" y="13435"/>
                  </a:lnTo>
                  <a:lnTo>
                    <a:pt x="79435" y="235"/>
                  </a:lnTo>
                  <a:lnTo>
                    <a:pt x="6835" y="235"/>
                  </a:ln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sp>
          <p:nvSpPr>
            <p:cNvPr id="1829" name="Google Shape;1829;p129"/>
            <p:cNvSpPr/>
            <p:nvPr/>
          </p:nvSpPr>
          <p:spPr>
            <a:xfrm>
              <a:off x="5135285" y="5086820"/>
              <a:ext cx="79200" cy="79200"/>
            </a:xfrm>
            <a:custGeom>
              <a:avLst/>
              <a:gdLst/>
              <a:ahLst/>
              <a:cxnLst/>
              <a:rect l="l" t="t" r="r" b="b"/>
              <a:pathLst>
                <a:path w="79200" h="79200" extrusionOk="0">
                  <a:moveTo>
                    <a:pt x="72835" y="235"/>
                  </a:moveTo>
                  <a:lnTo>
                    <a:pt x="235" y="235"/>
                  </a:lnTo>
                  <a:lnTo>
                    <a:pt x="235" y="13435"/>
                  </a:lnTo>
                  <a:lnTo>
                    <a:pt x="66235" y="13435"/>
                  </a:lnTo>
                  <a:lnTo>
                    <a:pt x="66235" y="79435"/>
                  </a:lnTo>
                  <a:lnTo>
                    <a:pt x="79435" y="79435"/>
                  </a:lnTo>
                  <a:lnTo>
                    <a:pt x="79435" y="6835"/>
                  </a:lnTo>
                  <a:cubicBezTo>
                    <a:pt x="79435" y="3190"/>
                    <a:pt x="76479" y="235"/>
                    <a:pt x="72835" y="235"/>
                  </a:cubicBez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sp>
          <p:nvSpPr>
            <p:cNvPr id="1830" name="Google Shape;1830;p129"/>
            <p:cNvSpPr/>
            <p:nvPr/>
          </p:nvSpPr>
          <p:spPr>
            <a:xfrm>
              <a:off x="4818485" y="5403620"/>
              <a:ext cx="79200" cy="79200"/>
            </a:xfrm>
            <a:custGeom>
              <a:avLst/>
              <a:gdLst/>
              <a:ahLst/>
              <a:cxnLst/>
              <a:rect l="l" t="t" r="r" b="b"/>
              <a:pathLst>
                <a:path w="79200" h="79200" extrusionOk="0">
                  <a:moveTo>
                    <a:pt x="13435" y="66235"/>
                  </a:moveTo>
                  <a:lnTo>
                    <a:pt x="13435" y="235"/>
                  </a:lnTo>
                  <a:lnTo>
                    <a:pt x="235" y="235"/>
                  </a:lnTo>
                  <a:lnTo>
                    <a:pt x="235" y="72835"/>
                  </a:lnTo>
                  <a:cubicBezTo>
                    <a:pt x="235" y="76479"/>
                    <a:pt x="3190" y="79435"/>
                    <a:pt x="6835" y="79435"/>
                  </a:cubicBezTo>
                  <a:lnTo>
                    <a:pt x="79435" y="79435"/>
                  </a:lnTo>
                  <a:lnTo>
                    <a:pt x="79435" y="66235"/>
                  </a:lnTo>
                  <a:lnTo>
                    <a:pt x="13435" y="66235"/>
                  </a:ln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sp>
          <p:nvSpPr>
            <p:cNvPr id="1831" name="Google Shape;1831;p129"/>
            <p:cNvSpPr/>
            <p:nvPr/>
          </p:nvSpPr>
          <p:spPr>
            <a:xfrm>
              <a:off x="5135285" y="5403620"/>
              <a:ext cx="79200" cy="79200"/>
            </a:xfrm>
            <a:custGeom>
              <a:avLst/>
              <a:gdLst/>
              <a:ahLst/>
              <a:cxnLst/>
              <a:rect l="l" t="t" r="r" b="b"/>
              <a:pathLst>
                <a:path w="79200" h="79200" extrusionOk="0">
                  <a:moveTo>
                    <a:pt x="66235" y="235"/>
                  </a:moveTo>
                  <a:lnTo>
                    <a:pt x="66235" y="66235"/>
                  </a:lnTo>
                  <a:lnTo>
                    <a:pt x="235" y="66235"/>
                  </a:lnTo>
                  <a:lnTo>
                    <a:pt x="235" y="79435"/>
                  </a:lnTo>
                  <a:lnTo>
                    <a:pt x="72835" y="79435"/>
                  </a:lnTo>
                  <a:cubicBezTo>
                    <a:pt x="76479" y="79435"/>
                    <a:pt x="79435" y="76479"/>
                    <a:pt x="79435" y="72835"/>
                  </a:cubicBezTo>
                  <a:lnTo>
                    <a:pt x="79435" y="235"/>
                  </a:lnTo>
                  <a:lnTo>
                    <a:pt x="66235" y="235"/>
                  </a:ln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sp>
          <p:nvSpPr>
            <p:cNvPr id="1832" name="Google Shape;1832;p129"/>
            <p:cNvSpPr/>
            <p:nvPr/>
          </p:nvSpPr>
          <p:spPr>
            <a:xfrm>
              <a:off x="4818485" y="5086820"/>
              <a:ext cx="396000" cy="396000"/>
            </a:xfrm>
            <a:custGeom>
              <a:avLst/>
              <a:gdLst/>
              <a:ahLst/>
              <a:cxnLst/>
              <a:rect l="l" t="t" r="r" b="b"/>
              <a:pathLst>
                <a:path w="396000" h="396000" extrusionOk="0">
                  <a:moveTo>
                    <a:pt x="382870" y="191635"/>
                  </a:moveTo>
                  <a:cubicBezTo>
                    <a:pt x="379302" y="94825"/>
                    <a:pt x="301644" y="17167"/>
                    <a:pt x="204835" y="13600"/>
                  </a:cubicBezTo>
                  <a:lnTo>
                    <a:pt x="204835" y="235"/>
                  </a:lnTo>
                  <a:lnTo>
                    <a:pt x="191635" y="235"/>
                  </a:lnTo>
                  <a:lnTo>
                    <a:pt x="191635" y="13600"/>
                  </a:lnTo>
                  <a:cubicBezTo>
                    <a:pt x="94825" y="17167"/>
                    <a:pt x="17167" y="94825"/>
                    <a:pt x="13600" y="191635"/>
                  </a:cubicBezTo>
                  <a:lnTo>
                    <a:pt x="235" y="191635"/>
                  </a:lnTo>
                  <a:lnTo>
                    <a:pt x="235" y="204835"/>
                  </a:lnTo>
                  <a:lnTo>
                    <a:pt x="13600" y="204835"/>
                  </a:lnTo>
                  <a:cubicBezTo>
                    <a:pt x="17167" y="301644"/>
                    <a:pt x="94825" y="379302"/>
                    <a:pt x="191635" y="382870"/>
                  </a:cubicBezTo>
                  <a:lnTo>
                    <a:pt x="191635" y="396235"/>
                  </a:lnTo>
                  <a:lnTo>
                    <a:pt x="204835" y="396235"/>
                  </a:lnTo>
                  <a:lnTo>
                    <a:pt x="204835" y="382870"/>
                  </a:lnTo>
                  <a:cubicBezTo>
                    <a:pt x="301644" y="379302"/>
                    <a:pt x="379302" y="301644"/>
                    <a:pt x="382870" y="204835"/>
                  </a:cubicBezTo>
                  <a:lnTo>
                    <a:pt x="396235" y="204835"/>
                  </a:lnTo>
                  <a:lnTo>
                    <a:pt x="396235" y="191635"/>
                  </a:lnTo>
                  <a:lnTo>
                    <a:pt x="382870" y="191635"/>
                  </a:lnTo>
                  <a:close/>
                  <a:moveTo>
                    <a:pt x="58202" y="297235"/>
                  </a:moveTo>
                  <a:cubicBezTo>
                    <a:pt x="53866" y="291118"/>
                    <a:pt x="49936" y="284724"/>
                    <a:pt x="46435" y="278095"/>
                  </a:cubicBezTo>
                  <a:lnTo>
                    <a:pt x="46435" y="253015"/>
                  </a:lnTo>
                  <a:cubicBezTo>
                    <a:pt x="46435" y="240986"/>
                    <a:pt x="56186" y="231235"/>
                    <a:pt x="68215" y="231235"/>
                  </a:cubicBezTo>
                  <a:lnTo>
                    <a:pt x="82886" y="231235"/>
                  </a:lnTo>
                  <a:lnTo>
                    <a:pt x="73310" y="255179"/>
                  </a:lnTo>
                  <a:cubicBezTo>
                    <a:pt x="72329" y="257632"/>
                    <a:pt x="72906" y="260434"/>
                    <a:pt x="74775" y="262301"/>
                  </a:cubicBezTo>
                  <a:lnTo>
                    <a:pt x="87975" y="275501"/>
                  </a:lnTo>
                  <a:cubicBezTo>
                    <a:pt x="90552" y="278077"/>
                    <a:pt x="94730" y="278077"/>
                    <a:pt x="97307" y="275501"/>
                  </a:cubicBezTo>
                  <a:lnTo>
                    <a:pt x="110507" y="262301"/>
                  </a:lnTo>
                  <a:cubicBezTo>
                    <a:pt x="112377" y="260434"/>
                    <a:pt x="112954" y="257632"/>
                    <a:pt x="111973" y="255179"/>
                  </a:cubicBezTo>
                  <a:lnTo>
                    <a:pt x="102383" y="231235"/>
                  </a:lnTo>
                  <a:lnTo>
                    <a:pt x="117055" y="231235"/>
                  </a:lnTo>
                  <a:cubicBezTo>
                    <a:pt x="129083" y="231235"/>
                    <a:pt x="138835" y="240986"/>
                    <a:pt x="138835" y="253015"/>
                  </a:cubicBezTo>
                  <a:lnTo>
                    <a:pt x="138835" y="297235"/>
                  </a:lnTo>
                  <a:lnTo>
                    <a:pt x="58202" y="297235"/>
                  </a:lnTo>
                  <a:close/>
                  <a:moveTo>
                    <a:pt x="101736" y="174435"/>
                  </a:moveTo>
                  <a:lnTo>
                    <a:pt x="125324" y="188592"/>
                  </a:lnTo>
                  <a:cubicBezTo>
                    <a:pt x="122678" y="204749"/>
                    <a:pt x="102766" y="218035"/>
                    <a:pt x="92635" y="218035"/>
                  </a:cubicBezTo>
                  <a:cubicBezTo>
                    <a:pt x="77914" y="215527"/>
                    <a:pt x="65669" y="205320"/>
                    <a:pt x="60552" y="191291"/>
                  </a:cubicBezTo>
                  <a:cubicBezTo>
                    <a:pt x="71851" y="190361"/>
                    <a:pt x="92252" y="186935"/>
                    <a:pt x="101736" y="174435"/>
                  </a:cubicBezTo>
                  <a:close/>
                  <a:moveTo>
                    <a:pt x="59998" y="178052"/>
                  </a:moveTo>
                  <a:cubicBezTo>
                    <a:pt x="61769" y="155934"/>
                    <a:pt x="72177" y="145435"/>
                    <a:pt x="92635" y="145435"/>
                  </a:cubicBezTo>
                  <a:cubicBezTo>
                    <a:pt x="111365" y="145435"/>
                    <a:pt x="121675" y="154292"/>
                    <a:pt x="124625" y="172772"/>
                  </a:cubicBezTo>
                  <a:lnTo>
                    <a:pt x="102634" y="159572"/>
                  </a:lnTo>
                  <a:cubicBezTo>
                    <a:pt x="99508" y="157697"/>
                    <a:pt x="95454" y="158711"/>
                    <a:pt x="93578" y="161836"/>
                  </a:cubicBezTo>
                  <a:cubicBezTo>
                    <a:pt x="93331" y="162249"/>
                    <a:pt x="93130" y="162686"/>
                    <a:pt x="92978" y="163142"/>
                  </a:cubicBezTo>
                  <a:cubicBezTo>
                    <a:pt x="89638" y="173155"/>
                    <a:pt x="71608" y="176950"/>
                    <a:pt x="59998" y="178052"/>
                  </a:cubicBezTo>
                  <a:close/>
                  <a:moveTo>
                    <a:pt x="98086" y="256044"/>
                  </a:moveTo>
                  <a:lnTo>
                    <a:pt x="92635" y="261502"/>
                  </a:lnTo>
                  <a:lnTo>
                    <a:pt x="87183" y="256044"/>
                  </a:lnTo>
                  <a:lnTo>
                    <a:pt x="92635" y="242402"/>
                  </a:lnTo>
                  <a:lnTo>
                    <a:pt x="98086" y="256044"/>
                  </a:lnTo>
                  <a:close/>
                  <a:moveTo>
                    <a:pt x="204835" y="369670"/>
                  </a:moveTo>
                  <a:lnTo>
                    <a:pt x="204835" y="356635"/>
                  </a:lnTo>
                  <a:lnTo>
                    <a:pt x="191635" y="356635"/>
                  </a:lnTo>
                  <a:lnTo>
                    <a:pt x="191635" y="369670"/>
                  </a:lnTo>
                  <a:cubicBezTo>
                    <a:pt x="144171" y="367849"/>
                    <a:pt x="99597" y="346395"/>
                    <a:pt x="68564" y="310435"/>
                  </a:cubicBezTo>
                  <a:lnTo>
                    <a:pt x="145435" y="310435"/>
                  </a:lnTo>
                  <a:cubicBezTo>
                    <a:pt x="149079" y="310435"/>
                    <a:pt x="152035" y="307479"/>
                    <a:pt x="152035" y="303835"/>
                  </a:cubicBezTo>
                  <a:lnTo>
                    <a:pt x="152035" y="270835"/>
                  </a:lnTo>
                  <a:lnTo>
                    <a:pt x="244435" y="270835"/>
                  </a:lnTo>
                  <a:lnTo>
                    <a:pt x="244435" y="303835"/>
                  </a:lnTo>
                  <a:cubicBezTo>
                    <a:pt x="244435" y="307479"/>
                    <a:pt x="247390" y="310435"/>
                    <a:pt x="251035" y="310435"/>
                  </a:cubicBezTo>
                  <a:lnTo>
                    <a:pt x="327905" y="310435"/>
                  </a:lnTo>
                  <a:cubicBezTo>
                    <a:pt x="296872" y="346395"/>
                    <a:pt x="252299" y="367849"/>
                    <a:pt x="204835" y="369670"/>
                  </a:cubicBezTo>
                  <a:close/>
                  <a:moveTo>
                    <a:pt x="207336" y="134835"/>
                  </a:moveTo>
                  <a:lnTo>
                    <a:pt x="230924" y="148992"/>
                  </a:lnTo>
                  <a:cubicBezTo>
                    <a:pt x="228278" y="165149"/>
                    <a:pt x="208366" y="178435"/>
                    <a:pt x="198235" y="178435"/>
                  </a:cubicBezTo>
                  <a:cubicBezTo>
                    <a:pt x="183514" y="175927"/>
                    <a:pt x="171269" y="165720"/>
                    <a:pt x="166152" y="151691"/>
                  </a:cubicBezTo>
                  <a:cubicBezTo>
                    <a:pt x="177451" y="150761"/>
                    <a:pt x="197852" y="147335"/>
                    <a:pt x="207336" y="134835"/>
                  </a:cubicBezTo>
                  <a:close/>
                  <a:moveTo>
                    <a:pt x="165598" y="138452"/>
                  </a:moveTo>
                  <a:cubicBezTo>
                    <a:pt x="167369" y="116334"/>
                    <a:pt x="177777" y="105835"/>
                    <a:pt x="198235" y="105835"/>
                  </a:cubicBezTo>
                  <a:cubicBezTo>
                    <a:pt x="216965" y="105835"/>
                    <a:pt x="227275" y="114692"/>
                    <a:pt x="230225" y="133172"/>
                  </a:cubicBezTo>
                  <a:lnTo>
                    <a:pt x="208234" y="119972"/>
                  </a:lnTo>
                  <a:cubicBezTo>
                    <a:pt x="205108" y="118097"/>
                    <a:pt x="201054" y="119111"/>
                    <a:pt x="199178" y="122236"/>
                  </a:cubicBezTo>
                  <a:cubicBezTo>
                    <a:pt x="198931" y="122649"/>
                    <a:pt x="198730" y="123086"/>
                    <a:pt x="198578" y="123542"/>
                  </a:cubicBezTo>
                  <a:cubicBezTo>
                    <a:pt x="195238" y="133555"/>
                    <a:pt x="177208" y="137350"/>
                    <a:pt x="165598" y="138452"/>
                  </a:cubicBezTo>
                  <a:close/>
                  <a:moveTo>
                    <a:pt x="203686" y="216444"/>
                  </a:moveTo>
                  <a:lnTo>
                    <a:pt x="198235" y="221902"/>
                  </a:lnTo>
                  <a:lnTo>
                    <a:pt x="192783" y="216444"/>
                  </a:lnTo>
                  <a:lnTo>
                    <a:pt x="198235" y="202802"/>
                  </a:lnTo>
                  <a:lnTo>
                    <a:pt x="203686" y="216444"/>
                  </a:lnTo>
                  <a:close/>
                  <a:moveTo>
                    <a:pt x="188486" y="191635"/>
                  </a:moveTo>
                  <a:lnTo>
                    <a:pt x="178910" y="215579"/>
                  </a:lnTo>
                  <a:cubicBezTo>
                    <a:pt x="177929" y="218032"/>
                    <a:pt x="178506" y="220834"/>
                    <a:pt x="180375" y="222701"/>
                  </a:cubicBezTo>
                  <a:lnTo>
                    <a:pt x="193575" y="235901"/>
                  </a:lnTo>
                  <a:cubicBezTo>
                    <a:pt x="196152" y="238477"/>
                    <a:pt x="200330" y="238477"/>
                    <a:pt x="202907" y="235901"/>
                  </a:cubicBezTo>
                  <a:lnTo>
                    <a:pt x="216107" y="222701"/>
                  </a:lnTo>
                  <a:cubicBezTo>
                    <a:pt x="217977" y="220834"/>
                    <a:pt x="218554" y="218032"/>
                    <a:pt x="217573" y="215579"/>
                  </a:cubicBezTo>
                  <a:lnTo>
                    <a:pt x="207983" y="191635"/>
                  </a:lnTo>
                  <a:lnTo>
                    <a:pt x="222655" y="191635"/>
                  </a:lnTo>
                  <a:cubicBezTo>
                    <a:pt x="234683" y="191635"/>
                    <a:pt x="244435" y="201386"/>
                    <a:pt x="244435" y="213415"/>
                  </a:cubicBezTo>
                  <a:lnTo>
                    <a:pt x="244435" y="257635"/>
                  </a:lnTo>
                  <a:lnTo>
                    <a:pt x="152035" y="257635"/>
                  </a:lnTo>
                  <a:lnTo>
                    <a:pt x="152035" y="213415"/>
                  </a:lnTo>
                  <a:cubicBezTo>
                    <a:pt x="152035" y="201386"/>
                    <a:pt x="161786" y="191635"/>
                    <a:pt x="173815" y="191635"/>
                  </a:cubicBezTo>
                  <a:lnTo>
                    <a:pt x="188486" y="191635"/>
                  </a:lnTo>
                  <a:close/>
                  <a:moveTo>
                    <a:pt x="350035" y="278095"/>
                  </a:moveTo>
                  <a:cubicBezTo>
                    <a:pt x="346533" y="284724"/>
                    <a:pt x="342603" y="291118"/>
                    <a:pt x="338267" y="297235"/>
                  </a:cubicBezTo>
                  <a:lnTo>
                    <a:pt x="257635" y="297235"/>
                  </a:lnTo>
                  <a:lnTo>
                    <a:pt x="257635" y="253015"/>
                  </a:lnTo>
                  <a:cubicBezTo>
                    <a:pt x="257635" y="240986"/>
                    <a:pt x="267386" y="231235"/>
                    <a:pt x="279415" y="231235"/>
                  </a:cubicBezTo>
                  <a:lnTo>
                    <a:pt x="294086" y="231235"/>
                  </a:lnTo>
                  <a:lnTo>
                    <a:pt x="284510" y="255179"/>
                  </a:lnTo>
                  <a:cubicBezTo>
                    <a:pt x="283529" y="257632"/>
                    <a:pt x="284106" y="260434"/>
                    <a:pt x="285975" y="262301"/>
                  </a:cubicBezTo>
                  <a:lnTo>
                    <a:pt x="299175" y="275501"/>
                  </a:lnTo>
                  <a:cubicBezTo>
                    <a:pt x="301752" y="278077"/>
                    <a:pt x="305930" y="278077"/>
                    <a:pt x="308507" y="275501"/>
                  </a:cubicBezTo>
                  <a:lnTo>
                    <a:pt x="321707" y="262301"/>
                  </a:lnTo>
                  <a:cubicBezTo>
                    <a:pt x="323577" y="260434"/>
                    <a:pt x="324154" y="257632"/>
                    <a:pt x="323173" y="255179"/>
                  </a:cubicBezTo>
                  <a:lnTo>
                    <a:pt x="313583" y="231235"/>
                  </a:lnTo>
                  <a:lnTo>
                    <a:pt x="328255" y="231235"/>
                  </a:lnTo>
                  <a:cubicBezTo>
                    <a:pt x="340283" y="231235"/>
                    <a:pt x="350035" y="240986"/>
                    <a:pt x="350035" y="253015"/>
                  </a:cubicBezTo>
                  <a:lnTo>
                    <a:pt x="350035" y="278095"/>
                  </a:lnTo>
                  <a:close/>
                  <a:moveTo>
                    <a:pt x="312936" y="174435"/>
                  </a:moveTo>
                  <a:lnTo>
                    <a:pt x="336524" y="188592"/>
                  </a:lnTo>
                  <a:cubicBezTo>
                    <a:pt x="333878" y="204749"/>
                    <a:pt x="313966" y="218035"/>
                    <a:pt x="303835" y="218035"/>
                  </a:cubicBezTo>
                  <a:cubicBezTo>
                    <a:pt x="289114" y="215527"/>
                    <a:pt x="276869" y="205320"/>
                    <a:pt x="271752" y="191291"/>
                  </a:cubicBezTo>
                  <a:cubicBezTo>
                    <a:pt x="283051" y="190361"/>
                    <a:pt x="303452" y="186935"/>
                    <a:pt x="312936" y="174435"/>
                  </a:cubicBezTo>
                  <a:close/>
                  <a:moveTo>
                    <a:pt x="271198" y="178052"/>
                  </a:moveTo>
                  <a:cubicBezTo>
                    <a:pt x="272969" y="155934"/>
                    <a:pt x="283377" y="145435"/>
                    <a:pt x="303835" y="145435"/>
                  </a:cubicBezTo>
                  <a:cubicBezTo>
                    <a:pt x="322565" y="145435"/>
                    <a:pt x="332875" y="154292"/>
                    <a:pt x="335825" y="172772"/>
                  </a:cubicBezTo>
                  <a:lnTo>
                    <a:pt x="313834" y="159572"/>
                  </a:lnTo>
                  <a:cubicBezTo>
                    <a:pt x="310708" y="157697"/>
                    <a:pt x="306654" y="158711"/>
                    <a:pt x="304778" y="161836"/>
                  </a:cubicBezTo>
                  <a:cubicBezTo>
                    <a:pt x="304531" y="162249"/>
                    <a:pt x="304330" y="162686"/>
                    <a:pt x="304178" y="163142"/>
                  </a:cubicBezTo>
                  <a:cubicBezTo>
                    <a:pt x="300838" y="173155"/>
                    <a:pt x="282808" y="176950"/>
                    <a:pt x="271198" y="178052"/>
                  </a:cubicBezTo>
                  <a:close/>
                  <a:moveTo>
                    <a:pt x="309286" y="256044"/>
                  </a:moveTo>
                  <a:lnTo>
                    <a:pt x="303835" y="261502"/>
                  </a:lnTo>
                  <a:lnTo>
                    <a:pt x="298383" y="256044"/>
                  </a:lnTo>
                  <a:lnTo>
                    <a:pt x="303835" y="242402"/>
                  </a:lnTo>
                  <a:lnTo>
                    <a:pt x="309286" y="256044"/>
                  </a:lnTo>
                  <a:close/>
                  <a:moveTo>
                    <a:pt x="369670" y="204835"/>
                  </a:moveTo>
                  <a:cubicBezTo>
                    <a:pt x="369133" y="219187"/>
                    <a:pt x="366786" y="233415"/>
                    <a:pt x="362687" y="247180"/>
                  </a:cubicBezTo>
                  <a:cubicBezTo>
                    <a:pt x="360178" y="231966"/>
                    <a:pt x="347937" y="220227"/>
                    <a:pt x="332630" y="218358"/>
                  </a:cubicBezTo>
                  <a:cubicBezTo>
                    <a:pt x="342931" y="210252"/>
                    <a:pt x="349267" y="198121"/>
                    <a:pt x="350035" y="185035"/>
                  </a:cubicBezTo>
                  <a:cubicBezTo>
                    <a:pt x="350035" y="141395"/>
                    <a:pt x="324908" y="132235"/>
                    <a:pt x="303835" y="132235"/>
                  </a:cubicBezTo>
                  <a:cubicBezTo>
                    <a:pt x="282761" y="132235"/>
                    <a:pt x="257635" y="141395"/>
                    <a:pt x="257635" y="185035"/>
                  </a:cubicBezTo>
                  <a:cubicBezTo>
                    <a:pt x="258402" y="198121"/>
                    <a:pt x="264738" y="210252"/>
                    <a:pt x="275039" y="218358"/>
                  </a:cubicBezTo>
                  <a:cubicBezTo>
                    <a:pt x="269668" y="219020"/>
                    <a:pt x="264525" y="220922"/>
                    <a:pt x="260017" y="223915"/>
                  </a:cubicBezTo>
                  <a:cubicBezTo>
                    <a:pt x="259179" y="224476"/>
                    <a:pt x="258413" y="225103"/>
                    <a:pt x="257635" y="225730"/>
                  </a:cubicBezTo>
                  <a:lnTo>
                    <a:pt x="257635" y="213415"/>
                  </a:lnTo>
                  <a:cubicBezTo>
                    <a:pt x="257670" y="195779"/>
                    <a:pt x="244533" y="180895"/>
                    <a:pt x="227030" y="178738"/>
                  </a:cubicBezTo>
                  <a:cubicBezTo>
                    <a:pt x="237326" y="170636"/>
                    <a:pt x="243662" y="158513"/>
                    <a:pt x="244435" y="145435"/>
                  </a:cubicBezTo>
                  <a:cubicBezTo>
                    <a:pt x="244435" y="101795"/>
                    <a:pt x="219308" y="92635"/>
                    <a:pt x="198235" y="92635"/>
                  </a:cubicBezTo>
                  <a:cubicBezTo>
                    <a:pt x="177161" y="92635"/>
                    <a:pt x="152035" y="101795"/>
                    <a:pt x="152035" y="145435"/>
                  </a:cubicBezTo>
                  <a:cubicBezTo>
                    <a:pt x="152802" y="158521"/>
                    <a:pt x="159138" y="170652"/>
                    <a:pt x="169439" y="178758"/>
                  </a:cubicBezTo>
                  <a:cubicBezTo>
                    <a:pt x="151944" y="180914"/>
                    <a:pt x="138809" y="195787"/>
                    <a:pt x="138835" y="213415"/>
                  </a:cubicBezTo>
                  <a:lnTo>
                    <a:pt x="138835" y="225704"/>
                  </a:lnTo>
                  <a:cubicBezTo>
                    <a:pt x="138056" y="225083"/>
                    <a:pt x="137290" y="224450"/>
                    <a:pt x="136452" y="223889"/>
                  </a:cubicBezTo>
                  <a:cubicBezTo>
                    <a:pt x="131944" y="220896"/>
                    <a:pt x="126801" y="218992"/>
                    <a:pt x="121430" y="218332"/>
                  </a:cubicBezTo>
                  <a:cubicBezTo>
                    <a:pt x="131725" y="210231"/>
                    <a:pt x="138060" y="198112"/>
                    <a:pt x="138835" y="185035"/>
                  </a:cubicBezTo>
                  <a:cubicBezTo>
                    <a:pt x="138835" y="141395"/>
                    <a:pt x="113708" y="132235"/>
                    <a:pt x="92635" y="132235"/>
                  </a:cubicBezTo>
                  <a:cubicBezTo>
                    <a:pt x="71561" y="132235"/>
                    <a:pt x="46435" y="141395"/>
                    <a:pt x="46435" y="185035"/>
                  </a:cubicBezTo>
                  <a:cubicBezTo>
                    <a:pt x="47202" y="198121"/>
                    <a:pt x="53538" y="210252"/>
                    <a:pt x="63839" y="218358"/>
                  </a:cubicBezTo>
                  <a:cubicBezTo>
                    <a:pt x="48533" y="220227"/>
                    <a:pt x="36291" y="231966"/>
                    <a:pt x="33782" y="247180"/>
                  </a:cubicBezTo>
                  <a:cubicBezTo>
                    <a:pt x="29683" y="233415"/>
                    <a:pt x="27337" y="219187"/>
                    <a:pt x="26800" y="204835"/>
                  </a:cubicBezTo>
                  <a:lnTo>
                    <a:pt x="39835" y="204835"/>
                  </a:lnTo>
                  <a:lnTo>
                    <a:pt x="39835" y="191635"/>
                  </a:lnTo>
                  <a:lnTo>
                    <a:pt x="26800" y="191635"/>
                  </a:lnTo>
                  <a:cubicBezTo>
                    <a:pt x="30347" y="102110"/>
                    <a:pt x="102110" y="30347"/>
                    <a:pt x="191635" y="26800"/>
                  </a:cubicBezTo>
                  <a:lnTo>
                    <a:pt x="191635" y="39835"/>
                  </a:lnTo>
                  <a:lnTo>
                    <a:pt x="204835" y="39835"/>
                  </a:lnTo>
                  <a:lnTo>
                    <a:pt x="204835" y="26800"/>
                  </a:lnTo>
                  <a:cubicBezTo>
                    <a:pt x="294360" y="30347"/>
                    <a:pt x="366122" y="102110"/>
                    <a:pt x="369670" y="191635"/>
                  </a:cubicBezTo>
                  <a:lnTo>
                    <a:pt x="356635" y="191635"/>
                  </a:lnTo>
                  <a:lnTo>
                    <a:pt x="356635" y="204835"/>
                  </a:lnTo>
                  <a:lnTo>
                    <a:pt x="369670" y="204835"/>
                  </a:lnTo>
                  <a:close/>
                </a:path>
              </a:pathLst>
            </a:custGeom>
            <a:solidFill>
              <a:srgbClr val="0035BE"/>
            </a:solidFill>
            <a:ln>
              <a:noFill/>
            </a:ln>
          </p:spPr>
          <p:txBody>
            <a:bodyPr spcFirstLastPara="1" wrap="square" lIns="151232" tIns="75595" rIns="151232" bIns="75595" anchor="ctr" anchorCtr="0">
              <a:noAutofit/>
            </a:bodyPr>
            <a:lstStyle/>
            <a:p>
              <a:pPr defTabSz="1512600">
                <a:buClr>
                  <a:srgbClr val="000000"/>
                </a:buClr>
                <a:defRPr/>
              </a:pPr>
              <a:endParaRPr sz="1737" kern="0">
                <a:solidFill>
                  <a:srgbClr val="000000"/>
                </a:solidFill>
                <a:latin typeface="Arial"/>
                <a:ea typeface="Arial"/>
                <a:cs typeface="Arial"/>
                <a:sym typeface="Arial"/>
              </a:endParaRPr>
            </a:p>
          </p:txBody>
        </p:sp>
      </p:grpSp>
      <p:sp>
        <p:nvSpPr>
          <p:cNvPr id="1833" name="Google Shape;1833;p129"/>
          <p:cNvSpPr txBox="1"/>
          <p:nvPr/>
        </p:nvSpPr>
        <p:spPr>
          <a:xfrm>
            <a:off x="403946" y="4023512"/>
            <a:ext cx="6746023" cy="615350"/>
          </a:xfrm>
          <a:prstGeom prst="rect">
            <a:avLst/>
          </a:prstGeom>
          <a:noFill/>
          <a:ln>
            <a:noFill/>
          </a:ln>
        </p:spPr>
        <p:txBody>
          <a:bodyPr spcFirstLastPara="1" wrap="square" lIns="151232" tIns="151232" rIns="151232" bIns="151232" anchor="t" anchorCtr="0">
            <a:noAutofit/>
          </a:bodyPr>
          <a:lstStyle/>
          <a:p>
            <a:pPr marL="0" lvl="1" defTabSz="1512600">
              <a:spcBef>
                <a:spcPts val="639"/>
              </a:spcBef>
              <a:buClr>
                <a:srgbClr val="000000"/>
              </a:buClr>
              <a:defRPr/>
            </a:pPr>
            <a:r>
              <a:rPr lang="ru" sz="2316" b="1" kern="0" dirty="0">
                <a:solidFill>
                  <a:srgbClr val="303744"/>
                </a:solidFill>
                <a:latin typeface="Roboto"/>
                <a:ea typeface="Roboto"/>
                <a:cs typeface="Roboto"/>
                <a:sym typeface="Roboto"/>
              </a:rPr>
              <a:t>Международная организация труда (МОТ) </a:t>
            </a:r>
            <a:endParaRPr sz="2316" b="1" kern="0" dirty="0">
              <a:solidFill>
                <a:srgbClr val="303744"/>
              </a:solidFill>
              <a:latin typeface="Roboto"/>
              <a:ea typeface="Roboto"/>
              <a:cs typeface="Roboto"/>
              <a:sym typeface="Roboto"/>
            </a:endParaRPr>
          </a:p>
        </p:txBody>
      </p:sp>
      <p:sp>
        <p:nvSpPr>
          <p:cNvPr id="1834" name="Google Shape;1834;p129"/>
          <p:cNvSpPr txBox="1"/>
          <p:nvPr/>
        </p:nvSpPr>
        <p:spPr>
          <a:xfrm>
            <a:off x="403946" y="4628193"/>
            <a:ext cx="6320704" cy="4962500"/>
          </a:xfrm>
          <a:prstGeom prst="rect">
            <a:avLst/>
          </a:prstGeom>
          <a:noFill/>
          <a:ln>
            <a:noFill/>
          </a:ln>
        </p:spPr>
        <p:txBody>
          <a:bodyPr spcFirstLastPara="1" wrap="square" lIns="151232" tIns="151232" rIns="151232" bIns="151232" anchor="t" anchorCtr="0">
            <a:noAutofit/>
          </a:bodyPr>
          <a:lstStyle/>
          <a:p>
            <a:pPr marL="0" lvl="1" defTabSz="1512600">
              <a:spcBef>
                <a:spcPts val="639"/>
              </a:spcBef>
              <a:buClr>
                <a:srgbClr val="000000"/>
              </a:buClr>
              <a:defRPr/>
            </a:pPr>
            <a:r>
              <a:rPr lang="ru" sz="1985" kern="0" dirty="0">
                <a:solidFill>
                  <a:srgbClr val="303744"/>
                </a:solidFill>
                <a:latin typeface="Roboto Light"/>
                <a:ea typeface="Roboto Light"/>
                <a:cs typeface="Roboto Light"/>
                <a:sym typeface="Roboto Light"/>
              </a:rPr>
              <a:t>представила Стратегию в области профессиональной подготовки кадров </a:t>
            </a:r>
            <a:r>
              <a:rPr lang="ru" sz="1985" kern="0" dirty="0">
                <a:solidFill>
                  <a:srgbClr val="303744"/>
                </a:solidFill>
                <a:latin typeface="Roboto"/>
                <a:ea typeface="Roboto"/>
                <a:cs typeface="Roboto"/>
                <a:sym typeface="Roboto"/>
              </a:rPr>
              <a:t>«Квалифицированная рабочая сила – основа интенсивного, устойчивого и сбалансированного экономического роста»</a:t>
            </a:r>
            <a:endParaRPr sz="1985" kern="0" dirty="0">
              <a:solidFill>
                <a:srgbClr val="303744"/>
              </a:solidFill>
              <a:latin typeface="Roboto"/>
              <a:ea typeface="Roboto"/>
              <a:cs typeface="Roboto"/>
              <a:sym typeface="Roboto"/>
            </a:endParaRPr>
          </a:p>
          <a:p>
            <a:pPr marL="0" lvl="1" defTabSz="1512600">
              <a:spcBef>
                <a:spcPts val="639"/>
              </a:spcBef>
              <a:buClr>
                <a:srgbClr val="000000"/>
              </a:buClr>
              <a:defRPr/>
            </a:pPr>
            <a:endParaRPr sz="1985" i="1" kern="0" dirty="0">
              <a:solidFill>
                <a:srgbClr val="303744"/>
              </a:solidFill>
              <a:latin typeface="Roboto"/>
              <a:ea typeface="Roboto"/>
              <a:cs typeface="Roboto"/>
              <a:sym typeface="Roboto"/>
            </a:endParaRPr>
          </a:p>
          <a:p>
            <a:pPr marL="0" lvl="1" defTabSz="1512600">
              <a:spcBef>
                <a:spcPts val="639"/>
              </a:spcBef>
              <a:buClr>
                <a:srgbClr val="000000"/>
              </a:buClr>
              <a:defRPr/>
            </a:pPr>
            <a:r>
              <a:rPr lang="ru" sz="1985" kern="0" dirty="0">
                <a:solidFill>
                  <a:srgbClr val="303744"/>
                </a:solidFill>
                <a:latin typeface="Roboto Light"/>
                <a:ea typeface="Roboto Light"/>
                <a:cs typeface="Roboto Light"/>
                <a:sym typeface="Roboto Light"/>
              </a:rPr>
              <a:t>В основу стратегии легли «</a:t>
            </a:r>
            <a:r>
              <a:rPr lang="ru" sz="1985" kern="0" dirty="0">
                <a:solidFill>
                  <a:srgbClr val="303744"/>
                </a:solidFill>
                <a:latin typeface="Roboto"/>
                <a:ea typeface="Roboto"/>
                <a:cs typeface="Roboto"/>
                <a:sym typeface="Roboto"/>
              </a:rPr>
              <a:t>Рекомендации в отношении профессиональных навыков, необходимых для повышения производительности, роста занятости и развития экономики»</a:t>
            </a:r>
            <a:r>
              <a:rPr lang="ru" sz="1985" kern="0" dirty="0">
                <a:solidFill>
                  <a:srgbClr val="303744"/>
                </a:solidFill>
                <a:latin typeface="Roboto Light"/>
                <a:ea typeface="Roboto Light"/>
                <a:cs typeface="Roboto Light"/>
                <a:sym typeface="Roboto Light"/>
              </a:rPr>
              <a:t>, принятые на Международной конференции труда в июне 2008 года, и собственные наработки МОТ</a:t>
            </a:r>
            <a:endParaRPr sz="1985" kern="0" dirty="0">
              <a:solidFill>
                <a:srgbClr val="303744"/>
              </a:solidFill>
              <a:latin typeface="Roboto Light"/>
              <a:ea typeface="Roboto Light"/>
              <a:cs typeface="Roboto Light"/>
              <a:sym typeface="Roboto Light"/>
            </a:endParaRPr>
          </a:p>
        </p:txBody>
      </p:sp>
      <p:grpSp>
        <p:nvGrpSpPr>
          <p:cNvPr id="1835" name="Google Shape;1835;p129"/>
          <p:cNvGrpSpPr/>
          <p:nvPr/>
        </p:nvGrpSpPr>
        <p:grpSpPr>
          <a:xfrm>
            <a:off x="4155763" y="9590693"/>
            <a:ext cx="2844810" cy="733357"/>
            <a:chOff x="1868738" y="4438298"/>
            <a:chExt cx="1353261" cy="365410"/>
          </a:xfrm>
        </p:grpSpPr>
        <p:pic>
          <p:nvPicPr>
            <p:cNvPr id="1836" name="Google Shape;1836;p129" descr="C:\Users\admin\Desktop\SKOLKOVO_Logo_en.jpg"/>
            <p:cNvPicPr preferRelativeResize="0"/>
            <p:nvPr/>
          </p:nvPicPr>
          <p:blipFill rotWithShape="1">
            <a:blip r:embed="rId3">
              <a:alphaModFix/>
            </a:blip>
            <a:srcRect/>
            <a:stretch/>
          </p:blipFill>
          <p:spPr>
            <a:xfrm>
              <a:off x="2703189" y="4438300"/>
              <a:ext cx="518810" cy="351007"/>
            </a:xfrm>
            <a:prstGeom prst="rect">
              <a:avLst/>
            </a:prstGeom>
            <a:noFill/>
            <a:ln>
              <a:noFill/>
            </a:ln>
          </p:spPr>
        </p:pic>
        <p:pic>
          <p:nvPicPr>
            <p:cNvPr id="1837" name="Google Shape;1837;p129" descr="C:\Users\admin\Desktop\ASI_logo_short.png"/>
            <p:cNvPicPr preferRelativeResize="0"/>
            <p:nvPr/>
          </p:nvPicPr>
          <p:blipFill rotWithShape="1">
            <a:blip r:embed="rId4">
              <a:alphaModFix/>
            </a:blip>
            <a:srcRect/>
            <a:stretch/>
          </p:blipFill>
          <p:spPr>
            <a:xfrm>
              <a:off x="1868738" y="4438298"/>
              <a:ext cx="697500" cy="365410"/>
            </a:xfrm>
            <a:prstGeom prst="rect">
              <a:avLst/>
            </a:prstGeom>
            <a:noFill/>
            <a:ln>
              <a:noFill/>
            </a:ln>
          </p:spPr>
        </p:pic>
      </p:grpSp>
      <p:pic>
        <p:nvPicPr>
          <p:cNvPr id="1839" name="Google Shape;1839;p129"/>
          <p:cNvPicPr preferRelativeResize="0"/>
          <p:nvPr/>
        </p:nvPicPr>
        <p:blipFill>
          <a:blip r:embed="rId5">
            <a:alphaModFix/>
          </a:blip>
          <a:stretch>
            <a:fillRect/>
          </a:stretch>
        </p:blipFill>
        <p:spPr>
          <a:xfrm>
            <a:off x="1811739" y="9385937"/>
            <a:ext cx="1918705" cy="1093868"/>
          </a:xfrm>
          <a:prstGeom prst="rect">
            <a:avLst/>
          </a:prstGeom>
          <a:noFill/>
          <a:ln>
            <a:noFill/>
          </a:ln>
        </p:spPr>
      </p:pic>
      <p:pic>
        <p:nvPicPr>
          <p:cNvPr id="1840" name="Google Shape;1840;p129"/>
          <p:cNvPicPr preferRelativeResize="0"/>
          <p:nvPr/>
        </p:nvPicPr>
        <p:blipFill rotWithShape="1">
          <a:blip r:embed="rId6">
            <a:alphaModFix/>
          </a:blip>
          <a:srcRect/>
          <a:stretch/>
        </p:blipFill>
        <p:spPr>
          <a:xfrm>
            <a:off x="11567972" y="9573052"/>
            <a:ext cx="1266796" cy="797189"/>
          </a:xfrm>
          <a:prstGeom prst="rect">
            <a:avLst/>
          </a:prstGeom>
          <a:noFill/>
          <a:ln w="9525" cap="flat" cmpd="sng">
            <a:solidFill>
              <a:srgbClr val="D8D8D8"/>
            </a:solidFill>
            <a:prstDash val="solid"/>
            <a:round/>
            <a:headEnd type="none" w="sm" len="sm"/>
            <a:tailEnd type="none" w="sm" len="sm"/>
          </a:ln>
          <a:effectLst>
            <a:outerShdw blurRad="101600" dist="50800" dir="2700000" algn="tl" rotWithShape="0">
              <a:srgbClr val="000000">
                <a:alpha val="9020"/>
              </a:srgbClr>
            </a:outerShdw>
          </a:effectLst>
        </p:spPr>
      </p:pic>
      <p:pic>
        <p:nvPicPr>
          <p:cNvPr id="50" name="Picture 49">
            <a:extLst>
              <a:ext uri="{FF2B5EF4-FFF2-40B4-BE49-F238E27FC236}">
                <a16:creationId xmlns:a16="http://schemas.microsoft.com/office/drawing/2014/main" id="{663962F9-3ED6-4B0E-9E4A-AE8565D728D3}"/>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7873" t="44462" r="8000" b="44055"/>
          <a:stretch/>
        </p:blipFill>
        <p:spPr>
          <a:xfrm>
            <a:off x="9207344" y="9859993"/>
            <a:ext cx="2081276" cy="284095"/>
          </a:xfrm>
          <a:prstGeom prst="rect">
            <a:avLst/>
          </a:prstGeom>
        </p:spPr>
      </p:pic>
      <p:pic>
        <p:nvPicPr>
          <p:cNvPr id="51" name="Google Shape;690;p46" descr="C:\Users\admin\Desktop\1452685987-ISeAkAW6l8s.jpg">
            <a:extLst>
              <a:ext uri="{FF2B5EF4-FFF2-40B4-BE49-F238E27FC236}">
                <a16:creationId xmlns:a16="http://schemas.microsoft.com/office/drawing/2014/main" id="{A4FE286C-7601-4C11-BA30-9B5DFA284CA5}"/>
              </a:ext>
            </a:extLst>
          </p:cNvPr>
          <p:cNvPicPr preferRelativeResize="0"/>
          <p:nvPr/>
        </p:nvPicPr>
        <p:blipFill rotWithShape="1">
          <a:blip r:embed="rId8">
            <a:alphaModFix/>
          </a:blip>
          <a:srcRect/>
          <a:stretch/>
        </p:blipFill>
        <p:spPr>
          <a:xfrm>
            <a:off x="7491731" y="9353144"/>
            <a:ext cx="1266796" cy="1209361"/>
          </a:xfrm>
          <a:prstGeom prst="rect">
            <a:avLst/>
          </a:prstGeom>
          <a:noFill/>
          <a:ln>
            <a:noFill/>
          </a:ln>
        </p:spPr>
      </p:pic>
      <p:pic>
        <p:nvPicPr>
          <p:cNvPr id="52" name="Google Shape;1929;p133">
            <a:extLst>
              <a:ext uri="{FF2B5EF4-FFF2-40B4-BE49-F238E27FC236}">
                <a16:creationId xmlns:a16="http://schemas.microsoft.com/office/drawing/2014/main" id="{0B05CEF9-4CD5-468F-9034-FB2EFCCFA856}"/>
              </a:ext>
            </a:extLst>
          </p:cNvPr>
          <p:cNvPicPr preferRelativeResize="0"/>
          <p:nvPr/>
        </p:nvPicPr>
        <p:blipFill rotWithShape="1">
          <a:blip r:embed="rId9">
            <a:alphaModFix/>
          </a:blip>
          <a:srcRect/>
          <a:stretch/>
        </p:blipFill>
        <p:spPr>
          <a:xfrm>
            <a:off x="12909725" y="712751"/>
            <a:ext cx="1830800" cy="1830832"/>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668"/>
        <p:cNvGrpSpPr/>
        <p:nvPr/>
      </p:nvGrpSpPr>
      <p:grpSpPr>
        <a:xfrm>
          <a:off x="0" y="0"/>
          <a:ext cx="0" cy="0"/>
          <a:chOff x="0" y="0"/>
          <a:chExt cx="0" cy="0"/>
        </a:xfrm>
      </p:grpSpPr>
      <p:pic>
        <p:nvPicPr>
          <p:cNvPr id="669" name="Google Shape;669;p46"/>
          <p:cNvPicPr preferRelativeResize="0"/>
          <p:nvPr/>
        </p:nvPicPr>
        <p:blipFill rotWithShape="1">
          <a:blip r:embed="rId3">
            <a:alphaModFix/>
          </a:blip>
          <a:srcRect l="5884" t="10636" r="5884" b="10629"/>
          <a:stretch/>
        </p:blipFill>
        <p:spPr>
          <a:xfrm>
            <a:off x="9443825" y="5238674"/>
            <a:ext cx="2083770" cy="1859447"/>
          </a:xfrm>
          <a:prstGeom prst="rect">
            <a:avLst/>
          </a:prstGeom>
          <a:noFill/>
          <a:ln>
            <a:noFill/>
          </a:ln>
          <a:effectLst>
            <a:reflection endPos="30000" dist="38100" dir="5400000" fadeDir="5400012" sy="-100000" algn="bl" rotWithShape="0"/>
          </a:effectLst>
        </p:spPr>
      </p:pic>
      <p:sp>
        <p:nvSpPr>
          <p:cNvPr id="670" name="Google Shape;670;p46"/>
          <p:cNvSpPr/>
          <p:nvPr/>
        </p:nvSpPr>
        <p:spPr>
          <a:xfrm>
            <a:off x="826160" y="568272"/>
            <a:ext cx="11274800" cy="695246"/>
          </a:xfrm>
          <a:prstGeom prst="rect">
            <a:avLst/>
          </a:prstGeom>
          <a:noFill/>
          <a:ln>
            <a:noFill/>
          </a:ln>
        </p:spPr>
        <p:txBody>
          <a:bodyPr spcFirstLastPara="1" wrap="square" lIns="29196" tIns="29196" rIns="29196" bIns="29196" anchor="t" anchorCtr="0">
            <a:noAutofit/>
          </a:bodyPr>
          <a:lstStyle/>
          <a:p>
            <a:pPr defTabSz="1512600">
              <a:buClr>
                <a:srgbClr val="000000"/>
              </a:buClr>
              <a:buSzPts val="1800"/>
            </a:pPr>
            <a:r>
              <a:rPr lang="ru" sz="3805" b="1" kern="0" dirty="0">
                <a:solidFill>
                  <a:srgbClr val="002060"/>
                </a:solidFill>
                <a:latin typeface="Times New Roman" panose="02020603050405020304" pitchFamily="18" charset="0"/>
                <a:ea typeface="Roboto"/>
                <a:cs typeface="Times New Roman" panose="02020603050405020304" pitchFamily="18" charset="0"/>
                <a:sym typeface="Roboto"/>
              </a:rPr>
              <a:t>Атлас новых профессий Казахстана</a:t>
            </a:r>
            <a:endParaRPr sz="3805" b="1" kern="0" dirty="0">
              <a:solidFill>
                <a:srgbClr val="002060"/>
              </a:solidFill>
              <a:latin typeface="Times New Roman" panose="02020603050405020304" pitchFamily="18" charset="0"/>
              <a:ea typeface="Roboto"/>
              <a:cs typeface="Times New Roman" panose="02020603050405020304" pitchFamily="18" charset="0"/>
              <a:sym typeface="Roboto"/>
            </a:endParaRPr>
          </a:p>
        </p:txBody>
      </p:sp>
      <p:sp>
        <p:nvSpPr>
          <p:cNvPr id="671" name="Google Shape;671;p46"/>
          <p:cNvSpPr/>
          <p:nvPr/>
        </p:nvSpPr>
        <p:spPr>
          <a:xfrm>
            <a:off x="613197" y="2096036"/>
            <a:ext cx="6969831" cy="1859449"/>
          </a:xfrm>
          <a:prstGeom prst="rect">
            <a:avLst/>
          </a:prstGeom>
          <a:noFill/>
          <a:ln>
            <a:noFill/>
          </a:ln>
        </p:spPr>
        <p:txBody>
          <a:bodyPr spcFirstLastPara="1" wrap="square" lIns="113434" tIns="56697" rIns="113434" bIns="56697" anchor="t" anchorCtr="0">
            <a:noAutofit/>
          </a:bodyPr>
          <a:lstStyle/>
          <a:p>
            <a:pPr algn="just" defTabSz="1512600">
              <a:buClr>
                <a:srgbClr val="000000"/>
              </a:buClr>
              <a:buSzPts val="1400"/>
            </a:pPr>
            <a:r>
              <a:rPr lang="ru" sz="2800" kern="0" dirty="0">
                <a:latin typeface="Times New Roman" panose="02020603050405020304" pitchFamily="18" charset="0"/>
                <a:ea typeface="Roboto"/>
                <a:cs typeface="Times New Roman" panose="02020603050405020304" pitchFamily="18" charset="0"/>
                <a:sym typeface="Roboto"/>
              </a:rPr>
              <a:t>Альманах перспективных направлений и профессий, которые будут появляться вплоть </a:t>
            </a:r>
            <a:r>
              <a:rPr lang="ru" sz="2800" b="1" kern="0" dirty="0">
                <a:latin typeface="Times New Roman" panose="02020603050405020304" pitchFamily="18" charset="0"/>
                <a:ea typeface="Roboto"/>
                <a:cs typeface="Times New Roman" panose="02020603050405020304" pitchFamily="18" charset="0"/>
                <a:sym typeface="Roboto"/>
              </a:rPr>
              <a:t>до 2030 го</a:t>
            </a:r>
            <a:r>
              <a:rPr lang="ru" sz="2800" kern="0" dirty="0">
                <a:latin typeface="Times New Roman" panose="02020603050405020304" pitchFamily="18" charset="0"/>
                <a:ea typeface="Roboto"/>
                <a:cs typeface="Times New Roman" panose="02020603050405020304" pitchFamily="18" charset="0"/>
                <a:sym typeface="Roboto"/>
              </a:rPr>
              <a:t>да, который будет создан по результатам региональных и отраслевых исследований </a:t>
            </a:r>
            <a:endParaRPr sz="2800" kern="0" dirty="0">
              <a:latin typeface="Times New Roman" panose="02020603050405020304" pitchFamily="18" charset="0"/>
              <a:ea typeface="Roboto"/>
              <a:cs typeface="Times New Roman" panose="02020603050405020304" pitchFamily="18" charset="0"/>
              <a:sym typeface="Roboto"/>
            </a:endParaRPr>
          </a:p>
          <a:p>
            <a:pPr algn="just" defTabSz="1512600">
              <a:buClr>
                <a:srgbClr val="000000"/>
              </a:buClr>
              <a:buSzPts val="1400"/>
            </a:pPr>
            <a:r>
              <a:rPr lang="ru" sz="2800" kern="0" dirty="0">
                <a:latin typeface="Times New Roman" panose="02020603050405020304" pitchFamily="18" charset="0"/>
                <a:ea typeface="Roboto"/>
                <a:cs typeface="Times New Roman" panose="02020603050405020304" pitchFamily="18" charset="0"/>
                <a:sym typeface="Roboto"/>
              </a:rPr>
              <a:t>«Форсайт компетенций 2030»</a:t>
            </a:r>
            <a:endParaRPr sz="2800" kern="0" dirty="0">
              <a:latin typeface="Times New Roman" panose="02020603050405020304" pitchFamily="18" charset="0"/>
              <a:ea typeface="Roboto"/>
              <a:cs typeface="Times New Roman" panose="02020603050405020304" pitchFamily="18" charset="0"/>
              <a:sym typeface="Roboto"/>
            </a:endParaRPr>
          </a:p>
        </p:txBody>
      </p:sp>
      <p:sp>
        <p:nvSpPr>
          <p:cNvPr id="672" name="Google Shape;672;p46"/>
          <p:cNvSpPr/>
          <p:nvPr/>
        </p:nvSpPr>
        <p:spPr>
          <a:xfrm>
            <a:off x="708431" y="5346700"/>
            <a:ext cx="5602663" cy="4662269"/>
          </a:xfrm>
          <a:prstGeom prst="rect">
            <a:avLst/>
          </a:prstGeom>
          <a:noFill/>
          <a:ln>
            <a:noFill/>
          </a:ln>
        </p:spPr>
        <p:txBody>
          <a:bodyPr spcFirstLastPara="1" wrap="square" lIns="29196" tIns="29196" rIns="29196" bIns="29196" anchor="t" anchorCtr="0">
            <a:noAutofit/>
          </a:bodyPr>
          <a:lstStyle/>
          <a:p>
            <a:pPr defTabSz="1512600">
              <a:buClr>
                <a:srgbClr val="000000"/>
              </a:buClr>
              <a:buSzPts val="1400"/>
            </a:pPr>
            <a:r>
              <a:rPr lang="ru" sz="2000" b="1" kern="0" dirty="0">
                <a:latin typeface="Times New Roman" panose="02020603050405020304" pitchFamily="18" charset="0"/>
                <a:ea typeface="Roboto"/>
                <a:cs typeface="Times New Roman" panose="02020603050405020304" pitchFamily="18" charset="0"/>
                <a:sym typeface="Roboto"/>
              </a:rPr>
              <a:t>СОДЕРЖАНИЕ АТЛАСА</a:t>
            </a:r>
            <a:endParaRPr sz="2000" kern="0" dirty="0">
              <a:latin typeface="Times New Roman" panose="02020603050405020304" pitchFamily="18" charset="0"/>
              <a:ea typeface="Roboto"/>
              <a:cs typeface="Times New Roman" panose="02020603050405020304" pitchFamily="18" charset="0"/>
              <a:sym typeface="Roboto"/>
            </a:endParaRPr>
          </a:p>
          <a:p>
            <a:pPr defTabSz="1512600">
              <a:buClr>
                <a:srgbClr val="000000"/>
              </a:buClr>
              <a:buSzPts val="1100"/>
            </a:pPr>
            <a:endParaRPr sz="2000" kern="0" dirty="0">
              <a:latin typeface="Times New Roman" panose="02020603050405020304" pitchFamily="18" charset="0"/>
              <a:ea typeface="Roboto"/>
              <a:cs typeface="Times New Roman" panose="02020603050405020304" pitchFamily="18" charset="0"/>
              <a:sym typeface="Roboto"/>
            </a:endParaRPr>
          </a:p>
          <a:p>
            <a:pPr defTabSz="1512600">
              <a:buClr>
                <a:srgbClr val="000000"/>
              </a:buClr>
              <a:buSzPts val="1200"/>
            </a:pPr>
            <a:r>
              <a:rPr lang="ru" sz="2000" b="1" kern="0" dirty="0">
                <a:latin typeface="Times New Roman" panose="02020603050405020304" pitchFamily="18" charset="0"/>
                <a:ea typeface="Roboto"/>
                <a:cs typeface="Times New Roman" panose="02020603050405020304" pitchFamily="18" charset="0"/>
                <a:sym typeface="Roboto"/>
              </a:rPr>
              <a:t>Образ будущего</a:t>
            </a:r>
            <a:endParaRPr sz="2000" kern="0" dirty="0">
              <a:latin typeface="Times New Roman" panose="02020603050405020304" pitchFamily="18" charset="0"/>
              <a:ea typeface="Roboto"/>
              <a:cs typeface="Times New Roman" panose="02020603050405020304" pitchFamily="18" charset="0"/>
              <a:sym typeface="Roboto"/>
            </a:endParaRPr>
          </a:p>
          <a:p>
            <a:pPr defTabSz="1512600">
              <a:buClr>
                <a:srgbClr val="000000"/>
              </a:buClr>
              <a:buSzPts val="1100"/>
            </a:pPr>
            <a:r>
              <a:rPr lang="ru" sz="2000" kern="0" dirty="0">
                <a:latin typeface="Times New Roman" panose="02020603050405020304" pitchFamily="18" charset="0"/>
                <a:ea typeface="Roboto"/>
                <a:cs typeface="Times New Roman" panose="02020603050405020304" pitchFamily="18" charset="0"/>
                <a:sym typeface="Roboto"/>
              </a:rPr>
              <a:t>Как изменятся привычные отрасли</a:t>
            </a:r>
            <a:endParaRPr sz="2000" kern="0" dirty="0">
              <a:latin typeface="Times New Roman" panose="02020603050405020304" pitchFamily="18" charset="0"/>
              <a:ea typeface="Roboto"/>
              <a:cs typeface="Times New Roman" panose="02020603050405020304" pitchFamily="18" charset="0"/>
              <a:sym typeface="Roboto"/>
            </a:endParaRPr>
          </a:p>
          <a:p>
            <a:pPr defTabSz="1512600">
              <a:buClr>
                <a:srgbClr val="000000"/>
              </a:buClr>
              <a:buSzPts val="1200"/>
            </a:pPr>
            <a:endParaRPr sz="2000" kern="0" dirty="0">
              <a:latin typeface="Times New Roman" panose="02020603050405020304" pitchFamily="18" charset="0"/>
              <a:ea typeface="Roboto"/>
              <a:cs typeface="Times New Roman" panose="02020603050405020304" pitchFamily="18" charset="0"/>
              <a:sym typeface="Roboto"/>
            </a:endParaRPr>
          </a:p>
          <a:p>
            <a:pPr defTabSz="1512600">
              <a:buClr>
                <a:srgbClr val="000000"/>
              </a:buClr>
              <a:buSzPts val="1200"/>
            </a:pPr>
            <a:r>
              <a:rPr lang="ru" sz="2000" b="1" kern="0" dirty="0">
                <a:latin typeface="Times New Roman" panose="02020603050405020304" pitchFamily="18" charset="0"/>
                <a:ea typeface="Roboto"/>
                <a:cs typeface="Times New Roman" panose="02020603050405020304" pitchFamily="18" charset="0"/>
                <a:sym typeface="Roboto"/>
              </a:rPr>
              <a:t>Новые рабочие задачи</a:t>
            </a:r>
            <a:endParaRPr sz="2000" kern="0" dirty="0">
              <a:latin typeface="Times New Roman" panose="02020603050405020304" pitchFamily="18" charset="0"/>
              <a:ea typeface="Roboto"/>
              <a:cs typeface="Times New Roman" panose="02020603050405020304" pitchFamily="18" charset="0"/>
              <a:sym typeface="Roboto"/>
            </a:endParaRPr>
          </a:p>
          <a:p>
            <a:pPr defTabSz="1512600">
              <a:buClr>
                <a:srgbClr val="000000"/>
              </a:buClr>
              <a:buSzPts val="1100"/>
            </a:pPr>
            <a:r>
              <a:rPr lang="ru" sz="2000" kern="0" dirty="0">
                <a:latin typeface="Times New Roman" panose="02020603050405020304" pitchFamily="18" charset="0"/>
                <a:ea typeface="Roboto"/>
                <a:cs typeface="Times New Roman" panose="02020603050405020304" pitchFamily="18" charset="0"/>
                <a:sym typeface="Roboto"/>
              </a:rPr>
              <a:t>Что нужно уметь делать в будущем?</a:t>
            </a:r>
            <a:endParaRPr sz="2000" kern="0" dirty="0">
              <a:latin typeface="Times New Roman" panose="02020603050405020304" pitchFamily="18" charset="0"/>
              <a:ea typeface="Roboto"/>
              <a:cs typeface="Times New Roman" panose="02020603050405020304" pitchFamily="18" charset="0"/>
              <a:sym typeface="Roboto"/>
            </a:endParaRPr>
          </a:p>
          <a:p>
            <a:pPr defTabSz="1512600">
              <a:buClr>
                <a:srgbClr val="000000"/>
              </a:buClr>
              <a:buSzPts val="1100"/>
            </a:pPr>
            <a:endParaRPr sz="2000" kern="0" dirty="0">
              <a:latin typeface="Times New Roman" panose="02020603050405020304" pitchFamily="18" charset="0"/>
              <a:ea typeface="Roboto"/>
              <a:cs typeface="Times New Roman" panose="02020603050405020304" pitchFamily="18" charset="0"/>
              <a:sym typeface="Roboto"/>
            </a:endParaRPr>
          </a:p>
          <a:p>
            <a:pPr defTabSz="1512600">
              <a:buClr>
                <a:srgbClr val="000000"/>
              </a:buClr>
              <a:buSzPts val="1200"/>
            </a:pPr>
            <a:r>
              <a:rPr lang="ru" sz="2000" b="1" kern="0" dirty="0">
                <a:latin typeface="Times New Roman" panose="02020603050405020304" pitchFamily="18" charset="0"/>
                <a:ea typeface="Roboto"/>
                <a:cs typeface="Times New Roman" panose="02020603050405020304" pitchFamily="18" charset="0"/>
                <a:sym typeface="Roboto"/>
              </a:rPr>
              <a:t>Надпрофессиональные навыки</a:t>
            </a:r>
            <a:endParaRPr sz="2000" kern="0" dirty="0">
              <a:latin typeface="Times New Roman" panose="02020603050405020304" pitchFamily="18" charset="0"/>
              <a:ea typeface="Roboto"/>
              <a:cs typeface="Times New Roman" panose="02020603050405020304" pitchFamily="18" charset="0"/>
              <a:sym typeface="Roboto"/>
            </a:endParaRPr>
          </a:p>
          <a:p>
            <a:pPr defTabSz="1512600">
              <a:buClr>
                <a:srgbClr val="000000"/>
              </a:buClr>
              <a:buSzPts val="1100"/>
            </a:pPr>
            <a:r>
              <a:rPr lang="ru" sz="2000" kern="0" dirty="0">
                <a:latin typeface="Times New Roman" panose="02020603050405020304" pitchFamily="18" charset="0"/>
                <a:ea typeface="Roboto"/>
                <a:cs typeface="Times New Roman" panose="02020603050405020304" pitchFamily="18" charset="0"/>
                <a:sym typeface="Roboto"/>
              </a:rPr>
              <a:t>Каким человеком нужно быть в этом будущем? </a:t>
            </a:r>
            <a:endParaRPr sz="2000" kern="0" dirty="0">
              <a:latin typeface="Times New Roman" panose="02020603050405020304" pitchFamily="18" charset="0"/>
              <a:ea typeface="Roboto"/>
              <a:cs typeface="Times New Roman" panose="02020603050405020304" pitchFamily="18" charset="0"/>
              <a:sym typeface="Roboto"/>
            </a:endParaRPr>
          </a:p>
          <a:p>
            <a:pPr defTabSz="1512600">
              <a:buClr>
                <a:srgbClr val="000000"/>
              </a:buClr>
              <a:buSzPts val="1100"/>
            </a:pPr>
            <a:endParaRPr sz="2000" kern="0" dirty="0">
              <a:latin typeface="Times New Roman" panose="02020603050405020304" pitchFamily="18" charset="0"/>
              <a:ea typeface="Roboto"/>
              <a:cs typeface="Times New Roman" panose="02020603050405020304" pitchFamily="18" charset="0"/>
              <a:sym typeface="Roboto"/>
            </a:endParaRPr>
          </a:p>
          <a:p>
            <a:pPr defTabSz="1512600">
              <a:buClr>
                <a:srgbClr val="000000"/>
              </a:buClr>
              <a:buSzPts val="1200"/>
            </a:pPr>
            <a:r>
              <a:rPr lang="ru" sz="2000" b="1" kern="0" dirty="0">
                <a:latin typeface="Times New Roman" panose="02020603050405020304" pitchFamily="18" charset="0"/>
                <a:ea typeface="Roboto"/>
                <a:cs typeface="Times New Roman" panose="02020603050405020304" pitchFamily="18" charset="0"/>
                <a:sym typeface="Roboto"/>
              </a:rPr>
              <a:t>Образовательные программы</a:t>
            </a:r>
            <a:endParaRPr sz="2000" kern="0" dirty="0">
              <a:latin typeface="Times New Roman" panose="02020603050405020304" pitchFamily="18" charset="0"/>
              <a:ea typeface="Roboto"/>
              <a:cs typeface="Times New Roman" panose="02020603050405020304" pitchFamily="18" charset="0"/>
              <a:sym typeface="Roboto"/>
            </a:endParaRPr>
          </a:p>
          <a:p>
            <a:pPr defTabSz="1512600">
              <a:buClr>
                <a:srgbClr val="000000"/>
              </a:buClr>
              <a:buSzPts val="1100"/>
            </a:pPr>
            <a:r>
              <a:rPr lang="ru" sz="2000" kern="0" dirty="0">
                <a:latin typeface="Times New Roman" panose="02020603050405020304" pitchFamily="18" charset="0"/>
                <a:ea typeface="Roboto"/>
                <a:cs typeface="Times New Roman" panose="02020603050405020304" pitchFamily="18" charset="0"/>
                <a:sym typeface="Roboto"/>
              </a:rPr>
              <a:t>Где формируют эти навыки? </a:t>
            </a:r>
            <a:endParaRPr sz="2000" kern="0" dirty="0">
              <a:latin typeface="Times New Roman" panose="02020603050405020304" pitchFamily="18" charset="0"/>
              <a:ea typeface="Roboto"/>
              <a:cs typeface="Times New Roman" panose="02020603050405020304" pitchFamily="18" charset="0"/>
              <a:sym typeface="Roboto"/>
            </a:endParaRPr>
          </a:p>
          <a:p>
            <a:pPr defTabSz="1512600">
              <a:buClr>
                <a:srgbClr val="000000"/>
              </a:buClr>
              <a:buSzPts val="1100"/>
            </a:pPr>
            <a:endParaRPr sz="2000" kern="0" dirty="0">
              <a:latin typeface="Times New Roman" panose="02020603050405020304" pitchFamily="18" charset="0"/>
              <a:ea typeface="Roboto"/>
              <a:cs typeface="Times New Roman" panose="02020603050405020304" pitchFamily="18" charset="0"/>
              <a:sym typeface="Roboto"/>
            </a:endParaRPr>
          </a:p>
          <a:p>
            <a:pPr defTabSz="1512600">
              <a:buClr>
                <a:srgbClr val="000000"/>
              </a:buClr>
              <a:buSzPts val="1200"/>
            </a:pPr>
            <a:r>
              <a:rPr lang="ru" sz="2000" b="1" kern="0" dirty="0">
                <a:latin typeface="Times New Roman" panose="02020603050405020304" pitchFamily="18" charset="0"/>
                <a:ea typeface="Roboto"/>
                <a:cs typeface="Times New Roman" panose="02020603050405020304" pitchFamily="18" charset="0"/>
                <a:sym typeface="Roboto"/>
              </a:rPr>
              <a:t>Умирающие профессии</a:t>
            </a:r>
            <a:endParaRPr sz="2000" kern="0" dirty="0">
              <a:latin typeface="Times New Roman" panose="02020603050405020304" pitchFamily="18" charset="0"/>
              <a:ea typeface="Roboto"/>
              <a:cs typeface="Times New Roman" panose="02020603050405020304" pitchFamily="18" charset="0"/>
              <a:sym typeface="Roboto"/>
            </a:endParaRPr>
          </a:p>
          <a:p>
            <a:pPr defTabSz="1512600">
              <a:buClr>
                <a:srgbClr val="000000"/>
              </a:buClr>
              <a:buSzPts val="1100"/>
            </a:pPr>
            <a:r>
              <a:rPr lang="ru" sz="2000" kern="0" dirty="0">
                <a:latin typeface="Times New Roman" panose="02020603050405020304" pitchFamily="18" charset="0"/>
                <a:ea typeface="Roboto"/>
                <a:cs typeface="Times New Roman" panose="02020603050405020304" pitchFamily="18" charset="0"/>
                <a:sym typeface="Roboto"/>
              </a:rPr>
              <a:t>Каким профессиям не стоит учиться?</a:t>
            </a:r>
            <a:endParaRPr sz="2000" kern="0" dirty="0">
              <a:latin typeface="Times New Roman" panose="02020603050405020304" pitchFamily="18" charset="0"/>
              <a:ea typeface="Roboto"/>
              <a:cs typeface="Times New Roman" panose="02020603050405020304" pitchFamily="18" charset="0"/>
              <a:sym typeface="Roboto"/>
            </a:endParaRPr>
          </a:p>
        </p:txBody>
      </p:sp>
      <p:grpSp>
        <p:nvGrpSpPr>
          <p:cNvPr id="673" name="Google Shape;673;p46"/>
          <p:cNvGrpSpPr/>
          <p:nvPr/>
        </p:nvGrpSpPr>
        <p:grpSpPr>
          <a:xfrm>
            <a:off x="6780775" y="2023773"/>
            <a:ext cx="7409267" cy="7577031"/>
            <a:chOff x="4842539" y="750569"/>
            <a:chExt cx="5291381" cy="6107431"/>
          </a:xfrm>
        </p:grpSpPr>
        <p:sp>
          <p:nvSpPr>
            <p:cNvPr id="674" name="Google Shape;674;p46"/>
            <p:cNvSpPr/>
            <p:nvPr/>
          </p:nvSpPr>
          <p:spPr>
            <a:xfrm>
              <a:off x="5686611" y="4885690"/>
              <a:ext cx="1715134" cy="1972310"/>
            </a:xfrm>
            <a:custGeom>
              <a:avLst/>
              <a:gdLst/>
              <a:ahLst/>
              <a:cxnLst/>
              <a:rect l="l" t="t" r="r" b="b"/>
              <a:pathLst>
                <a:path w="1715134" h="1972310" extrusionOk="0">
                  <a:moveTo>
                    <a:pt x="0" y="493049"/>
                  </a:moveTo>
                  <a:lnTo>
                    <a:pt x="857508" y="0"/>
                  </a:lnTo>
                  <a:lnTo>
                    <a:pt x="1715019" y="493049"/>
                  </a:lnTo>
                  <a:lnTo>
                    <a:pt x="1715019" y="1479127"/>
                  </a:lnTo>
                  <a:lnTo>
                    <a:pt x="857508" y="1972177"/>
                  </a:lnTo>
                  <a:lnTo>
                    <a:pt x="0" y="1479127"/>
                  </a:lnTo>
                  <a:lnTo>
                    <a:pt x="0" y="493049"/>
                  </a:lnTo>
                  <a:close/>
                </a:path>
              </a:pathLst>
            </a:custGeom>
            <a:noFill/>
            <a:ln w="12100" cap="flat" cmpd="sng">
              <a:solidFill>
                <a:srgbClr val="95C9DB"/>
              </a:solidFill>
              <a:prstDash val="solid"/>
              <a:round/>
              <a:headEnd type="none" w="sm" len="sm"/>
              <a:tailEnd type="none" w="sm" len="sm"/>
            </a:ln>
          </p:spPr>
          <p:txBody>
            <a:bodyPr spcFirstLastPara="1" wrap="square" lIns="0" tIns="0" rIns="0" bIns="0" anchor="t" anchorCtr="0">
              <a:noAutofit/>
            </a:bodyPr>
            <a:lstStyle/>
            <a:p>
              <a:pPr defTabSz="1512600">
                <a:buClr>
                  <a:srgbClr val="000000"/>
                </a:buClr>
                <a:buSzPts val="1100"/>
              </a:pP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p:txBody>
        </p:sp>
        <p:sp>
          <p:nvSpPr>
            <p:cNvPr id="675" name="Google Shape;675;p46"/>
            <p:cNvSpPr/>
            <p:nvPr/>
          </p:nvSpPr>
          <p:spPr>
            <a:xfrm>
              <a:off x="7491710" y="4885690"/>
              <a:ext cx="1715134" cy="1972310"/>
            </a:xfrm>
            <a:custGeom>
              <a:avLst/>
              <a:gdLst/>
              <a:ahLst/>
              <a:cxnLst/>
              <a:rect l="l" t="t" r="r" b="b"/>
              <a:pathLst>
                <a:path w="1715134" h="1972310" extrusionOk="0">
                  <a:moveTo>
                    <a:pt x="0" y="493049"/>
                  </a:moveTo>
                  <a:lnTo>
                    <a:pt x="857508" y="0"/>
                  </a:lnTo>
                  <a:lnTo>
                    <a:pt x="1715019" y="493049"/>
                  </a:lnTo>
                  <a:lnTo>
                    <a:pt x="1715019" y="1479127"/>
                  </a:lnTo>
                  <a:lnTo>
                    <a:pt x="857508" y="1972177"/>
                  </a:lnTo>
                  <a:lnTo>
                    <a:pt x="0" y="1479127"/>
                  </a:lnTo>
                  <a:lnTo>
                    <a:pt x="0" y="493049"/>
                  </a:lnTo>
                  <a:close/>
                </a:path>
              </a:pathLst>
            </a:custGeom>
            <a:noFill/>
            <a:ln w="12100" cap="flat" cmpd="sng">
              <a:solidFill>
                <a:srgbClr val="95C9DB"/>
              </a:solidFill>
              <a:prstDash val="solid"/>
              <a:round/>
              <a:headEnd type="none" w="sm" len="sm"/>
              <a:tailEnd type="none" w="sm" len="sm"/>
            </a:ln>
          </p:spPr>
          <p:txBody>
            <a:bodyPr spcFirstLastPara="1" wrap="square" lIns="0" tIns="0" rIns="0" bIns="0" anchor="t" anchorCtr="0">
              <a:noAutofit/>
            </a:bodyPr>
            <a:lstStyle/>
            <a:p>
              <a:pPr defTabSz="1512600">
                <a:buClr>
                  <a:srgbClr val="000000"/>
                </a:buClr>
                <a:buSzPts val="1100"/>
              </a:pP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p:txBody>
        </p:sp>
        <p:grpSp>
          <p:nvGrpSpPr>
            <p:cNvPr id="676" name="Google Shape;676;p46"/>
            <p:cNvGrpSpPr/>
            <p:nvPr/>
          </p:nvGrpSpPr>
          <p:grpSpPr>
            <a:xfrm>
              <a:off x="4842539" y="750569"/>
              <a:ext cx="5291381" cy="5683116"/>
              <a:chOff x="3502143" y="609977"/>
              <a:chExt cx="5291381" cy="5683116"/>
            </a:xfrm>
          </p:grpSpPr>
          <p:sp>
            <p:nvSpPr>
              <p:cNvPr id="677" name="Google Shape;677;p46"/>
              <p:cNvSpPr txBox="1"/>
              <p:nvPr/>
            </p:nvSpPr>
            <p:spPr>
              <a:xfrm>
                <a:off x="4552968" y="620546"/>
                <a:ext cx="740100" cy="938700"/>
              </a:xfrm>
              <a:prstGeom prst="rect">
                <a:avLst/>
              </a:prstGeom>
              <a:noFill/>
              <a:ln>
                <a:noFill/>
              </a:ln>
            </p:spPr>
            <p:txBody>
              <a:bodyPr spcFirstLastPara="1" wrap="square" lIns="0" tIns="318262" rIns="0" bIns="0" anchor="t" anchorCtr="0">
                <a:noAutofit/>
              </a:bodyPr>
              <a:lstStyle/>
              <a:p>
                <a:pPr marL="21008" algn="ctr" defTabSz="1512600">
                  <a:buClr>
                    <a:srgbClr val="000000"/>
                  </a:buClr>
                  <a:buSzPts val="2000"/>
                </a:pPr>
                <a:r>
                  <a:rPr lang="ru" sz="1600" b="1" u="sng" kern="0">
                    <a:solidFill>
                      <a:srgbClr val="0035BE"/>
                    </a:solidFill>
                    <a:latin typeface="Times New Roman" panose="02020603050405020304" pitchFamily="18" charset="0"/>
                    <a:ea typeface="Roboto"/>
                    <a:cs typeface="Times New Roman" panose="02020603050405020304" pitchFamily="18" charset="0"/>
                    <a:sym typeface="Roboto"/>
                  </a:rPr>
                  <a:t>9  </a:t>
                </a: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a:p>
                <a:pPr marL="21008" algn="ctr" defTabSz="1512600">
                  <a:spcBef>
                    <a:spcPts val="993"/>
                  </a:spcBef>
                  <a:buClr>
                    <a:srgbClr val="000000"/>
                  </a:buClr>
                  <a:buSzPts val="800"/>
                </a:pPr>
                <a:r>
                  <a:rPr lang="ru" sz="1600" kern="0">
                    <a:solidFill>
                      <a:srgbClr val="0035BE"/>
                    </a:solidFill>
                    <a:latin typeface="Times New Roman" panose="02020603050405020304" pitchFamily="18" charset="0"/>
                    <a:ea typeface="Roboto"/>
                    <a:cs typeface="Times New Roman" panose="02020603050405020304" pitchFamily="18" charset="0"/>
                    <a:sym typeface="Roboto"/>
                  </a:rPr>
                  <a:t>Отраслей</a:t>
                </a: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p:txBody>
          </p:sp>
          <p:sp>
            <p:nvSpPr>
              <p:cNvPr id="678" name="Google Shape;678;p46"/>
              <p:cNvSpPr txBox="1"/>
              <p:nvPr/>
            </p:nvSpPr>
            <p:spPr>
              <a:xfrm>
                <a:off x="5601942" y="609977"/>
                <a:ext cx="2334000" cy="938700"/>
              </a:xfrm>
              <a:prstGeom prst="rect">
                <a:avLst/>
              </a:prstGeom>
              <a:noFill/>
              <a:ln>
                <a:noFill/>
              </a:ln>
            </p:spPr>
            <p:txBody>
              <a:bodyPr spcFirstLastPara="1" wrap="square" lIns="0" tIns="318262" rIns="0" bIns="0" anchor="t" anchorCtr="0">
                <a:noAutofit/>
              </a:bodyPr>
              <a:lstStyle/>
              <a:p>
                <a:pPr marL="21008" defTabSz="1512600">
                  <a:buClr>
                    <a:srgbClr val="000000"/>
                  </a:buClr>
                  <a:buSzPts val="2000"/>
                </a:pPr>
                <a:r>
                  <a:rPr lang="ru" sz="1600" b="1" u="sng" kern="0">
                    <a:solidFill>
                      <a:srgbClr val="0035BE"/>
                    </a:solidFill>
                    <a:latin typeface="Times New Roman" panose="02020603050405020304" pitchFamily="18" charset="0"/>
                    <a:ea typeface="Roboto"/>
                    <a:cs typeface="Times New Roman" panose="02020603050405020304" pitchFamily="18" charset="0"/>
                    <a:sym typeface="Roboto"/>
                  </a:rPr>
                  <a:t>1500</a:t>
                </a:r>
                <a:r>
                  <a:rPr lang="ru" sz="1600" b="1" kern="0">
                    <a:solidFill>
                      <a:srgbClr val="0035BE"/>
                    </a:solidFill>
                    <a:latin typeface="Times New Roman" panose="02020603050405020304" pitchFamily="18" charset="0"/>
                    <a:ea typeface="Roboto"/>
                    <a:cs typeface="Times New Roman" panose="02020603050405020304" pitchFamily="18" charset="0"/>
                    <a:sym typeface="Roboto"/>
                  </a:rPr>
                  <a:t>	    </a:t>
                </a:r>
                <a:r>
                  <a:rPr lang="ru" sz="1600" b="1" u="sng" kern="0">
                    <a:solidFill>
                      <a:srgbClr val="0035BE"/>
                    </a:solidFill>
                    <a:latin typeface="Times New Roman" panose="02020603050405020304" pitchFamily="18" charset="0"/>
                    <a:ea typeface="Roboto"/>
                    <a:cs typeface="Times New Roman" panose="02020603050405020304" pitchFamily="18" charset="0"/>
                    <a:sym typeface="Roboto"/>
                  </a:rPr>
                  <a:t> 100</a:t>
                </a: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a:p>
                <a:pPr marL="84033" defTabSz="1512600">
                  <a:spcBef>
                    <a:spcPts val="993"/>
                  </a:spcBef>
                  <a:buClr>
                    <a:srgbClr val="000000"/>
                  </a:buClr>
                  <a:buSzPts val="800"/>
                </a:pPr>
                <a:r>
                  <a:rPr lang="ru" sz="1600" kern="0">
                    <a:solidFill>
                      <a:srgbClr val="0035BE"/>
                    </a:solidFill>
                    <a:latin typeface="Times New Roman" panose="02020603050405020304" pitchFamily="18" charset="0"/>
                    <a:ea typeface="Roboto"/>
                    <a:cs typeface="Times New Roman" panose="02020603050405020304" pitchFamily="18" charset="0"/>
                    <a:sym typeface="Roboto"/>
                  </a:rPr>
                  <a:t>Экспертов	         Профессий</a:t>
                </a: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p:txBody>
          </p:sp>
          <p:sp>
            <p:nvSpPr>
              <p:cNvPr id="679" name="Google Shape;679;p46"/>
              <p:cNvSpPr/>
              <p:nvPr/>
            </p:nvSpPr>
            <p:spPr>
              <a:xfrm>
                <a:off x="3502143" y="3112294"/>
                <a:ext cx="1715134" cy="1972310"/>
              </a:xfrm>
              <a:custGeom>
                <a:avLst/>
                <a:gdLst/>
                <a:ahLst/>
                <a:cxnLst/>
                <a:rect l="l" t="t" r="r" b="b"/>
                <a:pathLst>
                  <a:path w="1715134" h="1972310" extrusionOk="0">
                    <a:moveTo>
                      <a:pt x="0" y="493049"/>
                    </a:moveTo>
                    <a:lnTo>
                      <a:pt x="857508" y="0"/>
                    </a:lnTo>
                    <a:lnTo>
                      <a:pt x="1715019" y="493049"/>
                    </a:lnTo>
                    <a:lnTo>
                      <a:pt x="1715019" y="1479124"/>
                    </a:lnTo>
                    <a:lnTo>
                      <a:pt x="857508" y="1972177"/>
                    </a:lnTo>
                    <a:lnTo>
                      <a:pt x="0" y="1479124"/>
                    </a:lnTo>
                    <a:lnTo>
                      <a:pt x="0" y="493049"/>
                    </a:lnTo>
                    <a:close/>
                  </a:path>
                </a:pathLst>
              </a:custGeom>
              <a:noFill/>
              <a:ln w="12100" cap="flat" cmpd="sng">
                <a:solidFill>
                  <a:srgbClr val="95C9DB"/>
                </a:solidFill>
                <a:prstDash val="solid"/>
                <a:round/>
                <a:headEnd type="none" w="sm" len="sm"/>
                <a:tailEnd type="none" w="sm" len="sm"/>
              </a:ln>
            </p:spPr>
            <p:txBody>
              <a:bodyPr spcFirstLastPara="1" wrap="square" lIns="0" tIns="0" rIns="0" bIns="0" anchor="t" anchorCtr="0">
                <a:noAutofit/>
              </a:bodyPr>
              <a:lstStyle/>
              <a:p>
                <a:pPr defTabSz="1512600">
                  <a:buClr>
                    <a:srgbClr val="000000"/>
                  </a:buClr>
                  <a:buSzPts val="1100"/>
                </a:pP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p:txBody>
          </p:sp>
          <p:sp>
            <p:nvSpPr>
              <p:cNvPr id="680" name="Google Shape;680;p46"/>
              <p:cNvSpPr/>
              <p:nvPr/>
            </p:nvSpPr>
            <p:spPr>
              <a:xfrm>
                <a:off x="7078390" y="3112294"/>
                <a:ext cx="1715134" cy="1972310"/>
              </a:xfrm>
              <a:custGeom>
                <a:avLst/>
                <a:gdLst/>
                <a:ahLst/>
                <a:cxnLst/>
                <a:rect l="l" t="t" r="r" b="b"/>
                <a:pathLst>
                  <a:path w="1715134" h="1972310" extrusionOk="0">
                    <a:moveTo>
                      <a:pt x="0" y="493049"/>
                    </a:moveTo>
                    <a:lnTo>
                      <a:pt x="857508" y="0"/>
                    </a:lnTo>
                    <a:lnTo>
                      <a:pt x="1715019" y="493049"/>
                    </a:lnTo>
                    <a:lnTo>
                      <a:pt x="1715019" y="1479124"/>
                    </a:lnTo>
                    <a:lnTo>
                      <a:pt x="857508" y="1972177"/>
                    </a:lnTo>
                    <a:lnTo>
                      <a:pt x="0" y="1479124"/>
                    </a:lnTo>
                    <a:lnTo>
                      <a:pt x="0" y="493049"/>
                    </a:lnTo>
                    <a:close/>
                  </a:path>
                </a:pathLst>
              </a:custGeom>
              <a:noFill/>
              <a:ln w="12100" cap="flat" cmpd="sng">
                <a:solidFill>
                  <a:srgbClr val="95C9DB"/>
                </a:solidFill>
                <a:prstDash val="solid"/>
                <a:round/>
                <a:headEnd type="none" w="sm" len="sm"/>
                <a:tailEnd type="none" w="sm" len="sm"/>
              </a:ln>
            </p:spPr>
            <p:txBody>
              <a:bodyPr spcFirstLastPara="1" wrap="square" lIns="0" tIns="0" rIns="0" bIns="0" anchor="t" anchorCtr="0">
                <a:noAutofit/>
              </a:bodyPr>
              <a:lstStyle/>
              <a:p>
                <a:pPr defTabSz="1512600">
                  <a:buClr>
                    <a:srgbClr val="000000"/>
                  </a:buClr>
                  <a:buSzPts val="1100"/>
                </a:pP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p:txBody>
          </p:sp>
          <p:sp>
            <p:nvSpPr>
              <p:cNvPr id="681" name="Google Shape;681;p46"/>
              <p:cNvSpPr/>
              <p:nvPr/>
            </p:nvSpPr>
            <p:spPr>
              <a:xfrm>
                <a:off x="6189683" y="1569157"/>
                <a:ext cx="1715134" cy="1972310"/>
              </a:xfrm>
              <a:custGeom>
                <a:avLst/>
                <a:gdLst/>
                <a:ahLst/>
                <a:cxnLst/>
                <a:rect l="l" t="t" r="r" b="b"/>
                <a:pathLst>
                  <a:path w="1715134" h="1972310" extrusionOk="0">
                    <a:moveTo>
                      <a:pt x="0" y="493049"/>
                    </a:moveTo>
                    <a:lnTo>
                      <a:pt x="857508" y="0"/>
                    </a:lnTo>
                    <a:lnTo>
                      <a:pt x="1715019" y="493049"/>
                    </a:lnTo>
                    <a:lnTo>
                      <a:pt x="1715019" y="1479124"/>
                    </a:lnTo>
                    <a:lnTo>
                      <a:pt x="857508" y="1972177"/>
                    </a:lnTo>
                    <a:lnTo>
                      <a:pt x="0" y="1479124"/>
                    </a:lnTo>
                    <a:lnTo>
                      <a:pt x="0" y="493049"/>
                    </a:lnTo>
                    <a:close/>
                  </a:path>
                </a:pathLst>
              </a:custGeom>
              <a:noFill/>
              <a:ln w="12100" cap="flat" cmpd="sng">
                <a:solidFill>
                  <a:srgbClr val="95C9DB"/>
                </a:solidFill>
                <a:prstDash val="solid"/>
                <a:round/>
                <a:headEnd type="none" w="sm" len="sm"/>
                <a:tailEnd type="none" w="sm" len="sm"/>
              </a:ln>
            </p:spPr>
            <p:txBody>
              <a:bodyPr spcFirstLastPara="1" wrap="square" lIns="0" tIns="0" rIns="0" bIns="0" anchor="t" anchorCtr="0">
                <a:noAutofit/>
              </a:bodyPr>
              <a:lstStyle/>
              <a:p>
                <a:pPr defTabSz="1512600">
                  <a:buClr>
                    <a:srgbClr val="000000"/>
                  </a:buClr>
                  <a:buSzPts val="1100"/>
                </a:pP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p:txBody>
          </p:sp>
          <p:sp>
            <p:nvSpPr>
              <p:cNvPr id="682" name="Google Shape;682;p46"/>
              <p:cNvSpPr/>
              <p:nvPr/>
            </p:nvSpPr>
            <p:spPr>
              <a:xfrm>
                <a:off x="4404367" y="1573494"/>
                <a:ext cx="1715134" cy="1972310"/>
              </a:xfrm>
              <a:custGeom>
                <a:avLst/>
                <a:gdLst/>
                <a:ahLst/>
                <a:cxnLst/>
                <a:rect l="l" t="t" r="r" b="b"/>
                <a:pathLst>
                  <a:path w="1715134" h="1972310" extrusionOk="0">
                    <a:moveTo>
                      <a:pt x="0" y="493049"/>
                    </a:moveTo>
                    <a:lnTo>
                      <a:pt x="857508" y="0"/>
                    </a:lnTo>
                    <a:lnTo>
                      <a:pt x="1715019" y="493049"/>
                    </a:lnTo>
                    <a:lnTo>
                      <a:pt x="1715019" y="1479127"/>
                    </a:lnTo>
                    <a:lnTo>
                      <a:pt x="857508" y="1972177"/>
                    </a:lnTo>
                    <a:lnTo>
                      <a:pt x="0" y="1479127"/>
                    </a:lnTo>
                    <a:lnTo>
                      <a:pt x="0" y="493049"/>
                    </a:lnTo>
                    <a:close/>
                  </a:path>
                </a:pathLst>
              </a:custGeom>
              <a:noFill/>
              <a:ln w="12100" cap="flat" cmpd="sng">
                <a:solidFill>
                  <a:srgbClr val="95C9DB"/>
                </a:solidFill>
                <a:prstDash val="solid"/>
                <a:round/>
                <a:headEnd type="none" w="sm" len="sm"/>
                <a:tailEnd type="none" w="sm" len="sm"/>
              </a:ln>
            </p:spPr>
            <p:txBody>
              <a:bodyPr spcFirstLastPara="1" wrap="square" lIns="0" tIns="0" rIns="0" bIns="0" anchor="t" anchorCtr="0">
                <a:noAutofit/>
              </a:bodyPr>
              <a:lstStyle/>
              <a:p>
                <a:pPr defTabSz="1512600">
                  <a:buClr>
                    <a:srgbClr val="000000"/>
                  </a:buClr>
                  <a:buSzPts val="1100"/>
                </a:pP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p:txBody>
          </p:sp>
          <p:sp>
            <p:nvSpPr>
              <p:cNvPr id="683" name="Google Shape;683;p46"/>
              <p:cNvSpPr txBox="1"/>
              <p:nvPr/>
            </p:nvSpPr>
            <p:spPr>
              <a:xfrm>
                <a:off x="3696646" y="3643529"/>
                <a:ext cx="1520700" cy="198000"/>
              </a:xfrm>
              <a:prstGeom prst="rect">
                <a:avLst/>
              </a:prstGeom>
              <a:noFill/>
              <a:ln>
                <a:noFill/>
              </a:ln>
            </p:spPr>
            <p:txBody>
              <a:bodyPr spcFirstLastPara="1" wrap="square" lIns="0" tIns="16542" rIns="0" bIns="0" anchor="t" anchorCtr="0">
                <a:noAutofit/>
              </a:bodyPr>
              <a:lstStyle/>
              <a:p>
                <a:pPr marL="21008" defTabSz="1512600">
                  <a:buClr>
                    <a:srgbClr val="000000"/>
                  </a:buClr>
                  <a:buSzPts val="900"/>
                </a:pPr>
                <a:r>
                  <a:rPr lang="ru" sz="1600" b="1" kern="0">
                    <a:solidFill>
                      <a:srgbClr val="0035BE"/>
                    </a:solidFill>
                    <a:latin typeface="Times New Roman" panose="02020603050405020304" pitchFamily="18" charset="0"/>
                    <a:ea typeface="Roboto"/>
                    <a:cs typeface="Times New Roman" panose="02020603050405020304" pitchFamily="18" charset="0"/>
                    <a:sym typeface="Roboto"/>
                  </a:rPr>
                  <a:t>ПРОФОРИЕНТАЦИЯ</a:t>
                </a: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p:txBody>
          </p:sp>
          <p:sp>
            <p:nvSpPr>
              <p:cNvPr id="684" name="Google Shape;684;p46"/>
              <p:cNvSpPr txBox="1"/>
              <p:nvPr/>
            </p:nvSpPr>
            <p:spPr>
              <a:xfrm>
                <a:off x="6497030" y="2021276"/>
                <a:ext cx="1617000" cy="1041300"/>
              </a:xfrm>
              <a:prstGeom prst="rect">
                <a:avLst/>
              </a:prstGeom>
              <a:noFill/>
              <a:ln>
                <a:noFill/>
              </a:ln>
            </p:spPr>
            <p:txBody>
              <a:bodyPr spcFirstLastPara="1" wrap="square" lIns="0" tIns="16542" rIns="0" bIns="0" anchor="t" anchorCtr="0">
                <a:noAutofit/>
              </a:bodyPr>
              <a:lstStyle/>
              <a:p>
                <a:pPr marL="21008" defTabSz="1512600">
                  <a:buClr>
                    <a:srgbClr val="000000"/>
                  </a:buClr>
                  <a:buSzPts val="900"/>
                </a:pPr>
                <a:r>
                  <a:rPr lang="ru" sz="1600" b="1" kern="0">
                    <a:solidFill>
                      <a:srgbClr val="0035BE"/>
                    </a:solidFill>
                    <a:latin typeface="Times New Roman" panose="02020603050405020304" pitchFamily="18" charset="0"/>
                    <a:ea typeface="Roboto"/>
                    <a:cs typeface="Times New Roman" panose="02020603050405020304" pitchFamily="18" charset="0"/>
                    <a:sym typeface="Roboto"/>
                  </a:rPr>
                  <a:t>МЫШЛЕНИЕ О БУДУЩЕМ</a:t>
                </a: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a:p>
                <a:pPr marL="21008" marR="987392" defTabSz="1512600">
                  <a:lnSpc>
                    <a:spcPct val="112200"/>
                  </a:lnSpc>
                  <a:spcBef>
                    <a:spcPts val="993"/>
                  </a:spcBef>
                  <a:buClr>
                    <a:srgbClr val="000000"/>
                  </a:buClr>
                  <a:buSzPts val="800"/>
                </a:pPr>
                <a:r>
                  <a:rPr lang="ru" sz="1600" kern="0">
                    <a:solidFill>
                      <a:srgbClr val="0035BE"/>
                    </a:solidFill>
                    <a:latin typeface="Times New Roman" panose="02020603050405020304" pitchFamily="18" charset="0"/>
                    <a:ea typeface="Roboto"/>
                    <a:cs typeface="Times New Roman" panose="02020603050405020304" pitchFamily="18" charset="0"/>
                    <a:sym typeface="Roboto"/>
                  </a:rPr>
                  <a:t>Rapid Foresight  RF 20.35</a:t>
                </a: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p:txBody>
          </p:sp>
          <p:sp>
            <p:nvSpPr>
              <p:cNvPr id="685" name="Google Shape;685;p46"/>
              <p:cNvSpPr txBox="1"/>
              <p:nvPr/>
            </p:nvSpPr>
            <p:spPr>
              <a:xfrm>
                <a:off x="4579802" y="2086095"/>
                <a:ext cx="1371300" cy="990000"/>
              </a:xfrm>
              <a:prstGeom prst="rect">
                <a:avLst/>
              </a:prstGeom>
              <a:noFill/>
              <a:ln>
                <a:noFill/>
              </a:ln>
            </p:spPr>
            <p:txBody>
              <a:bodyPr spcFirstLastPara="1" wrap="square" lIns="0" tIns="16542" rIns="0" bIns="0" anchor="t" anchorCtr="0">
                <a:noAutofit/>
              </a:bodyPr>
              <a:lstStyle/>
              <a:p>
                <a:pPr marL="42017" defTabSz="1512600">
                  <a:buClr>
                    <a:srgbClr val="000000"/>
                  </a:buClr>
                  <a:buSzPts val="900"/>
                </a:pPr>
                <a:r>
                  <a:rPr lang="ru" sz="1600" b="1" kern="0">
                    <a:solidFill>
                      <a:srgbClr val="0035BE"/>
                    </a:solidFill>
                    <a:latin typeface="Times New Roman" panose="02020603050405020304" pitchFamily="18" charset="0"/>
                    <a:ea typeface="Roboto"/>
                    <a:cs typeface="Times New Roman" panose="02020603050405020304" pitchFamily="18" charset="0"/>
                    <a:sym typeface="Roboto"/>
                  </a:rPr>
                  <a:t>КОМПЕТЕНЦИИ</a:t>
                </a: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a:p>
                <a:pPr marL="21008" defTabSz="1512600">
                  <a:lnSpc>
                    <a:spcPct val="112300"/>
                  </a:lnSpc>
                  <a:spcBef>
                    <a:spcPts val="993"/>
                  </a:spcBef>
                  <a:buClr>
                    <a:srgbClr val="000000"/>
                  </a:buClr>
                  <a:buSzPts val="800"/>
                </a:pPr>
                <a:r>
                  <a:rPr lang="ru" sz="1600" kern="0">
                    <a:solidFill>
                      <a:srgbClr val="0035BE"/>
                    </a:solidFill>
                    <a:latin typeface="Times New Roman" panose="02020603050405020304" pitchFamily="18" charset="0"/>
                    <a:ea typeface="Roboto"/>
                    <a:cs typeface="Times New Roman" panose="02020603050405020304" pitchFamily="18" charset="0"/>
                    <a:sym typeface="Roboto"/>
                  </a:rPr>
                  <a:t>Надпрофессиональные  навыки</a:t>
                </a: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a:p>
                <a:pPr marL="21008" marR="609242" defTabSz="1512600">
                  <a:lnSpc>
                    <a:spcPct val="112200"/>
                  </a:lnSpc>
                  <a:buClr>
                    <a:srgbClr val="000000"/>
                  </a:buClr>
                  <a:buSzPts val="800"/>
                </a:pPr>
                <a:r>
                  <a:rPr lang="ru" sz="1600" kern="0">
                    <a:solidFill>
                      <a:srgbClr val="0035BE"/>
                    </a:solidFill>
                    <a:latin typeface="Times New Roman" panose="02020603050405020304" pitchFamily="18" charset="0"/>
                    <a:ea typeface="Roboto"/>
                    <a:cs typeface="Times New Roman" panose="02020603050405020304" pitchFamily="18" charset="0"/>
                    <a:sym typeface="Roboto"/>
                  </a:rPr>
                  <a:t>Конструктор  компетенций</a:t>
                </a: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p:txBody>
          </p:sp>
          <p:sp>
            <p:nvSpPr>
              <p:cNvPr id="686" name="Google Shape;686;p46"/>
              <p:cNvSpPr txBox="1"/>
              <p:nvPr/>
            </p:nvSpPr>
            <p:spPr>
              <a:xfrm>
                <a:off x="4651113" y="5158193"/>
                <a:ext cx="1468500" cy="755700"/>
              </a:xfrm>
              <a:prstGeom prst="rect">
                <a:avLst/>
              </a:prstGeom>
              <a:noFill/>
              <a:ln>
                <a:noFill/>
              </a:ln>
            </p:spPr>
            <p:txBody>
              <a:bodyPr spcFirstLastPara="1" wrap="square" lIns="0" tIns="16542" rIns="0" bIns="0" anchor="t" anchorCtr="0">
                <a:noAutofit/>
              </a:bodyPr>
              <a:lstStyle/>
              <a:p>
                <a:pPr marL="21008" defTabSz="1512600">
                  <a:buClr>
                    <a:srgbClr val="000000"/>
                  </a:buClr>
                  <a:buSzPts val="800"/>
                </a:pPr>
                <a:r>
                  <a:rPr lang="ru" sz="1600" b="1" kern="0">
                    <a:solidFill>
                      <a:srgbClr val="0035BE"/>
                    </a:solidFill>
                    <a:latin typeface="Times New Roman" panose="02020603050405020304" pitchFamily="18" charset="0"/>
                    <a:ea typeface="Roboto"/>
                    <a:cs typeface="Times New Roman" panose="02020603050405020304" pitchFamily="18" charset="0"/>
                    <a:sym typeface="Roboto"/>
                  </a:rPr>
                  <a:t>ОБРАЗОВАТЕЛЬНЫЕ  ПРОГРАММЫ</a:t>
                </a: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a:p>
                <a:pPr marL="21008" marR="651259" defTabSz="1512600">
                  <a:lnSpc>
                    <a:spcPct val="112200"/>
                  </a:lnSpc>
                  <a:spcBef>
                    <a:spcPts val="827"/>
                  </a:spcBef>
                  <a:buClr>
                    <a:srgbClr val="000000"/>
                  </a:buClr>
                  <a:buSzPts val="800"/>
                </a:pPr>
                <a:r>
                  <a:rPr lang="ru" sz="1600" kern="0">
                    <a:solidFill>
                      <a:srgbClr val="0035BE"/>
                    </a:solidFill>
                    <a:latin typeface="Times New Roman" panose="02020603050405020304" pitchFamily="18" charset="0"/>
                    <a:ea typeface="Roboto"/>
                    <a:cs typeface="Times New Roman" panose="02020603050405020304" pitchFamily="18" charset="0"/>
                    <a:sym typeface="Roboto"/>
                  </a:rPr>
                  <a:t>Университеты, Школы, ТиПО</a:t>
                </a: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p:txBody>
          </p:sp>
          <p:sp>
            <p:nvSpPr>
              <p:cNvPr id="687" name="Google Shape;687;p46"/>
              <p:cNvSpPr txBox="1"/>
              <p:nvPr/>
            </p:nvSpPr>
            <p:spPr>
              <a:xfrm>
                <a:off x="6445785" y="5158193"/>
                <a:ext cx="1286700" cy="1134900"/>
              </a:xfrm>
              <a:prstGeom prst="rect">
                <a:avLst/>
              </a:prstGeom>
              <a:noFill/>
              <a:ln>
                <a:noFill/>
              </a:ln>
            </p:spPr>
            <p:txBody>
              <a:bodyPr spcFirstLastPara="1" wrap="square" lIns="0" tIns="16542" rIns="0" bIns="0" anchor="t" anchorCtr="0">
                <a:noAutofit/>
              </a:bodyPr>
              <a:lstStyle/>
              <a:p>
                <a:pPr marL="21008" marR="21008" defTabSz="1512600">
                  <a:buClr>
                    <a:srgbClr val="000000"/>
                  </a:buClr>
                  <a:buSzPts val="800"/>
                </a:pPr>
                <a:r>
                  <a:rPr lang="ru" sz="1600" b="1" kern="0">
                    <a:solidFill>
                      <a:srgbClr val="0035BE"/>
                    </a:solidFill>
                    <a:latin typeface="Times New Roman" panose="02020603050405020304" pitchFamily="18" charset="0"/>
                    <a:ea typeface="Roboto"/>
                    <a:cs typeface="Times New Roman" panose="02020603050405020304" pitchFamily="18" charset="0"/>
                    <a:sym typeface="Roboto"/>
                  </a:rPr>
                  <a:t>РЕГИОНАЛЬНАЯ  ПОЛИТИКА</a:t>
                </a: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a:p>
                <a:pPr marL="21008" defTabSz="1512600">
                  <a:lnSpc>
                    <a:spcPct val="112300"/>
                  </a:lnSpc>
                  <a:spcBef>
                    <a:spcPts val="827"/>
                  </a:spcBef>
                  <a:buClr>
                    <a:srgbClr val="000000"/>
                  </a:buClr>
                  <a:buSzPts val="800"/>
                </a:pPr>
                <a:r>
                  <a:rPr lang="ru" sz="1600" kern="0">
                    <a:solidFill>
                      <a:srgbClr val="0035BE"/>
                    </a:solidFill>
                    <a:latin typeface="Times New Roman" panose="02020603050405020304" pitchFamily="18" charset="0"/>
                    <a:ea typeface="Roboto"/>
                    <a:cs typeface="Times New Roman" panose="02020603050405020304" pitchFamily="18" charset="0"/>
                    <a:sym typeface="Roboto"/>
                  </a:rPr>
                  <a:t>Региональный Атлас  Карта центров  дополнительного  образования</a:t>
                </a: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p:txBody>
          </p:sp>
          <p:sp>
            <p:nvSpPr>
              <p:cNvPr id="688" name="Google Shape;688;p46"/>
              <p:cNvSpPr txBox="1"/>
              <p:nvPr/>
            </p:nvSpPr>
            <p:spPr>
              <a:xfrm>
                <a:off x="3711332" y="3964118"/>
                <a:ext cx="1383900" cy="540600"/>
              </a:xfrm>
              <a:prstGeom prst="rect">
                <a:avLst/>
              </a:prstGeom>
              <a:noFill/>
              <a:ln>
                <a:noFill/>
              </a:ln>
            </p:spPr>
            <p:txBody>
              <a:bodyPr spcFirstLastPara="1" wrap="square" lIns="0" tIns="14970" rIns="0" bIns="0" anchor="t" anchorCtr="0">
                <a:noAutofit/>
              </a:bodyPr>
              <a:lstStyle/>
              <a:p>
                <a:pPr marL="21008" defTabSz="1512600">
                  <a:lnSpc>
                    <a:spcPct val="112300"/>
                  </a:lnSpc>
                  <a:buClr>
                    <a:srgbClr val="000000"/>
                  </a:buClr>
                  <a:buSzPts val="800"/>
                </a:pPr>
                <a:r>
                  <a:rPr lang="ru" sz="1600" kern="0">
                    <a:solidFill>
                      <a:srgbClr val="0035BE"/>
                    </a:solidFill>
                    <a:latin typeface="Times New Roman" panose="02020603050405020304" pitchFamily="18" charset="0"/>
                    <a:ea typeface="Roboto"/>
                    <a:cs typeface="Times New Roman" panose="02020603050405020304" pitchFamily="18" charset="0"/>
                    <a:sym typeface="Roboto"/>
                  </a:rPr>
                  <a:t>Мир профессий будущего  Открытые уроки. Игры</a:t>
                </a: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p:txBody>
          </p:sp>
          <p:sp>
            <p:nvSpPr>
              <p:cNvPr id="689" name="Google Shape;689;p46"/>
              <p:cNvSpPr txBox="1"/>
              <p:nvPr/>
            </p:nvSpPr>
            <p:spPr>
              <a:xfrm>
                <a:off x="7301591" y="3545804"/>
                <a:ext cx="1380900" cy="1108200"/>
              </a:xfrm>
              <a:prstGeom prst="rect">
                <a:avLst/>
              </a:prstGeom>
              <a:noFill/>
              <a:ln>
                <a:noFill/>
              </a:ln>
            </p:spPr>
            <p:txBody>
              <a:bodyPr spcFirstLastPara="1" wrap="square" lIns="0" tIns="16542" rIns="0" bIns="0" anchor="t" anchorCtr="0">
                <a:noAutofit/>
              </a:bodyPr>
              <a:lstStyle/>
              <a:p>
                <a:pPr marL="21008" marR="168067" defTabSz="1512600">
                  <a:buClr>
                    <a:srgbClr val="000000"/>
                  </a:buClr>
                  <a:buSzPts val="700"/>
                </a:pPr>
                <a:r>
                  <a:rPr lang="ru" sz="1600" b="1" kern="0">
                    <a:solidFill>
                      <a:srgbClr val="0035BE"/>
                    </a:solidFill>
                    <a:latin typeface="Times New Roman" panose="02020603050405020304" pitchFamily="18" charset="0"/>
                    <a:ea typeface="Roboto"/>
                    <a:cs typeface="Times New Roman" panose="02020603050405020304" pitchFamily="18" charset="0"/>
                    <a:sym typeface="Roboto"/>
                  </a:rPr>
                  <a:t>МЕЖДУНАРОДНАЯ  ПОВЕСТКА</a:t>
                </a: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a:p>
                <a:pPr marL="42017" defTabSz="1512600">
                  <a:lnSpc>
                    <a:spcPct val="112200"/>
                  </a:lnSpc>
                  <a:spcBef>
                    <a:spcPts val="496"/>
                  </a:spcBef>
                  <a:buClr>
                    <a:srgbClr val="000000"/>
                  </a:buClr>
                  <a:buSzPts val="800"/>
                </a:pPr>
                <a:r>
                  <a:rPr lang="ru" sz="1600" kern="0">
                    <a:solidFill>
                      <a:srgbClr val="0035BE"/>
                    </a:solidFill>
                    <a:latin typeface="Times New Roman" panose="02020603050405020304" pitchFamily="18" charset="0"/>
                    <a:ea typeface="Roboto"/>
                    <a:cs typeface="Times New Roman" panose="02020603050405020304" pitchFamily="18" charset="0"/>
                    <a:sym typeface="Roboto"/>
                  </a:rPr>
                  <a:t>Skills Technology Foresight  Future Skills</a:t>
                </a: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a:p>
                <a:pPr marL="42017" defTabSz="1512600">
                  <a:spcBef>
                    <a:spcPts val="165"/>
                  </a:spcBef>
                  <a:buClr>
                    <a:srgbClr val="000000"/>
                  </a:buClr>
                  <a:buSzPts val="800"/>
                </a:pPr>
                <a:r>
                  <a:rPr lang="ru" sz="1600" kern="0">
                    <a:solidFill>
                      <a:srgbClr val="0035BE"/>
                    </a:solidFill>
                    <a:latin typeface="Times New Roman" panose="02020603050405020304" pitchFamily="18" charset="0"/>
                    <a:ea typeface="Roboto"/>
                    <a:cs typeface="Times New Roman" panose="02020603050405020304" pitchFamily="18" charset="0"/>
                    <a:sym typeface="Roboto"/>
                  </a:rPr>
                  <a:t>Davos of Skills</a:t>
                </a:r>
                <a:endParaRPr sz="1600" kern="0">
                  <a:solidFill>
                    <a:srgbClr val="0035BE"/>
                  </a:solidFill>
                  <a:latin typeface="Times New Roman" panose="02020603050405020304" pitchFamily="18" charset="0"/>
                  <a:ea typeface="Roboto"/>
                  <a:cs typeface="Times New Roman" panose="02020603050405020304" pitchFamily="18" charset="0"/>
                  <a:sym typeface="Roboto"/>
                </a:endParaRPr>
              </a:p>
            </p:txBody>
          </p:sp>
        </p:grpSp>
      </p:grpSp>
      <p:pic>
        <p:nvPicPr>
          <p:cNvPr id="690" name="Google Shape;690;p46" descr="C:\Users\admin\Desktop\1452685987-ISeAkAW6l8s.jpg"/>
          <p:cNvPicPr preferRelativeResize="0"/>
          <p:nvPr/>
        </p:nvPicPr>
        <p:blipFill rotWithShape="1">
          <a:blip r:embed="rId4">
            <a:alphaModFix/>
          </a:blip>
          <a:srcRect/>
          <a:stretch/>
        </p:blipFill>
        <p:spPr>
          <a:xfrm>
            <a:off x="13263487" y="1912112"/>
            <a:ext cx="1542160" cy="1457270"/>
          </a:xfrm>
          <a:prstGeom prst="rect">
            <a:avLst/>
          </a:prstGeom>
          <a:noFill/>
          <a:ln>
            <a:noFill/>
          </a:ln>
        </p:spPr>
      </p:pic>
      <p:pic>
        <p:nvPicPr>
          <p:cNvPr id="691" name="Google Shape;691;p46" descr="C:\Users\admin\Desktop\ASI_logo_short.png"/>
          <p:cNvPicPr preferRelativeResize="0"/>
          <p:nvPr/>
        </p:nvPicPr>
        <p:blipFill rotWithShape="1">
          <a:blip r:embed="rId5">
            <a:alphaModFix/>
          </a:blip>
          <a:srcRect/>
          <a:stretch/>
        </p:blipFill>
        <p:spPr>
          <a:xfrm>
            <a:off x="13147477" y="3712985"/>
            <a:ext cx="1750717" cy="828488"/>
          </a:xfrm>
          <a:prstGeom prst="rect">
            <a:avLst/>
          </a:prstGeom>
          <a:noFill/>
          <a:ln>
            <a:noFill/>
          </a:ln>
        </p:spPr>
      </p:pic>
      <p:pic>
        <p:nvPicPr>
          <p:cNvPr id="692" name="Google Shape;692;p46" descr="Image result for erg 25"/>
          <p:cNvPicPr preferRelativeResize="0"/>
          <p:nvPr/>
        </p:nvPicPr>
        <p:blipFill rotWithShape="1">
          <a:blip r:embed="rId6">
            <a:alphaModFix/>
          </a:blip>
          <a:srcRect/>
          <a:stretch/>
        </p:blipFill>
        <p:spPr>
          <a:xfrm>
            <a:off x="13263489" y="442687"/>
            <a:ext cx="1542158" cy="896954"/>
          </a:xfrm>
          <a:prstGeom prst="rect">
            <a:avLst/>
          </a:prstGeom>
          <a:noFill/>
          <a:ln>
            <a:noFill/>
          </a:ln>
        </p:spPr>
      </p:pic>
      <p:pic>
        <p:nvPicPr>
          <p:cNvPr id="27" name="Picture 26">
            <a:extLst>
              <a:ext uri="{FF2B5EF4-FFF2-40B4-BE49-F238E27FC236}">
                <a16:creationId xmlns:a16="http://schemas.microsoft.com/office/drawing/2014/main" id="{9CE8F8BE-5E5B-4D5F-99A4-2A0606333DD1}"/>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7873" t="44462" r="8000" b="44055"/>
          <a:stretch/>
        </p:blipFill>
        <p:spPr>
          <a:xfrm>
            <a:off x="12757069" y="1483829"/>
            <a:ext cx="2081276" cy="284095"/>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923"/>
        <p:cNvGrpSpPr/>
        <p:nvPr/>
      </p:nvGrpSpPr>
      <p:grpSpPr>
        <a:xfrm>
          <a:off x="0" y="0"/>
          <a:ext cx="0" cy="0"/>
          <a:chOff x="0" y="0"/>
          <a:chExt cx="0" cy="0"/>
        </a:xfrm>
      </p:grpSpPr>
      <p:sp>
        <p:nvSpPr>
          <p:cNvPr id="1924" name="Google Shape;1924;p133"/>
          <p:cNvSpPr/>
          <p:nvPr/>
        </p:nvSpPr>
        <p:spPr>
          <a:xfrm>
            <a:off x="6520182" y="1467329"/>
            <a:ext cx="8356354" cy="695246"/>
          </a:xfrm>
          <a:prstGeom prst="rect">
            <a:avLst/>
          </a:prstGeom>
          <a:noFill/>
          <a:ln>
            <a:noFill/>
          </a:ln>
        </p:spPr>
        <p:txBody>
          <a:bodyPr spcFirstLastPara="1" wrap="square" lIns="31677" tIns="31677" rIns="31677" bIns="31677" anchor="t" anchorCtr="0">
            <a:noAutofit/>
          </a:bodyPr>
          <a:lstStyle/>
          <a:p>
            <a:pPr defTabSz="1512600">
              <a:buClr>
                <a:srgbClr val="000000"/>
              </a:buClr>
              <a:buSzPts val="1500"/>
              <a:defRPr/>
            </a:pPr>
            <a:r>
              <a:rPr lang="ru" sz="1985" b="1" u="sng" kern="0" dirty="0">
                <a:solidFill>
                  <a:srgbClr val="1640DD"/>
                </a:solidFill>
                <a:latin typeface="Roboto Condensed"/>
                <a:ea typeface="Roboto Condensed"/>
                <a:cs typeface="Roboto Condensed"/>
                <a:sym typeface="Roboto Condensed"/>
              </a:rPr>
              <a:t> </a:t>
            </a:r>
            <a:endParaRPr sz="1985" b="1" u="sng" kern="0" dirty="0">
              <a:solidFill>
                <a:srgbClr val="1640DD"/>
              </a:solidFill>
              <a:latin typeface="Roboto Condensed"/>
              <a:ea typeface="Roboto Condensed"/>
              <a:cs typeface="Roboto Condensed"/>
              <a:sym typeface="Roboto Condensed"/>
            </a:endParaRPr>
          </a:p>
          <a:p>
            <a:pPr algn="ctr" defTabSz="1512600">
              <a:buClr>
                <a:srgbClr val="000000"/>
              </a:buClr>
              <a:buSzPts val="1500"/>
              <a:defRPr/>
            </a:pPr>
            <a:r>
              <a:rPr lang="ru" sz="2481" b="1" u="sng" kern="0" dirty="0">
                <a:solidFill>
                  <a:srgbClr val="000000"/>
                </a:solidFill>
                <a:latin typeface="Roboto Condensed"/>
                <a:ea typeface="Roboto Condensed"/>
                <a:cs typeface="Roboto Condensed"/>
                <a:sym typeface="Roboto Condensed"/>
              </a:rPr>
              <a:t>ПЛАН ДЕЙСТВИЙ</a:t>
            </a:r>
            <a:endParaRPr sz="2481" b="1" u="sng" kern="0" dirty="0">
              <a:solidFill>
                <a:srgbClr val="000000"/>
              </a:solidFill>
              <a:latin typeface="Roboto Condensed"/>
              <a:ea typeface="Roboto Condensed"/>
              <a:cs typeface="Roboto Condensed"/>
              <a:sym typeface="Roboto Condensed"/>
            </a:endParaRPr>
          </a:p>
          <a:p>
            <a:pPr algn="ctr" defTabSz="1512600">
              <a:buClr>
                <a:srgbClr val="000000"/>
              </a:buClr>
              <a:buSzPts val="1500"/>
              <a:defRPr/>
            </a:pPr>
            <a:endParaRPr sz="2481" u="sng" kern="0" dirty="0">
              <a:solidFill>
                <a:srgbClr val="000000"/>
              </a:solidFill>
              <a:latin typeface="Roboto Condensed Light"/>
              <a:ea typeface="Roboto Condensed Light"/>
              <a:cs typeface="Roboto Condensed Light"/>
              <a:sym typeface="Roboto Condensed Light"/>
            </a:endParaRPr>
          </a:p>
          <a:p>
            <a:pPr algn="ctr" defTabSz="1512600">
              <a:buClr>
                <a:srgbClr val="000000"/>
              </a:buClr>
              <a:buSzPts val="1500"/>
              <a:defRPr/>
            </a:pPr>
            <a:r>
              <a:rPr lang="ru" sz="2481" kern="0" dirty="0">
                <a:solidFill>
                  <a:srgbClr val="11151A"/>
                </a:solidFill>
                <a:latin typeface="Roboto Condensed Light"/>
                <a:ea typeface="Roboto Condensed Light"/>
                <a:cs typeface="Roboto Condensed Light"/>
                <a:sym typeface="Roboto Condensed Light"/>
              </a:rPr>
              <a:t>по реализации предвыборной программы </a:t>
            </a:r>
            <a:endParaRPr sz="2481" kern="0" dirty="0">
              <a:solidFill>
                <a:srgbClr val="11151A"/>
              </a:solidFill>
              <a:latin typeface="Roboto Condensed Light"/>
              <a:ea typeface="Roboto Condensed Light"/>
              <a:cs typeface="Roboto Condensed Light"/>
              <a:sym typeface="Roboto Condensed Light"/>
            </a:endParaRPr>
          </a:p>
          <a:p>
            <a:pPr algn="ctr" defTabSz="1512600">
              <a:buClr>
                <a:srgbClr val="000000"/>
              </a:buClr>
              <a:buSzPts val="1500"/>
              <a:defRPr/>
            </a:pPr>
            <a:r>
              <a:rPr lang="ru" sz="2481" kern="0" dirty="0">
                <a:solidFill>
                  <a:srgbClr val="11151A"/>
                </a:solidFill>
                <a:latin typeface="Roboto Condensed Light"/>
                <a:ea typeface="Roboto Condensed Light"/>
                <a:cs typeface="Roboto Condensed Light"/>
                <a:sym typeface="Roboto Condensed Light"/>
              </a:rPr>
              <a:t>Президента Республики Казахстан</a:t>
            </a:r>
            <a:endParaRPr sz="2481" kern="0" dirty="0">
              <a:solidFill>
                <a:srgbClr val="11151A"/>
              </a:solidFill>
              <a:latin typeface="Roboto Condensed Light"/>
              <a:ea typeface="Roboto Condensed Light"/>
              <a:cs typeface="Roboto Condensed Light"/>
              <a:sym typeface="Roboto Condensed Light"/>
            </a:endParaRPr>
          </a:p>
          <a:p>
            <a:pPr algn="ctr" defTabSz="1512600">
              <a:buClr>
                <a:srgbClr val="000000"/>
              </a:buClr>
              <a:buSzPts val="1500"/>
              <a:defRPr/>
            </a:pPr>
            <a:r>
              <a:rPr lang="ru" sz="2481" kern="0" dirty="0">
                <a:solidFill>
                  <a:srgbClr val="11151A"/>
                </a:solidFill>
                <a:latin typeface="Roboto Condensed Light"/>
                <a:ea typeface="Roboto Condensed Light"/>
                <a:cs typeface="Roboto Condensed Light"/>
                <a:sym typeface="Roboto Condensed Light"/>
              </a:rPr>
              <a:t>«Благополучие для всех! Преемственность. Справедливость. </a:t>
            </a:r>
            <a:endParaRPr sz="2481" kern="0" dirty="0">
              <a:solidFill>
                <a:srgbClr val="11151A"/>
              </a:solidFill>
              <a:latin typeface="Roboto Condensed Light"/>
              <a:ea typeface="Roboto Condensed Light"/>
              <a:cs typeface="Roboto Condensed Light"/>
              <a:sym typeface="Roboto Condensed Light"/>
            </a:endParaRPr>
          </a:p>
          <a:p>
            <a:pPr algn="ctr" defTabSz="1512600">
              <a:buClr>
                <a:srgbClr val="000000"/>
              </a:buClr>
              <a:buSzPts val="1500"/>
              <a:defRPr/>
            </a:pPr>
            <a:r>
              <a:rPr lang="ru" sz="2481" kern="0" dirty="0">
                <a:solidFill>
                  <a:srgbClr val="11151A"/>
                </a:solidFill>
                <a:latin typeface="Roboto Condensed Light"/>
                <a:ea typeface="Roboto Condensed Light"/>
                <a:cs typeface="Roboto Condensed Light"/>
                <a:sym typeface="Roboto Condensed Light"/>
              </a:rPr>
              <a:t>Прогресс» и предложений, полученных в ходе общенациональной акции «Бірге»</a:t>
            </a:r>
            <a:endParaRPr sz="2481" kern="0" dirty="0">
              <a:solidFill>
                <a:srgbClr val="11151A"/>
              </a:solidFill>
              <a:latin typeface="Roboto Condensed Light"/>
              <a:ea typeface="Roboto Condensed Light"/>
              <a:cs typeface="Roboto Condensed Light"/>
              <a:sym typeface="Roboto Condensed Light"/>
            </a:endParaRPr>
          </a:p>
        </p:txBody>
      </p:sp>
      <p:pic>
        <p:nvPicPr>
          <p:cNvPr id="1925" name="Google Shape;1925;p133"/>
          <p:cNvPicPr preferRelativeResize="0"/>
          <p:nvPr/>
        </p:nvPicPr>
        <p:blipFill>
          <a:blip r:embed="rId3">
            <a:alphaModFix/>
          </a:blip>
          <a:stretch>
            <a:fillRect/>
          </a:stretch>
        </p:blipFill>
        <p:spPr>
          <a:xfrm>
            <a:off x="933450" y="1457283"/>
            <a:ext cx="4818808" cy="3700847"/>
          </a:xfrm>
          <a:prstGeom prst="rect">
            <a:avLst/>
          </a:prstGeom>
          <a:noFill/>
          <a:ln>
            <a:noFill/>
          </a:ln>
        </p:spPr>
      </p:pic>
      <p:sp>
        <p:nvSpPr>
          <p:cNvPr id="1926" name="Google Shape;1926;p133"/>
          <p:cNvSpPr/>
          <p:nvPr/>
        </p:nvSpPr>
        <p:spPr>
          <a:xfrm>
            <a:off x="6953644" y="4508500"/>
            <a:ext cx="7489405" cy="5153021"/>
          </a:xfrm>
          <a:prstGeom prst="rect">
            <a:avLst/>
          </a:prstGeom>
          <a:solidFill>
            <a:srgbClr val="FFFFFF"/>
          </a:solidFill>
          <a:ln w="9525" cap="flat" cmpd="sng">
            <a:solidFill>
              <a:srgbClr val="F2F2F2">
                <a:alpha val="98820"/>
              </a:srgbClr>
            </a:solidFill>
            <a:prstDash val="solid"/>
            <a:round/>
            <a:headEnd type="none" w="sm" len="sm"/>
            <a:tailEnd type="none" w="sm" len="sm"/>
          </a:ln>
          <a:effectLst>
            <a:outerShdw blurRad="127000" dist="127000" dir="2700000" algn="tl" rotWithShape="0">
              <a:srgbClr val="000000">
                <a:alpha val="4710"/>
              </a:srgbClr>
            </a:outerShdw>
          </a:effectLst>
        </p:spPr>
        <p:txBody>
          <a:bodyPr spcFirstLastPara="1" wrap="square" lIns="0" tIns="46193" rIns="92385" bIns="46193" anchor="ctr" anchorCtr="0">
            <a:noAutofit/>
          </a:bodyPr>
          <a:lstStyle/>
          <a:p>
            <a:pPr defTabSz="1512600">
              <a:buClr>
                <a:srgbClr val="000000"/>
              </a:buClr>
              <a:defRPr/>
            </a:pPr>
            <a:endParaRPr sz="1489" kern="0">
              <a:solidFill>
                <a:srgbClr val="000000"/>
              </a:solidFill>
              <a:latin typeface="Roboto Light"/>
              <a:ea typeface="Roboto Light"/>
              <a:cs typeface="Roboto Light"/>
              <a:sym typeface="Roboto Light"/>
            </a:endParaRPr>
          </a:p>
          <a:p>
            <a:pPr defTabSz="1512600">
              <a:buClr>
                <a:srgbClr val="000000"/>
              </a:buClr>
              <a:defRPr/>
            </a:pPr>
            <a:endParaRPr sz="1489" kern="0">
              <a:solidFill>
                <a:srgbClr val="000000"/>
              </a:solidFill>
              <a:latin typeface="Roboto Light"/>
              <a:ea typeface="Roboto Light"/>
              <a:cs typeface="Roboto Light"/>
              <a:sym typeface="Roboto Light"/>
            </a:endParaRPr>
          </a:p>
          <a:p>
            <a:pPr defTabSz="1512600">
              <a:buClr>
                <a:srgbClr val="000000"/>
              </a:buClr>
              <a:defRPr/>
            </a:pPr>
            <a:endParaRPr sz="1489" kern="0">
              <a:solidFill>
                <a:srgbClr val="000000"/>
              </a:solidFill>
              <a:latin typeface="Roboto Light"/>
              <a:ea typeface="Roboto Light"/>
              <a:cs typeface="Roboto Light"/>
              <a:sym typeface="Roboto Light"/>
            </a:endParaRPr>
          </a:p>
          <a:p>
            <a:pPr defTabSz="1512600">
              <a:buClr>
                <a:srgbClr val="000000"/>
              </a:buClr>
              <a:defRPr/>
            </a:pPr>
            <a:endParaRPr sz="1489" kern="0">
              <a:solidFill>
                <a:srgbClr val="000000"/>
              </a:solidFill>
              <a:latin typeface="Roboto Light"/>
              <a:ea typeface="Roboto Light"/>
              <a:cs typeface="Roboto Light"/>
              <a:sym typeface="Roboto Light"/>
            </a:endParaRPr>
          </a:p>
        </p:txBody>
      </p:sp>
      <p:sp>
        <p:nvSpPr>
          <p:cNvPr id="1927" name="Google Shape;1927;p133"/>
          <p:cNvSpPr/>
          <p:nvPr/>
        </p:nvSpPr>
        <p:spPr>
          <a:xfrm>
            <a:off x="6989374" y="9603956"/>
            <a:ext cx="7453675" cy="115130"/>
          </a:xfrm>
          <a:prstGeom prst="rect">
            <a:avLst/>
          </a:prstGeom>
          <a:solidFill>
            <a:srgbClr val="1C45DF"/>
          </a:solidFill>
          <a:ln>
            <a:noFill/>
          </a:ln>
          <a:effectLst>
            <a:outerShdw blurRad="50800" dist="38100" dir="5400000" algn="t" rotWithShape="0">
              <a:srgbClr val="000000">
                <a:alpha val="4710"/>
              </a:srgbClr>
            </a:outerShdw>
          </a:effectLst>
        </p:spPr>
        <p:txBody>
          <a:bodyPr spcFirstLastPara="1" wrap="square" lIns="123153" tIns="61576" rIns="123153" bIns="61576" anchor="ctr" anchorCtr="0">
            <a:noAutofit/>
          </a:bodyPr>
          <a:lstStyle/>
          <a:p>
            <a:pPr algn="ctr" defTabSz="1512600">
              <a:buClr>
                <a:srgbClr val="000000"/>
              </a:buClr>
              <a:defRPr/>
            </a:pPr>
            <a:endParaRPr sz="993" kern="0">
              <a:solidFill>
                <a:srgbClr val="FFFFFF"/>
              </a:solidFill>
              <a:latin typeface="Arial"/>
              <a:ea typeface="Arial"/>
              <a:cs typeface="Arial"/>
              <a:sym typeface="Arial"/>
            </a:endParaRPr>
          </a:p>
          <a:p>
            <a:pPr algn="ctr" defTabSz="1512600">
              <a:buClr>
                <a:srgbClr val="000000"/>
              </a:buClr>
              <a:defRPr/>
            </a:pPr>
            <a:endParaRPr sz="993" kern="0">
              <a:solidFill>
                <a:srgbClr val="FFFFFF"/>
              </a:solidFill>
              <a:latin typeface="Arial"/>
              <a:ea typeface="Arial"/>
              <a:cs typeface="Arial"/>
              <a:sym typeface="Arial"/>
            </a:endParaRPr>
          </a:p>
          <a:p>
            <a:pPr algn="ctr" defTabSz="1512600">
              <a:buClr>
                <a:srgbClr val="000000"/>
              </a:buClr>
              <a:defRPr/>
            </a:pPr>
            <a:endParaRPr sz="993" kern="0">
              <a:solidFill>
                <a:srgbClr val="FFFFFF"/>
              </a:solidFill>
              <a:latin typeface="Arial"/>
              <a:ea typeface="Arial"/>
              <a:cs typeface="Arial"/>
              <a:sym typeface="Arial"/>
            </a:endParaRPr>
          </a:p>
          <a:p>
            <a:pPr algn="ctr" defTabSz="1512600">
              <a:buClr>
                <a:srgbClr val="000000"/>
              </a:buClr>
              <a:defRPr/>
            </a:pPr>
            <a:endParaRPr sz="993" kern="0">
              <a:solidFill>
                <a:srgbClr val="FFFFFF"/>
              </a:solidFill>
              <a:latin typeface="Arial"/>
              <a:ea typeface="Arial"/>
              <a:cs typeface="Arial"/>
              <a:sym typeface="Arial"/>
            </a:endParaRPr>
          </a:p>
        </p:txBody>
      </p:sp>
      <p:sp>
        <p:nvSpPr>
          <p:cNvPr id="1928" name="Google Shape;1928;p133"/>
          <p:cNvSpPr/>
          <p:nvPr/>
        </p:nvSpPr>
        <p:spPr>
          <a:xfrm>
            <a:off x="6520169" y="4692504"/>
            <a:ext cx="8356354" cy="695246"/>
          </a:xfrm>
          <a:prstGeom prst="rect">
            <a:avLst/>
          </a:prstGeom>
          <a:noFill/>
          <a:ln>
            <a:noFill/>
          </a:ln>
        </p:spPr>
        <p:txBody>
          <a:bodyPr spcFirstLastPara="1" wrap="square" lIns="31677" tIns="31677" rIns="31677" bIns="31677" anchor="t" anchorCtr="0">
            <a:noAutofit/>
          </a:bodyPr>
          <a:lstStyle/>
          <a:p>
            <a:pPr algn="ctr" defTabSz="1512600">
              <a:buClr>
                <a:srgbClr val="000000"/>
              </a:buClr>
              <a:buSzPts val="1500"/>
              <a:defRPr/>
            </a:pPr>
            <a:r>
              <a:rPr lang="ru" sz="2481" b="1" kern="0" dirty="0">
                <a:solidFill>
                  <a:srgbClr val="11151A"/>
                </a:solidFill>
                <a:latin typeface="Roboto Condensed"/>
                <a:ea typeface="Roboto Condensed"/>
                <a:cs typeface="Roboto Condensed"/>
                <a:sym typeface="Roboto Condensed"/>
              </a:rPr>
              <a:t>Пункт 39</a:t>
            </a:r>
            <a:endParaRPr sz="2481" b="1" kern="0" dirty="0">
              <a:solidFill>
                <a:srgbClr val="11151A"/>
              </a:solidFill>
              <a:latin typeface="Roboto Condensed"/>
              <a:ea typeface="Roboto Condensed"/>
              <a:cs typeface="Roboto Condensed"/>
              <a:sym typeface="Roboto Condensed"/>
            </a:endParaRPr>
          </a:p>
          <a:p>
            <a:pPr algn="ctr" defTabSz="1512600">
              <a:buClr>
                <a:srgbClr val="000000"/>
              </a:buClr>
              <a:buSzPts val="1500"/>
              <a:defRPr/>
            </a:pPr>
            <a:endParaRPr sz="2481" kern="0" dirty="0">
              <a:solidFill>
                <a:srgbClr val="11151A"/>
              </a:solidFill>
              <a:latin typeface="Roboto Condensed Light"/>
              <a:ea typeface="Roboto Condensed Light"/>
              <a:cs typeface="Roboto Condensed Light"/>
              <a:sym typeface="Roboto Condensed Light"/>
            </a:endParaRPr>
          </a:p>
          <a:p>
            <a:pPr algn="ctr" defTabSz="1512600">
              <a:buClr>
                <a:srgbClr val="000000"/>
              </a:buClr>
              <a:buSzPts val="1500"/>
              <a:defRPr/>
            </a:pPr>
            <a:r>
              <a:rPr lang="ru" sz="2647" kern="0" dirty="0">
                <a:solidFill>
                  <a:srgbClr val="11151A"/>
                </a:solidFill>
                <a:latin typeface="Roboto Condensed Light"/>
                <a:ea typeface="Roboto Condensed Light"/>
                <a:cs typeface="Roboto Condensed Light"/>
                <a:sym typeface="Roboto Condensed Light"/>
              </a:rPr>
              <a:t>  </a:t>
            </a:r>
            <a:r>
              <a:rPr lang="ru" sz="2647" b="1" kern="0" dirty="0">
                <a:solidFill>
                  <a:srgbClr val="980000"/>
                </a:solidFill>
                <a:latin typeface="Roboto Condensed"/>
                <a:ea typeface="Roboto Condensed"/>
                <a:cs typeface="Roboto Condensed"/>
                <a:sym typeface="Roboto Condensed"/>
              </a:rPr>
              <a:t>Разработка Атласа новых профессий и </a:t>
            </a:r>
            <a:endParaRPr sz="2647" b="1" kern="0" dirty="0">
              <a:solidFill>
                <a:srgbClr val="980000"/>
              </a:solidFill>
              <a:latin typeface="Roboto Condensed"/>
              <a:ea typeface="Roboto Condensed"/>
              <a:cs typeface="Roboto Condensed"/>
              <a:sym typeface="Roboto Condensed"/>
            </a:endParaRPr>
          </a:p>
          <a:p>
            <a:pPr algn="ctr" defTabSz="1512600">
              <a:buClr>
                <a:srgbClr val="000000"/>
              </a:buClr>
              <a:buSzPts val="1500"/>
              <a:defRPr/>
            </a:pPr>
            <a:r>
              <a:rPr lang="ru" sz="2647" b="1" kern="0" dirty="0">
                <a:solidFill>
                  <a:srgbClr val="980000"/>
                </a:solidFill>
                <a:latin typeface="Roboto Condensed"/>
                <a:ea typeface="Roboto Condensed"/>
                <a:cs typeface="Roboto Condensed"/>
                <a:sym typeface="Roboto Condensed"/>
              </a:rPr>
              <a:t>компетенций, востребованных на рынке труда</a:t>
            </a:r>
            <a:endParaRPr sz="2647" b="1" kern="0" dirty="0">
              <a:solidFill>
                <a:srgbClr val="980000"/>
              </a:solidFill>
              <a:latin typeface="Roboto Condensed"/>
              <a:ea typeface="Roboto Condensed"/>
              <a:cs typeface="Roboto Condensed"/>
              <a:sym typeface="Roboto Condensed"/>
            </a:endParaRPr>
          </a:p>
          <a:p>
            <a:pPr algn="ctr" defTabSz="1512600">
              <a:buClr>
                <a:srgbClr val="000000"/>
              </a:buClr>
              <a:buSzPts val="1500"/>
              <a:defRPr/>
            </a:pPr>
            <a:endParaRPr sz="2647" kern="0" dirty="0">
              <a:solidFill>
                <a:srgbClr val="11151A"/>
              </a:solidFill>
              <a:latin typeface="Roboto Condensed Light"/>
              <a:ea typeface="Roboto Condensed Light"/>
              <a:cs typeface="Roboto Condensed Light"/>
              <a:sym typeface="Roboto Condensed Light"/>
            </a:endParaRPr>
          </a:p>
          <a:p>
            <a:pPr algn="ctr" defTabSz="1512600">
              <a:buClr>
                <a:srgbClr val="000000"/>
              </a:buClr>
              <a:buSzPts val="1500"/>
              <a:defRPr/>
            </a:pPr>
            <a:r>
              <a:rPr lang="ru" sz="2481" kern="0" dirty="0">
                <a:solidFill>
                  <a:srgbClr val="11151A"/>
                </a:solidFill>
                <a:latin typeface="Roboto Condensed Light"/>
                <a:ea typeface="Roboto Condensed Light"/>
                <a:cs typeface="Roboto Condensed Light"/>
                <a:sym typeface="Roboto Condensed Light"/>
              </a:rPr>
              <a:t>Приказ МТСЗН</a:t>
            </a:r>
            <a:endParaRPr sz="2481" kern="0" dirty="0">
              <a:solidFill>
                <a:srgbClr val="11151A"/>
              </a:solidFill>
              <a:latin typeface="Roboto Condensed Light"/>
              <a:ea typeface="Roboto Condensed Light"/>
              <a:cs typeface="Roboto Condensed Light"/>
              <a:sym typeface="Roboto Condensed Light"/>
            </a:endParaRPr>
          </a:p>
          <a:p>
            <a:pPr algn="ctr" defTabSz="1512600">
              <a:buClr>
                <a:srgbClr val="000000"/>
              </a:buClr>
              <a:buSzPts val="1500"/>
              <a:defRPr/>
            </a:pPr>
            <a:endParaRPr sz="2481" kern="0" dirty="0">
              <a:solidFill>
                <a:srgbClr val="11151A"/>
              </a:solidFill>
              <a:latin typeface="Roboto Condensed Light"/>
              <a:ea typeface="Roboto Condensed Light"/>
              <a:cs typeface="Roboto Condensed Light"/>
              <a:sym typeface="Roboto Condensed Light"/>
            </a:endParaRPr>
          </a:p>
          <a:p>
            <a:pPr algn="ctr" defTabSz="1512600">
              <a:buClr>
                <a:srgbClr val="000000"/>
              </a:buClr>
              <a:buSzPts val="1500"/>
              <a:defRPr/>
            </a:pPr>
            <a:r>
              <a:rPr lang="ru" sz="2481" kern="0" dirty="0">
                <a:solidFill>
                  <a:srgbClr val="11151A"/>
                </a:solidFill>
                <a:latin typeface="Roboto Condensed Light"/>
                <a:ea typeface="Roboto Condensed Light"/>
                <a:cs typeface="Roboto Condensed Light"/>
                <a:sym typeface="Roboto Condensed Light"/>
              </a:rPr>
              <a:t>МТСЗН, МИИР, МОН, </a:t>
            </a:r>
            <a:endParaRPr sz="2481" kern="0" dirty="0">
              <a:solidFill>
                <a:srgbClr val="11151A"/>
              </a:solidFill>
              <a:latin typeface="Roboto Condensed Light"/>
              <a:ea typeface="Roboto Condensed Light"/>
              <a:cs typeface="Roboto Condensed Light"/>
              <a:sym typeface="Roboto Condensed Light"/>
            </a:endParaRPr>
          </a:p>
          <a:p>
            <a:pPr algn="ctr" defTabSz="1512600">
              <a:buClr>
                <a:srgbClr val="000000"/>
              </a:buClr>
              <a:buSzPts val="1500"/>
              <a:defRPr/>
            </a:pPr>
            <a:r>
              <a:rPr lang="ru" sz="2481" kern="0" dirty="0">
                <a:solidFill>
                  <a:srgbClr val="11151A"/>
                </a:solidFill>
                <a:latin typeface="Roboto Condensed Light"/>
                <a:ea typeface="Roboto Condensed Light"/>
                <a:cs typeface="Roboto Condensed Light"/>
                <a:sym typeface="Roboto Condensed Light"/>
              </a:rPr>
              <a:t>акимы гг. Нур-Султана, Алматы, </a:t>
            </a:r>
            <a:endParaRPr sz="2481" kern="0" dirty="0">
              <a:solidFill>
                <a:srgbClr val="11151A"/>
              </a:solidFill>
              <a:latin typeface="Roboto Condensed Light"/>
              <a:ea typeface="Roboto Condensed Light"/>
              <a:cs typeface="Roboto Condensed Light"/>
              <a:sym typeface="Roboto Condensed Light"/>
            </a:endParaRPr>
          </a:p>
          <a:p>
            <a:pPr algn="ctr" defTabSz="1512600">
              <a:buClr>
                <a:srgbClr val="000000"/>
              </a:buClr>
              <a:buSzPts val="1500"/>
              <a:defRPr/>
            </a:pPr>
            <a:r>
              <a:rPr lang="ru" sz="2481" kern="0" dirty="0">
                <a:solidFill>
                  <a:srgbClr val="11151A"/>
                </a:solidFill>
                <a:latin typeface="Roboto Condensed Light"/>
                <a:ea typeface="Roboto Condensed Light"/>
                <a:cs typeface="Roboto Condensed Light"/>
                <a:sym typeface="Roboto Condensed Light"/>
              </a:rPr>
              <a:t>Шымкента и областей,</a:t>
            </a:r>
          </a:p>
          <a:p>
            <a:pPr algn="ctr" defTabSz="1512600">
              <a:buClr>
                <a:srgbClr val="000000"/>
              </a:buClr>
              <a:buSzPts val="1500"/>
              <a:defRPr/>
            </a:pPr>
            <a:r>
              <a:rPr lang="ru" sz="2481" kern="0" dirty="0">
                <a:solidFill>
                  <a:srgbClr val="11151A"/>
                </a:solidFill>
                <a:latin typeface="Roboto Condensed Light"/>
                <a:ea typeface="Roboto Condensed Light"/>
                <a:cs typeface="Roboto Condensed Light"/>
                <a:sym typeface="Roboto Condensed Light"/>
              </a:rPr>
              <a:t>Отраслевые Ассоциации, </a:t>
            </a:r>
            <a:r>
              <a:rPr lang="ru-RU" sz="2481" kern="0" dirty="0">
                <a:solidFill>
                  <a:srgbClr val="11151A"/>
                </a:solidFill>
                <a:latin typeface="Roboto Condensed Light"/>
                <a:ea typeface="Roboto Condensed Light"/>
                <a:cs typeface="Roboto Condensed Light"/>
                <a:sym typeface="Roboto Condensed Light"/>
              </a:rPr>
              <a:t>промышленные союзы,</a:t>
            </a:r>
            <a:endParaRPr sz="2481" kern="0" dirty="0">
              <a:solidFill>
                <a:srgbClr val="11151A"/>
              </a:solidFill>
              <a:latin typeface="Roboto Condensed Light"/>
              <a:ea typeface="Roboto Condensed Light"/>
              <a:cs typeface="Roboto Condensed Light"/>
              <a:sym typeface="Roboto Condensed Light"/>
            </a:endParaRPr>
          </a:p>
          <a:p>
            <a:pPr algn="ctr" defTabSz="1512600">
              <a:buClr>
                <a:srgbClr val="000000"/>
              </a:buClr>
              <a:buSzPts val="1500"/>
              <a:defRPr/>
            </a:pPr>
            <a:r>
              <a:rPr lang="ru" sz="2481" kern="0" dirty="0">
                <a:solidFill>
                  <a:srgbClr val="11151A"/>
                </a:solidFill>
                <a:latin typeface="Roboto Condensed Light"/>
                <a:ea typeface="Roboto Condensed Light"/>
                <a:cs typeface="Roboto Condensed Light"/>
                <a:sym typeface="Roboto Condensed Light"/>
              </a:rPr>
              <a:t> НПП «Атамекен» (по согласованию)</a:t>
            </a:r>
            <a:endParaRPr sz="2481" kern="0" dirty="0">
              <a:solidFill>
                <a:srgbClr val="11151A"/>
              </a:solidFill>
              <a:latin typeface="Roboto Condensed Light"/>
              <a:ea typeface="Roboto Condensed Light"/>
              <a:cs typeface="Roboto Condensed Light"/>
              <a:sym typeface="Roboto Condensed Light"/>
            </a:endParaRPr>
          </a:p>
        </p:txBody>
      </p:sp>
      <p:pic>
        <p:nvPicPr>
          <p:cNvPr id="1929" name="Google Shape;1929;p133"/>
          <p:cNvPicPr preferRelativeResize="0"/>
          <p:nvPr/>
        </p:nvPicPr>
        <p:blipFill rotWithShape="1">
          <a:blip r:embed="rId4">
            <a:alphaModFix/>
          </a:blip>
          <a:srcRect/>
          <a:stretch/>
        </p:blipFill>
        <p:spPr>
          <a:xfrm>
            <a:off x="629068" y="8144455"/>
            <a:ext cx="1830800" cy="1830832"/>
          </a:xfrm>
          <a:prstGeom prst="rect">
            <a:avLst/>
          </a:prstGeom>
          <a:noFill/>
          <a:ln>
            <a:noFill/>
          </a:ln>
        </p:spPr>
      </p:pic>
      <p:sp>
        <p:nvSpPr>
          <p:cNvPr id="1931" name="Google Shape;1931;p133"/>
          <p:cNvSpPr/>
          <p:nvPr/>
        </p:nvSpPr>
        <p:spPr>
          <a:xfrm>
            <a:off x="2469818" y="6015876"/>
            <a:ext cx="4483826" cy="695245"/>
          </a:xfrm>
          <a:prstGeom prst="rect">
            <a:avLst/>
          </a:prstGeom>
          <a:noFill/>
          <a:ln>
            <a:noFill/>
          </a:ln>
        </p:spPr>
        <p:txBody>
          <a:bodyPr spcFirstLastPara="1" wrap="square" lIns="31677" tIns="31677" rIns="31677" bIns="31677" anchor="t" anchorCtr="0">
            <a:noAutofit/>
          </a:bodyPr>
          <a:lstStyle/>
          <a:p>
            <a:pPr defTabSz="1512600">
              <a:buClr>
                <a:srgbClr val="000000"/>
              </a:buClr>
              <a:buSzPts val="1500"/>
              <a:defRPr/>
            </a:pPr>
            <a:r>
              <a:rPr lang="ru" sz="2400" kern="0" dirty="0">
                <a:solidFill>
                  <a:srgbClr val="11151A"/>
                </a:solidFill>
                <a:latin typeface="Roboto Condensed Light"/>
                <a:ea typeface="Roboto Condensed Light"/>
                <a:cs typeface="Roboto Condensed Light"/>
                <a:sym typeface="Roboto Condensed Light"/>
              </a:rPr>
              <a:t>Министерство труда и социальной защиты населения РК</a:t>
            </a:r>
            <a:endParaRPr sz="2400" kern="0" dirty="0">
              <a:solidFill>
                <a:srgbClr val="11151A"/>
              </a:solidFill>
              <a:latin typeface="Roboto Condensed Light"/>
              <a:ea typeface="Roboto Condensed Light"/>
              <a:cs typeface="Roboto Condensed Light"/>
              <a:sym typeface="Roboto Condensed Light"/>
            </a:endParaRPr>
          </a:p>
        </p:txBody>
      </p:sp>
      <p:pic>
        <p:nvPicPr>
          <p:cNvPr id="1932" name="Google Shape;1932;p133" descr="C:\Users\admin\Desktop\427e9aa72082cdf4b4d2d8bf57d066a6.png"/>
          <p:cNvPicPr preferRelativeResize="0"/>
          <p:nvPr/>
        </p:nvPicPr>
        <p:blipFill rotWithShape="1">
          <a:blip r:embed="rId5">
            <a:alphaModFix/>
          </a:blip>
          <a:srcRect/>
          <a:stretch/>
        </p:blipFill>
        <p:spPr>
          <a:xfrm>
            <a:off x="726577" y="5938834"/>
            <a:ext cx="1482545" cy="1527355"/>
          </a:xfrm>
          <a:prstGeom prst="rect">
            <a:avLst/>
          </a:prstGeom>
          <a:noFill/>
          <a:ln>
            <a:noFill/>
          </a:ln>
        </p:spPr>
      </p:pic>
      <p:pic>
        <p:nvPicPr>
          <p:cNvPr id="3" name="Picture 2">
            <a:extLst>
              <a:ext uri="{FF2B5EF4-FFF2-40B4-BE49-F238E27FC236}">
                <a16:creationId xmlns:a16="http://schemas.microsoft.com/office/drawing/2014/main" id="{7A1C4F28-D23C-4FF7-A9ED-3088E29D95C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44462" b="44055"/>
          <a:stretch/>
        </p:blipFill>
        <p:spPr>
          <a:xfrm>
            <a:off x="2503217" y="8527395"/>
            <a:ext cx="4297633" cy="493510"/>
          </a:xfrm>
          <a:prstGeom prst="rect">
            <a:avLst/>
          </a:prstGeom>
        </p:spPr>
      </p:pic>
      <p:sp>
        <p:nvSpPr>
          <p:cNvPr id="4" name="Rectangle 3">
            <a:extLst>
              <a:ext uri="{FF2B5EF4-FFF2-40B4-BE49-F238E27FC236}">
                <a16:creationId xmlns:a16="http://schemas.microsoft.com/office/drawing/2014/main" id="{7E300F03-CC88-4496-AC50-C648A55431E0}"/>
              </a:ext>
            </a:extLst>
          </p:cNvPr>
          <p:cNvSpPr/>
          <p:nvPr/>
        </p:nvSpPr>
        <p:spPr>
          <a:xfrm>
            <a:off x="7430696" y="1039877"/>
            <a:ext cx="6571030" cy="523220"/>
          </a:xfrm>
          <a:prstGeom prst="rect">
            <a:avLst/>
          </a:prstGeom>
        </p:spPr>
        <p:txBody>
          <a:bodyPr wrap="none">
            <a:spAutoFit/>
          </a:bodyPr>
          <a:lstStyle/>
          <a:p>
            <a:r>
              <a:rPr lang="ru-RU" sz="2800" b="1" u="sng" kern="0" dirty="0">
                <a:solidFill>
                  <a:srgbClr val="1640DD"/>
                </a:solidFill>
                <a:latin typeface="Roboto Condensed"/>
                <a:ea typeface="Roboto Condensed"/>
                <a:cs typeface="Roboto Condensed"/>
                <a:sym typeface="Roboto Condensed"/>
              </a:rPr>
              <a:t>Указ Президента РК №27 от </a:t>
            </a:r>
            <a:r>
              <a:rPr lang="ru" sz="2800" b="1" u="sng" kern="0" dirty="0">
                <a:solidFill>
                  <a:srgbClr val="1640DD"/>
                </a:solidFill>
                <a:latin typeface="Roboto Condensed"/>
                <a:ea typeface="Roboto Condensed"/>
                <a:cs typeface="Roboto Condensed"/>
                <a:sym typeface="Roboto Condensed"/>
              </a:rPr>
              <a:t>20 июня 2019</a:t>
            </a:r>
            <a:endParaRPr lang="en-US" sz="2800" dirty="0"/>
          </a:p>
        </p:txBody>
      </p:sp>
      <p:sp>
        <p:nvSpPr>
          <p:cNvPr id="14" name="Google Shape;1931;p133">
            <a:extLst>
              <a:ext uri="{FF2B5EF4-FFF2-40B4-BE49-F238E27FC236}">
                <a16:creationId xmlns:a16="http://schemas.microsoft.com/office/drawing/2014/main" id="{55EB6875-C56D-48BC-9C7A-F536D78B83A2}"/>
              </a:ext>
            </a:extLst>
          </p:cNvPr>
          <p:cNvSpPr/>
          <p:nvPr/>
        </p:nvSpPr>
        <p:spPr>
          <a:xfrm>
            <a:off x="2469818" y="6943912"/>
            <a:ext cx="4070522" cy="695245"/>
          </a:xfrm>
          <a:prstGeom prst="rect">
            <a:avLst/>
          </a:prstGeom>
          <a:noFill/>
          <a:ln>
            <a:noFill/>
          </a:ln>
        </p:spPr>
        <p:txBody>
          <a:bodyPr spcFirstLastPara="1" wrap="square" lIns="31677" tIns="31677" rIns="31677" bIns="31677" anchor="t" anchorCtr="0">
            <a:noAutofit/>
          </a:bodyPr>
          <a:lstStyle/>
          <a:p>
            <a:pPr defTabSz="1512600">
              <a:buClr>
                <a:srgbClr val="000000"/>
              </a:buClr>
              <a:buSzPts val="1500"/>
              <a:defRPr/>
            </a:pPr>
            <a:r>
              <a:rPr lang="ru" sz="2400" kern="0" dirty="0">
                <a:solidFill>
                  <a:srgbClr val="11151A"/>
                </a:solidFill>
                <a:latin typeface="Roboto Condensed Light"/>
                <a:ea typeface="Roboto Condensed Light"/>
                <a:cs typeface="Roboto Condensed Light"/>
                <a:sym typeface="Roboto Condensed Light"/>
              </a:rPr>
              <a:t>Министерство </a:t>
            </a:r>
            <a:r>
              <a:rPr lang="ru-RU" sz="2400" kern="0" dirty="0">
                <a:solidFill>
                  <a:srgbClr val="11151A"/>
                </a:solidFill>
                <a:latin typeface="Roboto Condensed Light"/>
                <a:ea typeface="Roboto Condensed Light"/>
                <a:cs typeface="Roboto Condensed Light"/>
                <a:sym typeface="Roboto Condensed Light"/>
              </a:rPr>
              <a:t>образования и науки</a:t>
            </a:r>
            <a:r>
              <a:rPr lang="ru" sz="2400" kern="0" dirty="0">
                <a:solidFill>
                  <a:srgbClr val="11151A"/>
                </a:solidFill>
                <a:latin typeface="Roboto Condensed Light"/>
                <a:ea typeface="Roboto Condensed Light"/>
                <a:cs typeface="Roboto Condensed Light"/>
                <a:sym typeface="Roboto Condensed Light"/>
              </a:rPr>
              <a:t> РК</a:t>
            </a:r>
            <a:endParaRPr sz="2400" kern="0" dirty="0">
              <a:solidFill>
                <a:srgbClr val="11151A"/>
              </a:solidFill>
              <a:latin typeface="Roboto Condensed Light"/>
              <a:ea typeface="Roboto Condensed Light"/>
              <a:cs typeface="Roboto Condensed Light"/>
              <a:sym typeface="Roboto Condensed Ligh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57BA1977-92BB-4D78-B304-6FA185BDCC40}"/>
              </a:ext>
            </a:extLst>
          </p:cNvPr>
          <p:cNvSpPr>
            <a:spLocks noGrp="1"/>
          </p:cNvSpPr>
          <p:nvPr>
            <p:ph type="title"/>
          </p:nvPr>
        </p:nvSpPr>
        <p:spPr>
          <a:xfrm>
            <a:off x="1499547" y="4967976"/>
            <a:ext cx="12223151" cy="2710480"/>
          </a:xfrm>
        </p:spPr>
        <p:txBody>
          <a:bodyPr/>
          <a:lstStyle/>
          <a:p>
            <a:pPr>
              <a:defRPr/>
            </a:pPr>
            <a:r>
              <a:rPr lang="ru-RU" sz="6725" b="1" kern="1200">
                <a:solidFill>
                  <a:srgbClr val="560074"/>
                </a:solidFill>
                <a:latin typeface="Arial" panose="020B0604020202020204" pitchFamily="34" charset="0"/>
                <a:cs typeface="Arial" panose="020B0604020202020204" pitchFamily="34" charset="0"/>
              </a:rPr>
              <a:t>Почему </a:t>
            </a:r>
            <a:r>
              <a:rPr lang="ru-RU" sz="6725" b="1" kern="1200" dirty="0">
                <a:solidFill>
                  <a:srgbClr val="560074"/>
                </a:solidFill>
                <a:latin typeface="Arial" panose="020B0604020202020204" pitchFamily="34" charset="0"/>
                <a:cs typeface="Arial" panose="020B0604020202020204" pitchFamily="34" charset="0"/>
              </a:rPr>
              <a:t>важно говорить о будущем, или </a:t>
            </a:r>
            <a:br>
              <a:rPr lang="ru-RU" sz="6725" b="1" kern="1200" dirty="0">
                <a:solidFill>
                  <a:srgbClr val="560074"/>
                </a:solidFill>
                <a:latin typeface="Arial" panose="020B0604020202020204" pitchFamily="34" charset="0"/>
                <a:cs typeface="Arial" panose="020B0604020202020204" pitchFamily="34" charset="0"/>
              </a:rPr>
            </a:br>
            <a:r>
              <a:rPr lang="ru-RU" sz="6725" b="1" kern="1200" dirty="0">
                <a:solidFill>
                  <a:srgbClr val="560074"/>
                </a:solidFill>
                <a:latin typeface="Arial" panose="020B0604020202020204" pitchFamily="34" charset="0"/>
                <a:cs typeface="Arial" panose="020B0604020202020204" pitchFamily="34" charset="0"/>
              </a:rPr>
              <a:t>Куда катится машина времени?</a:t>
            </a:r>
            <a:endParaRPr lang="en-US" sz="6725" b="1" kern="1200" dirty="0">
              <a:solidFill>
                <a:srgbClr val="560074"/>
              </a:solidFill>
              <a:latin typeface="Arial" panose="020B0604020202020204" pitchFamily="34" charset="0"/>
              <a:cs typeface="Arial" panose="020B0604020202020204" pitchFamily="34" charset="0"/>
            </a:endParaRP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Объект 4" descr="Изображение выглядит как снимок экрана, текст&#10;&#10;Автоматически созданное описание">
            <a:extLst>
              <a:ext uri="{FF2B5EF4-FFF2-40B4-BE49-F238E27FC236}">
                <a16:creationId xmlns:a16="http://schemas.microsoft.com/office/drawing/2014/main" id="{2FCD7B2B-39BE-BB43-87C3-6373692B052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264" t="34043" r="55966" b="16636"/>
          <a:stretch/>
        </p:blipFill>
        <p:spPr>
          <a:xfrm>
            <a:off x="518854" y="3441973"/>
            <a:ext cx="6616552" cy="5002756"/>
          </a:xfrm>
        </p:spPr>
      </p:pic>
      <p:pic>
        <p:nvPicPr>
          <p:cNvPr id="6" name="Объект 4" descr="Изображение выглядит как снимок экрана, текст&#10;&#10;Автоматически созданное описание">
            <a:extLst>
              <a:ext uri="{FF2B5EF4-FFF2-40B4-BE49-F238E27FC236}">
                <a16:creationId xmlns:a16="http://schemas.microsoft.com/office/drawing/2014/main" id="{F189DA96-892B-374F-B430-F62B34D14B30}"/>
              </a:ext>
            </a:extLst>
          </p:cNvPr>
          <p:cNvPicPr>
            <a:picLocks noChangeAspect="1"/>
          </p:cNvPicPr>
          <p:nvPr/>
        </p:nvPicPr>
        <p:blipFill rotWithShape="1">
          <a:blip r:embed="rId2">
            <a:extLst>
              <a:ext uri="{28A0092B-C50C-407E-A947-70E740481C1C}">
                <a14:useLocalDpi xmlns:a14="http://schemas.microsoft.com/office/drawing/2010/main" val="0"/>
              </a:ext>
            </a:extLst>
          </a:blip>
          <a:srcRect l="56680" t="34043" r="4540" b="19819"/>
          <a:stretch/>
        </p:blipFill>
        <p:spPr>
          <a:xfrm>
            <a:off x="8108443" y="3441974"/>
            <a:ext cx="6548208" cy="4869182"/>
          </a:xfrm>
          <a:prstGeom prst="rect">
            <a:avLst/>
          </a:prstGeom>
        </p:spPr>
      </p:pic>
      <p:sp>
        <p:nvSpPr>
          <p:cNvPr id="7" name="TextBox 6">
            <a:extLst>
              <a:ext uri="{FF2B5EF4-FFF2-40B4-BE49-F238E27FC236}">
                <a16:creationId xmlns:a16="http://schemas.microsoft.com/office/drawing/2014/main" id="{59BF01DD-5701-DC41-9754-C701A6A6C7A2}"/>
              </a:ext>
            </a:extLst>
          </p:cNvPr>
          <p:cNvSpPr txBox="1"/>
          <p:nvPr/>
        </p:nvSpPr>
        <p:spPr>
          <a:xfrm>
            <a:off x="3140773" y="2610099"/>
            <a:ext cx="2769383" cy="626967"/>
          </a:xfrm>
          <a:prstGeom prst="rect">
            <a:avLst/>
          </a:prstGeom>
          <a:noFill/>
        </p:spPr>
        <p:txBody>
          <a:bodyPr wrap="square" rtlCol="0">
            <a:spAutoFit/>
          </a:bodyPr>
          <a:lstStyle/>
          <a:p>
            <a:pPr defTabSz="1134410"/>
            <a:r>
              <a:rPr lang="ru-RU" sz="3474" dirty="0">
                <a:solidFill>
                  <a:srgbClr val="4F81BD">
                    <a:lumMod val="50000"/>
                  </a:srgbClr>
                </a:solidFill>
                <a:latin typeface="Arial" panose="020B0604020202020204" pitchFamily="34" charset="0"/>
                <a:cs typeface="Arial" panose="020B0604020202020204" pitchFamily="34" charset="0"/>
              </a:rPr>
              <a:t>1900</a:t>
            </a:r>
          </a:p>
        </p:txBody>
      </p:sp>
      <p:sp>
        <p:nvSpPr>
          <p:cNvPr id="8" name="TextBox 7">
            <a:extLst>
              <a:ext uri="{FF2B5EF4-FFF2-40B4-BE49-F238E27FC236}">
                <a16:creationId xmlns:a16="http://schemas.microsoft.com/office/drawing/2014/main" id="{88769C7E-1FA0-074B-ADEC-A61C97B0E76E}"/>
              </a:ext>
            </a:extLst>
          </p:cNvPr>
          <p:cNvSpPr txBox="1"/>
          <p:nvPr/>
        </p:nvSpPr>
        <p:spPr>
          <a:xfrm>
            <a:off x="10778908" y="2610099"/>
            <a:ext cx="2769383" cy="626967"/>
          </a:xfrm>
          <a:prstGeom prst="rect">
            <a:avLst/>
          </a:prstGeom>
          <a:noFill/>
        </p:spPr>
        <p:txBody>
          <a:bodyPr wrap="square" rtlCol="0">
            <a:spAutoFit/>
          </a:bodyPr>
          <a:lstStyle/>
          <a:p>
            <a:pPr defTabSz="1134410"/>
            <a:r>
              <a:rPr lang="ru-RU" sz="3474" dirty="0">
                <a:solidFill>
                  <a:srgbClr val="4F81BD">
                    <a:lumMod val="50000"/>
                  </a:srgbClr>
                </a:solidFill>
                <a:latin typeface="Arial" panose="020B0604020202020204" pitchFamily="34" charset="0"/>
                <a:cs typeface="Arial" panose="020B0604020202020204" pitchFamily="34" charset="0"/>
              </a:rPr>
              <a:t>1913</a:t>
            </a:r>
          </a:p>
        </p:txBody>
      </p:sp>
    </p:spTree>
    <p:extLst>
      <p:ext uri="{BB962C8B-B14F-4D97-AF65-F5344CB8AC3E}">
        <p14:creationId xmlns:p14="http://schemas.microsoft.com/office/powerpoint/2010/main" val="11833408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Рисунок 3">
            <a:extLst>
              <a:ext uri="{FF2B5EF4-FFF2-40B4-BE49-F238E27FC236}">
                <a16:creationId xmlns:a16="http://schemas.microsoft.com/office/drawing/2014/main" id="{D2D5B2D8-60E1-E744-9924-8C23D0766170}"/>
              </a:ext>
            </a:extLst>
          </p:cNvPr>
          <p:cNvPicPr>
            <a:picLocks noChangeAspect="1"/>
          </p:cNvPicPr>
          <p:nvPr/>
        </p:nvPicPr>
        <p:blipFill rotWithShape="1">
          <a:blip r:embed="rId2"/>
          <a:srcRect b="7692"/>
          <a:stretch/>
        </p:blipFill>
        <p:spPr>
          <a:xfrm>
            <a:off x="0" y="110881"/>
            <a:ext cx="15125700" cy="10471638"/>
          </a:xfrm>
          <a:prstGeom prst="rect">
            <a:avLst/>
          </a:prstGeom>
        </p:spPr>
      </p:pic>
    </p:spTree>
    <p:extLst>
      <p:ext uri="{BB962C8B-B14F-4D97-AF65-F5344CB8AC3E}">
        <p14:creationId xmlns:p14="http://schemas.microsoft.com/office/powerpoint/2010/main" val="31171741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Рисунок 6">
            <a:extLst>
              <a:ext uri="{FF2B5EF4-FFF2-40B4-BE49-F238E27FC236}">
                <a16:creationId xmlns:a16="http://schemas.microsoft.com/office/drawing/2014/main" id="{23C5FC7D-2CF6-0741-9573-EA40268617C2}"/>
              </a:ext>
            </a:extLst>
          </p:cNvPr>
          <p:cNvPicPr>
            <a:picLocks noChangeAspect="1"/>
          </p:cNvPicPr>
          <p:nvPr/>
        </p:nvPicPr>
        <p:blipFill>
          <a:blip r:embed="rId2"/>
          <a:stretch>
            <a:fillRect/>
          </a:stretch>
        </p:blipFill>
        <p:spPr>
          <a:xfrm>
            <a:off x="8345831" y="122149"/>
            <a:ext cx="6779870" cy="10460370"/>
          </a:xfrm>
          <a:prstGeom prst="rect">
            <a:avLst/>
          </a:prstGeom>
        </p:spPr>
      </p:pic>
      <p:sp>
        <p:nvSpPr>
          <p:cNvPr id="9" name="Объект 5">
            <a:extLst>
              <a:ext uri="{FF2B5EF4-FFF2-40B4-BE49-F238E27FC236}">
                <a16:creationId xmlns:a16="http://schemas.microsoft.com/office/drawing/2014/main" id="{CDE6A50A-31DB-43B3-A93B-586CE2C864E2}"/>
              </a:ext>
            </a:extLst>
          </p:cNvPr>
          <p:cNvSpPr>
            <a:spLocks noGrp="1"/>
          </p:cNvSpPr>
          <p:nvPr>
            <p:ph idx="1"/>
          </p:nvPr>
        </p:nvSpPr>
        <p:spPr>
          <a:xfrm>
            <a:off x="906182" y="2423622"/>
            <a:ext cx="6787173" cy="4270769"/>
          </a:xfrm>
        </p:spPr>
        <p:txBody>
          <a:bodyPr>
            <a:normAutofit/>
          </a:bodyPr>
          <a:lstStyle/>
          <a:p>
            <a:pPr marL="0" indent="0">
              <a:buNone/>
            </a:pPr>
            <a:r>
              <a:rPr lang="ru-RU" sz="5497" dirty="0"/>
              <a:t>В 1911 году компания </a:t>
            </a:r>
            <a:r>
              <a:rPr lang="ru-RU" sz="5497" dirty="0" err="1"/>
              <a:t>General</a:t>
            </a:r>
            <a:r>
              <a:rPr lang="ru-RU" sz="5497" dirty="0"/>
              <a:t> </a:t>
            </a:r>
            <a:r>
              <a:rPr lang="ru-RU" sz="5497" dirty="0" err="1"/>
              <a:t>Electric</a:t>
            </a:r>
            <a:r>
              <a:rPr lang="ru-RU" sz="5497" dirty="0"/>
              <a:t> представила первый бытовой холодильник</a:t>
            </a:r>
          </a:p>
          <a:p>
            <a:endParaRPr lang="ru-RU" sz="5497" dirty="0"/>
          </a:p>
        </p:txBody>
      </p:sp>
    </p:spTree>
    <p:extLst>
      <p:ext uri="{BB962C8B-B14F-4D97-AF65-F5344CB8AC3E}">
        <p14:creationId xmlns:p14="http://schemas.microsoft.com/office/powerpoint/2010/main" val="19281604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Рисунок 3">
            <a:extLst>
              <a:ext uri="{FF2B5EF4-FFF2-40B4-BE49-F238E27FC236}">
                <a16:creationId xmlns:a16="http://schemas.microsoft.com/office/drawing/2014/main" id="{BA933D64-8DBE-DA47-BEE6-646D4648A308}"/>
              </a:ext>
            </a:extLst>
          </p:cNvPr>
          <p:cNvPicPr>
            <a:picLocks noChangeAspect="1"/>
          </p:cNvPicPr>
          <p:nvPr/>
        </p:nvPicPr>
        <p:blipFill rotWithShape="1">
          <a:blip r:embed="rId2"/>
          <a:srcRect b="7692"/>
          <a:stretch/>
        </p:blipFill>
        <p:spPr>
          <a:xfrm>
            <a:off x="0" y="110881"/>
            <a:ext cx="15125700" cy="10471638"/>
          </a:xfrm>
          <a:prstGeom prst="rect">
            <a:avLst/>
          </a:prstGeom>
        </p:spPr>
      </p:pic>
    </p:spTree>
    <p:extLst>
      <p:ext uri="{BB962C8B-B14F-4D97-AF65-F5344CB8AC3E}">
        <p14:creationId xmlns:p14="http://schemas.microsoft.com/office/powerpoint/2010/main" val="7888780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Рисунок 3">
            <a:extLst>
              <a:ext uri="{FF2B5EF4-FFF2-40B4-BE49-F238E27FC236}">
                <a16:creationId xmlns:a16="http://schemas.microsoft.com/office/drawing/2014/main" id="{D9720322-9D82-4B4D-AB21-E741AB0BAD21}"/>
              </a:ext>
            </a:extLst>
          </p:cNvPr>
          <p:cNvPicPr>
            <a:picLocks noChangeAspect="1"/>
          </p:cNvPicPr>
          <p:nvPr/>
        </p:nvPicPr>
        <p:blipFill>
          <a:blip r:embed="rId2"/>
          <a:stretch>
            <a:fillRect/>
          </a:stretch>
        </p:blipFill>
        <p:spPr>
          <a:xfrm>
            <a:off x="8338526" y="110881"/>
            <a:ext cx="6787175" cy="10471638"/>
          </a:xfrm>
          <a:prstGeom prst="rect">
            <a:avLst/>
          </a:prstGeom>
        </p:spPr>
      </p:pic>
      <p:sp>
        <p:nvSpPr>
          <p:cNvPr id="6" name="Объект 2">
            <a:extLst>
              <a:ext uri="{FF2B5EF4-FFF2-40B4-BE49-F238E27FC236}">
                <a16:creationId xmlns:a16="http://schemas.microsoft.com/office/drawing/2014/main" id="{C9AF5B37-0A81-46B6-A8DA-FE9402B94ED1}"/>
              </a:ext>
            </a:extLst>
          </p:cNvPr>
          <p:cNvSpPr>
            <a:spLocks noGrp="1"/>
          </p:cNvSpPr>
          <p:nvPr>
            <p:ph idx="1"/>
          </p:nvPr>
        </p:nvSpPr>
        <p:spPr>
          <a:xfrm>
            <a:off x="406362" y="2557639"/>
            <a:ext cx="8166119" cy="6910797"/>
          </a:xfrm>
        </p:spPr>
        <p:txBody>
          <a:bodyPr>
            <a:normAutofit/>
          </a:bodyPr>
          <a:lstStyle/>
          <a:p>
            <a:pPr marL="0" indent="0">
              <a:buNone/>
            </a:pPr>
            <a:r>
              <a:rPr lang="ru-RU" sz="6108" dirty="0"/>
              <a:t>В 1950 году прошел первый чемпионат по боулингу, на котором кегли расставляла машина, а не человек</a:t>
            </a:r>
          </a:p>
          <a:p>
            <a:endParaRPr lang="ru-RU" sz="6108" dirty="0"/>
          </a:p>
        </p:txBody>
      </p:sp>
    </p:spTree>
    <p:extLst>
      <p:ext uri="{BB962C8B-B14F-4D97-AF65-F5344CB8AC3E}">
        <p14:creationId xmlns:p14="http://schemas.microsoft.com/office/powerpoint/2010/main" val="2114142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Объект 2"/>
          <p:cNvSpPr>
            <a:spLocks noGrp="1"/>
          </p:cNvSpPr>
          <p:nvPr>
            <p:ph idx="1"/>
          </p:nvPr>
        </p:nvSpPr>
        <p:spPr>
          <a:xfrm>
            <a:off x="8324850" y="3517900"/>
            <a:ext cx="6553200" cy="5029200"/>
          </a:xfrm>
        </p:spPr>
        <p:txBody>
          <a:bodyPr/>
          <a:lstStyle/>
          <a:p>
            <a:pPr marL="0" indent="0" algn="just" eaLnBrk="1" hangingPunct="1">
              <a:lnSpc>
                <a:spcPct val="100000"/>
              </a:lnSpc>
              <a:buNone/>
            </a:pPr>
            <a:r>
              <a:rPr lang="ru-RU" altLang="en-US" sz="3400" b="1" dirty="0">
                <a:latin typeface="Arial" panose="020B0604020202020204" pitchFamily="34" charset="0"/>
                <a:cs typeface="Arial" panose="020B0604020202020204" pitchFamily="34" charset="0"/>
              </a:rPr>
              <a:t>«Мы стоим у истоков революции, которая фундаментально изменит нашу жизнь, наш труд и наше общение. По масштабу, объему и сложности это явление, которое я считаю четвертой промышленной революцией, не имеет аналогов во всем предыдущем опыте человечества».</a:t>
            </a:r>
          </a:p>
        </p:txBody>
      </p:sp>
      <p:pic>
        <p:nvPicPr>
          <p:cNvPr id="9220" name="Рисунок 4"/>
          <p:cNvPicPr>
            <a:picLocks noChangeAspect="1"/>
          </p:cNvPicPr>
          <p:nvPr/>
        </p:nvPicPr>
        <p:blipFill rotWithShape="1">
          <a:blip r:embed="rId2">
            <a:extLst>
              <a:ext uri="{28A0092B-C50C-407E-A947-70E740481C1C}">
                <a14:useLocalDpi xmlns:a14="http://schemas.microsoft.com/office/drawing/2010/main" val="0"/>
              </a:ext>
            </a:extLst>
          </a:blip>
          <a:srcRect r="47881"/>
          <a:stretch/>
        </p:blipFill>
        <p:spPr bwMode="auto">
          <a:xfrm>
            <a:off x="-1" y="-16303"/>
            <a:ext cx="8169791" cy="10709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2" name="Прямоугольник 5"/>
          <p:cNvSpPr>
            <a:spLocks noChangeArrowheads="1"/>
          </p:cNvSpPr>
          <p:nvPr/>
        </p:nvSpPr>
        <p:spPr bwMode="auto">
          <a:xfrm>
            <a:off x="8324850" y="241301"/>
            <a:ext cx="6172200" cy="2927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defTabSz="727623" fontAlgn="base">
              <a:lnSpc>
                <a:spcPct val="100000"/>
              </a:lnSpc>
              <a:spcBef>
                <a:spcPct val="0"/>
              </a:spcBef>
              <a:spcAft>
                <a:spcPct val="0"/>
              </a:spcAft>
              <a:buNone/>
            </a:pPr>
            <a:r>
              <a:rPr lang="ru-RU" altLang="en-US" sz="3612" b="1" dirty="0">
                <a:solidFill>
                  <a:prstClr val="black"/>
                </a:solidFill>
                <a:latin typeface="Arial" panose="020B0604020202020204" pitchFamily="34" charset="0"/>
                <a:cs typeface="Arial" panose="020B0604020202020204" pitchFamily="34" charset="0"/>
              </a:rPr>
              <a:t>Клаус Мартин Шваб </a:t>
            </a:r>
          </a:p>
          <a:p>
            <a:pPr defTabSz="727623" fontAlgn="base">
              <a:lnSpc>
                <a:spcPct val="100000"/>
              </a:lnSpc>
              <a:spcBef>
                <a:spcPct val="0"/>
              </a:spcBef>
              <a:spcAft>
                <a:spcPct val="0"/>
              </a:spcAft>
              <a:buNone/>
            </a:pPr>
            <a:r>
              <a:rPr lang="ru-RU" altLang="en-US" sz="3612" b="1" dirty="0">
                <a:solidFill>
                  <a:prstClr val="black"/>
                </a:solidFill>
                <a:latin typeface="Arial" panose="020B0604020202020204" pitchFamily="34" charset="0"/>
                <a:cs typeface="Arial" panose="020B0604020202020204" pitchFamily="34" charset="0"/>
              </a:rPr>
              <a:t>(</a:t>
            </a:r>
            <a:r>
              <a:rPr lang="ru-RU" altLang="en-US" sz="3612" b="1" dirty="0" err="1">
                <a:solidFill>
                  <a:prstClr val="black"/>
                </a:solidFill>
                <a:latin typeface="Arial" panose="020B0604020202020204" pitchFamily="34" charset="0"/>
                <a:cs typeface="Arial" panose="020B0604020202020204" pitchFamily="34" charset="0"/>
              </a:rPr>
              <a:t>Klaus</a:t>
            </a:r>
            <a:r>
              <a:rPr lang="ru-RU" altLang="en-US" sz="3612" b="1" dirty="0">
                <a:solidFill>
                  <a:prstClr val="black"/>
                </a:solidFill>
                <a:latin typeface="Arial" panose="020B0604020202020204" pitchFamily="34" charset="0"/>
                <a:cs typeface="Arial" panose="020B0604020202020204" pitchFamily="34" charset="0"/>
              </a:rPr>
              <a:t> </a:t>
            </a:r>
            <a:r>
              <a:rPr lang="ru-RU" altLang="en-US" sz="3612" b="1" dirty="0" err="1">
                <a:solidFill>
                  <a:prstClr val="black"/>
                </a:solidFill>
                <a:latin typeface="Arial" panose="020B0604020202020204" pitchFamily="34" charset="0"/>
                <a:cs typeface="Arial" panose="020B0604020202020204" pitchFamily="34" charset="0"/>
              </a:rPr>
              <a:t>Martin</a:t>
            </a:r>
            <a:r>
              <a:rPr lang="ru-RU" altLang="en-US" sz="3612" b="1" dirty="0">
                <a:solidFill>
                  <a:prstClr val="black"/>
                </a:solidFill>
                <a:latin typeface="Arial" panose="020B0604020202020204" pitchFamily="34" charset="0"/>
                <a:cs typeface="Arial" panose="020B0604020202020204" pitchFamily="34" charset="0"/>
              </a:rPr>
              <a:t> </a:t>
            </a:r>
            <a:r>
              <a:rPr lang="ru-RU" altLang="en-US" sz="3612" b="1" dirty="0" err="1">
                <a:solidFill>
                  <a:prstClr val="black"/>
                </a:solidFill>
                <a:latin typeface="Arial" panose="020B0604020202020204" pitchFamily="34" charset="0"/>
                <a:cs typeface="Arial" panose="020B0604020202020204" pitchFamily="34" charset="0"/>
              </a:rPr>
              <a:t>Schwab</a:t>
            </a:r>
            <a:r>
              <a:rPr lang="ru-RU" altLang="en-US" sz="3612" b="1" dirty="0">
                <a:solidFill>
                  <a:prstClr val="black"/>
                </a:solidFill>
                <a:latin typeface="Arial" panose="020B0604020202020204" pitchFamily="34" charset="0"/>
                <a:cs typeface="Arial" panose="020B0604020202020204" pitchFamily="34" charset="0"/>
              </a:rPr>
              <a:t>) </a:t>
            </a:r>
          </a:p>
          <a:p>
            <a:pPr defTabSz="727623" fontAlgn="base">
              <a:lnSpc>
                <a:spcPct val="100000"/>
              </a:lnSpc>
              <a:spcBef>
                <a:spcPct val="0"/>
              </a:spcBef>
              <a:spcAft>
                <a:spcPct val="0"/>
              </a:spcAft>
              <a:buNone/>
            </a:pPr>
            <a:r>
              <a:rPr lang="ru-RU" altLang="en-US" dirty="0">
                <a:solidFill>
                  <a:prstClr val="black"/>
                </a:solidFill>
                <a:latin typeface="Arial" panose="020B0604020202020204" pitchFamily="34" charset="0"/>
                <a:cs typeface="Arial" panose="020B0604020202020204" pitchFamily="34" charset="0"/>
              </a:rPr>
              <a:t>немецкий экономист; основатель и бессменный президент</a:t>
            </a:r>
          </a:p>
          <a:p>
            <a:pPr defTabSz="727623" fontAlgn="base">
              <a:lnSpc>
                <a:spcPct val="100000"/>
              </a:lnSpc>
              <a:spcBef>
                <a:spcPct val="0"/>
              </a:spcBef>
              <a:spcAft>
                <a:spcPct val="0"/>
              </a:spcAft>
              <a:buNone/>
            </a:pPr>
            <a:r>
              <a:rPr lang="ru-RU" altLang="en-US" dirty="0">
                <a:solidFill>
                  <a:prstClr val="black"/>
                </a:solidFill>
                <a:latin typeface="Arial" panose="020B0604020202020204" pitchFamily="34" charset="0"/>
                <a:cs typeface="Arial" panose="020B0604020202020204" pitchFamily="34" charset="0"/>
              </a:rPr>
              <a:t>Всемирного экономического форума</a:t>
            </a:r>
          </a:p>
        </p:txBody>
      </p:sp>
    </p:spTree>
    <p:extLst>
      <p:ext uri="{BB962C8B-B14F-4D97-AF65-F5344CB8AC3E}">
        <p14:creationId xmlns:p14="http://schemas.microsoft.com/office/powerpoint/2010/main" val="28421880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DDC0798-FA06-49F3-B49C-1C69D5FCBD68}"/>
              </a:ext>
            </a:extLst>
          </p:cNvPr>
          <p:cNvPicPr>
            <a:picLocks noChangeAspect="1"/>
          </p:cNvPicPr>
          <p:nvPr/>
        </p:nvPicPr>
        <p:blipFill rotWithShape="1">
          <a:blip r:embed="rId2">
            <a:extLst>
              <a:ext uri="{28A0092B-C50C-407E-A947-70E740481C1C}">
                <a14:useLocalDpi xmlns:a14="http://schemas.microsoft.com/office/drawing/2010/main" val="0"/>
              </a:ext>
            </a:extLst>
          </a:blip>
          <a:srcRect l="6960" r="16151"/>
          <a:stretch/>
        </p:blipFill>
        <p:spPr>
          <a:xfrm>
            <a:off x="0" y="0"/>
            <a:ext cx="8157354" cy="10693400"/>
          </a:xfrm>
          <a:prstGeom prst="rect">
            <a:avLst/>
          </a:prstGeom>
        </p:spPr>
      </p:pic>
      <p:sp>
        <p:nvSpPr>
          <p:cNvPr id="9218" name="Объект 2"/>
          <p:cNvSpPr>
            <a:spLocks noGrp="1"/>
          </p:cNvSpPr>
          <p:nvPr>
            <p:ph idx="1"/>
          </p:nvPr>
        </p:nvSpPr>
        <p:spPr>
          <a:xfrm>
            <a:off x="8324850" y="3441700"/>
            <a:ext cx="6629400" cy="5308074"/>
          </a:xfrm>
        </p:spPr>
        <p:txBody>
          <a:bodyPr/>
          <a:lstStyle/>
          <a:p>
            <a:pPr marL="0" indent="0" eaLnBrk="1" hangingPunct="1">
              <a:lnSpc>
                <a:spcPct val="100000"/>
              </a:lnSpc>
              <a:buNone/>
            </a:pPr>
            <a:r>
              <a:rPr lang="ru-RU" altLang="en-US" sz="3600" b="1" dirty="0">
                <a:latin typeface="Arial" panose="020B0604020202020204" pitchFamily="34" charset="0"/>
                <a:cs typeface="Arial" panose="020B0604020202020204" pitchFamily="34" charset="0"/>
              </a:rPr>
              <a:t>«МЫ ВСЕГДА ПЕРЕОЦЕНИВАЕМ</a:t>
            </a:r>
          </a:p>
          <a:p>
            <a:pPr marL="0" indent="0" eaLnBrk="1" hangingPunct="1">
              <a:lnSpc>
                <a:spcPct val="100000"/>
              </a:lnSpc>
              <a:buNone/>
            </a:pPr>
            <a:r>
              <a:rPr lang="ru-RU" altLang="en-US" sz="3600" b="1" dirty="0">
                <a:latin typeface="Arial" panose="020B0604020202020204" pitchFamily="34" charset="0"/>
                <a:cs typeface="Arial" panose="020B0604020202020204" pitchFamily="34" charset="0"/>
              </a:rPr>
              <a:t>ИЗМЕНЕНИЯ, КОТОРЫЕ</a:t>
            </a:r>
          </a:p>
          <a:p>
            <a:pPr marL="0" indent="0" eaLnBrk="1" hangingPunct="1">
              <a:lnSpc>
                <a:spcPct val="100000"/>
              </a:lnSpc>
              <a:buNone/>
            </a:pPr>
            <a:r>
              <a:rPr lang="ru-RU" altLang="en-US" sz="3600" b="1" dirty="0">
                <a:latin typeface="Arial" panose="020B0604020202020204" pitchFamily="34" charset="0"/>
                <a:cs typeface="Arial" panose="020B0604020202020204" pitchFamily="34" charset="0"/>
              </a:rPr>
              <a:t>ПРОИЗОЙДУТ В БЛИЖАЙШИЕ</a:t>
            </a:r>
          </a:p>
          <a:p>
            <a:pPr marL="0" indent="0" eaLnBrk="1" hangingPunct="1">
              <a:lnSpc>
                <a:spcPct val="100000"/>
              </a:lnSpc>
              <a:buNone/>
            </a:pPr>
            <a:r>
              <a:rPr lang="ru-RU" altLang="en-US" sz="3600" b="1" dirty="0">
                <a:latin typeface="Arial" panose="020B0604020202020204" pitchFamily="34" charset="0"/>
                <a:cs typeface="Arial" panose="020B0604020202020204" pitchFamily="34" charset="0"/>
              </a:rPr>
              <a:t>ДВА ГОДА, </a:t>
            </a:r>
          </a:p>
          <a:p>
            <a:pPr marL="0" indent="0" eaLnBrk="1" hangingPunct="1">
              <a:lnSpc>
                <a:spcPct val="100000"/>
              </a:lnSpc>
              <a:buNone/>
            </a:pPr>
            <a:r>
              <a:rPr lang="ru-RU" altLang="en-US" sz="3600" b="1" dirty="0">
                <a:latin typeface="Arial" panose="020B0604020202020204" pitchFamily="34" charset="0"/>
                <a:cs typeface="Arial" panose="020B0604020202020204" pitchFamily="34" charset="0"/>
              </a:rPr>
              <a:t>И НЕДООЦЕНИВАЕМ</a:t>
            </a:r>
          </a:p>
          <a:p>
            <a:pPr marL="0" indent="0" eaLnBrk="1" hangingPunct="1">
              <a:lnSpc>
                <a:spcPct val="100000"/>
              </a:lnSpc>
              <a:buNone/>
            </a:pPr>
            <a:r>
              <a:rPr lang="ru-RU" altLang="en-US" sz="3600" b="1" dirty="0">
                <a:latin typeface="Arial" panose="020B0604020202020204" pitchFamily="34" charset="0"/>
                <a:cs typeface="Arial" panose="020B0604020202020204" pitchFamily="34" charset="0"/>
              </a:rPr>
              <a:t>ИЗМЕНЕНИЯ СЛЕДУЮЩИХ</a:t>
            </a:r>
          </a:p>
          <a:p>
            <a:pPr marL="0" indent="0" eaLnBrk="1" hangingPunct="1">
              <a:lnSpc>
                <a:spcPct val="100000"/>
              </a:lnSpc>
              <a:buNone/>
            </a:pPr>
            <a:r>
              <a:rPr lang="ru-RU" altLang="en-US" sz="3600" b="1" dirty="0">
                <a:latin typeface="Arial" panose="020B0604020202020204" pitchFamily="34" charset="0"/>
                <a:cs typeface="Arial" panose="020B0604020202020204" pitchFamily="34" charset="0"/>
              </a:rPr>
              <a:t>ДЕСЯТИ ЛЕТ».</a:t>
            </a:r>
          </a:p>
        </p:txBody>
      </p:sp>
      <p:sp>
        <p:nvSpPr>
          <p:cNvPr id="9222" name="Прямоугольник 5"/>
          <p:cNvSpPr>
            <a:spLocks noChangeArrowheads="1"/>
          </p:cNvSpPr>
          <p:nvPr/>
        </p:nvSpPr>
        <p:spPr bwMode="auto">
          <a:xfrm>
            <a:off x="8343900" y="622300"/>
            <a:ext cx="7395636" cy="1204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defTabSz="727623" fontAlgn="base">
              <a:lnSpc>
                <a:spcPct val="100000"/>
              </a:lnSpc>
              <a:spcBef>
                <a:spcPct val="0"/>
              </a:spcBef>
              <a:spcAft>
                <a:spcPct val="0"/>
              </a:spcAft>
              <a:buNone/>
            </a:pPr>
            <a:r>
              <a:rPr lang="ru-RU" altLang="en-US" sz="3612" b="1" dirty="0">
                <a:solidFill>
                  <a:prstClr val="black"/>
                </a:solidFill>
                <a:latin typeface="Arial" panose="020B0604020202020204" pitchFamily="34" charset="0"/>
                <a:cs typeface="Arial" panose="020B0604020202020204" pitchFamily="34" charset="0"/>
              </a:rPr>
              <a:t>Билл Гейтс</a:t>
            </a:r>
          </a:p>
          <a:p>
            <a:pPr defTabSz="727623" fontAlgn="base">
              <a:lnSpc>
                <a:spcPct val="100000"/>
              </a:lnSpc>
              <a:spcBef>
                <a:spcPct val="0"/>
              </a:spcBef>
              <a:spcAft>
                <a:spcPct val="0"/>
              </a:spcAft>
              <a:buNone/>
            </a:pPr>
            <a:r>
              <a:rPr lang="ru-RU" altLang="en-US" sz="3612" b="1" dirty="0">
                <a:solidFill>
                  <a:prstClr val="black"/>
                </a:solidFill>
                <a:latin typeface="Arial" panose="020B0604020202020204" pitchFamily="34" charset="0"/>
                <a:cs typeface="Arial" panose="020B0604020202020204" pitchFamily="34" charset="0"/>
              </a:rPr>
              <a:t>(</a:t>
            </a:r>
            <a:r>
              <a:rPr lang="en-US" altLang="en-US" sz="3612" b="1" dirty="0">
                <a:solidFill>
                  <a:prstClr val="black"/>
                </a:solidFill>
                <a:latin typeface="Arial" panose="020B0604020202020204" pitchFamily="34" charset="0"/>
                <a:cs typeface="Arial" panose="020B0604020202020204" pitchFamily="34" charset="0"/>
              </a:rPr>
              <a:t>William Jefferson Gates</a:t>
            </a:r>
            <a:r>
              <a:rPr lang="ru-RU" altLang="en-US" sz="3612" b="1" dirty="0">
                <a:solidFill>
                  <a:prstClr val="black"/>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2978916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048250" y="393701"/>
            <a:ext cx="9737148" cy="4524315"/>
          </a:xfrm>
          <a:prstGeom prst="rect">
            <a:avLst/>
          </a:prstGeom>
        </p:spPr>
        <p:txBody>
          <a:bodyPr wrap="square">
            <a:spAutoFit/>
          </a:bodyPr>
          <a:lstStyle/>
          <a:p>
            <a:r>
              <a:rPr lang="ru-RU" sz="3600" b="1" dirty="0">
                <a:solidFill>
                  <a:srgbClr val="000000"/>
                </a:solidFill>
                <a:latin typeface="Arial" panose="020B0604020202020204" pitchFamily="34" charset="0"/>
                <a:cs typeface="Arial" panose="020B0604020202020204" pitchFamily="34" charset="0"/>
              </a:rPr>
              <a:t>Структура научных революций </a:t>
            </a:r>
          </a:p>
          <a:p>
            <a:r>
              <a:rPr lang="ru-RU" sz="3600" b="1" dirty="0">
                <a:solidFill>
                  <a:srgbClr val="000000"/>
                </a:solidFill>
                <a:latin typeface="Arial" panose="020B0604020202020204" pitchFamily="34" charset="0"/>
                <a:cs typeface="Arial" panose="020B0604020202020204" pitchFamily="34" charset="0"/>
              </a:rPr>
              <a:t>The Structure of Scientific Revolutions </a:t>
            </a:r>
            <a:r>
              <a:rPr lang="ru-RU" sz="3600" dirty="0">
                <a:solidFill>
                  <a:srgbClr val="000000"/>
                </a:solidFill>
                <a:latin typeface="Arial" panose="020B0604020202020204" pitchFamily="34" charset="0"/>
                <a:cs typeface="Arial" panose="020B0604020202020204" pitchFamily="34" charset="0"/>
              </a:rPr>
              <a:t>(1962) - книга Томаса Куна, представляющая собой анализ истории науки. Её публикация стала значительным событием в социологии знаний, ввела в обиход термины парадигма и смена парадигм.</a:t>
            </a:r>
            <a:endParaRPr lang="en-US" sz="3600" dirty="0">
              <a:solidFill>
                <a:srgbClr val="000000"/>
              </a:solidFill>
              <a:latin typeface="Arial" panose="020B0604020202020204" pitchFamily="34" charset="0"/>
              <a:cs typeface="Arial" panose="020B0604020202020204" pitchFamily="34" charset="0"/>
            </a:endParaRPr>
          </a:p>
        </p:txBody>
      </p:sp>
      <p:pic>
        <p:nvPicPr>
          <p:cNvPr id="1026" name="Picture 2" descr="http://s1.gallery.aystatic.by/650/361/173/5018/5018173361_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53051" y="5270500"/>
            <a:ext cx="3793548" cy="505806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t1.gstatic.com/images?q=tbn:ANd9GcR6aHDtFXKNTNH3Ku3Ht0_MMr9eiNrH2hoT77ssfkVXWsjCxWb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0225" y="393700"/>
            <a:ext cx="4191000" cy="649767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s://probaway.files.wordpress.com/2013/06/thomas_kuhn_1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72650" y="5270500"/>
            <a:ext cx="5035584" cy="50580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4698229"/>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Номер слайда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lnSpc>
                <a:spcPct val="90000"/>
              </a:lnSpc>
              <a:spcBef>
                <a:spcPts val="1241"/>
              </a:spcBef>
              <a:buFont typeface="Arial" panose="020B0604020202020204" pitchFamily="34" charset="0"/>
              <a:buChar char="•"/>
              <a:defRPr sz="3474">
                <a:solidFill>
                  <a:schemeClr val="tx1"/>
                </a:solidFill>
                <a:latin typeface="Calibri" panose="020F0502020204030204" pitchFamily="34" charset="0"/>
              </a:defRPr>
            </a:lvl1pPr>
            <a:lvl2pPr marL="921704" indent="-354501">
              <a:lnSpc>
                <a:spcPct val="90000"/>
              </a:lnSpc>
              <a:spcBef>
                <a:spcPts val="620"/>
              </a:spcBef>
              <a:buFont typeface="Arial" panose="020B0604020202020204" pitchFamily="34" charset="0"/>
              <a:buChar char="•"/>
              <a:defRPr sz="2977">
                <a:solidFill>
                  <a:schemeClr val="tx1"/>
                </a:solidFill>
                <a:latin typeface="Calibri" panose="020F0502020204030204" pitchFamily="34" charset="0"/>
              </a:defRPr>
            </a:lvl2pPr>
            <a:lvl3pPr marL="1418006" indent="-283601">
              <a:lnSpc>
                <a:spcPct val="90000"/>
              </a:lnSpc>
              <a:spcBef>
                <a:spcPts val="620"/>
              </a:spcBef>
              <a:buFont typeface="Arial" panose="020B0604020202020204" pitchFamily="34" charset="0"/>
              <a:buChar char="•"/>
              <a:defRPr sz="2481">
                <a:solidFill>
                  <a:schemeClr val="tx1"/>
                </a:solidFill>
                <a:latin typeface="Calibri" panose="020F0502020204030204" pitchFamily="34" charset="0"/>
              </a:defRPr>
            </a:lvl3pPr>
            <a:lvl4pPr marL="1985208" indent="-283601">
              <a:lnSpc>
                <a:spcPct val="90000"/>
              </a:lnSpc>
              <a:spcBef>
                <a:spcPts val="620"/>
              </a:spcBef>
              <a:buFont typeface="Arial" panose="020B0604020202020204" pitchFamily="34" charset="0"/>
              <a:buChar char="•"/>
              <a:defRPr>
                <a:solidFill>
                  <a:schemeClr val="tx1"/>
                </a:solidFill>
                <a:latin typeface="Calibri" panose="020F0502020204030204" pitchFamily="34" charset="0"/>
              </a:defRPr>
            </a:lvl4pPr>
            <a:lvl5pPr marL="2552410" indent="-283601">
              <a:lnSpc>
                <a:spcPct val="90000"/>
              </a:lnSpc>
              <a:spcBef>
                <a:spcPts val="620"/>
              </a:spcBef>
              <a:buFont typeface="Arial" panose="020B0604020202020204" pitchFamily="34" charset="0"/>
              <a:buChar char="•"/>
              <a:defRPr>
                <a:solidFill>
                  <a:schemeClr val="tx1"/>
                </a:solidFill>
                <a:latin typeface="Calibri" panose="020F0502020204030204" pitchFamily="34" charset="0"/>
              </a:defRPr>
            </a:lvl5pPr>
            <a:lvl6pPr marL="3119613" indent="-283601" eaLnBrk="0" fontAlgn="base" hangingPunct="0">
              <a:lnSpc>
                <a:spcPct val="90000"/>
              </a:lnSpc>
              <a:spcBef>
                <a:spcPts val="620"/>
              </a:spcBef>
              <a:spcAft>
                <a:spcPct val="0"/>
              </a:spcAft>
              <a:buFont typeface="Arial" panose="020B0604020202020204" pitchFamily="34" charset="0"/>
              <a:buChar char="•"/>
              <a:defRPr>
                <a:solidFill>
                  <a:schemeClr val="tx1"/>
                </a:solidFill>
                <a:latin typeface="Calibri" panose="020F0502020204030204" pitchFamily="34" charset="0"/>
              </a:defRPr>
            </a:lvl6pPr>
            <a:lvl7pPr marL="3686815" indent="-283601" eaLnBrk="0" fontAlgn="base" hangingPunct="0">
              <a:lnSpc>
                <a:spcPct val="90000"/>
              </a:lnSpc>
              <a:spcBef>
                <a:spcPts val="620"/>
              </a:spcBef>
              <a:spcAft>
                <a:spcPct val="0"/>
              </a:spcAft>
              <a:buFont typeface="Arial" panose="020B0604020202020204" pitchFamily="34" charset="0"/>
              <a:buChar char="•"/>
              <a:defRPr>
                <a:solidFill>
                  <a:schemeClr val="tx1"/>
                </a:solidFill>
                <a:latin typeface="Calibri" panose="020F0502020204030204" pitchFamily="34" charset="0"/>
              </a:defRPr>
            </a:lvl7pPr>
            <a:lvl8pPr marL="4254017" indent="-283601" eaLnBrk="0" fontAlgn="base" hangingPunct="0">
              <a:lnSpc>
                <a:spcPct val="90000"/>
              </a:lnSpc>
              <a:spcBef>
                <a:spcPts val="620"/>
              </a:spcBef>
              <a:spcAft>
                <a:spcPct val="0"/>
              </a:spcAft>
              <a:buFont typeface="Arial" panose="020B0604020202020204" pitchFamily="34" charset="0"/>
              <a:buChar char="•"/>
              <a:defRPr>
                <a:solidFill>
                  <a:schemeClr val="tx1"/>
                </a:solidFill>
                <a:latin typeface="Calibri" panose="020F0502020204030204" pitchFamily="34" charset="0"/>
              </a:defRPr>
            </a:lvl8pPr>
            <a:lvl9pPr marL="4821220" indent="-283601" eaLnBrk="0" fontAlgn="base" hangingPunct="0">
              <a:lnSpc>
                <a:spcPct val="90000"/>
              </a:lnSpc>
              <a:spcBef>
                <a:spcPts val="62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fontAlgn="base">
              <a:lnSpc>
                <a:spcPct val="100000"/>
              </a:lnSpc>
              <a:spcBef>
                <a:spcPct val="0"/>
              </a:spcBef>
              <a:spcAft>
                <a:spcPct val="0"/>
              </a:spcAft>
              <a:buFontTx/>
              <a:buNone/>
            </a:pPr>
            <a:fld id="{3474DAB8-D772-46CF-A9C8-88C86213B338}" type="slidenum">
              <a:rPr lang="ru-RU" altLang="ru-RU" sz="1489"/>
              <a:pPr fontAlgn="base">
                <a:lnSpc>
                  <a:spcPct val="100000"/>
                </a:lnSpc>
                <a:spcBef>
                  <a:spcPct val="0"/>
                </a:spcBef>
                <a:spcAft>
                  <a:spcPct val="0"/>
                </a:spcAft>
                <a:buFontTx/>
                <a:buNone/>
              </a:pPr>
              <a:t>25</a:t>
            </a:fld>
            <a:endParaRPr lang="ru-RU" altLang="ru-RU" sz="1489"/>
          </a:p>
        </p:txBody>
      </p:sp>
      <p:sp>
        <p:nvSpPr>
          <p:cNvPr id="10243" name="TextBox 4"/>
          <p:cNvSpPr txBox="1">
            <a:spLocks noChangeArrowheads="1"/>
          </p:cNvSpPr>
          <p:nvPr/>
        </p:nvSpPr>
        <p:spPr bwMode="auto">
          <a:xfrm>
            <a:off x="2008883" y="9104492"/>
            <a:ext cx="1760726" cy="43595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endParaRPr lang="en-US" altLang="en-US" sz="2233"/>
          </a:p>
        </p:txBody>
      </p:sp>
      <p:graphicFrame>
        <p:nvGraphicFramePr>
          <p:cNvPr id="5" name="Таблица 4"/>
          <p:cNvGraphicFramePr>
            <a:graphicFrameLocks noGrp="1"/>
          </p:cNvGraphicFramePr>
          <p:nvPr>
            <p:extLst>
              <p:ext uri="{D42A27DB-BD31-4B8C-83A1-F6EECF244321}">
                <p14:modId xmlns:p14="http://schemas.microsoft.com/office/powerpoint/2010/main" val="3277294253"/>
              </p:ext>
            </p:extLst>
          </p:nvPr>
        </p:nvGraphicFramePr>
        <p:xfrm>
          <a:off x="724774" y="1844943"/>
          <a:ext cx="13571771" cy="8300820"/>
        </p:xfrm>
        <a:graphic>
          <a:graphicData uri="http://schemas.openxmlformats.org/drawingml/2006/table">
            <a:tbl>
              <a:tblPr firstRow="1" bandRow="1">
                <a:tableStyleId>{5940675A-B579-460E-94D1-54222C63F5DA}</a:tableStyleId>
              </a:tblPr>
              <a:tblGrid>
                <a:gridCol w="2437035">
                  <a:extLst>
                    <a:ext uri="{9D8B030D-6E8A-4147-A177-3AD203B41FA5}">
                      <a16:colId xmlns:a16="http://schemas.microsoft.com/office/drawing/2014/main" val="20000"/>
                    </a:ext>
                  </a:extLst>
                </a:gridCol>
                <a:gridCol w="2419841">
                  <a:extLst>
                    <a:ext uri="{9D8B030D-6E8A-4147-A177-3AD203B41FA5}">
                      <a16:colId xmlns:a16="http://schemas.microsoft.com/office/drawing/2014/main" val="20001"/>
                    </a:ext>
                  </a:extLst>
                </a:gridCol>
                <a:gridCol w="5237917">
                  <a:extLst>
                    <a:ext uri="{9D8B030D-6E8A-4147-A177-3AD203B41FA5}">
                      <a16:colId xmlns:a16="http://schemas.microsoft.com/office/drawing/2014/main" val="20002"/>
                    </a:ext>
                  </a:extLst>
                </a:gridCol>
                <a:gridCol w="3476978">
                  <a:extLst>
                    <a:ext uri="{9D8B030D-6E8A-4147-A177-3AD203B41FA5}">
                      <a16:colId xmlns:a16="http://schemas.microsoft.com/office/drawing/2014/main" val="20003"/>
                    </a:ext>
                  </a:extLst>
                </a:gridCol>
              </a:tblGrid>
              <a:tr h="491650">
                <a:tc>
                  <a:txBody>
                    <a:bodyPr/>
                    <a:lstStyle/>
                    <a:p>
                      <a:pPr algn="ctr">
                        <a:lnSpc>
                          <a:spcPct val="100000"/>
                        </a:lnSpc>
                      </a:pPr>
                      <a:r>
                        <a:rPr lang="ru-RU" sz="2500" b="1" dirty="0">
                          <a:latin typeface="Times New Roman" panose="02020603050405020304" pitchFamily="18" charset="0"/>
                          <a:cs typeface="Times New Roman" panose="02020603050405020304" pitchFamily="18" charset="0"/>
                        </a:rPr>
                        <a:t>Революции</a:t>
                      </a:r>
                    </a:p>
                  </a:txBody>
                  <a:tcPr marL="113464" marR="113464" marT="56735" marB="56735" anchor="ctr"/>
                </a:tc>
                <a:tc>
                  <a:txBody>
                    <a:bodyPr/>
                    <a:lstStyle/>
                    <a:p>
                      <a:pPr algn="ctr">
                        <a:lnSpc>
                          <a:spcPct val="100000"/>
                        </a:lnSpc>
                      </a:pPr>
                      <a:r>
                        <a:rPr lang="ru-RU" sz="2500" b="1" dirty="0">
                          <a:latin typeface="Times New Roman" panose="02020603050405020304" pitchFamily="18" charset="0"/>
                          <a:cs typeface="Times New Roman" panose="02020603050405020304" pitchFamily="18" charset="0"/>
                        </a:rPr>
                        <a:t>Период</a:t>
                      </a:r>
                    </a:p>
                  </a:txBody>
                  <a:tcPr marL="113464" marR="113464" marT="56735" marB="56735" anchor="ctr"/>
                </a:tc>
                <a:tc>
                  <a:txBody>
                    <a:bodyPr/>
                    <a:lstStyle/>
                    <a:p>
                      <a:pPr algn="ctr">
                        <a:lnSpc>
                          <a:spcPct val="100000"/>
                        </a:lnSpc>
                      </a:pPr>
                      <a:r>
                        <a:rPr lang="ru-RU" sz="2500" b="1" dirty="0">
                          <a:latin typeface="Times New Roman" panose="02020603050405020304" pitchFamily="18" charset="0"/>
                          <a:cs typeface="Times New Roman" panose="02020603050405020304" pitchFamily="18" charset="0"/>
                        </a:rPr>
                        <a:t>Прорывы</a:t>
                      </a:r>
                    </a:p>
                  </a:txBody>
                  <a:tcPr marL="113464" marR="113464" marT="56735" marB="56735" anchor="ctr"/>
                </a:tc>
                <a:tc>
                  <a:txBody>
                    <a:bodyPr/>
                    <a:lstStyle/>
                    <a:p>
                      <a:pPr algn="ctr">
                        <a:lnSpc>
                          <a:spcPct val="100000"/>
                        </a:lnSpc>
                      </a:pPr>
                      <a:r>
                        <a:rPr lang="ru-RU" sz="2500" b="1" dirty="0">
                          <a:latin typeface="Times New Roman" panose="02020603050405020304" pitchFamily="18" charset="0"/>
                          <a:cs typeface="Times New Roman" panose="02020603050405020304" pitchFamily="18" charset="0"/>
                        </a:rPr>
                        <a:t>Последствия</a:t>
                      </a:r>
                    </a:p>
                  </a:txBody>
                  <a:tcPr marL="113464" marR="113464" marT="56735" marB="56735" anchor="ctr"/>
                </a:tc>
                <a:extLst>
                  <a:ext uri="{0D108BD9-81ED-4DB2-BD59-A6C34878D82A}">
                    <a16:rowId xmlns:a16="http://schemas.microsoft.com/office/drawing/2014/main" val="10000"/>
                  </a:ext>
                </a:extLst>
              </a:tr>
              <a:tr h="1248008">
                <a:tc>
                  <a:txBody>
                    <a:bodyPr/>
                    <a:lstStyle/>
                    <a:p>
                      <a:pPr algn="ctr"/>
                      <a:r>
                        <a:rPr lang="ru-RU" sz="2500" dirty="0">
                          <a:latin typeface="Times New Roman" panose="02020603050405020304" pitchFamily="18" charset="0"/>
                          <a:cs typeface="Times New Roman" panose="02020603050405020304" pitchFamily="18" charset="0"/>
                        </a:rPr>
                        <a:t>Аграрная</a:t>
                      </a:r>
                    </a:p>
                  </a:txBody>
                  <a:tcPr marL="113464" marR="113464" marT="56735" marB="56735" anchor="ctr"/>
                </a:tc>
                <a:tc>
                  <a:txBody>
                    <a:bodyPr/>
                    <a:lstStyle/>
                    <a:p>
                      <a:pPr algn="ctr"/>
                      <a:r>
                        <a:rPr lang="ru-RU" sz="2500" dirty="0">
                          <a:latin typeface="Times New Roman" panose="02020603050405020304" pitchFamily="18" charset="0"/>
                          <a:cs typeface="Times New Roman" panose="02020603050405020304" pitchFamily="18" charset="0"/>
                        </a:rPr>
                        <a:t>10 тысяч лет назад</a:t>
                      </a:r>
                    </a:p>
                  </a:txBody>
                  <a:tcPr marL="113464" marR="113464" marT="56735" marB="56735" anchor="ctr"/>
                </a:tc>
                <a:tc>
                  <a:txBody>
                    <a:bodyPr/>
                    <a:lstStyle/>
                    <a:p>
                      <a:pPr algn="just"/>
                      <a:r>
                        <a:rPr lang="ru-RU" sz="2500" kern="1200" dirty="0">
                          <a:solidFill>
                            <a:schemeClr val="tx1"/>
                          </a:solidFill>
                          <a:effectLst/>
                          <a:latin typeface="Times New Roman" panose="02020603050405020304" pitchFamily="18" charset="0"/>
                          <a:ea typeface="+mn-ea"/>
                          <a:cs typeface="Times New Roman" panose="02020603050405020304" pitchFamily="18" charset="0"/>
                        </a:rPr>
                        <a:t>Переход к земледелию, </a:t>
                      </a:r>
                      <a:r>
                        <a:rPr lang="ru-RU" sz="2500" dirty="0">
                          <a:latin typeface="Times New Roman" panose="02020603050405020304" pitchFamily="18" charset="0"/>
                          <a:cs typeface="Times New Roman" panose="02020603050405020304" pitchFamily="18" charset="0"/>
                        </a:rPr>
                        <a:t> одомашнивание животных, </a:t>
                      </a:r>
                      <a:r>
                        <a:rPr lang="ru-RU" sz="2500" kern="1200" dirty="0">
                          <a:solidFill>
                            <a:schemeClr val="tx1"/>
                          </a:solidFill>
                          <a:effectLst/>
                          <a:latin typeface="Times New Roman" panose="02020603050405020304" pitchFamily="18" charset="0"/>
                          <a:ea typeface="+mn-ea"/>
                          <a:cs typeface="Times New Roman" panose="02020603050405020304" pitchFamily="18" charset="0"/>
                        </a:rPr>
                        <a:t>соединении силы животных и людей для производства, транспортировки</a:t>
                      </a:r>
                    </a:p>
                  </a:txBody>
                  <a:tcPr marL="113464" marR="113464" marT="56735" marB="56735"/>
                </a:tc>
                <a:tc>
                  <a:txBody>
                    <a:bodyPr/>
                    <a:lstStyle/>
                    <a:p>
                      <a:pPr algn="ctr"/>
                      <a:r>
                        <a:rPr lang="ru-RU" sz="2500" dirty="0">
                          <a:latin typeface="Times New Roman" panose="02020603050405020304" pitchFamily="18" charset="0"/>
                          <a:cs typeface="Times New Roman" panose="02020603050405020304" pitchFamily="18" charset="0"/>
                        </a:rPr>
                        <a:t>Рост продуктов питания,  населения, урбанизация</a:t>
                      </a:r>
                    </a:p>
                  </a:txBody>
                  <a:tcPr marL="113464" marR="113464" marT="56735" marB="56735" anchor="ctr"/>
                </a:tc>
                <a:extLst>
                  <a:ext uri="{0D108BD9-81ED-4DB2-BD59-A6C34878D82A}">
                    <a16:rowId xmlns:a16="http://schemas.microsoft.com/office/drawing/2014/main" val="10001"/>
                  </a:ext>
                </a:extLst>
              </a:tr>
              <a:tr h="869828">
                <a:tc>
                  <a:txBody>
                    <a:bodyPr/>
                    <a:lstStyle/>
                    <a:p>
                      <a:pPr algn="ctr"/>
                      <a:r>
                        <a:rPr lang="ru-RU" sz="2500" dirty="0">
                          <a:latin typeface="Times New Roman" panose="02020603050405020304" pitchFamily="18" charset="0"/>
                          <a:cs typeface="Times New Roman" panose="02020603050405020304" pitchFamily="18" charset="0"/>
                        </a:rPr>
                        <a:t>Первая промышленная</a:t>
                      </a:r>
                    </a:p>
                  </a:txBody>
                  <a:tcPr marL="113464" marR="113464" marT="56735" marB="56735" anchor="ctr"/>
                </a:tc>
                <a:tc>
                  <a:txBody>
                    <a:bodyPr/>
                    <a:lstStyle/>
                    <a:p>
                      <a:pPr algn="ctr"/>
                      <a:r>
                        <a:rPr lang="ru-RU" sz="2500" dirty="0">
                          <a:latin typeface="Times New Roman" panose="02020603050405020304" pitchFamily="18" charset="0"/>
                          <a:cs typeface="Times New Roman" panose="02020603050405020304" pitchFamily="18" charset="0"/>
                        </a:rPr>
                        <a:t>1760 – 1840 гг.</a:t>
                      </a:r>
                    </a:p>
                  </a:txBody>
                  <a:tcPr marL="113464" marR="113464" marT="56735" marB="56735" anchor="ctr"/>
                </a:tc>
                <a:tc>
                  <a:txBody>
                    <a:bodyPr/>
                    <a:lstStyle/>
                    <a:p>
                      <a:pPr algn="just"/>
                      <a:r>
                        <a:rPr lang="ru-RU" sz="2500" kern="1200" dirty="0">
                          <a:solidFill>
                            <a:schemeClr val="tx1"/>
                          </a:solidFill>
                          <a:effectLst/>
                          <a:latin typeface="Times New Roman" panose="02020603050405020304" pitchFamily="18" charset="0"/>
                          <a:ea typeface="+mn-ea"/>
                          <a:cs typeface="Times New Roman" panose="02020603050405020304" pitchFamily="18" charset="0"/>
                        </a:rPr>
                        <a:t>Изобретение парового двигателя, строительство железных дорог  </a:t>
                      </a:r>
                      <a:endParaRPr lang="ru-RU" sz="2500" dirty="0">
                        <a:latin typeface="Times New Roman" panose="02020603050405020304" pitchFamily="18" charset="0"/>
                        <a:cs typeface="Times New Roman" panose="02020603050405020304" pitchFamily="18" charset="0"/>
                      </a:endParaRPr>
                    </a:p>
                  </a:txBody>
                  <a:tcPr marL="113464" marR="113464" marT="56735" marB="56735"/>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ru-RU" sz="2500" kern="1200" dirty="0">
                          <a:solidFill>
                            <a:schemeClr val="tx1"/>
                          </a:solidFill>
                          <a:effectLst/>
                          <a:latin typeface="Times New Roman" panose="02020603050405020304" pitchFamily="18" charset="0"/>
                          <a:ea typeface="+mn-ea"/>
                          <a:cs typeface="Times New Roman" panose="02020603050405020304" pitchFamily="18" charset="0"/>
                        </a:rPr>
                        <a:t>Механизации производства</a:t>
                      </a:r>
                      <a:endParaRPr lang="ru-RU" sz="2500" dirty="0">
                        <a:latin typeface="Times New Roman" panose="02020603050405020304" pitchFamily="18" charset="0"/>
                        <a:cs typeface="Times New Roman" panose="02020603050405020304" pitchFamily="18" charset="0"/>
                      </a:endParaRPr>
                    </a:p>
                  </a:txBody>
                  <a:tcPr marL="113464" marR="113464" marT="56735" marB="56735" anchor="ctr"/>
                </a:tc>
                <a:extLst>
                  <a:ext uri="{0D108BD9-81ED-4DB2-BD59-A6C34878D82A}">
                    <a16:rowId xmlns:a16="http://schemas.microsoft.com/office/drawing/2014/main" val="10002"/>
                  </a:ext>
                </a:extLst>
              </a:tr>
              <a:tr h="1248008">
                <a:tc>
                  <a:txBody>
                    <a:bodyPr/>
                    <a:lstStyle/>
                    <a:p>
                      <a:pPr algn="ctr"/>
                      <a:r>
                        <a:rPr lang="ru-RU" sz="2500" dirty="0">
                          <a:latin typeface="Times New Roman" panose="02020603050405020304" pitchFamily="18" charset="0"/>
                          <a:cs typeface="Times New Roman" panose="02020603050405020304" pitchFamily="18" charset="0"/>
                        </a:rPr>
                        <a:t>Вторая промышленная</a:t>
                      </a:r>
                    </a:p>
                  </a:txBody>
                  <a:tcPr marL="113464" marR="113464" marT="56735" marB="56735" anchor="ctr"/>
                </a:tc>
                <a:tc>
                  <a:txBody>
                    <a:bodyPr/>
                    <a:lstStyle/>
                    <a:p>
                      <a:pPr algn="ctr"/>
                      <a:r>
                        <a:rPr lang="ru-RU" sz="2500" dirty="0">
                          <a:latin typeface="Times New Roman" panose="02020603050405020304" pitchFamily="18" charset="0"/>
                          <a:cs typeface="Times New Roman" panose="02020603050405020304" pitchFamily="18" charset="0"/>
                        </a:rPr>
                        <a:t>Конец </a:t>
                      </a:r>
                      <a:r>
                        <a:rPr lang="en-US" sz="2500" dirty="0">
                          <a:latin typeface="Times New Roman" panose="02020603050405020304" pitchFamily="18" charset="0"/>
                          <a:cs typeface="Times New Roman" panose="02020603050405020304" pitchFamily="18" charset="0"/>
                        </a:rPr>
                        <a:t>XIX</a:t>
                      </a:r>
                      <a:r>
                        <a:rPr lang="ru-RU" sz="2500" dirty="0">
                          <a:latin typeface="Times New Roman" panose="02020603050405020304" pitchFamily="18" charset="0"/>
                          <a:cs typeface="Times New Roman" panose="02020603050405020304" pitchFamily="18" charset="0"/>
                        </a:rPr>
                        <a:t> начало</a:t>
                      </a:r>
                    </a:p>
                    <a:p>
                      <a:pPr algn="ctr"/>
                      <a:r>
                        <a:rPr lang="ru-RU" sz="2500" dirty="0">
                          <a:latin typeface="Times New Roman" panose="02020603050405020304" pitchFamily="18" charset="0"/>
                          <a:cs typeface="Times New Roman" panose="02020603050405020304" pitchFamily="18" charset="0"/>
                        </a:rPr>
                        <a:t> ХХ </a:t>
                      </a:r>
                      <a:r>
                        <a:rPr lang="ru-RU" sz="2500" dirty="0" err="1">
                          <a:latin typeface="Times New Roman" panose="02020603050405020304" pitchFamily="18" charset="0"/>
                          <a:cs typeface="Times New Roman" panose="02020603050405020304" pitchFamily="18" charset="0"/>
                        </a:rPr>
                        <a:t>вв</a:t>
                      </a:r>
                      <a:endParaRPr lang="ru-RU" sz="2500" dirty="0">
                        <a:latin typeface="Times New Roman" panose="02020603050405020304" pitchFamily="18" charset="0"/>
                        <a:cs typeface="Times New Roman" panose="02020603050405020304" pitchFamily="18" charset="0"/>
                      </a:endParaRPr>
                    </a:p>
                  </a:txBody>
                  <a:tcPr marL="113464" marR="113464" marT="56735" marB="56735" anchor="ctr"/>
                </a:tc>
                <a:tc>
                  <a:txBody>
                    <a:bodyPr/>
                    <a:lstStyle/>
                    <a:p>
                      <a:pPr algn="just"/>
                      <a:r>
                        <a:rPr lang="ru-RU" sz="2500" dirty="0">
                          <a:latin typeface="Times New Roman" panose="02020603050405020304" pitchFamily="18" charset="0"/>
                          <a:cs typeface="Times New Roman" panose="02020603050405020304" pitchFamily="18" charset="0"/>
                        </a:rPr>
                        <a:t>Появление электричества, телефона</a:t>
                      </a:r>
                      <a:r>
                        <a:rPr lang="ru-RU" sz="2500" baseline="0" dirty="0">
                          <a:latin typeface="Times New Roman" panose="02020603050405020304" pitchFamily="18" charset="0"/>
                          <a:cs typeface="Times New Roman" panose="02020603050405020304" pitchFamily="18" charset="0"/>
                        </a:rPr>
                        <a:t> </a:t>
                      </a:r>
                    </a:p>
                    <a:p>
                      <a:pPr algn="just"/>
                      <a:r>
                        <a:rPr lang="ru-RU" sz="2500" baseline="0" dirty="0">
                          <a:latin typeface="Times New Roman" panose="02020603050405020304" pitchFamily="18" charset="0"/>
                          <a:cs typeface="Times New Roman" panose="02020603050405020304" pitchFamily="18" charset="0"/>
                        </a:rPr>
                        <a:t>(1,3 млрд. людей до сих пор не имеют доступа к электричеству)</a:t>
                      </a:r>
                      <a:endParaRPr lang="ru-RU" sz="2500" dirty="0">
                        <a:latin typeface="Times New Roman" panose="02020603050405020304" pitchFamily="18" charset="0"/>
                        <a:cs typeface="Times New Roman" panose="02020603050405020304" pitchFamily="18" charset="0"/>
                      </a:endParaRPr>
                    </a:p>
                  </a:txBody>
                  <a:tcPr marL="113464" marR="113464" marT="56735" marB="56735"/>
                </a:tc>
                <a:tc>
                  <a:txBody>
                    <a:bodyPr/>
                    <a:lstStyle/>
                    <a:p>
                      <a:pPr algn="ctr"/>
                      <a:r>
                        <a:rPr lang="ru-RU" sz="2500" dirty="0">
                          <a:latin typeface="Times New Roman" panose="02020603050405020304" pitchFamily="18" charset="0"/>
                          <a:cs typeface="Times New Roman" panose="02020603050405020304" pitchFamily="18" charset="0"/>
                        </a:rPr>
                        <a:t>Электрификация, индустриализация, конвейер</a:t>
                      </a:r>
                    </a:p>
                  </a:txBody>
                  <a:tcPr marL="113464" marR="113464" marT="56735" marB="56735" anchor="ctr"/>
                </a:tc>
                <a:extLst>
                  <a:ext uri="{0D108BD9-81ED-4DB2-BD59-A6C34878D82A}">
                    <a16:rowId xmlns:a16="http://schemas.microsoft.com/office/drawing/2014/main" val="10003"/>
                  </a:ext>
                </a:extLst>
              </a:tr>
              <a:tr h="1248008">
                <a:tc>
                  <a:txBody>
                    <a:bodyPr/>
                    <a:lstStyle/>
                    <a:p>
                      <a:pPr algn="ctr"/>
                      <a:r>
                        <a:rPr lang="ru-RU" sz="2500" dirty="0">
                          <a:latin typeface="Times New Roman" panose="02020603050405020304" pitchFamily="18" charset="0"/>
                          <a:cs typeface="Times New Roman" panose="02020603050405020304" pitchFamily="18" charset="0"/>
                        </a:rPr>
                        <a:t> Третья (цифровая)</a:t>
                      </a:r>
                    </a:p>
                  </a:txBody>
                  <a:tcPr marL="113464" marR="113464" marT="56735" marB="56735" anchor="ctr"/>
                </a:tc>
                <a:tc>
                  <a:txBody>
                    <a:bodyPr/>
                    <a:lstStyle/>
                    <a:p>
                      <a:pPr algn="ctr"/>
                      <a:r>
                        <a:rPr lang="ru-RU" sz="2500" dirty="0">
                          <a:latin typeface="Times New Roman" panose="02020603050405020304" pitchFamily="18" charset="0"/>
                          <a:cs typeface="Times New Roman" panose="02020603050405020304" pitchFamily="18" charset="0"/>
                        </a:rPr>
                        <a:t>1960-е гг.</a:t>
                      </a:r>
                    </a:p>
                  </a:txBody>
                  <a:tcPr marL="113464" marR="113464" marT="56735" marB="56735" anchor="ctr"/>
                </a:tc>
                <a:tc>
                  <a:txBody>
                    <a:bodyPr/>
                    <a:lstStyle/>
                    <a:p>
                      <a:pPr algn="just"/>
                      <a:r>
                        <a:rPr lang="ru-RU" sz="2500" kern="1200" dirty="0">
                          <a:solidFill>
                            <a:schemeClr val="tx1"/>
                          </a:solidFill>
                          <a:effectLst/>
                          <a:latin typeface="Times New Roman" panose="02020603050405020304" pitchFamily="18" charset="0"/>
                          <a:ea typeface="+mn-ea"/>
                          <a:cs typeface="Times New Roman" panose="02020603050405020304" pitchFamily="18" charset="0"/>
                        </a:rPr>
                        <a:t>Развитие полупроводников, ЭВМ, ПК и Интернет (4 млрд. людей не имеют доступа к Интернет)</a:t>
                      </a:r>
                      <a:endParaRPr lang="ru-RU" sz="2500" dirty="0">
                        <a:latin typeface="Times New Roman" panose="02020603050405020304" pitchFamily="18" charset="0"/>
                        <a:cs typeface="Times New Roman" panose="02020603050405020304" pitchFamily="18" charset="0"/>
                      </a:endParaRPr>
                    </a:p>
                  </a:txBody>
                  <a:tcPr marL="113464" marR="113464" marT="56735" marB="56735" anchor="ctr"/>
                </a:tc>
                <a:tc>
                  <a:txBody>
                    <a:bodyPr/>
                    <a:lstStyle/>
                    <a:p>
                      <a:pPr algn="ctr"/>
                      <a:r>
                        <a:rPr lang="ru-RU" sz="2500" dirty="0" err="1">
                          <a:latin typeface="Times New Roman" panose="02020603050405020304" pitchFamily="18" charset="0"/>
                          <a:cs typeface="Times New Roman" panose="02020603050405020304" pitchFamily="18" charset="0"/>
                        </a:rPr>
                        <a:t>Цифровизация</a:t>
                      </a:r>
                      <a:endParaRPr lang="ru-RU" sz="2500" dirty="0">
                        <a:latin typeface="Times New Roman" panose="02020603050405020304" pitchFamily="18" charset="0"/>
                        <a:cs typeface="Times New Roman" panose="02020603050405020304" pitchFamily="18" charset="0"/>
                      </a:endParaRPr>
                    </a:p>
                    <a:p>
                      <a:pPr algn="ctr"/>
                      <a:r>
                        <a:rPr lang="ru-RU" sz="2500" dirty="0">
                          <a:latin typeface="Times New Roman" panose="02020603050405020304" pitchFamily="18" charset="0"/>
                          <a:cs typeface="Times New Roman" panose="02020603050405020304" pitchFamily="18" charset="0"/>
                        </a:rPr>
                        <a:t>автоматизация, </a:t>
                      </a:r>
                    </a:p>
                    <a:p>
                      <a:pPr algn="ctr"/>
                      <a:r>
                        <a:rPr lang="ru-RU" sz="2500" dirty="0">
                          <a:latin typeface="Times New Roman" panose="02020603050405020304" pitchFamily="18" charset="0"/>
                          <a:cs typeface="Times New Roman" panose="02020603050405020304" pitchFamily="18" charset="0"/>
                        </a:rPr>
                        <a:t>робототехника,</a:t>
                      </a:r>
                    </a:p>
                  </a:txBody>
                  <a:tcPr marL="113464" marR="113464" marT="56735" marB="56735" anchor="ctr"/>
                </a:tc>
                <a:extLst>
                  <a:ext uri="{0D108BD9-81ED-4DB2-BD59-A6C34878D82A}">
                    <a16:rowId xmlns:a16="http://schemas.microsoft.com/office/drawing/2014/main" val="10004"/>
                  </a:ext>
                </a:extLst>
              </a:tr>
              <a:tr h="2004365">
                <a:tc>
                  <a:txBody>
                    <a:bodyPr/>
                    <a:lstStyle/>
                    <a:p>
                      <a:pPr algn="ctr"/>
                      <a:r>
                        <a:rPr lang="ru-RU" sz="2500" dirty="0">
                          <a:latin typeface="Times New Roman" panose="02020603050405020304" pitchFamily="18" charset="0"/>
                          <a:cs typeface="Times New Roman" panose="02020603050405020304" pitchFamily="18" charset="0"/>
                        </a:rPr>
                        <a:t>Четвертая промышленная</a:t>
                      </a:r>
                    </a:p>
                  </a:txBody>
                  <a:tcPr marL="113464" marR="113464" marT="56735" marB="56735" anchor="ctr"/>
                </a:tc>
                <a:tc>
                  <a:txBody>
                    <a:bodyPr/>
                    <a:lstStyle/>
                    <a:p>
                      <a:pPr algn="ctr"/>
                      <a:r>
                        <a:rPr lang="ru-RU" sz="2500" dirty="0" err="1">
                          <a:latin typeface="Times New Roman" panose="02020603050405020304" pitchFamily="18" charset="0"/>
                          <a:cs typeface="Times New Roman" panose="02020603050405020304" pitchFamily="18" charset="0"/>
                        </a:rPr>
                        <a:t>Н.вр</a:t>
                      </a:r>
                      <a:r>
                        <a:rPr lang="ru-RU" sz="2500" dirty="0">
                          <a:latin typeface="Times New Roman" panose="02020603050405020304" pitchFamily="18" charset="0"/>
                          <a:cs typeface="Times New Roman" panose="02020603050405020304" pitchFamily="18" charset="0"/>
                        </a:rPr>
                        <a:t>.</a:t>
                      </a:r>
                    </a:p>
                  </a:txBody>
                  <a:tcPr marL="113464" marR="113464" marT="56735" marB="56735" anchor="ctr"/>
                </a:tc>
                <a:tc>
                  <a:txBody>
                    <a:bodyPr/>
                    <a:lstStyle/>
                    <a:p>
                      <a:pPr algn="just"/>
                      <a:r>
                        <a:rPr lang="ru-RU" sz="2500" b="1" kern="1200" dirty="0">
                          <a:solidFill>
                            <a:schemeClr val="tx1"/>
                          </a:solidFill>
                          <a:effectLst/>
                          <a:latin typeface="Times New Roman" panose="02020603050405020304" pitchFamily="18" charset="0"/>
                          <a:ea typeface="+mn-ea"/>
                          <a:cs typeface="Times New Roman" panose="02020603050405020304" pitchFamily="18" charset="0"/>
                        </a:rPr>
                        <a:t>Блоки: физический</a:t>
                      </a:r>
                      <a:r>
                        <a:rPr lang="ru-RU" sz="2500" b="1" kern="1200" baseline="0" dirty="0">
                          <a:solidFill>
                            <a:schemeClr val="tx1"/>
                          </a:solidFill>
                          <a:effectLst/>
                          <a:latin typeface="Times New Roman" panose="02020603050405020304" pitchFamily="18" charset="0"/>
                          <a:ea typeface="+mn-ea"/>
                          <a:cs typeface="Times New Roman" panose="02020603050405020304" pitchFamily="18" charset="0"/>
                        </a:rPr>
                        <a:t> –</a:t>
                      </a:r>
                      <a:r>
                        <a:rPr lang="ru-RU" sz="2500" kern="1200" baseline="0" dirty="0">
                          <a:solidFill>
                            <a:schemeClr val="tx1"/>
                          </a:solidFill>
                          <a:effectLst/>
                          <a:latin typeface="Times New Roman" panose="02020603050405020304" pitchFamily="18" charset="0"/>
                          <a:ea typeface="+mn-ea"/>
                          <a:cs typeface="Times New Roman" panose="02020603050405020304" pitchFamily="18" charset="0"/>
                        </a:rPr>
                        <a:t> </a:t>
                      </a:r>
                      <a:r>
                        <a:rPr lang="ru-RU" sz="2500" kern="1200" dirty="0" err="1">
                          <a:solidFill>
                            <a:schemeClr val="tx1"/>
                          </a:solidFill>
                          <a:effectLst/>
                          <a:latin typeface="Times New Roman" panose="02020603050405020304" pitchFamily="18" charset="0"/>
                          <a:ea typeface="+mn-ea"/>
                          <a:cs typeface="Times New Roman" panose="02020603050405020304" pitchFamily="18" charset="0"/>
                        </a:rPr>
                        <a:t>беспилотники</a:t>
                      </a:r>
                      <a:r>
                        <a:rPr lang="ru-RU" sz="2500" kern="1200" dirty="0">
                          <a:solidFill>
                            <a:schemeClr val="tx1"/>
                          </a:solidFill>
                          <a:effectLst/>
                          <a:latin typeface="Times New Roman" panose="02020603050405020304" pitchFamily="18" charset="0"/>
                          <a:ea typeface="+mn-ea"/>
                          <a:cs typeface="Times New Roman" panose="02020603050405020304" pitchFamily="18" charset="0"/>
                        </a:rPr>
                        <a:t>, 3D-печать, робототехника, новые материалы</a:t>
                      </a:r>
                    </a:p>
                    <a:p>
                      <a:pPr algn="just"/>
                      <a:r>
                        <a:rPr lang="ru-RU" sz="2500" b="1" kern="1200" dirty="0">
                          <a:solidFill>
                            <a:schemeClr val="tx1"/>
                          </a:solidFill>
                          <a:effectLst/>
                          <a:latin typeface="Times New Roman" panose="02020603050405020304" pitchFamily="18" charset="0"/>
                          <a:ea typeface="+mn-ea"/>
                          <a:cs typeface="Times New Roman" panose="02020603050405020304" pitchFamily="18" charset="0"/>
                        </a:rPr>
                        <a:t>цифровой </a:t>
                      </a:r>
                      <a:r>
                        <a:rPr lang="ru-RU" sz="2500" kern="1200" dirty="0">
                          <a:solidFill>
                            <a:schemeClr val="tx1"/>
                          </a:solidFill>
                          <a:effectLst/>
                          <a:latin typeface="Times New Roman" panose="02020603050405020304" pitchFamily="18" charset="0"/>
                          <a:ea typeface="+mn-ea"/>
                          <a:cs typeface="Times New Roman" panose="02020603050405020304" pitchFamily="18" charset="0"/>
                        </a:rPr>
                        <a:t>«Интернет вещей», ИИ, </a:t>
                      </a:r>
                      <a:r>
                        <a:rPr lang="ru-RU" sz="2500" kern="1200" dirty="0" err="1">
                          <a:solidFill>
                            <a:schemeClr val="tx1"/>
                          </a:solidFill>
                          <a:effectLst/>
                          <a:latin typeface="Times New Roman" panose="02020603050405020304" pitchFamily="18" charset="0"/>
                          <a:ea typeface="+mn-ea"/>
                          <a:cs typeface="Times New Roman" panose="02020603050405020304" pitchFamily="18" charset="0"/>
                        </a:rPr>
                        <a:t>блокчейн</a:t>
                      </a:r>
                      <a:r>
                        <a:rPr lang="ru-RU" sz="2500" kern="1200" dirty="0">
                          <a:solidFill>
                            <a:schemeClr val="tx1"/>
                          </a:solidFill>
                          <a:effectLst/>
                          <a:latin typeface="Times New Roman" panose="02020603050405020304" pitchFamily="18" charset="0"/>
                          <a:ea typeface="+mn-ea"/>
                          <a:cs typeface="Times New Roman" panose="02020603050405020304" pitchFamily="18" charset="0"/>
                        </a:rPr>
                        <a:t> </a:t>
                      </a:r>
                    </a:p>
                    <a:p>
                      <a:pPr algn="just"/>
                      <a:r>
                        <a:rPr lang="ru-RU" sz="2500" b="1" kern="1200" dirty="0">
                          <a:solidFill>
                            <a:schemeClr val="tx1"/>
                          </a:solidFill>
                          <a:effectLst/>
                          <a:latin typeface="Times New Roman" panose="02020603050405020304" pitchFamily="18" charset="0"/>
                          <a:ea typeface="+mn-ea"/>
                          <a:cs typeface="Times New Roman" panose="02020603050405020304" pitchFamily="18" charset="0"/>
                        </a:rPr>
                        <a:t>биологический</a:t>
                      </a:r>
                      <a:r>
                        <a:rPr lang="ru-RU" sz="2500" kern="1200" dirty="0">
                          <a:solidFill>
                            <a:schemeClr val="tx1"/>
                          </a:solidFill>
                          <a:effectLst/>
                          <a:latin typeface="Times New Roman" panose="02020603050405020304" pitchFamily="18" charset="0"/>
                          <a:ea typeface="+mn-ea"/>
                          <a:cs typeface="Times New Roman" panose="02020603050405020304" pitchFamily="18" charset="0"/>
                        </a:rPr>
                        <a:t>: биологическая инженерия</a:t>
                      </a:r>
                      <a:endParaRPr lang="ru-RU" sz="2500" dirty="0">
                        <a:latin typeface="Times New Roman" panose="02020603050405020304" pitchFamily="18" charset="0"/>
                        <a:cs typeface="Times New Roman" panose="02020603050405020304" pitchFamily="18" charset="0"/>
                      </a:endParaRPr>
                    </a:p>
                  </a:txBody>
                  <a:tcPr marL="113464" marR="113464" marT="56735" marB="56735"/>
                </a:tc>
                <a:tc>
                  <a:txBody>
                    <a:bodyPr/>
                    <a:lstStyle/>
                    <a:p>
                      <a:pPr algn="ctr"/>
                      <a:r>
                        <a:rPr lang="ru-RU" sz="2500" kern="1200" dirty="0">
                          <a:solidFill>
                            <a:schemeClr val="tx1"/>
                          </a:solidFill>
                          <a:effectLst/>
                          <a:latin typeface="Times New Roman" panose="02020603050405020304" pitchFamily="18" charset="0"/>
                          <a:ea typeface="+mn-ea"/>
                          <a:cs typeface="Times New Roman" panose="02020603050405020304" pitchFamily="18" charset="0"/>
                        </a:rPr>
                        <a:t>Глобальные внешние и внутренние изменения</a:t>
                      </a:r>
                      <a:r>
                        <a:rPr lang="ru-RU" sz="2500" kern="1200" baseline="0" dirty="0">
                          <a:solidFill>
                            <a:schemeClr val="tx1"/>
                          </a:solidFill>
                          <a:effectLst/>
                          <a:latin typeface="Times New Roman" panose="02020603050405020304" pitchFamily="18" charset="0"/>
                          <a:ea typeface="+mn-ea"/>
                          <a:cs typeface="Times New Roman" panose="02020603050405020304" pitchFamily="18" charset="0"/>
                        </a:rPr>
                        <a:t> </a:t>
                      </a:r>
                      <a:r>
                        <a:rPr lang="ru-RU" sz="2500" kern="1200" dirty="0">
                          <a:solidFill>
                            <a:schemeClr val="tx1"/>
                          </a:solidFill>
                          <a:effectLst/>
                          <a:latin typeface="Times New Roman" panose="02020603050405020304" pitchFamily="18" charset="0"/>
                          <a:ea typeface="+mn-ea"/>
                          <a:cs typeface="Times New Roman" panose="02020603050405020304" pitchFamily="18" charset="0"/>
                        </a:rPr>
                        <a:t>всех систем, стран, компаний, отраслей и общества</a:t>
                      </a:r>
                    </a:p>
                  </a:txBody>
                  <a:tcPr marL="113464" marR="113464" marT="56735" marB="56735" anchor="ctr"/>
                </a:tc>
                <a:extLst>
                  <a:ext uri="{0D108BD9-81ED-4DB2-BD59-A6C34878D82A}">
                    <a16:rowId xmlns:a16="http://schemas.microsoft.com/office/drawing/2014/main" val="10005"/>
                  </a:ext>
                </a:extLst>
              </a:tr>
            </a:tbl>
          </a:graphicData>
        </a:graphic>
      </p:graphicFrame>
      <p:sp>
        <p:nvSpPr>
          <p:cNvPr id="10281" name="TextBox 4"/>
          <p:cNvSpPr txBox="1">
            <a:spLocks noChangeArrowheads="1"/>
          </p:cNvSpPr>
          <p:nvPr/>
        </p:nvSpPr>
        <p:spPr bwMode="auto">
          <a:xfrm>
            <a:off x="2008883" y="9137974"/>
            <a:ext cx="1760726" cy="43595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endParaRPr lang="en-US" altLang="en-US" sz="2233"/>
          </a:p>
        </p:txBody>
      </p:sp>
    </p:spTree>
    <p:extLst>
      <p:ext uri="{BB962C8B-B14F-4D97-AF65-F5344CB8AC3E}">
        <p14:creationId xmlns:p14="http://schemas.microsoft.com/office/powerpoint/2010/main" val="32551542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feld 3"/>
          <p:cNvSpPr txBox="1">
            <a:spLocks noChangeArrowheads="1"/>
          </p:cNvSpPr>
          <p:nvPr/>
        </p:nvSpPr>
        <p:spPr bwMode="auto">
          <a:xfrm>
            <a:off x="3244663" y="1225287"/>
            <a:ext cx="7651197" cy="956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hr-HR" altLang="en-US" sz="2807">
                <a:solidFill>
                  <a:prstClr val="black"/>
                </a:solidFill>
              </a:rPr>
              <a:t>1766. </a:t>
            </a:r>
            <a:r>
              <a:rPr lang="ru-RU" altLang="en-US" sz="2807">
                <a:solidFill>
                  <a:prstClr val="black"/>
                </a:solidFill>
              </a:rPr>
              <a:t>Первый полезный</a:t>
            </a:r>
            <a:r>
              <a:rPr lang="hr-HR" altLang="en-US" sz="2807">
                <a:solidFill>
                  <a:prstClr val="black"/>
                </a:solidFill>
              </a:rPr>
              <a:t> </a:t>
            </a:r>
            <a:r>
              <a:rPr lang="ru-RU" altLang="en-US" sz="2807">
                <a:solidFill>
                  <a:prstClr val="black"/>
                </a:solidFill>
              </a:rPr>
              <a:t>паровой двигатель: </a:t>
            </a:r>
            <a:endParaRPr lang="hr-HR" altLang="en-US" sz="2807">
              <a:solidFill>
                <a:prstClr val="black"/>
              </a:solidFill>
            </a:endParaRPr>
          </a:p>
          <a:p>
            <a:pPr algn="ctr" eaLnBrk="1" fontAlgn="base" hangingPunct="1">
              <a:spcBef>
                <a:spcPct val="0"/>
              </a:spcBef>
              <a:spcAft>
                <a:spcPct val="0"/>
              </a:spcAft>
            </a:pPr>
            <a:r>
              <a:rPr lang="ru-RU" altLang="en-US" sz="2807">
                <a:solidFill>
                  <a:prstClr val="black"/>
                </a:solidFill>
              </a:rPr>
              <a:t>изобретатель Джеймс Уатт</a:t>
            </a:r>
            <a:r>
              <a:rPr lang="hr-HR" altLang="en-US" sz="2807">
                <a:solidFill>
                  <a:prstClr val="black"/>
                </a:solidFill>
              </a:rPr>
              <a:t>, 1736. – 1819.</a:t>
            </a:r>
            <a:endParaRPr lang="de-AT" altLang="en-US" sz="2807">
              <a:solidFill>
                <a:prstClr val="black"/>
              </a:solidFill>
            </a:endParaRPr>
          </a:p>
        </p:txBody>
      </p:sp>
      <p:pic>
        <p:nvPicPr>
          <p:cNvPr id="2051" name="Picture 2" descr="http://www.deutsches-museum.de/typo3temp/pics/47feec142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04761" y="2561962"/>
            <a:ext cx="4455583" cy="3430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2" name="Picture 6" descr="http://www.thefamouspeople.com/profiles/images/james-watt-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31188" y="2450571"/>
            <a:ext cx="4121415" cy="343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3" name="Picture 8" descr="https://upload.wikimedia.org/wikipedia/commons/thumb/1/1a/Ertingen_Dampfmaschine.JPG/280px-Ertingen_Dampfmaschin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2255" y="6683375"/>
            <a:ext cx="3935765" cy="2953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4" name="Picture 10" descr="http://rlv.zcache.de/alte_zeit_dampf_lokomotive_postkarten-r2f3ec48ef930441fa222fb5fa9566aa9_vgbaq_8byvr_512.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23670" y="6126429"/>
            <a:ext cx="4121414" cy="41214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5" name="Picture 12" descr="http://www.vobs.at/fileadmin/_processed_/csm_3500085_03a_838784ee06.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567864" y="6794766"/>
            <a:ext cx="4542220" cy="2896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6" name="Textfeld 10"/>
          <p:cNvSpPr txBox="1">
            <a:spLocks noChangeArrowheads="1"/>
          </p:cNvSpPr>
          <p:nvPr/>
        </p:nvSpPr>
        <p:spPr bwMode="auto">
          <a:xfrm>
            <a:off x="3998384" y="445558"/>
            <a:ext cx="7346370" cy="668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hr-HR" altLang="en-US" sz="3742" b="1">
                <a:solidFill>
                  <a:srgbClr val="FF0000"/>
                </a:solidFill>
              </a:rPr>
              <a:t>1. </a:t>
            </a:r>
            <a:r>
              <a:rPr lang="sr-Cyrl-CS" altLang="en-US" sz="3742" b="1">
                <a:solidFill>
                  <a:srgbClr val="FF0000"/>
                </a:solidFill>
              </a:rPr>
              <a:t>Промышленная революция</a:t>
            </a:r>
            <a:endParaRPr lang="de-AT" altLang="en-US" sz="3742" b="1">
              <a:solidFill>
                <a:srgbClr val="FF0000"/>
              </a:solidFill>
            </a:endParaRPr>
          </a:p>
        </p:txBody>
      </p:sp>
      <p:sp>
        <p:nvSpPr>
          <p:cNvPr id="12" name="Foliennummernplatzhalter 11"/>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1158482" indent="-445570" eaLnBrk="0" hangingPunct="0">
              <a:defRPr>
                <a:solidFill>
                  <a:schemeClr val="tx1"/>
                </a:solidFill>
                <a:latin typeface="Arial" panose="020B0604020202020204" pitchFamily="34" charset="0"/>
                <a:cs typeface="Arial" panose="020B0604020202020204" pitchFamily="34" charset="0"/>
              </a:defRPr>
            </a:lvl2pPr>
            <a:lvl3pPr marL="1782280" indent="-356456" eaLnBrk="0" hangingPunct="0">
              <a:defRPr>
                <a:solidFill>
                  <a:schemeClr val="tx1"/>
                </a:solidFill>
                <a:latin typeface="Arial" panose="020B0604020202020204" pitchFamily="34" charset="0"/>
                <a:cs typeface="Arial" panose="020B0604020202020204" pitchFamily="34" charset="0"/>
              </a:defRPr>
            </a:lvl3pPr>
            <a:lvl4pPr marL="2495192" indent="-356456" eaLnBrk="0" hangingPunct="0">
              <a:defRPr>
                <a:solidFill>
                  <a:schemeClr val="tx1"/>
                </a:solidFill>
                <a:latin typeface="Arial" panose="020B0604020202020204" pitchFamily="34" charset="0"/>
                <a:cs typeface="Arial" panose="020B0604020202020204" pitchFamily="34" charset="0"/>
              </a:defRPr>
            </a:lvl4pPr>
            <a:lvl5pPr marL="3208104" indent="-356456" eaLnBrk="0" hangingPunct="0">
              <a:defRPr>
                <a:solidFill>
                  <a:schemeClr val="tx1"/>
                </a:solidFill>
                <a:latin typeface="Arial" panose="020B0604020202020204" pitchFamily="34" charset="0"/>
                <a:cs typeface="Arial" panose="020B0604020202020204" pitchFamily="34" charset="0"/>
              </a:defRPr>
            </a:lvl5pPr>
            <a:lvl6pPr marL="3921016" indent="-35645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4633928" indent="-35645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5346840" indent="-35645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6059752" indent="-35645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8EA8BDB-1AC8-4A31-8D2D-F2877A5578BD}" type="slidenum">
              <a:rPr lang="de-AT" altLang="en-US">
                <a:solidFill>
                  <a:srgbClr val="898989"/>
                </a:solidFill>
                <a:latin typeface="Calibri" panose="020F0502020204030204" pitchFamily="34" charset="0"/>
              </a:rPr>
              <a:pPr eaLnBrk="1" hangingPunct="1"/>
              <a:t>26</a:t>
            </a:fld>
            <a:endParaRPr lang="de-AT" altLang="en-US">
              <a:solidFill>
                <a:srgbClr val="898989"/>
              </a:solidFill>
              <a:latin typeface="Calibri" panose="020F0502020204030204" pitchFamily="34" charset="0"/>
            </a:endParaRPr>
          </a:p>
        </p:txBody>
      </p:sp>
    </p:spTree>
    <p:extLst>
      <p:ext uri="{BB962C8B-B14F-4D97-AF65-F5344CB8AC3E}">
        <p14:creationId xmlns:p14="http://schemas.microsoft.com/office/powerpoint/2010/main" val="17973483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www.theengineer.co.uk/Pictures/web/c/j/v/58_Power_Statio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3644" y="6571987"/>
            <a:ext cx="3898635" cy="27550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5" name="Picture 4" descr="https://upload.wikimedia.org/wikipedia/commons/5/56/Tesla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42579" y="2450571"/>
            <a:ext cx="2626318" cy="3341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6" name="Textfeld 4"/>
          <p:cNvSpPr txBox="1">
            <a:spLocks noChangeArrowheads="1"/>
          </p:cNvSpPr>
          <p:nvPr/>
        </p:nvSpPr>
        <p:spPr bwMode="auto">
          <a:xfrm>
            <a:off x="2995879" y="1225287"/>
            <a:ext cx="8339655" cy="956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hr-HR" altLang="en-US" sz="2807">
                <a:solidFill>
                  <a:prstClr val="black"/>
                </a:solidFill>
              </a:rPr>
              <a:t>1895. </a:t>
            </a:r>
            <a:r>
              <a:rPr lang="ru-RU" altLang="en-US" sz="2807">
                <a:solidFill>
                  <a:prstClr val="black"/>
                </a:solidFill>
              </a:rPr>
              <a:t>Первая передача </a:t>
            </a:r>
            <a:r>
              <a:rPr lang="hr-HR" altLang="en-US" sz="2807">
                <a:solidFill>
                  <a:prstClr val="black"/>
                </a:solidFill>
              </a:rPr>
              <a:t>AC</a:t>
            </a:r>
            <a:r>
              <a:rPr lang="ru-RU" altLang="en-US" sz="2807">
                <a:solidFill>
                  <a:prstClr val="black"/>
                </a:solidFill>
              </a:rPr>
              <a:t> Ниагара - Нью-Йорк</a:t>
            </a:r>
            <a:r>
              <a:rPr lang="hr-HR" altLang="en-US" sz="2807">
                <a:solidFill>
                  <a:prstClr val="black"/>
                </a:solidFill>
              </a:rPr>
              <a:t>:</a:t>
            </a:r>
            <a:r>
              <a:rPr lang="ru-RU" altLang="en-US" sz="2807">
                <a:solidFill>
                  <a:prstClr val="black"/>
                </a:solidFill>
              </a:rPr>
              <a:t> </a:t>
            </a:r>
            <a:endParaRPr lang="hr-HR" altLang="en-US" sz="2807">
              <a:solidFill>
                <a:prstClr val="black"/>
              </a:solidFill>
            </a:endParaRPr>
          </a:p>
          <a:p>
            <a:pPr eaLnBrk="1" fontAlgn="base" hangingPunct="1">
              <a:spcBef>
                <a:spcPct val="0"/>
              </a:spcBef>
              <a:spcAft>
                <a:spcPct val="0"/>
              </a:spcAft>
            </a:pPr>
            <a:r>
              <a:rPr lang="ru-RU" altLang="en-US" sz="2807">
                <a:solidFill>
                  <a:prstClr val="black"/>
                </a:solidFill>
              </a:rPr>
              <a:t>изобретатель Никола Тесла</a:t>
            </a:r>
            <a:r>
              <a:rPr lang="hr-HR" altLang="en-US" sz="2807">
                <a:solidFill>
                  <a:prstClr val="black"/>
                </a:solidFill>
              </a:rPr>
              <a:t>, 1856. – 1943.</a:t>
            </a:r>
            <a:endParaRPr lang="de-AT" altLang="en-US" sz="2807">
              <a:solidFill>
                <a:prstClr val="black"/>
              </a:solidFill>
            </a:endParaRPr>
          </a:p>
        </p:txBody>
      </p:sp>
      <p:sp>
        <p:nvSpPr>
          <p:cNvPr id="3077" name="Textfeld 5"/>
          <p:cNvSpPr txBox="1">
            <a:spLocks noChangeArrowheads="1"/>
          </p:cNvSpPr>
          <p:nvPr/>
        </p:nvSpPr>
        <p:spPr bwMode="auto">
          <a:xfrm>
            <a:off x="4109774" y="445558"/>
            <a:ext cx="7346370" cy="668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hr-HR" altLang="en-US" sz="3742" b="1">
                <a:solidFill>
                  <a:srgbClr val="FF0000"/>
                </a:solidFill>
              </a:rPr>
              <a:t>2. </a:t>
            </a:r>
            <a:r>
              <a:rPr lang="sr-Cyrl-CS" altLang="en-US" sz="3742" b="1">
                <a:solidFill>
                  <a:srgbClr val="FF0000"/>
                </a:solidFill>
              </a:rPr>
              <a:t>Промышленная революция</a:t>
            </a:r>
            <a:endParaRPr lang="de-AT" altLang="en-US" sz="3742" b="1">
              <a:solidFill>
                <a:srgbClr val="FF0000"/>
              </a:solidFill>
            </a:endParaRPr>
          </a:p>
        </p:txBody>
      </p:sp>
      <p:pic>
        <p:nvPicPr>
          <p:cNvPr id="3078" name="Picture 6" descr="https://upload.wikimedia.org/wikipedia/commons/c/c5/US39072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1436" y="2339183"/>
            <a:ext cx="2284723" cy="3569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9" name="Picture 8" descr="http://www.bizlife.rs/upload/novembar/17/Vesna/7/dalekovod-x.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79615" y="6571986"/>
            <a:ext cx="4522418" cy="28193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0" name="Picture 10" descr="http://cdn1.betriebseinrichtung.net/wp-content/uploads/2015/02/elektromotor-hramovnick-shutterstock_126121829-verwendet.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124811" y="6571987"/>
            <a:ext cx="4175871" cy="2784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Foliennummernplatzhalter 8"/>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1158482" indent="-445570" eaLnBrk="0" hangingPunct="0">
              <a:defRPr>
                <a:solidFill>
                  <a:schemeClr val="tx1"/>
                </a:solidFill>
                <a:latin typeface="Arial" panose="020B0604020202020204" pitchFamily="34" charset="0"/>
                <a:cs typeface="Arial" panose="020B0604020202020204" pitchFamily="34" charset="0"/>
              </a:defRPr>
            </a:lvl2pPr>
            <a:lvl3pPr marL="1782280" indent="-356456" eaLnBrk="0" hangingPunct="0">
              <a:defRPr>
                <a:solidFill>
                  <a:schemeClr val="tx1"/>
                </a:solidFill>
                <a:latin typeface="Arial" panose="020B0604020202020204" pitchFamily="34" charset="0"/>
                <a:cs typeface="Arial" panose="020B0604020202020204" pitchFamily="34" charset="0"/>
              </a:defRPr>
            </a:lvl3pPr>
            <a:lvl4pPr marL="2495192" indent="-356456" eaLnBrk="0" hangingPunct="0">
              <a:defRPr>
                <a:solidFill>
                  <a:schemeClr val="tx1"/>
                </a:solidFill>
                <a:latin typeface="Arial" panose="020B0604020202020204" pitchFamily="34" charset="0"/>
                <a:cs typeface="Arial" panose="020B0604020202020204" pitchFamily="34" charset="0"/>
              </a:defRPr>
            </a:lvl4pPr>
            <a:lvl5pPr marL="3208104" indent="-356456" eaLnBrk="0" hangingPunct="0">
              <a:defRPr>
                <a:solidFill>
                  <a:schemeClr val="tx1"/>
                </a:solidFill>
                <a:latin typeface="Arial" panose="020B0604020202020204" pitchFamily="34" charset="0"/>
                <a:cs typeface="Arial" panose="020B0604020202020204" pitchFamily="34" charset="0"/>
              </a:defRPr>
            </a:lvl5pPr>
            <a:lvl6pPr marL="3921016" indent="-35645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4633928" indent="-35645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5346840" indent="-35645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6059752" indent="-35645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FE890E6-7E31-4A85-87CB-5EBAF27D9DEC}" type="slidenum">
              <a:rPr lang="de-AT" altLang="en-US">
                <a:solidFill>
                  <a:srgbClr val="898989"/>
                </a:solidFill>
                <a:latin typeface="Calibri" panose="020F0502020204030204" pitchFamily="34" charset="0"/>
              </a:rPr>
              <a:pPr eaLnBrk="1" hangingPunct="1"/>
              <a:t>27</a:t>
            </a:fld>
            <a:endParaRPr lang="de-AT" altLang="en-US">
              <a:solidFill>
                <a:srgbClr val="898989"/>
              </a:solidFill>
              <a:latin typeface="Calibri" panose="020F0502020204030204" pitchFamily="34" charset="0"/>
            </a:endParaRPr>
          </a:p>
        </p:txBody>
      </p:sp>
    </p:spTree>
    <p:extLst>
      <p:ext uri="{BB962C8B-B14F-4D97-AF65-F5344CB8AC3E}">
        <p14:creationId xmlns:p14="http://schemas.microsoft.com/office/powerpoint/2010/main" val="28975612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nummernplatzhalter 1"/>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1158482" indent="-445570" eaLnBrk="0" hangingPunct="0">
              <a:defRPr>
                <a:solidFill>
                  <a:schemeClr val="tx1"/>
                </a:solidFill>
                <a:latin typeface="Arial" panose="020B0604020202020204" pitchFamily="34" charset="0"/>
                <a:cs typeface="Arial" panose="020B0604020202020204" pitchFamily="34" charset="0"/>
              </a:defRPr>
            </a:lvl2pPr>
            <a:lvl3pPr marL="1782280" indent="-356456" eaLnBrk="0" hangingPunct="0">
              <a:defRPr>
                <a:solidFill>
                  <a:schemeClr val="tx1"/>
                </a:solidFill>
                <a:latin typeface="Arial" panose="020B0604020202020204" pitchFamily="34" charset="0"/>
                <a:cs typeface="Arial" panose="020B0604020202020204" pitchFamily="34" charset="0"/>
              </a:defRPr>
            </a:lvl3pPr>
            <a:lvl4pPr marL="2495192" indent="-356456" eaLnBrk="0" hangingPunct="0">
              <a:defRPr>
                <a:solidFill>
                  <a:schemeClr val="tx1"/>
                </a:solidFill>
                <a:latin typeface="Arial" panose="020B0604020202020204" pitchFamily="34" charset="0"/>
                <a:cs typeface="Arial" panose="020B0604020202020204" pitchFamily="34" charset="0"/>
              </a:defRPr>
            </a:lvl4pPr>
            <a:lvl5pPr marL="3208104" indent="-356456" eaLnBrk="0" hangingPunct="0">
              <a:defRPr>
                <a:solidFill>
                  <a:schemeClr val="tx1"/>
                </a:solidFill>
                <a:latin typeface="Arial" panose="020B0604020202020204" pitchFamily="34" charset="0"/>
                <a:cs typeface="Arial" panose="020B0604020202020204" pitchFamily="34" charset="0"/>
              </a:defRPr>
            </a:lvl5pPr>
            <a:lvl6pPr marL="3921016" indent="-35645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4633928" indent="-35645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5346840" indent="-35645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6059752" indent="-35645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4E410CFA-8FC0-4668-99B2-8067EB5DDE3C}" type="slidenum">
              <a:rPr lang="de-AT" altLang="en-US">
                <a:solidFill>
                  <a:srgbClr val="898989"/>
                </a:solidFill>
                <a:latin typeface="Calibri" panose="020F0502020204030204" pitchFamily="34" charset="0"/>
              </a:rPr>
              <a:pPr eaLnBrk="1" hangingPunct="1"/>
              <a:t>28</a:t>
            </a:fld>
            <a:endParaRPr lang="de-AT" altLang="en-US">
              <a:solidFill>
                <a:srgbClr val="898989"/>
              </a:solidFill>
              <a:latin typeface="Calibri" panose="020F0502020204030204" pitchFamily="34" charset="0"/>
            </a:endParaRPr>
          </a:p>
        </p:txBody>
      </p:sp>
      <p:sp>
        <p:nvSpPr>
          <p:cNvPr id="4099" name="Textfeld 2"/>
          <p:cNvSpPr txBox="1">
            <a:spLocks noChangeArrowheads="1"/>
          </p:cNvSpPr>
          <p:nvPr/>
        </p:nvSpPr>
        <p:spPr bwMode="auto">
          <a:xfrm>
            <a:off x="1853669" y="1448066"/>
            <a:ext cx="11378756" cy="31639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hr-HR" altLang="en-US" sz="2495">
                <a:solidFill>
                  <a:prstClr val="black"/>
                </a:solidFill>
              </a:rPr>
              <a:t>1971. </a:t>
            </a:r>
            <a:r>
              <a:rPr lang="en-US" altLang="en-US" sz="2495">
                <a:solidFill>
                  <a:prstClr val="black"/>
                </a:solidFill>
              </a:rPr>
              <a:t> </a:t>
            </a:r>
            <a:r>
              <a:rPr lang="hr-HR" altLang="en-US" sz="2495" b="1">
                <a:solidFill>
                  <a:prstClr val="black"/>
                </a:solidFill>
              </a:rPr>
              <a:t>Garret AiResearch’s Central Air Data Computer</a:t>
            </a:r>
            <a:r>
              <a:rPr lang="en-US" altLang="en-US" sz="2495">
                <a:solidFill>
                  <a:prstClr val="black"/>
                </a:solidFill>
              </a:rPr>
              <a:t> (</a:t>
            </a:r>
            <a:r>
              <a:rPr lang="en-US" altLang="en-US" sz="2495">
                <a:solidFill>
                  <a:srgbClr val="FF0000"/>
                </a:solidFill>
              </a:rPr>
              <a:t>CADC</a:t>
            </a:r>
            <a:r>
              <a:rPr lang="en-US" altLang="en-US" sz="2495">
                <a:solidFill>
                  <a:prstClr val="black"/>
                </a:solidFill>
              </a:rPr>
              <a:t>)</a:t>
            </a:r>
            <a:r>
              <a:rPr lang="hr-HR" altLang="en-US" sz="2495">
                <a:solidFill>
                  <a:prstClr val="black"/>
                </a:solidFill>
              </a:rPr>
              <a:t> </a:t>
            </a:r>
            <a:r>
              <a:rPr lang="sr-Cyrl-CS" altLang="en-US" sz="2495">
                <a:solidFill>
                  <a:prstClr val="black"/>
                </a:solidFill>
              </a:rPr>
              <a:t>сентябрь</a:t>
            </a:r>
            <a:r>
              <a:rPr lang="en-US" altLang="en-US" sz="2495">
                <a:solidFill>
                  <a:prstClr val="black"/>
                </a:solidFill>
              </a:rPr>
              <a:t>, </a:t>
            </a:r>
            <a:endParaRPr lang="hr-HR" altLang="en-US" sz="2495">
              <a:solidFill>
                <a:prstClr val="black"/>
              </a:solidFill>
            </a:endParaRPr>
          </a:p>
          <a:p>
            <a:pPr algn="ctr" eaLnBrk="1" fontAlgn="base" hangingPunct="1">
              <a:spcBef>
                <a:spcPct val="0"/>
              </a:spcBef>
              <a:spcAft>
                <a:spcPct val="0"/>
              </a:spcAft>
            </a:pPr>
            <a:r>
              <a:rPr lang="hr-HR" altLang="en-US" sz="2495" b="1">
                <a:solidFill>
                  <a:prstClr val="black"/>
                </a:solidFill>
              </a:rPr>
              <a:t>Texas Instruments</a:t>
            </a:r>
            <a:r>
              <a:rPr lang="en-US" altLang="en-US" sz="2495" b="1">
                <a:solidFill>
                  <a:prstClr val="black"/>
                </a:solidFill>
              </a:rPr>
              <a:t>(TI) </a:t>
            </a:r>
            <a:r>
              <a:rPr lang="en-US" altLang="en-US" sz="2495">
                <a:solidFill>
                  <a:srgbClr val="FF0000"/>
                </a:solidFill>
              </a:rPr>
              <a:t>TMS 1000 </a:t>
            </a:r>
            <a:r>
              <a:rPr lang="en-US" altLang="en-US" sz="2495">
                <a:solidFill>
                  <a:prstClr val="black"/>
                </a:solidFill>
              </a:rPr>
              <a:t>(</a:t>
            </a:r>
            <a:r>
              <a:rPr lang="sr-Cyrl-CS" altLang="en-US" sz="2495">
                <a:solidFill>
                  <a:prstClr val="black"/>
                </a:solidFill>
              </a:rPr>
              <a:t>сентябрь,</a:t>
            </a:r>
            <a:r>
              <a:rPr lang="en-US" altLang="en-US" sz="2495">
                <a:solidFill>
                  <a:prstClr val="black"/>
                </a:solidFill>
              </a:rPr>
              <a:t>1971),</a:t>
            </a:r>
            <a:r>
              <a:rPr lang="hr-HR" altLang="en-US" sz="2495" b="1">
                <a:solidFill>
                  <a:prstClr val="black"/>
                </a:solidFill>
              </a:rPr>
              <a:t> Intel</a:t>
            </a:r>
            <a:r>
              <a:rPr lang="en-US" altLang="en-US" sz="2495" b="1">
                <a:solidFill>
                  <a:prstClr val="black"/>
                </a:solidFill>
              </a:rPr>
              <a:t> </a:t>
            </a:r>
            <a:r>
              <a:rPr lang="hr-HR" altLang="en-US" sz="2495">
                <a:solidFill>
                  <a:srgbClr val="FF0000"/>
                </a:solidFill>
              </a:rPr>
              <a:t>4004</a:t>
            </a:r>
            <a:r>
              <a:rPr lang="en-US" altLang="en-US" sz="2495">
                <a:solidFill>
                  <a:prstClr val="black"/>
                </a:solidFill>
              </a:rPr>
              <a:t> (</a:t>
            </a:r>
            <a:r>
              <a:rPr lang="sr-Cyrl-CS" altLang="en-US" sz="2495">
                <a:solidFill>
                  <a:prstClr val="black"/>
                </a:solidFill>
              </a:rPr>
              <a:t>ноябрь,</a:t>
            </a:r>
            <a:r>
              <a:rPr lang="en-US" altLang="en-US" sz="2495">
                <a:solidFill>
                  <a:prstClr val="black"/>
                </a:solidFill>
              </a:rPr>
              <a:t>1971).</a:t>
            </a:r>
            <a:endParaRPr lang="hr-HR" altLang="en-US" sz="2495">
              <a:solidFill>
                <a:prstClr val="black"/>
              </a:solidFill>
            </a:endParaRPr>
          </a:p>
          <a:p>
            <a:pPr algn="ctr" eaLnBrk="1" fontAlgn="base" hangingPunct="1">
              <a:spcBef>
                <a:spcPct val="0"/>
              </a:spcBef>
              <a:spcAft>
                <a:spcPct val="0"/>
              </a:spcAft>
            </a:pPr>
            <a:endParaRPr lang="hr-HR" altLang="en-US" sz="2495">
              <a:solidFill>
                <a:prstClr val="black"/>
              </a:solidFill>
            </a:endParaRPr>
          </a:p>
          <a:p>
            <a:pPr algn="ctr" eaLnBrk="1" fontAlgn="base" hangingPunct="1">
              <a:spcBef>
                <a:spcPct val="0"/>
              </a:spcBef>
              <a:spcAft>
                <a:spcPct val="0"/>
              </a:spcAft>
            </a:pPr>
            <a:r>
              <a:rPr lang="ru-RU" altLang="en-US" sz="2495">
                <a:solidFill>
                  <a:prstClr val="black"/>
                </a:solidFill>
              </a:rPr>
              <a:t>День рождения первого компьютера на одном</a:t>
            </a:r>
            <a:r>
              <a:rPr lang="hr-HR" altLang="en-US" sz="2495">
                <a:solidFill>
                  <a:prstClr val="black"/>
                </a:solidFill>
              </a:rPr>
              <a:t> </a:t>
            </a:r>
            <a:r>
              <a:rPr lang="sr-Cyrl-CS" altLang="en-US" sz="2495">
                <a:solidFill>
                  <a:prstClr val="black"/>
                </a:solidFill>
              </a:rPr>
              <a:t>чип</a:t>
            </a:r>
            <a:r>
              <a:rPr lang="hr-HR" altLang="en-US" sz="2495">
                <a:solidFill>
                  <a:prstClr val="black"/>
                </a:solidFill>
              </a:rPr>
              <a:t>e</a:t>
            </a:r>
          </a:p>
          <a:p>
            <a:pPr algn="ctr" eaLnBrk="1" fontAlgn="base" hangingPunct="1">
              <a:spcBef>
                <a:spcPct val="0"/>
              </a:spcBef>
              <a:spcAft>
                <a:spcPct val="0"/>
              </a:spcAft>
            </a:pPr>
            <a:endParaRPr lang="hr-HR" altLang="en-US" sz="2495">
              <a:solidFill>
                <a:prstClr val="black"/>
              </a:solidFill>
            </a:endParaRPr>
          </a:p>
          <a:p>
            <a:pPr algn="ctr" eaLnBrk="1" fontAlgn="base" hangingPunct="1">
              <a:spcBef>
                <a:spcPct val="0"/>
              </a:spcBef>
              <a:spcAft>
                <a:spcPct val="0"/>
              </a:spcAft>
            </a:pPr>
            <a:endParaRPr lang="hr-HR" altLang="en-US" sz="2495">
              <a:solidFill>
                <a:prstClr val="black"/>
              </a:solidFill>
            </a:endParaRPr>
          </a:p>
          <a:p>
            <a:pPr algn="ctr" eaLnBrk="1" fontAlgn="base" hangingPunct="1">
              <a:spcBef>
                <a:spcPct val="0"/>
              </a:spcBef>
              <a:spcAft>
                <a:spcPct val="0"/>
              </a:spcAft>
            </a:pPr>
            <a:endParaRPr lang="hr-HR" altLang="en-US" sz="2495">
              <a:solidFill>
                <a:prstClr val="black"/>
              </a:solidFill>
            </a:endParaRPr>
          </a:p>
          <a:p>
            <a:pPr algn="ctr" eaLnBrk="1" fontAlgn="base" hangingPunct="1">
              <a:spcBef>
                <a:spcPct val="0"/>
              </a:spcBef>
              <a:spcAft>
                <a:spcPct val="0"/>
              </a:spcAft>
            </a:pPr>
            <a:r>
              <a:rPr lang="hr-HR" altLang="en-US" sz="2495">
                <a:solidFill>
                  <a:prstClr val="black"/>
                </a:solidFill>
              </a:rPr>
              <a:t>1971.                    2015.</a:t>
            </a:r>
          </a:p>
        </p:txBody>
      </p:sp>
      <p:sp>
        <p:nvSpPr>
          <p:cNvPr id="4100" name="Textfeld 3"/>
          <p:cNvSpPr txBox="1">
            <a:spLocks noChangeArrowheads="1"/>
          </p:cNvSpPr>
          <p:nvPr/>
        </p:nvSpPr>
        <p:spPr bwMode="auto">
          <a:xfrm>
            <a:off x="4332553" y="445558"/>
            <a:ext cx="7346370" cy="668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hr-HR" altLang="en-US" sz="3742" b="1">
                <a:solidFill>
                  <a:srgbClr val="FF0000"/>
                </a:solidFill>
              </a:rPr>
              <a:t>3. </a:t>
            </a:r>
            <a:r>
              <a:rPr lang="sr-Cyrl-CS" altLang="en-US" sz="3742" b="1">
                <a:solidFill>
                  <a:srgbClr val="FF0000"/>
                </a:solidFill>
              </a:rPr>
              <a:t>Промышленная революция</a:t>
            </a:r>
            <a:endParaRPr lang="de-AT" altLang="en-US" sz="3742" b="1">
              <a:solidFill>
                <a:srgbClr val="FF0000"/>
              </a:solidFill>
            </a:endParaRPr>
          </a:p>
        </p:txBody>
      </p:sp>
      <p:pic>
        <p:nvPicPr>
          <p:cNvPr id="4101" name="Picture 2" descr="https://upload.wikimedia.org/wikipedia/commons/5/52/Intel_400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1708" y="3564467"/>
            <a:ext cx="2673350" cy="2574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2" name="Picture 4" descr="dsc0050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56474" y="3453079"/>
            <a:ext cx="3787246" cy="2517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8" name="Gerade Verbindung mit Pfeil 7"/>
          <p:cNvCxnSpPr/>
          <p:nvPr/>
        </p:nvCxnSpPr>
        <p:spPr>
          <a:xfrm>
            <a:off x="5446450" y="5012533"/>
            <a:ext cx="3675855" cy="2475"/>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pic>
        <p:nvPicPr>
          <p:cNvPr id="4104" name="Picture 6" descr="Ähnliches Fot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0866" y="7128934"/>
            <a:ext cx="2606515" cy="15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5" name="Picture 8" descr="https://upload.wikimedia.org/wikipedia/commons/4/45/Sukhoi_T-50_Maksimov.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86995" y="6906155"/>
            <a:ext cx="2557009" cy="17079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6" name="AutoShape 10" descr="Bildergebnis für satellitentelefon"/>
          <p:cNvSpPr>
            <a:spLocks noChangeAspect="1" noChangeArrowheads="1"/>
          </p:cNvSpPr>
          <p:nvPr/>
        </p:nvSpPr>
        <p:spPr bwMode="auto">
          <a:xfrm>
            <a:off x="676499" y="-225255"/>
            <a:ext cx="475262" cy="475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de-AT" altLang="en-US" sz="2807">
              <a:solidFill>
                <a:prstClr val="black"/>
              </a:solidFill>
              <a:latin typeface="Calibri" panose="020F0502020204030204" pitchFamily="34" charset="0"/>
            </a:endParaRPr>
          </a:p>
        </p:txBody>
      </p:sp>
      <p:sp>
        <p:nvSpPr>
          <p:cNvPr id="4107" name="AutoShape 12" descr="Bildergebnis für satellitentelefon"/>
          <p:cNvSpPr>
            <a:spLocks noChangeAspect="1" noChangeArrowheads="1"/>
          </p:cNvSpPr>
          <p:nvPr/>
        </p:nvSpPr>
        <p:spPr bwMode="auto">
          <a:xfrm>
            <a:off x="676499" y="-225255"/>
            <a:ext cx="475262" cy="475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de-AT" altLang="en-US" sz="2807">
              <a:solidFill>
                <a:prstClr val="black"/>
              </a:solidFill>
              <a:latin typeface="Calibri" panose="020F0502020204030204" pitchFamily="34" charset="0"/>
            </a:endParaRPr>
          </a:p>
        </p:txBody>
      </p:sp>
      <p:pic>
        <p:nvPicPr>
          <p:cNvPr id="4108" name="Picture 14" descr="http://www.satellitentelefon.mobi/wp-content/uploads/satellitentelefon.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60346" y="7017545"/>
            <a:ext cx="2034716" cy="17153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9" name="Picture 16" descr="http://www.openpr.de/images/articles/a/e/ae023a8f7f5a5ec59a8588d44376e4a7_g.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88136" y="6906155"/>
            <a:ext cx="2413440" cy="1918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10" name="Picture 18" descr="&#10;Modular aufgebaut und in unterschiedlich starken Versionen: „Leichte Angara 1“, „mittelschwere Angara A3“ und „schwere Angara A5“ (siehe Bild) sollen künftig andere Raketen nach und nach ersetzen und dem russischen Militär einen von Kasachstan unabhängigen Zugang zum Weltraum gewähren&#10;"/>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461487" y="6906155"/>
            <a:ext cx="2784739" cy="18564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801996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nummernplatzhalter 1"/>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1158482" indent="-445570" eaLnBrk="0" hangingPunct="0">
              <a:defRPr>
                <a:solidFill>
                  <a:schemeClr val="tx1"/>
                </a:solidFill>
                <a:latin typeface="Arial" panose="020B0604020202020204" pitchFamily="34" charset="0"/>
                <a:cs typeface="Arial" panose="020B0604020202020204" pitchFamily="34" charset="0"/>
              </a:defRPr>
            </a:lvl2pPr>
            <a:lvl3pPr marL="1782280" indent="-356456" eaLnBrk="0" hangingPunct="0">
              <a:defRPr>
                <a:solidFill>
                  <a:schemeClr val="tx1"/>
                </a:solidFill>
                <a:latin typeface="Arial" panose="020B0604020202020204" pitchFamily="34" charset="0"/>
                <a:cs typeface="Arial" panose="020B0604020202020204" pitchFamily="34" charset="0"/>
              </a:defRPr>
            </a:lvl3pPr>
            <a:lvl4pPr marL="2495192" indent="-356456" eaLnBrk="0" hangingPunct="0">
              <a:defRPr>
                <a:solidFill>
                  <a:schemeClr val="tx1"/>
                </a:solidFill>
                <a:latin typeface="Arial" panose="020B0604020202020204" pitchFamily="34" charset="0"/>
                <a:cs typeface="Arial" panose="020B0604020202020204" pitchFamily="34" charset="0"/>
              </a:defRPr>
            </a:lvl4pPr>
            <a:lvl5pPr marL="3208104" indent="-356456" eaLnBrk="0" hangingPunct="0">
              <a:defRPr>
                <a:solidFill>
                  <a:schemeClr val="tx1"/>
                </a:solidFill>
                <a:latin typeface="Arial" panose="020B0604020202020204" pitchFamily="34" charset="0"/>
                <a:cs typeface="Arial" panose="020B0604020202020204" pitchFamily="34" charset="0"/>
              </a:defRPr>
            </a:lvl5pPr>
            <a:lvl6pPr marL="3921016" indent="-35645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4633928" indent="-35645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5346840" indent="-35645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6059752" indent="-35645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F1F2257-33F1-4404-B97B-94FF207544E0}" type="slidenum">
              <a:rPr lang="de-AT" altLang="en-US">
                <a:solidFill>
                  <a:srgbClr val="898989"/>
                </a:solidFill>
                <a:latin typeface="Calibri" panose="020F0502020204030204" pitchFamily="34" charset="0"/>
              </a:rPr>
              <a:pPr eaLnBrk="1" hangingPunct="1"/>
              <a:t>29</a:t>
            </a:fld>
            <a:endParaRPr lang="de-AT" altLang="en-US">
              <a:solidFill>
                <a:srgbClr val="898989"/>
              </a:solidFill>
              <a:latin typeface="Calibri" panose="020F0502020204030204" pitchFamily="34" charset="0"/>
            </a:endParaRPr>
          </a:p>
        </p:txBody>
      </p:sp>
      <p:sp>
        <p:nvSpPr>
          <p:cNvPr id="6147" name="Textfeld 3"/>
          <p:cNvSpPr txBox="1">
            <a:spLocks noChangeArrowheads="1"/>
          </p:cNvSpPr>
          <p:nvPr/>
        </p:nvSpPr>
        <p:spPr bwMode="auto">
          <a:xfrm>
            <a:off x="1881982" y="334169"/>
            <a:ext cx="11917686" cy="668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ru-RU" altLang="en-US" sz="3742" b="1" dirty="0">
                <a:solidFill>
                  <a:srgbClr val="FF0000"/>
                </a:solidFill>
              </a:rPr>
              <a:t>Что ожидается от промышленной революции </a:t>
            </a:r>
            <a:r>
              <a:rPr lang="hr-HR" altLang="en-US" sz="3742" b="1" dirty="0">
                <a:solidFill>
                  <a:srgbClr val="FF0000"/>
                </a:solidFill>
              </a:rPr>
              <a:t>4.0</a:t>
            </a:r>
            <a:endParaRPr lang="de-AT" altLang="en-US" sz="3742" b="1" dirty="0">
              <a:solidFill>
                <a:srgbClr val="FF0000"/>
              </a:solidFill>
            </a:endParaRPr>
          </a:p>
        </p:txBody>
      </p:sp>
      <p:sp>
        <p:nvSpPr>
          <p:cNvPr id="6148" name="AutoShape 10" descr="Bildergebnis für satellitentelefon"/>
          <p:cNvSpPr>
            <a:spLocks noChangeAspect="1" noChangeArrowheads="1"/>
          </p:cNvSpPr>
          <p:nvPr/>
        </p:nvSpPr>
        <p:spPr bwMode="auto">
          <a:xfrm>
            <a:off x="676499" y="-225255"/>
            <a:ext cx="475262" cy="475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de-AT" altLang="en-US" sz="2807">
              <a:solidFill>
                <a:prstClr val="black"/>
              </a:solidFill>
              <a:latin typeface="Calibri" panose="020F0502020204030204" pitchFamily="34" charset="0"/>
            </a:endParaRPr>
          </a:p>
        </p:txBody>
      </p:sp>
      <p:sp>
        <p:nvSpPr>
          <p:cNvPr id="6149" name="AutoShape 12" descr="Bildergebnis für satellitentelefon"/>
          <p:cNvSpPr>
            <a:spLocks noChangeAspect="1" noChangeArrowheads="1"/>
          </p:cNvSpPr>
          <p:nvPr/>
        </p:nvSpPr>
        <p:spPr bwMode="auto">
          <a:xfrm>
            <a:off x="676499" y="-225255"/>
            <a:ext cx="475262" cy="475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de-AT" altLang="en-US" sz="2807">
              <a:solidFill>
                <a:prstClr val="black"/>
              </a:solidFill>
              <a:latin typeface="Calibri" panose="020F0502020204030204" pitchFamily="34" charset="0"/>
            </a:endParaRPr>
          </a:p>
        </p:txBody>
      </p:sp>
      <p:grpSp>
        <p:nvGrpSpPr>
          <p:cNvPr id="6150" name="Gruppieren 7"/>
          <p:cNvGrpSpPr>
            <a:grpSpLocks/>
          </p:cNvGrpSpPr>
          <p:nvPr/>
        </p:nvGrpSpPr>
        <p:grpSpPr bwMode="auto">
          <a:xfrm>
            <a:off x="1213644" y="1782234"/>
            <a:ext cx="12921192" cy="7867409"/>
            <a:chOff x="500062" y="671513"/>
            <a:chExt cx="8286762" cy="5045408"/>
          </a:xfrm>
        </p:grpSpPr>
        <p:sp>
          <p:nvSpPr>
            <p:cNvPr id="6151" name="Textfeld 17"/>
            <p:cNvSpPr txBox="1">
              <a:spLocks noChangeArrowheads="1"/>
            </p:cNvSpPr>
            <p:nvPr/>
          </p:nvSpPr>
          <p:spPr bwMode="auto">
            <a:xfrm>
              <a:off x="500062" y="671513"/>
              <a:ext cx="8215342" cy="50454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fontAlgn="base" hangingPunct="1">
                <a:spcBef>
                  <a:spcPct val="0"/>
                </a:spcBef>
                <a:spcAft>
                  <a:spcPct val="0"/>
                </a:spcAft>
              </a:pPr>
              <a:r>
                <a:rPr lang="ru-RU" altLang="en-US" sz="2807" b="1" dirty="0">
                  <a:solidFill>
                    <a:srgbClr val="FF0000"/>
                  </a:solidFill>
                </a:rPr>
                <a:t>Некоторые из основных ожиданий от промышленной революции 4.0</a:t>
              </a:r>
              <a:endParaRPr lang="hr-HR" altLang="en-US" sz="2807" b="1" dirty="0">
                <a:solidFill>
                  <a:prstClr val="black"/>
                </a:solidFill>
              </a:endParaRPr>
            </a:p>
            <a:p>
              <a:pPr algn="just" eaLnBrk="1" fontAlgn="base" hangingPunct="1">
                <a:spcBef>
                  <a:spcPct val="0"/>
                </a:spcBef>
                <a:spcAft>
                  <a:spcPct val="0"/>
                </a:spcAft>
              </a:pPr>
              <a:endParaRPr lang="hr-HR" altLang="en-US" sz="2807" b="1" dirty="0">
                <a:solidFill>
                  <a:prstClr val="black"/>
                </a:solidFill>
              </a:endParaRPr>
            </a:p>
            <a:p>
              <a:pPr algn="just" eaLnBrk="1" fontAlgn="base" hangingPunct="1">
                <a:spcBef>
                  <a:spcPct val="0"/>
                </a:spcBef>
                <a:spcAft>
                  <a:spcPct val="0"/>
                </a:spcAft>
                <a:buFontTx/>
                <a:buChar char="-"/>
              </a:pPr>
              <a:r>
                <a:rPr lang="hr-HR" altLang="en-US" sz="2495" b="1" dirty="0">
                  <a:solidFill>
                    <a:prstClr val="black"/>
                  </a:solidFill>
                </a:rPr>
                <a:t> </a:t>
              </a:r>
              <a:r>
                <a:rPr lang="ru-RU" altLang="en-US" sz="2495" b="1" dirty="0">
                  <a:solidFill>
                    <a:prstClr val="black"/>
                  </a:solidFill>
                </a:rPr>
                <a:t>Подключение всех компонентов сложных систем на более высоком </a:t>
              </a:r>
              <a:r>
                <a:rPr lang="ru-RU" altLang="en-US" sz="2495" b="1" dirty="0" err="1">
                  <a:solidFill>
                    <a:prstClr val="black"/>
                  </a:solidFill>
                </a:rPr>
                <a:t>уровн</a:t>
              </a:r>
              <a:r>
                <a:rPr lang="hr-HR" altLang="en-US" sz="2495" b="1" dirty="0">
                  <a:solidFill>
                    <a:prstClr val="black"/>
                  </a:solidFill>
                </a:rPr>
                <a:t>e</a:t>
              </a:r>
              <a:r>
                <a:rPr lang="ru-RU" altLang="en-US" sz="2495" b="1" dirty="0">
                  <a:solidFill>
                    <a:prstClr val="black"/>
                  </a:solidFill>
                </a:rPr>
                <a:t>,</a:t>
              </a:r>
            </a:p>
            <a:p>
              <a:pPr algn="just" eaLnBrk="1" fontAlgn="base" hangingPunct="1">
                <a:spcBef>
                  <a:spcPct val="0"/>
                </a:spcBef>
                <a:spcAft>
                  <a:spcPct val="0"/>
                </a:spcAft>
                <a:buFontTx/>
                <a:buChar char="-"/>
              </a:pPr>
              <a:endParaRPr lang="ru-RU" altLang="en-US" sz="2495" b="1" dirty="0">
                <a:solidFill>
                  <a:prstClr val="black"/>
                </a:solidFill>
              </a:endParaRPr>
            </a:p>
            <a:p>
              <a:pPr algn="just" eaLnBrk="1" fontAlgn="base" hangingPunct="1">
                <a:spcBef>
                  <a:spcPct val="0"/>
                </a:spcBef>
                <a:spcAft>
                  <a:spcPct val="0"/>
                </a:spcAft>
                <a:buFontTx/>
                <a:buChar char="-"/>
              </a:pPr>
              <a:r>
                <a:rPr lang="ru-RU" altLang="en-US" sz="2495" b="1" dirty="0">
                  <a:solidFill>
                    <a:prstClr val="black"/>
                  </a:solidFill>
                </a:rPr>
                <a:t>  сокращение времени на получение правильного ответа в случае возникновения проблем, ошибок</a:t>
              </a:r>
              <a:r>
                <a:rPr lang="hr-HR" altLang="en-US" sz="2495" b="1" dirty="0">
                  <a:solidFill>
                    <a:prstClr val="black"/>
                  </a:solidFill>
                </a:rPr>
                <a:t>,</a:t>
              </a:r>
              <a:r>
                <a:rPr lang="ru-RU" altLang="en-US" sz="2495" b="1" dirty="0">
                  <a:solidFill>
                    <a:prstClr val="black"/>
                  </a:solidFill>
                </a:rPr>
                <a:t> кризиса</a:t>
              </a:r>
              <a:r>
                <a:rPr lang="hr-HR" altLang="en-US" sz="2495" b="1" dirty="0">
                  <a:solidFill>
                    <a:prstClr val="black"/>
                  </a:solidFill>
                </a:rPr>
                <a:t> </a:t>
              </a:r>
              <a:r>
                <a:rPr lang="ru-RU" altLang="en-US" sz="2495" b="1" dirty="0">
                  <a:solidFill>
                    <a:prstClr val="black"/>
                  </a:solidFill>
                </a:rPr>
                <a:t>и  конфликт</a:t>
              </a:r>
              <a:r>
                <a:rPr lang="hr-HR" altLang="en-US" sz="2495" b="1" dirty="0">
                  <a:solidFill>
                    <a:prstClr val="black"/>
                  </a:solidFill>
                </a:rPr>
                <a:t>a</a:t>
              </a:r>
              <a:r>
                <a:rPr lang="ru-RU" altLang="en-US" sz="2495" b="1" dirty="0">
                  <a:solidFill>
                    <a:prstClr val="black"/>
                  </a:solidFill>
                </a:rPr>
                <a:t>,</a:t>
              </a:r>
            </a:p>
            <a:p>
              <a:pPr algn="just" eaLnBrk="1" fontAlgn="base" hangingPunct="1">
                <a:spcBef>
                  <a:spcPct val="0"/>
                </a:spcBef>
                <a:spcAft>
                  <a:spcPct val="0"/>
                </a:spcAft>
                <a:buFontTx/>
                <a:buChar char="-"/>
              </a:pPr>
              <a:endParaRPr lang="ru-RU" altLang="en-US" sz="2495" b="1" dirty="0">
                <a:solidFill>
                  <a:prstClr val="black"/>
                </a:solidFill>
              </a:endParaRPr>
            </a:p>
            <a:p>
              <a:pPr algn="just" eaLnBrk="1" fontAlgn="base" hangingPunct="1">
                <a:spcBef>
                  <a:spcPct val="0"/>
                </a:spcBef>
                <a:spcAft>
                  <a:spcPct val="0"/>
                </a:spcAft>
                <a:buFontTx/>
                <a:buChar char="-"/>
              </a:pPr>
              <a:r>
                <a:rPr lang="ru-RU" altLang="en-US" sz="2495" b="1" dirty="0">
                  <a:solidFill>
                    <a:prstClr val="black"/>
                  </a:solidFill>
                </a:rPr>
                <a:t>  быстрое обслуживание и поиск альтернативных решений,</a:t>
              </a:r>
            </a:p>
            <a:p>
              <a:pPr algn="just" eaLnBrk="1" fontAlgn="base" hangingPunct="1">
                <a:spcBef>
                  <a:spcPct val="0"/>
                </a:spcBef>
                <a:spcAft>
                  <a:spcPct val="0"/>
                </a:spcAft>
                <a:buFontTx/>
                <a:buChar char="-"/>
              </a:pPr>
              <a:endParaRPr lang="ru-RU" altLang="en-US" sz="2495" b="1" dirty="0">
                <a:solidFill>
                  <a:prstClr val="black"/>
                </a:solidFill>
              </a:endParaRPr>
            </a:p>
            <a:p>
              <a:pPr algn="just" eaLnBrk="1" fontAlgn="base" hangingPunct="1">
                <a:spcBef>
                  <a:spcPct val="0"/>
                </a:spcBef>
                <a:spcAft>
                  <a:spcPct val="0"/>
                </a:spcAft>
                <a:buFontTx/>
                <a:buChar char="-"/>
              </a:pPr>
              <a:r>
                <a:rPr lang="ru-RU" altLang="en-US" sz="2495" b="1" dirty="0">
                  <a:solidFill>
                    <a:prstClr val="black"/>
                  </a:solidFill>
                </a:rPr>
                <a:t>  поиск решений в развитии и саморазвитии,</a:t>
              </a:r>
            </a:p>
            <a:p>
              <a:pPr algn="just" eaLnBrk="1" fontAlgn="base" hangingPunct="1">
                <a:spcBef>
                  <a:spcPct val="0"/>
                </a:spcBef>
                <a:spcAft>
                  <a:spcPct val="0"/>
                </a:spcAft>
                <a:buFontTx/>
                <a:buChar char="-"/>
              </a:pPr>
              <a:endParaRPr lang="ru-RU" altLang="en-US" sz="2495" b="1" dirty="0">
                <a:solidFill>
                  <a:prstClr val="black"/>
                </a:solidFill>
              </a:endParaRPr>
            </a:p>
            <a:p>
              <a:pPr algn="just" eaLnBrk="1" fontAlgn="base" hangingPunct="1">
                <a:spcBef>
                  <a:spcPct val="0"/>
                </a:spcBef>
                <a:spcAft>
                  <a:spcPct val="0"/>
                </a:spcAft>
                <a:buFontTx/>
                <a:buChar char="-"/>
              </a:pPr>
              <a:r>
                <a:rPr lang="ru-RU" altLang="en-US" sz="2495" b="1" dirty="0">
                  <a:solidFill>
                    <a:prstClr val="black"/>
                  </a:solidFill>
                </a:rPr>
                <a:t>  рост и удешевление производства,</a:t>
              </a:r>
            </a:p>
            <a:p>
              <a:pPr algn="just" eaLnBrk="1" fontAlgn="base" hangingPunct="1">
                <a:spcBef>
                  <a:spcPct val="0"/>
                </a:spcBef>
                <a:spcAft>
                  <a:spcPct val="0"/>
                </a:spcAft>
                <a:buFontTx/>
                <a:buChar char="-"/>
              </a:pPr>
              <a:endParaRPr lang="ru-RU" altLang="en-US" sz="2495" b="1" dirty="0">
                <a:solidFill>
                  <a:prstClr val="black"/>
                </a:solidFill>
              </a:endParaRPr>
            </a:p>
            <a:p>
              <a:pPr algn="just" eaLnBrk="1" fontAlgn="base" hangingPunct="1">
                <a:spcBef>
                  <a:spcPct val="0"/>
                </a:spcBef>
                <a:spcAft>
                  <a:spcPct val="0"/>
                </a:spcAft>
                <a:buFontTx/>
                <a:buChar char="-"/>
              </a:pPr>
              <a:r>
                <a:rPr lang="ru-RU" altLang="en-US" sz="2495" b="1" dirty="0">
                  <a:solidFill>
                    <a:prstClr val="black"/>
                  </a:solidFill>
                </a:rPr>
                <a:t>  повышение качества, надежности и безопасности продукта,</a:t>
              </a:r>
            </a:p>
            <a:p>
              <a:pPr algn="just" eaLnBrk="1" fontAlgn="base" hangingPunct="1">
                <a:spcBef>
                  <a:spcPct val="0"/>
                </a:spcBef>
                <a:spcAft>
                  <a:spcPct val="0"/>
                </a:spcAft>
                <a:buFontTx/>
                <a:buChar char="-"/>
              </a:pPr>
              <a:endParaRPr lang="ru-RU" altLang="en-US" sz="2495" b="1" dirty="0">
                <a:solidFill>
                  <a:prstClr val="black"/>
                </a:solidFill>
              </a:endParaRPr>
            </a:p>
            <a:p>
              <a:pPr algn="just" eaLnBrk="1" fontAlgn="base" hangingPunct="1">
                <a:spcBef>
                  <a:spcPct val="0"/>
                </a:spcBef>
                <a:spcAft>
                  <a:spcPct val="0"/>
                </a:spcAft>
                <a:buFontTx/>
                <a:buChar char="-"/>
              </a:pPr>
              <a:r>
                <a:rPr lang="ru-RU" altLang="en-US" sz="2495" b="1" dirty="0">
                  <a:solidFill>
                    <a:prstClr val="black"/>
                  </a:solidFill>
                </a:rPr>
                <a:t>  значительное повышение конкурентоспособности (благодаря «умным фабрикам»)</a:t>
              </a:r>
            </a:p>
            <a:p>
              <a:pPr algn="just" eaLnBrk="1" fontAlgn="base" hangingPunct="1">
                <a:spcBef>
                  <a:spcPct val="0"/>
                </a:spcBef>
                <a:spcAft>
                  <a:spcPct val="0"/>
                </a:spcAft>
                <a:buFontTx/>
                <a:buChar char="-"/>
              </a:pPr>
              <a:endParaRPr lang="ru-RU" altLang="en-US" sz="2495" b="1" dirty="0">
                <a:solidFill>
                  <a:prstClr val="black"/>
                </a:solidFill>
              </a:endParaRPr>
            </a:p>
            <a:p>
              <a:pPr algn="just" eaLnBrk="1" fontAlgn="base" hangingPunct="1">
                <a:spcBef>
                  <a:spcPct val="0"/>
                </a:spcBef>
                <a:spcAft>
                  <a:spcPct val="0"/>
                </a:spcAft>
                <a:buFontTx/>
                <a:buChar char="-"/>
              </a:pPr>
              <a:r>
                <a:rPr lang="ru-RU" altLang="en-US" sz="2495" b="1" dirty="0">
                  <a:solidFill>
                    <a:prstClr val="black"/>
                  </a:solidFill>
                </a:rPr>
                <a:t>  разработка новых интеллектуальных решений для формирования супер- систем (децентрализованных и синхронизированных).</a:t>
              </a:r>
              <a:endParaRPr lang="de-AT" altLang="en-US" sz="2495" b="1" dirty="0">
                <a:solidFill>
                  <a:prstClr val="black"/>
                </a:solidFill>
              </a:endParaRPr>
            </a:p>
          </p:txBody>
        </p:sp>
        <p:pic>
          <p:nvPicPr>
            <p:cNvPr id="6152" name="Picture 2" descr="http://cdn3.spiegel.de/images/image-557382-panoV9free-buel-55738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15074" y="2714620"/>
              <a:ext cx="2571750" cy="1236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11139447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descr="http://1.bp.blogspot.com/-wk9cvxNABBc/Vhvj7ZYVQvI/AAAAAAAACHM/NP2-ENjh5HE/s1600/maelstrom.jpg">
            <a:extLst>
              <a:ext uri="{FF2B5EF4-FFF2-40B4-BE49-F238E27FC236}">
                <a16:creationId xmlns:a16="http://schemas.microsoft.com/office/drawing/2014/main" id="{00929230-0E79-4CB4-84DB-D341A2A1599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66" r="3636"/>
          <a:stretch/>
        </p:blipFill>
        <p:spPr bwMode="auto">
          <a:xfrm>
            <a:off x="0" y="-2540"/>
            <a:ext cx="15125700" cy="106959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75129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technological waves">
            <a:extLst>
              <a:ext uri="{FF2B5EF4-FFF2-40B4-BE49-F238E27FC236}">
                <a16:creationId xmlns:a16="http://schemas.microsoft.com/office/drawing/2014/main" id="{5E49FF6A-8C28-4659-9B7E-B46157797A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70000"/>
            <a:ext cx="15125765" cy="8153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96500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rgOrgChart - Autodesk Research">
            <a:hlinkClick r:id="" action="ppaction://media"/>
            <a:extLst>
              <a:ext uri="{FF2B5EF4-FFF2-40B4-BE49-F238E27FC236}">
                <a16:creationId xmlns:a16="http://schemas.microsoft.com/office/drawing/2014/main" id="{467A3483-6768-471C-B02A-A9AE6A26E1F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501560" y="285410"/>
            <a:ext cx="10122584" cy="10122584"/>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534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100000" showWhenStopped="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Рисунок 1">
            <a:extLst>
              <a:ext uri="{FF2B5EF4-FFF2-40B4-BE49-F238E27FC236}">
                <a16:creationId xmlns:a16="http://schemas.microsoft.com/office/drawing/2014/main" id="{AD8F763B-E11D-4780-922A-554B568C750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40" t="7780" r="1540" b="1815"/>
          <a:stretch/>
        </p:blipFill>
        <p:spPr bwMode="auto">
          <a:xfrm>
            <a:off x="-11431" y="0"/>
            <a:ext cx="15178795" cy="1069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06506299"/>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l="4488" t="14753" r="53386" b="38314"/>
          <a:stretch/>
        </p:blipFill>
        <p:spPr>
          <a:xfrm>
            <a:off x="881429" y="82550"/>
            <a:ext cx="13362842" cy="10528300"/>
          </a:xfrm>
          <a:prstGeom prst="rect">
            <a:avLst/>
          </a:prstGeom>
        </p:spPr>
      </p:pic>
    </p:spTree>
    <p:extLst>
      <p:ext uri="{BB962C8B-B14F-4D97-AF65-F5344CB8AC3E}">
        <p14:creationId xmlns:p14="http://schemas.microsoft.com/office/powerpoint/2010/main" val="35379307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0179" name="Picture 5">
            <a:extLst>
              <a:ext uri="{FF2B5EF4-FFF2-40B4-BE49-F238E27FC236}">
                <a16:creationId xmlns:a16="http://schemas.microsoft.com/office/drawing/2014/main" id="{FC1531AF-C0E3-4088-8834-60BEF2B556C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30" y="2222500"/>
            <a:ext cx="15145469" cy="579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73BE522-3AE9-4CDE-8118-93EA4224AC55}"/>
              </a:ext>
            </a:extLst>
          </p:cNvPr>
          <p:cNvPicPr>
            <a:picLocks noChangeAspect="1"/>
          </p:cNvPicPr>
          <p:nvPr/>
        </p:nvPicPr>
        <p:blipFill rotWithShape="1">
          <a:blip r:embed="rId3">
            <a:extLst>
              <a:ext uri="{28A0092B-C50C-407E-A947-70E740481C1C}">
                <a14:useLocalDpi xmlns:a14="http://schemas.microsoft.com/office/drawing/2010/main" val="0"/>
              </a:ext>
            </a:extLst>
          </a:blip>
          <a:srcRect l="8163" r="8448"/>
          <a:stretch/>
        </p:blipFill>
        <p:spPr>
          <a:xfrm>
            <a:off x="0" y="0"/>
            <a:ext cx="15121890" cy="10693400"/>
          </a:xfrm>
          <a:prstGeom prst="rect">
            <a:avLst/>
          </a:prstGeom>
        </p:spPr>
      </p:pic>
    </p:spTree>
    <p:extLst>
      <p:ext uri="{BB962C8B-B14F-4D97-AF65-F5344CB8AC3E}">
        <p14:creationId xmlns:p14="http://schemas.microsoft.com/office/powerpoint/2010/main" val="2484567751"/>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26153E-DB3A-4281-9EDB-8805BBC7F8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546100"/>
            <a:ext cx="15125700" cy="9296400"/>
          </a:xfrm>
          <a:prstGeom prst="rect">
            <a:avLst/>
          </a:prstGeom>
        </p:spPr>
      </p:pic>
    </p:spTree>
    <p:extLst>
      <p:ext uri="{BB962C8B-B14F-4D97-AF65-F5344CB8AC3E}">
        <p14:creationId xmlns:p14="http://schemas.microsoft.com/office/powerpoint/2010/main" val="1158991679"/>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428ACA9-222B-4701-A086-97FE5586E7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98500"/>
            <a:ext cx="15125700" cy="8686800"/>
          </a:xfrm>
          <a:prstGeom prst="rect">
            <a:avLst/>
          </a:prstGeom>
        </p:spPr>
      </p:pic>
    </p:spTree>
    <p:extLst>
      <p:ext uri="{BB962C8B-B14F-4D97-AF65-F5344CB8AC3E}">
        <p14:creationId xmlns:p14="http://schemas.microsoft.com/office/powerpoint/2010/main" val="1535074449"/>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B6BA931-3FA0-4641-9F5A-A5E936240C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0900"/>
            <a:ext cx="15125700" cy="8510224"/>
          </a:xfrm>
          <a:prstGeom prst="rect">
            <a:avLst/>
          </a:prstGeom>
        </p:spPr>
      </p:pic>
    </p:spTree>
    <p:extLst>
      <p:ext uri="{BB962C8B-B14F-4D97-AF65-F5344CB8AC3E}">
        <p14:creationId xmlns:p14="http://schemas.microsoft.com/office/powerpoint/2010/main" val="3911324522"/>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10669BE-54B8-418B-93F8-8F83826E95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98500"/>
            <a:ext cx="15125700" cy="8534400"/>
          </a:xfrm>
          <a:prstGeom prst="rect">
            <a:avLst/>
          </a:prstGeom>
        </p:spPr>
      </p:pic>
    </p:spTree>
    <p:extLst>
      <p:ext uri="{BB962C8B-B14F-4D97-AF65-F5344CB8AC3E}">
        <p14:creationId xmlns:p14="http://schemas.microsoft.com/office/powerpoint/2010/main" val="1922588762"/>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B5AAD4C-C20C-4E2E-9D15-2E1F1B60EB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60400"/>
            <a:ext cx="15121891" cy="9372600"/>
          </a:xfrm>
          <a:prstGeom prst="rect">
            <a:avLst/>
          </a:prstGeom>
        </p:spPr>
      </p:pic>
    </p:spTree>
    <p:extLst>
      <p:ext uri="{BB962C8B-B14F-4D97-AF65-F5344CB8AC3E}">
        <p14:creationId xmlns:p14="http://schemas.microsoft.com/office/powerpoint/2010/main" val="1578511233"/>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3673217" y="3744539"/>
            <a:ext cx="0" cy="1413671"/>
          </a:xfrm>
          <a:custGeom>
            <a:avLst/>
            <a:gdLst/>
            <a:ahLst/>
            <a:cxnLst/>
            <a:rect l="l" t="t" r="r" b="b"/>
            <a:pathLst>
              <a:path h="925829">
                <a:moveTo>
                  <a:pt x="0" y="0"/>
                </a:moveTo>
                <a:lnTo>
                  <a:pt x="0" y="925829"/>
                </a:lnTo>
              </a:path>
            </a:pathLst>
          </a:custGeom>
          <a:ln w="19812">
            <a:solidFill>
              <a:srgbClr val="295E7D"/>
            </a:solidFill>
          </a:ln>
        </p:spPr>
        <p:txBody>
          <a:bodyPr wrap="square" lIns="0" tIns="0" rIns="0" bIns="0" rtlCol="0"/>
          <a:lstStyle/>
          <a:p>
            <a:pPr defTabSz="1396197"/>
            <a:endParaRPr sz="2748">
              <a:solidFill>
                <a:prstClr val="black"/>
              </a:solidFill>
              <a:latin typeface="Calibri"/>
            </a:endParaRPr>
          </a:p>
        </p:txBody>
      </p:sp>
      <p:sp>
        <p:nvSpPr>
          <p:cNvPr id="3" name="object 3"/>
          <p:cNvSpPr/>
          <p:nvPr/>
        </p:nvSpPr>
        <p:spPr>
          <a:xfrm>
            <a:off x="3673217" y="5589875"/>
            <a:ext cx="0" cy="1413671"/>
          </a:xfrm>
          <a:custGeom>
            <a:avLst/>
            <a:gdLst/>
            <a:ahLst/>
            <a:cxnLst/>
            <a:rect l="l" t="t" r="r" b="b"/>
            <a:pathLst>
              <a:path h="925829">
                <a:moveTo>
                  <a:pt x="0" y="0"/>
                </a:moveTo>
                <a:lnTo>
                  <a:pt x="0" y="925829"/>
                </a:lnTo>
              </a:path>
            </a:pathLst>
          </a:custGeom>
          <a:ln w="19812">
            <a:solidFill>
              <a:srgbClr val="295E7D"/>
            </a:solidFill>
          </a:ln>
        </p:spPr>
        <p:txBody>
          <a:bodyPr wrap="square" lIns="0" tIns="0" rIns="0" bIns="0" rtlCol="0"/>
          <a:lstStyle/>
          <a:p>
            <a:pPr defTabSz="1396197"/>
            <a:endParaRPr sz="2748">
              <a:solidFill>
                <a:prstClr val="black"/>
              </a:solidFill>
              <a:latin typeface="Calibri"/>
            </a:endParaRPr>
          </a:p>
        </p:txBody>
      </p:sp>
      <p:sp>
        <p:nvSpPr>
          <p:cNvPr id="4" name="object 4"/>
          <p:cNvSpPr/>
          <p:nvPr/>
        </p:nvSpPr>
        <p:spPr>
          <a:xfrm>
            <a:off x="3673217" y="7435210"/>
            <a:ext cx="0" cy="1413671"/>
          </a:xfrm>
          <a:custGeom>
            <a:avLst/>
            <a:gdLst/>
            <a:ahLst/>
            <a:cxnLst/>
            <a:rect l="l" t="t" r="r" b="b"/>
            <a:pathLst>
              <a:path h="925829">
                <a:moveTo>
                  <a:pt x="0" y="0"/>
                </a:moveTo>
                <a:lnTo>
                  <a:pt x="0" y="925766"/>
                </a:lnTo>
              </a:path>
            </a:pathLst>
          </a:custGeom>
          <a:ln w="19812">
            <a:solidFill>
              <a:srgbClr val="295E7D"/>
            </a:solidFill>
          </a:ln>
        </p:spPr>
        <p:txBody>
          <a:bodyPr wrap="square" lIns="0" tIns="0" rIns="0" bIns="0" rtlCol="0"/>
          <a:lstStyle/>
          <a:p>
            <a:pPr defTabSz="1396197"/>
            <a:endParaRPr sz="2748">
              <a:solidFill>
                <a:prstClr val="black"/>
              </a:solidFill>
              <a:latin typeface="Calibri"/>
            </a:endParaRPr>
          </a:p>
        </p:txBody>
      </p:sp>
      <p:sp>
        <p:nvSpPr>
          <p:cNvPr id="5" name="object 5"/>
          <p:cNvSpPr/>
          <p:nvPr/>
        </p:nvSpPr>
        <p:spPr>
          <a:xfrm>
            <a:off x="3911765" y="3921526"/>
            <a:ext cx="446984" cy="352933"/>
          </a:xfrm>
          <a:custGeom>
            <a:avLst/>
            <a:gdLst/>
            <a:ahLst/>
            <a:cxnLst/>
            <a:rect l="l" t="t" r="r" b="b"/>
            <a:pathLst>
              <a:path w="292735" h="231139">
                <a:moveTo>
                  <a:pt x="291320" y="214415"/>
                </a:moveTo>
                <a:lnTo>
                  <a:pt x="25001" y="214415"/>
                </a:lnTo>
                <a:lnTo>
                  <a:pt x="23731" y="215558"/>
                </a:lnTo>
                <a:lnTo>
                  <a:pt x="23731" y="229528"/>
                </a:lnTo>
                <a:lnTo>
                  <a:pt x="25001" y="230798"/>
                </a:lnTo>
                <a:lnTo>
                  <a:pt x="291320" y="230798"/>
                </a:lnTo>
                <a:lnTo>
                  <a:pt x="292590" y="229528"/>
                </a:lnTo>
                <a:lnTo>
                  <a:pt x="292590" y="215558"/>
                </a:lnTo>
                <a:lnTo>
                  <a:pt x="291320" y="214415"/>
                </a:lnTo>
                <a:close/>
              </a:path>
              <a:path w="292735" h="231139">
                <a:moveTo>
                  <a:pt x="133205" y="190285"/>
                </a:moveTo>
                <a:lnTo>
                  <a:pt x="37320" y="190285"/>
                </a:lnTo>
                <a:lnTo>
                  <a:pt x="36050" y="191555"/>
                </a:lnTo>
                <a:lnTo>
                  <a:pt x="36050" y="214415"/>
                </a:lnTo>
                <a:lnTo>
                  <a:pt x="134475" y="214415"/>
                </a:lnTo>
                <a:lnTo>
                  <a:pt x="134475" y="191555"/>
                </a:lnTo>
                <a:lnTo>
                  <a:pt x="133205" y="190285"/>
                </a:lnTo>
                <a:close/>
              </a:path>
              <a:path w="292735" h="231139">
                <a:moveTo>
                  <a:pt x="267444" y="192952"/>
                </a:moveTo>
                <a:lnTo>
                  <a:pt x="261856" y="192952"/>
                </a:lnTo>
                <a:lnTo>
                  <a:pt x="261856" y="200318"/>
                </a:lnTo>
                <a:lnTo>
                  <a:pt x="263126" y="201461"/>
                </a:lnTo>
                <a:lnTo>
                  <a:pt x="266047" y="201461"/>
                </a:lnTo>
                <a:lnTo>
                  <a:pt x="267317" y="200318"/>
                </a:lnTo>
                <a:lnTo>
                  <a:pt x="267444" y="192952"/>
                </a:lnTo>
                <a:close/>
              </a:path>
              <a:path w="292735" h="231139">
                <a:moveTo>
                  <a:pt x="270111" y="187618"/>
                </a:moveTo>
                <a:lnTo>
                  <a:pt x="258808" y="187618"/>
                </a:lnTo>
                <a:lnTo>
                  <a:pt x="258681" y="191555"/>
                </a:lnTo>
                <a:lnTo>
                  <a:pt x="260078" y="192952"/>
                </a:lnTo>
                <a:lnTo>
                  <a:pt x="268968" y="192952"/>
                </a:lnTo>
                <a:lnTo>
                  <a:pt x="270365" y="191555"/>
                </a:lnTo>
                <a:lnTo>
                  <a:pt x="270111" y="187618"/>
                </a:lnTo>
                <a:close/>
              </a:path>
              <a:path w="292735" h="231139">
                <a:moveTo>
                  <a:pt x="122029" y="169203"/>
                </a:moveTo>
                <a:lnTo>
                  <a:pt x="48877" y="169203"/>
                </a:lnTo>
                <a:lnTo>
                  <a:pt x="48877" y="190285"/>
                </a:lnTo>
                <a:lnTo>
                  <a:pt x="122029" y="190285"/>
                </a:lnTo>
                <a:lnTo>
                  <a:pt x="122029" y="169203"/>
                </a:lnTo>
                <a:close/>
              </a:path>
              <a:path w="292735" h="231139">
                <a:moveTo>
                  <a:pt x="268637" y="137863"/>
                </a:moveTo>
                <a:lnTo>
                  <a:pt x="253399" y="141324"/>
                </a:lnTo>
                <a:lnTo>
                  <a:pt x="244987" y="150866"/>
                </a:lnTo>
                <a:lnTo>
                  <a:pt x="246462" y="166311"/>
                </a:lnTo>
                <a:lnTo>
                  <a:pt x="253037" y="174459"/>
                </a:lnTo>
                <a:lnTo>
                  <a:pt x="253982" y="184697"/>
                </a:lnTo>
                <a:lnTo>
                  <a:pt x="253982" y="186348"/>
                </a:lnTo>
                <a:lnTo>
                  <a:pt x="255379" y="187618"/>
                </a:lnTo>
                <a:lnTo>
                  <a:pt x="273667" y="187618"/>
                </a:lnTo>
                <a:lnTo>
                  <a:pt x="274937" y="186348"/>
                </a:lnTo>
                <a:lnTo>
                  <a:pt x="274937" y="175045"/>
                </a:lnTo>
                <a:lnTo>
                  <a:pt x="281160" y="171489"/>
                </a:lnTo>
                <a:lnTo>
                  <a:pt x="285224" y="165012"/>
                </a:lnTo>
                <a:lnTo>
                  <a:pt x="285224" y="157773"/>
                </a:lnTo>
                <a:lnTo>
                  <a:pt x="280448" y="144859"/>
                </a:lnTo>
                <a:lnTo>
                  <a:pt x="268637" y="137863"/>
                </a:lnTo>
                <a:close/>
              </a:path>
              <a:path w="292735" h="231139">
                <a:moveTo>
                  <a:pt x="49136" y="0"/>
                </a:moveTo>
                <a:lnTo>
                  <a:pt x="8878" y="15563"/>
                </a:lnTo>
                <a:lnTo>
                  <a:pt x="0" y="39093"/>
                </a:lnTo>
                <a:lnTo>
                  <a:pt x="2416" y="53630"/>
                </a:lnTo>
                <a:lnTo>
                  <a:pt x="9112" y="65899"/>
                </a:lnTo>
                <a:lnTo>
                  <a:pt x="19223" y="75099"/>
                </a:lnTo>
                <a:lnTo>
                  <a:pt x="31883" y="80431"/>
                </a:lnTo>
                <a:lnTo>
                  <a:pt x="48710" y="78924"/>
                </a:lnTo>
                <a:lnTo>
                  <a:pt x="62367" y="73674"/>
                </a:lnTo>
                <a:lnTo>
                  <a:pt x="63643" y="72639"/>
                </a:lnTo>
                <a:lnTo>
                  <a:pt x="52210" y="72639"/>
                </a:lnTo>
                <a:lnTo>
                  <a:pt x="34632" y="71576"/>
                </a:lnTo>
                <a:lnTo>
                  <a:pt x="21300" y="66408"/>
                </a:lnTo>
                <a:lnTo>
                  <a:pt x="12261" y="57997"/>
                </a:lnTo>
                <a:lnTo>
                  <a:pt x="7560" y="47207"/>
                </a:lnTo>
                <a:lnTo>
                  <a:pt x="9563" y="30807"/>
                </a:lnTo>
                <a:lnTo>
                  <a:pt x="15921" y="18223"/>
                </a:lnTo>
                <a:lnTo>
                  <a:pt x="25630" y="9869"/>
                </a:lnTo>
                <a:lnTo>
                  <a:pt x="37688" y="6161"/>
                </a:lnTo>
                <a:lnTo>
                  <a:pt x="63256" y="6161"/>
                </a:lnTo>
                <a:lnTo>
                  <a:pt x="62096" y="5151"/>
                </a:lnTo>
                <a:lnTo>
                  <a:pt x="49136" y="0"/>
                </a:lnTo>
                <a:close/>
              </a:path>
              <a:path w="292735" h="231139">
                <a:moveTo>
                  <a:pt x="63256" y="6161"/>
                </a:moveTo>
                <a:lnTo>
                  <a:pt x="37688" y="6161"/>
                </a:lnTo>
                <a:lnTo>
                  <a:pt x="52802" y="8795"/>
                </a:lnTo>
                <a:lnTo>
                  <a:pt x="64577" y="16155"/>
                </a:lnTo>
                <a:lnTo>
                  <a:pt x="72214" y="27075"/>
                </a:lnTo>
                <a:lnTo>
                  <a:pt x="74912" y="40298"/>
                </a:lnTo>
                <a:lnTo>
                  <a:pt x="71965" y="54268"/>
                </a:lnTo>
                <a:lnTo>
                  <a:pt x="63973" y="65478"/>
                </a:lnTo>
                <a:lnTo>
                  <a:pt x="52210" y="72639"/>
                </a:lnTo>
                <a:lnTo>
                  <a:pt x="63643" y="72639"/>
                </a:lnTo>
                <a:lnTo>
                  <a:pt x="72607" y="65362"/>
                </a:lnTo>
                <a:lnTo>
                  <a:pt x="79183" y="54668"/>
                </a:lnTo>
                <a:lnTo>
                  <a:pt x="81849" y="42272"/>
                </a:lnTo>
                <a:lnTo>
                  <a:pt x="81897" y="40298"/>
                </a:lnTo>
                <a:lnTo>
                  <a:pt x="79392" y="26208"/>
                </a:lnTo>
                <a:lnTo>
                  <a:pt x="72487" y="14190"/>
                </a:lnTo>
                <a:lnTo>
                  <a:pt x="63256" y="6161"/>
                </a:lnTo>
                <a:close/>
              </a:path>
              <a:path w="292735" h="231139">
                <a:moveTo>
                  <a:pt x="193003" y="9957"/>
                </a:moveTo>
                <a:lnTo>
                  <a:pt x="175054" y="10692"/>
                </a:lnTo>
                <a:lnTo>
                  <a:pt x="161335" y="15393"/>
                </a:lnTo>
                <a:lnTo>
                  <a:pt x="151813" y="23262"/>
                </a:lnTo>
                <a:lnTo>
                  <a:pt x="146455" y="33498"/>
                </a:lnTo>
                <a:lnTo>
                  <a:pt x="147934" y="50559"/>
                </a:lnTo>
                <a:lnTo>
                  <a:pt x="153534" y="63690"/>
                </a:lnTo>
                <a:lnTo>
                  <a:pt x="162392" y="72692"/>
                </a:lnTo>
                <a:lnTo>
                  <a:pt x="173648" y="77364"/>
                </a:lnTo>
                <a:lnTo>
                  <a:pt x="189895" y="75326"/>
                </a:lnTo>
                <a:lnTo>
                  <a:pt x="198274" y="71084"/>
                </a:lnTo>
                <a:lnTo>
                  <a:pt x="182355" y="71084"/>
                </a:lnTo>
                <a:lnTo>
                  <a:pt x="167781" y="67856"/>
                </a:lnTo>
                <a:lnTo>
                  <a:pt x="157308" y="59158"/>
                </a:lnTo>
                <a:lnTo>
                  <a:pt x="152261" y="46678"/>
                </a:lnTo>
                <a:lnTo>
                  <a:pt x="155147" y="31311"/>
                </a:lnTo>
                <a:lnTo>
                  <a:pt x="163240" y="20421"/>
                </a:lnTo>
                <a:lnTo>
                  <a:pt x="175000" y="14897"/>
                </a:lnTo>
                <a:lnTo>
                  <a:pt x="200594" y="14897"/>
                </a:lnTo>
                <a:lnTo>
                  <a:pt x="193003" y="9957"/>
                </a:lnTo>
                <a:close/>
              </a:path>
              <a:path w="292735" h="231139">
                <a:moveTo>
                  <a:pt x="200594" y="14897"/>
                </a:moveTo>
                <a:lnTo>
                  <a:pt x="175000" y="14897"/>
                </a:lnTo>
                <a:lnTo>
                  <a:pt x="190745" y="17490"/>
                </a:lnTo>
                <a:lnTo>
                  <a:pt x="201860" y="25181"/>
                </a:lnTo>
                <a:lnTo>
                  <a:pt x="207677" y="36522"/>
                </a:lnTo>
                <a:lnTo>
                  <a:pt x="208389" y="42838"/>
                </a:lnTo>
                <a:lnTo>
                  <a:pt x="204848" y="56559"/>
                </a:lnTo>
                <a:lnTo>
                  <a:pt x="195521" y="66607"/>
                </a:lnTo>
                <a:lnTo>
                  <a:pt x="182355" y="71084"/>
                </a:lnTo>
                <a:lnTo>
                  <a:pt x="198274" y="71084"/>
                </a:lnTo>
                <a:lnTo>
                  <a:pt x="202480" y="68955"/>
                </a:lnTo>
                <a:lnTo>
                  <a:pt x="210983" y="59223"/>
                </a:lnTo>
                <a:lnTo>
                  <a:pt x="214985" y="47103"/>
                </a:lnTo>
                <a:lnTo>
                  <a:pt x="215247" y="42838"/>
                </a:lnTo>
                <a:lnTo>
                  <a:pt x="212363" y="28834"/>
                </a:lnTo>
                <a:lnTo>
                  <a:pt x="204536" y="17462"/>
                </a:lnTo>
                <a:lnTo>
                  <a:pt x="200594" y="14897"/>
                </a:lnTo>
                <a:close/>
              </a:path>
            </a:pathLst>
          </a:custGeom>
          <a:solidFill>
            <a:srgbClr val="163042"/>
          </a:solidFill>
        </p:spPr>
        <p:txBody>
          <a:bodyPr wrap="square" lIns="0" tIns="0" rIns="0" bIns="0" rtlCol="0"/>
          <a:lstStyle/>
          <a:p>
            <a:pPr defTabSz="1396197"/>
            <a:endParaRPr sz="2748">
              <a:solidFill>
                <a:prstClr val="black"/>
              </a:solidFill>
              <a:latin typeface="Calibri"/>
            </a:endParaRPr>
          </a:p>
        </p:txBody>
      </p:sp>
      <p:sp>
        <p:nvSpPr>
          <p:cNvPr id="6" name="object 6"/>
          <p:cNvSpPr/>
          <p:nvPr/>
        </p:nvSpPr>
        <p:spPr>
          <a:xfrm>
            <a:off x="3938554" y="3949597"/>
            <a:ext cx="382990" cy="220098"/>
          </a:xfrm>
          <a:custGeom>
            <a:avLst/>
            <a:gdLst/>
            <a:ahLst/>
            <a:cxnLst/>
            <a:rect l="l" t="t" r="r" b="b"/>
            <a:pathLst>
              <a:path w="250825" h="144144">
                <a:moveTo>
                  <a:pt x="108168" y="122118"/>
                </a:moveTo>
                <a:lnTo>
                  <a:pt x="27269" y="122118"/>
                </a:lnTo>
                <a:lnTo>
                  <a:pt x="25999" y="123388"/>
                </a:lnTo>
                <a:lnTo>
                  <a:pt x="25999" y="142565"/>
                </a:lnTo>
                <a:lnTo>
                  <a:pt x="27269" y="143835"/>
                </a:lnTo>
                <a:lnTo>
                  <a:pt x="108168" y="143835"/>
                </a:lnTo>
                <a:lnTo>
                  <a:pt x="109311" y="142565"/>
                </a:lnTo>
                <a:lnTo>
                  <a:pt x="109311" y="123388"/>
                </a:lnTo>
                <a:lnTo>
                  <a:pt x="108168" y="122118"/>
                </a:lnTo>
                <a:close/>
              </a:path>
              <a:path w="250825" h="144144">
                <a:moveTo>
                  <a:pt x="21173" y="70302"/>
                </a:moveTo>
                <a:lnTo>
                  <a:pt x="23717" y="80987"/>
                </a:lnTo>
                <a:lnTo>
                  <a:pt x="31879" y="102743"/>
                </a:lnTo>
                <a:lnTo>
                  <a:pt x="36521" y="115179"/>
                </a:lnTo>
                <a:lnTo>
                  <a:pt x="39080" y="122118"/>
                </a:lnTo>
                <a:lnTo>
                  <a:pt x="96992" y="122118"/>
                </a:lnTo>
                <a:lnTo>
                  <a:pt x="85915" y="99056"/>
                </a:lnTo>
                <a:lnTo>
                  <a:pt x="77859" y="82622"/>
                </a:lnTo>
                <a:lnTo>
                  <a:pt x="71535" y="70429"/>
                </a:lnTo>
                <a:lnTo>
                  <a:pt x="24094" y="70429"/>
                </a:lnTo>
                <a:lnTo>
                  <a:pt x="21173" y="70302"/>
                </a:lnTo>
                <a:close/>
              </a:path>
              <a:path w="250825" h="144144">
                <a:moveTo>
                  <a:pt x="59270" y="54668"/>
                </a:moveTo>
                <a:lnTo>
                  <a:pt x="49400" y="63033"/>
                </a:lnTo>
                <a:lnTo>
                  <a:pt x="37472" y="68482"/>
                </a:lnTo>
                <a:lnTo>
                  <a:pt x="24094" y="70429"/>
                </a:lnTo>
                <a:lnTo>
                  <a:pt x="71535" y="70429"/>
                </a:lnTo>
                <a:lnTo>
                  <a:pt x="66527" y="61922"/>
                </a:lnTo>
                <a:lnTo>
                  <a:pt x="62562" y="56822"/>
                </a:lnTo>
                <a:lnTo>
                  <a:pt x="59270" y="54668"/>
                </a:lnTo>
                <a:close/>
              </a:path>
              <a:path w="250825" h="144144">
                <a:moveTo>
                  <a:pt x="34839" y="0"/>
                </a:moveTo>
                <a:lnTo>
                  <a:pt x="17258" y="944"/>
                </a:lnTo>
                <a:lnTo>
                  <a:pt x="5740" y="6938"/>
                </a:lnTo>
                <a:lnTo>
                  <a:pt x="0" y="16448"/>
                </a:lnTo>
                <a:lnTo>
                  <a:pt x="2510" y="32598"/>
                </a:lnTo>
                <a:lnTo>
                  <a:pt x="10372" y="43087"/>
                </a:lnTo>
                <a:lnTo>
                  <a:pt x="21821" y="47465"/>
                </a:lnTo>
                <a:lnTo>
                  <a:pt x="36327" y="43934"/>
                </a:lnTo>
                <a:lnTo>
                  <a:pt x="45886" y="34519"/>
                </a:lnTo>
                <a:lnTo>
                  <a:pt x="48986" y="22550"/>
                </a:lnTo>
                <a:lnTo>
                  <a:pt x="45047" y="9095"/>
                </a:lnTo>
                <a:lnTo>
                  <a:pt x="34839" y="0"/>
                </a:lnTo>
                <a:close/>
              </a:path>
              <a:path w="250825" h="144144">
                <a:moveTo>
                  <a:pt x="167877" y="4576"/>
                </a:moveTo>
                <a:lnTo>
                  <a:pt x="152373" y="7701"/>
                </a:lnTo>
                <a:lnTo>
                  <a:pt x="143572" y="16817"/>
                </a:lnTo>
                <a:lnTo>
                  <a:pt x="145352" y="33531"/>
                </a:lnTo>
                <a:lnTo>
                  <a:pt x="152822" y="43249"/>
                </a:lnTo>
                <a:lnTo>
                  <a:pt x="170080" y="42538"/>
                </a:lnTo>
                <a:lnTo>
                  <a:pt x="180285" y="36146"/>
                </a:lnTo>
                <a:lnTo>
                  <a:pt x="183959" y="26175"/>
                </a:lnTo>
                <a:lnTo>
                  <a:pt x="183987" y="25090"/>
                </a:lnTo>
                <a:lnTo>
                  <a:pt x="179366" y="11867"/>
                </a:lnTo>
                <a:lnTo>
                  <a:pt x="167877" y="4576"/>
                </a:lnTo>
                <a:close/>
              </a:path>
              <a:path w="250825" h="144144">
                <a:moveTo>
                  <a:pt x="68036" y="4135"/>
                </a:moveTo>
                <a:lnTo>
                  <a:pt x="70322" y="9850"/>
                </a:lnTo>
                <a:lnTo>
                  <a:pt x="71719" y="15946"/>
                </a:lnTo>
                <a:lnTo>
                  <a:pt x="71719" y="30043"/>
                </a:lnTo>
                <a:lnTo>
                  <a:pt x="70068" y="37155"/>
                </a:lnTo>
                <a:lnTo>
                  <a:pt x="66893" y="43378"/>
                </a:lnTo>
                <a:lnTo>
                  <a:pt x="124805" y="42108"/>
                </a:lnTo>
                <a:lnTo>
                  <a:pt x="122519" y="36901"/>
                </a:lnTo>
                <a:lnTo>
                  <a:pt x="121122" y="31186"/>
                </a:lnTo>
                <a:lnTo>
                  <a:pt x="121122" y="17724"/>
                </a:lnTo>
                <a:lnTo>
                  <a:pt x="123027" y="10866"/>
                </a:lnTo>
                <a:lnTo>
                  <a:pt x="126202" y="4897"/>
                </a:lnTo>
                <a:lnTo>
                  <a:pt x="68764" y="4263"/>
                </a:lnTo>
                <a:lnTo>
                  <a:pt x="68036" y="4135"/>
                </a:lnTo>
                <a:close/>
              </a:path>
              <a:path w="250825" h="144144">
                <a:moveTo>
                  <a:pt x="201993" y="47351"/>
                </a:moveTo>
                <a:lnTo>
                  <a:pt x="192822" y="55777"/>
                </a:lnTo>
                <a:lnTo>
                  <a:pt x="181759" y="62618"/>
                </a:lnTo>
                <a:lnTo>
                  <a:pt x="190961" y="83212"/>
                </a:lnTo>
                <a:lnTo>
                  <a:pt x="211431" y="121912"/>
                </a:lnTo>
                <a:lnTo>
                  <a:pt x="218988" y="133051"/>
                </a:lnTo>
                <a:lnTo>
                  <a:pt x="225510" y="121912"/>
                </a:lnTo>
                <a:lnTo>
                  <a:pt x="236664" y="114296"/>
                </a:lnTo>
                <a:lnTo>
                  <a:pt x="246979" y="112339"/>
                </a:lnTo>
                <a:lnTo>
                  <a:pt x="250378" y="112339"/>
                </a:lnTo>
                <a:lnTo>
                  <a:pt x="201993" y="47351"/>
                </a:lnTo>
                <a:close/>
              </a:path>
              <a:path w="250825" h="144144">
                <a:moveTo>
                  <a:pt x="250378" y="112339"/>
                </a:moveTo>
                <a:lnTo>
                  <a:pt x="248122" y="112339"/>
                </a:lnTo>
                <a:lnTo>
                  <a:pt x="249392" y="112593"/>
                </a:lnTo>
                <a:lnTo>
                  <a:pt x="250662" y="112720"/>
                </a:lnTo>
                <a:lnTo>
                  <a:pt x="250378" y="112339"/>
                </a:lnTo>
                <a:close/>
              </a:path>
            </a:pathLst>
          </a:custGeom>
          <a:solidFill>
            <a:srgbClr val="295E7D"/>
          </a:solidFill>
        </p:spPr>
        <p:txBody>
          <a:bodyPr wrap="square" lIns="0" tIns="0" rIns="0" bIns="0" rtlCol="0"/>
          <a:lstStyle/>
          <a:p>
            <a:pPr defTabSz="1396197"/>
            <a:endParaRPr sz="2748">
              <a:solidFill>
                <a:prstClr val="black"/>
              </a:solidFill>
              <a:latin typeface="Calibri"/>
            </a:endParaRPr>
          </a:p>
        </p:txBody>
      </p:sp>
      <p:sp>
        <p:nvSpPr>
          <p:cNvPr id="7" name="object 7"/>
          <p:cNvSpPr/>
          <p:nvPr/>
        </p:nvSpPr>
        <p:spPr>
          <a:xfrm>
            <a:off x="3951297" y="4709092"/>
            <a:ext cx="351962" cy="242399"/>
          </a:xfrm>
          <a:custGeom>
            <a:avLst/>
            <a:gdLst/>
            <a:ahLst/>
            <a:cxnLst/>
            <a:rect l="l" t="t" r="r" b="b"/>
            <a:pathLst>
              <a:path w="230505" h="158750">
                <a:moveTo>
                  <a:pt x="102114" y="82681"/>
                </a:moveTo>
                <a:lnTo>
                  <a:pt x="97696" y="94141"/>
                </a:lnTo>
                <a:lnTo>
                  <a:pt x="96095" y="106195"/>
                </a:lnTo>
                <a:lnTo>
                  <a:pt x="97322" y="118295"/>
                </a:lnTo>
                <a:lnTo>
                  <a:pt x="120581" y="150941"/>
                </a:lnTo>
                <a:lnTo>
                  <a:pt x="145150" y="158441"/>
                </a:lnTo>
                <a:lnTo>
                  <a:pt x="158925" y="157059"/>
                </a:lnTo>
                <a:lnTo>
                  <a:pt x="170849" y="152945"/>
                </a:lnTo>
                <a:lnTo>
                  <a:pt x="179197" y="147700"/>
                </a:lnTo>
                <a:lnTo>
                  <a:pt x="180467" y="146938"/>
                </a:lnTo>
                <a:lnTo>
                  <a:pt x="183261" y="144145"/>
                </a:lnTo>
                <a:lnTo>
                  <a:pt x="184912" y="142748"/>
                </a:lnTo>
                <a:lnTo>
                  <a:pt x="186436" y="141097"/>
                </a:lnTo>
                <a:lnTo>
                  <a:pt x="187706" y="139446"/>
                </a:lnTo>
                <a:lnTo>
                  <a:pt x="194468" y="128696"/>
                </a:lnTo>
                <a:lnTo>
                  <a:pt x="198289" y="116976"/>
                </a:lnTo>
                <a:lnTo>
                  <a:pt x="198462" y="114659"/>
                </a:lnTo>
                <a:lnTo>
                  <a:pt x="158945" y="114659"/>
                </a:lnTo>
                <a:lnTo>
                  <a:pt x="141458" y="113738"/>
                </a:lnTo>
                <a:lnTo>
                  <a:pt x="130033" y="107792"/>
                </a:lnTo>
                <a:lnTo>
                  <a:pt x="124351" y="98339"/>
                </a:lnTo>
                <a:lnTo>
                  <a:pt x="102114" y="82681"/>
                </a:lnTo>
                <a:close/>
              </a:path>
              <a:path w="230505" h="158750">
                <a:moveTo>
                  <a:pt x="43815" y="92201"/>
                </a:moveTo>
                <a:lnTo>
                  <a:pt x="412" y="112330"/>
                </a:lnTo>
                <a:lnTo>
                  <a:pt x="0" y="135509"/>
                </a:lnTo>
                <a:lnTo>
                  <a:pt x="78737" y="135509"/>
                </a:lnTo>
                <a:lnTo>
                  <a:pt x="75129" y="123706"/>
                </a:lnTo>
                <a:lnTo>
                  <a:pt x="73617" y="112330"/>
                </a:lnTo>
                <a:lnTo>
                  <a:pt x="73728" y="104826"/>
                </a:lnTo>
                <a:lnTo>
                  <a:pt x="73900" y="99371"/>
                </a:lnTo>
                <a:lnTo>
                  <a:pt x="74607" y="95758"/>
                </a:lnTo>
                <a:lnTo>
                  <a:pt x="51054" y="95758"/>
                </a:lnTo>
                <a:lnTo>
                  <a:pt x="47117" y="94614"/>
                </a:lnTo>
                <a:lnTo>
                  <a:pt x="43815" y="92201"/>
                </a:lnTo>
                <a:close/>
              </a:path>
              <a:path w="230505" h="158750">
                <a:moveTo>
                  <a:pt x="193675" y="29337"/>
                </a:moveTo>
                <a:lnTo>
                  <a:pt x="187473" y="45112"/>
                </a:lnTo>
                <a:lnTo>
                  <a:pt x="196652" y="52569"/>
                </a:lnTo>
                <a:lnTo>
                  <a:pt x="208458" y="65001"/>
                </a:lnTo>
                <a:lnTo>
                  <a:pt x="221643" y="104826"/>
                </a:lnTo>
                <a:lnTo>
                  <a:pt x="221747" y="112330"/>
                </a:lnTo>
                <a:lnTo>
                  <a:pt x="220200" y="123733"/>
                </a:lnTo>
                <a:lnTo>
                  <a:pt x="216535" y="135509"/>
                </a:lnTo>
                <a:lnTo>
                  <a:pt x="230124" y="135475"/>
                </a:lnTo>
                <a:lnTo>
                  <a:pt x="230124" y="30606"/>
                </a:lnTo>
                <a:lnTo>
                  <a:pt x="198374" y="30606"/>
                </a:lnTo>
                <a:lnTo>
                  <a:pt x="195961" y="30225"/>
                </a:lnTo>
                <a:lnTo>
                  <a:pt x="193675" y="29337"/>
                </a:lnTo>
                <a:close/>
              </a:path>
              <a:path w="230505" h="158750">
                <a:moveTo>
                  <a:pt x="192399" y="81397"/>
                </a:moveTo>
                <a:lnTo>
                  <a:pt x="172720" y="87502"/>
                </a:lnTo>
                <a:lnTo>
                  <a:pt x="172974" y="89153"/>
                </a:lnTo>
                <a:lnTo>
                  <a:pt x="173100" y="92201"/>
                </a:lnTo>
                <a:lnTo>
                  <a:pt x="169174" y="105593"/>
                </a:lnTo>
                <a:lnTo>
                  <a:pt x="158945" y="114659"/>
                </a:lnTo>
                <a:lnTo>
                  <a:pt x="198462" y="114659"/>
                </a:lnTo>
                <a:lnTo>
                  <a:pt x="199197" y="104826"/>
                </a:lnTo>
                <a:lnTo>
                  <a:pt x="197224" y="92786"/>
                </a:lnTo>
                <a:lnTo>
                  <a:pt x="192399" y="81397"/>
                </a:lnTo>
                <a:close/>
              </a:path>
              <a:path w="230505" h="158750">
                <a:moveTo>
                  <a:pt x="92075" y="50291"/>
                </a:moveTo>
                <a:lnTo>
                  <a:pt x="74549" y="69722"/>
                </a:lnTo>
                <a:lnTo>
                  <a:pt x="75311" y="73660"/>
                </a:lnTo>
                <a:lnTo>
                  <a:pt x="75258" y="75833"/>
                </a:lnTo>
                <a:lnTo>
                  <a:pt x="70494" y="88646"/>
                </a:lnTo>
                <a:lnTo>
                  <a:pt x="58614" y="95452"/>
                </a:lnTo>
                <a:lnTo>
                  <a:pt x="51054" y="95758"/>
                </a:lnTo>
                <a:lnTo>
                  <a:pt x="74607" y="95758"/>
                </a:lnTo>
                <a:lnTo>
                  <a:pt x="95060" y="55164"/>
                </a:lnTo>
                <a:lnTo>
                  <a:pt x="97536" y="52831"/>
                </a:lnTo>
                <a:lnTo>
                  <a:pt x="98933" y="51435"/>
                </a:lnTo>
                <a:lnTo>
                  <a:pt x="99864" y="50673"/>
                </a:lnTo>
                <a:lnTo>
                  <a:pt x="93472" y="50673"/>
                </a:lnTo>
                <a:lnTo>
                  <a:pt x="92075" y="50291"/>
                </a:lnTo>
                <a:close/>
              </a:path>
              <a:path w="230505" h="158750">
                <a:moveTo>
                  <a:pt x="100330" y="50291"/>
                </a:moveTo>
                <a:lnTo>
                  <a:pt x="98933" y="50673"/>
                </a:lnTo>
                <a:lnTo>
                  <a:pt x="99864" y="50673"/>
                </a:lnTo>
                <a:lnTo>
                  <a:pt x="100330" y="50291"/>
                </a:lnTo>
                <a:close/>
              </a:path>
              <a:path w="230505" h="158750">
                <a:moveTo>
                  <a:pt x="230124" y="0"/>
                </a:moveTo>
                <a:lnTo>
                  <a:pt x="220725" y="7492"/>
                </a:lnTo>
                <a:lnTo>
                  <a:pt x="220853" y="8381"/>
                </a:lnTo>
                <a:lnTo>
                  <a:pt x="221106" y="9525"/>
                </a:lnTo>
                <a:lnTo>
                  <a:pt x="220764" y="14121"/>
                </a:lnTo>
                <a:lnTo>
                  <a:pt x="213833" y="25888"/>
                </a:lnTo>
                <a:lnTo>
                  <a:pt x="200787" y="30606"/>
                </a:lnTo>
                <a:lnTo>
                  <a:pt x="230124" y="30606"/>
                </a:lnTo>
                <a:lnTo>
                  <a:pt x="230124" y="0"/>
                </a:lnTo>
                <a:close/>
              </a:path>
            </a:pathLst>
          </a:custGeom>
          <a:solidFill>
            <a:srgbClr val="295E7D"/>
          </a:solidFill>
        </p:spPr>
        <p:txBody>
          <a:bodyPr wrap="square" lIns="0" tIns="0" rIns="0" bIns="0" rtlCol="0"/>
          <a:lstStyle/>
          <a:p>
            <a:pPr defTabSz="1396197"/>
            <a:endParaRPr sz="2748">
              <a:solidFill>
                <a:prstClr val="black"/>
              </a:solidFill>
              <a:latin typeface="Calibri"/>
            </a:endParaRPr>
          </a:p>
        </p:txBody>
      </p:sp>
      <p:sp>
        <p:nvSpPr>
          <p:cNvPr id="8" name="object 8"/>
          <p:cNvSpPr/>
          <p:nvPr/>
        </p:nvSpPr>
        <p:spPr>
          <a:xfrm>
            <a:off x="3930353" y="4648979"/>
            <a:ext cx="451832" cy="432440"/>
          </a:xfrm>
          <a:custGeom>
            <a:avLst/>
            <a:gdLst/>
            <a:ahLst/>
            <a:cxnLst/>
            <a:rect l="l" t="t" r="r" b="b"/>
            <a:pathLst>
              <a:path w="295910" h="283210">
                <a:moveTo>
                  <a:pt x="244220" y="207010"/>
                </a:moveTo>
                <a:lnTo>
                  <a:pt x="239392" y="207010"/>
                </a:lnTo>
                <a:lnTo>
                  <a:pt x="220090" y="226060"/>
                </a:lnTo>
                <a:lnTo>
                  <a:pt x="218694" y="227330"/>
                </a:lnTo>
                <a:lnTo>
                  <a:pt x="218694" y="229870"/>
                </a:lnTo>
                <a:lnTo>
                  <a:pt x="220132" y="231139"/>
                </a:lnTo>
                <a:lnTo>
                  <a:pt x="268605" y="281939"/>
                </a:lnTo>
                <a:lnTo>
                  <a:pt x="270128" y="283210"/>
                </a:lnTo>
                <a:lnTo>
                  <a:pt x="278638" y="283210"/>
                </a:lnTo>
                <a:lnTo>
                  <a:pt x="283590" y="281939"/>
                </a:lnTo>
                <a:lnTo>
                  <a:pt x="288036" y="276860"/>
                </a:lnTo>
                <a:lnTo>
                  <a:pt x="273553" y="276860"/>
                </a:lnTo>
                <a:lnTo>
                  <a:pt x="227330" y="228600"/>
                </a:lnTo>
                <a:lnTo>
                  <a:pt x="241812" y="214630"/>
                </a:lnTo>
                <a:lnTo>
                  <a:pt x="251529" y="214630"/>
                </a:lnTo>
                <a:lnTo>
                  <a:pt x="244220" y="207010"/>
                </a:lnTo>
                <a:close/>
              </a:path>
              <a:path w="295910" h="283210">
                <a:moveTo>
                  <a:pt x="251529" y="214630"/>
                </a:moveTo>
                <a:lnTo>
                  <a:pt x="241812" y="214630"/>
                </a:lnTo>
                <a:lnTo>
                  <a:pt x="288036" y="262889"/>
                </a:lnTo>
                <a:lnTo>
                  <a:pt x="288289" y="264160"/>
                </a:lnTo>
                <a:lnTo>
                  <a:pt x="287019" y="267970"/>
                </a:lnTo>
                <a:lnTo>
                  <a:pt x="285369" y="270510"/>
                </a:lnTo>
                <a:lnTo>
                  <a:pt x="283337" y="273050"/>
                </a:lnTo>
                <a:lnTo>
                  <a:pt x="278383" y="276860"/>
                </a:lnTo>
                <a:lnTo>
                  <a:pt x="288036" y="276860"/>
                </a:lnTo>
                <a:lnTo>
                  <a:pt x="290956" y="274320"/>
                </a:lnTo>
                <a:lnTo>
                  <a:pt x="293115" y="270510"/>
                </a:lnTo>
                <a:lnTo>
                  <a:pt x="295656" y="264160"/>
                </a:lnTo>
                <a:lnTo>
                  <a:pt x="295147" y="260350"/>
                </a:lnTo>
                <a:lnTo>
                  <a:pt x="292944" y="257810"/>
                </a:lnTo>
                <a:lnTo>
                  <a:pt x="251529" y="214630"/>
                </a:lnTo>
                <a:close/>
              </a:path>
              <a:path w="295910" h="283210">
                <a:moveTo>
                  <a:pt x="232663" y="204470"/>
                </a:moveTo>
                <a:lnTo>
                  <a:pt x="199066" y="204470"/>
                </a:lnTo>
                <a:lnTo>
                  <a:pt x="208474" y="212089"/>
                </a:lnTo>
                <a:lnTo>
                  <a:pt x="215772" y="219710"/>
                </a:lnTo>
                <a:lnTo>
                  <a:pt x="217677" y="219710"/>
                </a:lnTo>
                <a:lnTo>
                  <a:pt x="231901" y="205739"/>
                </a:lnTo>
                <a:lnTo>
                  <a:pt x="232663" y="204470"/>
                </a:lnTo>
                <a:close/>
              </a:path>
              <a:path w="295910" h="283210">
                <a:moveTo>
                  <a:pt x="169711" y="81280"/>
                </a:moveTo>
                <a:lnTo>
                  <a:pt x="157975" y="81280"/>
                </a:lnTo>
                <a:lnTo>
                  <a:pt x="146478" y="82550"/>
                </a:lnTo>
                <a:lnTo>
                  <a:pt x="107247" y="107950"/>
                </a:lnTo>
                <a:lnTo>
                  <a:pt x="94677" y="142239"/>
                </a:lnTo>
                <a:lnTo>
                  <a:pt x="94769" y="153670"/>
                </a:lnTo>
                <a:lnTo>
                  <a:pt x="113156" y="194310"/>
                </a:lnTo>
                <a:lnTo>
                  <a:pt x="157072" y="214630"/>
                </a:lnTo>
                <a:lnTo>
                  <a:pt x="181031" y="212089"/>
                </a:lnTo>
                <a:lnTo>
                  <a:pt x="192382" y="207010"/>
                </a:lnTo>
                <a:lnTo>
                  <a:pt x="195724" y="205739"/>
                </a:lnTo>
                <a:lnTo>
                  <a:pt x="163240" y="205739"/>
                </a:lnTo>
                <a:lnTo>
                  <a:pt x="151236" y="204470"/>
                </a:lnTo>
                <a:lnTo>
                  <a:pt x="118653" y="184150"/>
                </a:lnTo>
                <a:lnTo>
                  <a:pt x="104095" y="149860"/>
                </a:lnTo>
                <a:lnTo>
                  <a:pt x="104126" y="138430"/>
                </a:lnTo>
                <a:lnTo>
                  <a:pt x="128119" y="100330"/>
                </a:lnTo>
                <a:lnTo>
                  <a:pt x="163111" y="88900"/>
                </a:lnTo>
                <a:lnTo>
                  <a:pt x="190095" y="88900"/>
                </a:lnTo>
                <a:lnTo>
                  <a:pt x="181454" y="85089"/>
                </a:lnTo>
                <a:lnTo>
                  <a:pt x="169711" y="81280"/>
                </a:lnTo>
                <a:close/>
              </a:path>
              <a:path w="295910" h="283210">
                <a:moveTo>
                  <a:pt x="190095" y="88900"/>
                </a:moveTo>
                <a:lnTo>
                  <a:pt x="163111" y="88900"/>
                </a:lnTo>
                <a:lnTo>
                  <a:pt x="174745" y="90170"/>
                </a:lnTo>
                <a:lnTo>
                  <a:pt x="185838" y="93980"/>
                </a:lnTo>
                <a:lnTo>
                  <a:pt x="212993" y="123189"/>
                </a:lnTo>
                <a:lnTo>
                  <a:pt x="219469" y="146050"/>
                </a:lnTo>
                <a:lnTo>
                  <a:pt x="219064" y="157480"/>
                </a:lnTo>
                <a:lnTo>
                  <a:pt x="216377" y="168910"/>
                </a:lnTo>
                <a:lnTo>
                  <a:pt x="211517" y="177800"/>
                </a:lnTo>
                <a:lnTo>
                  <a:pt x="205739" y="186689"/>
                </a:lnTo>
                <a:lnTo>
                  <a:pt x="202311" y="189230"/>
                </a:lnTo>
                <a:lnTo>
                  <a:pt x="199136" y="193039"/>
                </a:lnTo>
                <a:lnTo>
                  <a:pt x="197357" y="194310"/>
                </a:lnTo>
                <a:lnTo>
                  <a:pt x="186707" y="200660"/>
                </a:lnTo>
                <a:lnTo>
                  <a:pt x="175199" y="204470"/>
                </a:lnTo>
                <a:lnTo>
                  <a:pt x="163240" y="205739"/>
                </a:lnTo>
                <a:lnTo>
                  <a:pt x="195724" y="205739"/>
                </a:lnTo>
                <a:lnTo>
                  <a:pt x="199066" y="204470"/>
                </a:lnTo>
                <a:lnTo>
                  <a:pt x="232663" y="204470"/>
                </a:lnTo>
                <a:lnTo>
                  <a:pt x="232663" y="203200"/>
                </a:lnTo>
                <a:lnTo>
                  <a:pt x="232028" y="203200"/>
                </a:lnTo>
                <a:lnTo>
                  <a:pt x="216281" y="186689"/>
                </a:lnTo>
                <a:lnTo>
                  <a:pt x="222534" y="175260"/>
                </a:lnTo>
                <a:lnTo>
                  <a:pt x="226621" y="163830"/>
                </a:lnTo>
                <a:lnTo>
                  <a:pt x="228538" y="152400"/>
                </a:lnTo>
                <a:lnTo>
                  <a:pt x="228281" y="139700"/>
                </a:lnTo>
                <a:lnTo>
                  <a:pt x="225846" y="128270"/>
                </a:lnTo>
                <a:lnTo>
                  <a:pt x="221231" y="116839"/>
                </a:lnTo>
                <a:lnTo>
                  <a:pt x="214432" y="106680"/>
                </a:lnTo>
                <a:lnTo>
                  <a:pt x="204044" y="96520"/>
                </a:lnTo>
                <a:lnTo>
                  <a:pt x="192975" y="90170"/>
                </a:lnTo>
                <a:lnTo>
                  <a:pt x="190095" y="88900"/>
                </a:lnTo>
                <a:close/>
              </a:path>
              <a:path w="295910" h="283210">
                <a:moveTo>
                  <a:pt x="256286" y="0"/>
                </a:moveTo>
                <a:lnTo>
                  <a:pt x="1524" y="0"/>
                </a:lnTo>
                <a:lnTo>
                  <a:pt x="0" y="2539"/>
                </a:lnTo>
                <a:lnTo>
                  <a:pt x="0" y="187960"/>
                </a:lnTo>
                <a:lnTo>
                  <a:pt x="1524" y="189230"/>
                </a:lnTo>
                <a:lnTo>
                  <a:pt x="99901" y="189230"/>
                </a:lnTo>
                <a:lnTo>
                  <a:pt x="98425" y="186689"/>
                </a:lnTo>
                <a:lnTo>
                  <a:pt x="97027" y="184150"/>
                </a:lnTo>
                <a:lnTo>
                  <a:pt x="95757" y="181610"/>
                </a:lnTo>
                <a:lnTo>
                  <a:pt x="6857" y="181610"/>
                </a:lnTo>
                <a:lnTo>
                  <a:pt x="6857" y="148589"/>
                </a:lnTo>
                <a:lnTo>
                  <a:pt x="25557" y="139700"/>
                </a:lnTo>
                <a:lnTo>
                  <a:pt x="6860" y="139700"/>
                </a:lnTo>
                <a:lnTo>
                  <a:pt x="6858" y="7620"/>
                </a:lnTo>
                <a:lnTo>
                  <a:pt x="257937" y="7620"/>
                </a:lnTo>
                <a:lnTo>
                  <a:pt x="257937" y="2539"/>
                </a:lnTo>
                <a:lnTo>
                  <a:pt x="256286" y="0"/>
                </a:lnTo>
                <a:close/>
              </a:path>
              <a:path w="295910" h="283210">
                <a:moveTo>
                  <a:pt x="257937" y="25400"/>
                </a:moveTo>
                <a:lnTo>
                  <a:pt x="250885" y="25400"/>
                </a:lnTo>
                <a:lnTo>
                  <a:pt x="250951" y="181610"/>
                </a:lnTo>
                <a:lnTo>
                  <a:pt x="227202" y="181610"/>
                </a:lnTo>
                <a:lnTo>
                  <a:pt x="225297" y="185420"/>
                </a:lnTo>
                <a:lnTo>
                  <a:pt x="228726" y="189230"/>
                </a:lnTo>
                <a:lnTo>
                  <a:pt x="256286" y="189230"/>
                </a:lnTo>
                <a:lnTo>
                  <a:pt x="257937" y="187960"/>
                </a:lnTo>
                <a:lnTo>
                  <a:pt x="257937" y="25400"/>
                </a:lnTo>
                <a:close/>
              </a:path>
              <a:path w="295910" h="283210">
                <a:moveTo>
                  <a:pt x="125475" y="110489"/>
                </a:moveTo>
                <a:lnTo>
                  <a:pt x="123443" y="111760"/>
                </a:lnTo>
                <a:lnTo>
                  <a:pt x="121538" y="114300"/>
                </a:lnTo>
                <a:lnTo>
                  <a:pt x="120014" y="116839"/>
                </a:lnTo>
                <a:lnTo>
                  <a:pt x="144015" y="128270"/>
                </a:lnTo>
                <a:lnTo>
                  <a:pt x="143637" y="129539"/>
                </a:lnTo>
                <a:lnTo>
                  <a:pt x="143509" y="130810"/>
                </a:lnTo>
                <a:lnTo>
                  <a:pt x="143509" y="132080"/>
                </a:lnTo>
                <a:lnTo>
                  <a:pt x="148529" y="144780"/>
                </a:lnTo>
                <a:lnTo>
                  <a:pt x="160902" y="151130"/>
                </a:lnTo>
                <a:lnTo>
                  <a:pt x="174522" y="146050"/>
                </a:lnTo>
                <a:lnTo>
                  <a:pt x="175924" y="143510"/>
                </a:lnTo>
                <a:lnTo>
                  <a:pt x="156082" y="143510"/>
                </a:lnTo>
                <a:lnTo>
                  <a:pt x="151002" y="138430"/>
                </a:lnTo>
                <a:lnTo>
                  <a:pt x="151002" y="125730"/>
                </a:lnTo>
                <a:lnTo>
                  <a:pt x="156082" y="120650"/>
                </a:lnTo>
                <a:lnTo>
                  <a:pt x="147574" y="120650"/>
                </a:lnTo>
                <a:lnTo>
                  <a:pt x="125475" y="110489"/>
                </a:lnTo>
                <a:close/>
              </a:path>
              <a:path w="295910" h="283210">
                <a:moveTo>
                  <a:pt x="166750" y="113030"/>
                </a:moveTo>
                <a:lnTo>
                  <a:pt x="156209" y="113030"/>
                </a:lnTo>
                <a:lnTo>
                  <a:pt x="150875" y="115570"/>
                </a:lnTo>
                <a:lnTo>
                  <a:pt x="147574" y="120650"/>
                </a:lnTo>
                <a:lnTo>
                  <a:pt x="168401" y="120650"/>
                </a:lnTo>
                <a:lnTo>
                  <a:pt x="173481" y="125730"/>
                </a:lnTo>
                <a:lnTo>
                  <a:pt x="173481" y="138430"/>
                </a:lnTo>
                <a:lnTo>
                  <a:pt x="168401" y="143510"/>
                </a:lnTo>
                <a:lnTo>
                  <a:pt x="175924" y="143510"/>
                </a:lnTo>
                <a:lnTo>
                  <a:pt x="180829" y="134620"/>
                </a:lnTo>
                <a:lnTo>
                  <a:pt x="180975" y="129539"/>
                </a:lnTo>
                <a:lnTo>
                  <a:pt x="180339" y="125730"/>
                </a:lnTo>
                <a:lnTo>
                  <a:pt x="179069" y="123189"/>
                </a:lnTo>
                <a:lnTo>
                  <a:pt x="185627" y="118110"/>
                </a:lnTo>
                <a:lnTo>
                  <a:pt x="174116" y="118110"/>
                </a:lnTo>
                <a:lnTo>
                  <a:pt x="170814" y="114300"/>
                </a:lnTo>
                <a:lnTo>
                  <a:pt x="166750" y="113030"/>
                </a:lnTo>
                <a:close/>
              </a:path>
              <a:path w="295910" h="283210">
                <a:moveTo>
                  <a:pt x="73787" y="101600"/>
                </a:moveTo>
                <a:lnTo>
                  <a:pt x="60959" y="101600"/>
                </a:lnTo>
                <a:lnTo>
                  <a:pt x="54356" y="107950"/>
                </a:lnTo>
                <a:lnTo>
                  <a:pt x="54482" y="116839"/>
                </a:lnTo>
                <a:lnTo>
                  <a:pt x="54737" y="118110"/>
                </a:lnTo>
                <a:lnTo>
                  <a:pt x="6860" y="139700"/>
                </a:lnTo>
                <a:lnTo>
                  <a:pt x="25557" y="139700"/>
                </a:lnTo>
                <a:lnTo>
                  <a:pt x="57613" y="124460"/>
                </a:lnTo>
                <a:lnTo>
                  <a:pt x="82270" y="124460"/>
                </a:lnTo>
                <a:lnTo>
                  <a:pt x="83565" y="123189"/>
                </a:lnTo>
                <a:lnTo>
                  <a:pt x="64769" y="123189"/>
                </a:lnTo>
                <a:lnTo>
                  <a:pt x="61213" y="119380"/>
                </a:lnTo>
                <a:lnTo>
                  <a:pt x="61213" y="111760"/>
                </a:lnTo>
                <a:lnTo>
                  <a:pt x="64769" y="107950"/>
                </a:lnTo>
                <a:lnTo>
                  <a:pt x="81025" y="107950"/>
                </a:lnTo>
                <a:lnTo>
                  <a:pt x="85624" y="102870"/>
                </a:lnTo>
                <a:lnTo>
                  <a:pt x="76178" y="102870"/>
                </a:lnTo>
                <a:lnTo>
                  <a:pt x="73787" y="101600"/>
                </a:lnTo>
                <a:close/>
              </a:path>
              <a:path w="295910" h="283210">
                <a:moveTo>
                  <a:pt x="82270" y="124460"/>
                </a:moveTo>
                <a:lnTo>
                  <a:pt x="57613" y="124460"/>
                </a:lnTo>
                <a:lnTo>
                  <a:pt x="60325" y="128270"/>
                </a:lnTo>
                <a:lnTo>
                  <a:pt x="64388" y="129539"/>
                </a:lnTo>
                <a:lnTo>
                  <a:pt x="77088" y="129539"/>
                </a:lnTo>
                <a:lnTo>
                  <a:pt x="82270" y="124460"/>
                </a:lnTo>
                <a:close/>
              </a:path>
              <a:path w="295910" h="283210">
                <a:moveTo>
                  <a:pt x="81025" y="107950"/>
                </a:moveTo>
                <a:lnTo>
                  <a:pt x="73151" y="107950"/>
                </a:lnTo>
                <a:lnTo>
                  <a:pt x="76581" y="111760"/>
                </a:lnTo>
                <a:lnTo>
                  <a:pt x="76581" y="119380"/>
                </a:lnTo>
                <a:lnTo>
                  <a:pt x="73151" y="123189"/>
                </a:lnTo>
                <a:lnTo>
                  <a:pt x="83565" y="123189"/>
                </a:lnTo>
                <a:lnTo>
                  <a:pt x="83565" y="111760"/>
                </a:lnTo>
                <a:lnTo>
                  <a:pt x="82550" y="109220"/>
                </a:lnTo>
                <a:lnTo>
                  <a:pt x="81025" y="107950"/>
                </a:lnTo>
                <a:close/>
              </a:path>
              <a:path w="295910" h="283210">
                <a:moveTo>
                  <a:pt x="190626" y="104139"/>
                </a:moveTo>
                <a:lnTo>
                  <a:pt x="174116" y="118110"/>
                </a:lnTo>
                <a:lnTo>
                  <a:pt x="185627" y="118110"/>
                </a:lnTo>
                <a:lnTo>
                  <a:pt x="197103" y="109220"/>
                </a:lnTo>
                <a:lnTo>
                  <a:pt x="195071" y="107950"/>
                </a:lnTo>
                <a:lnTo>
                  <a:pt x="192912" y="105410"/>
                </a:lnTo>
                <a:lnTo>
                  <a:pt x="190626" y="104139"/>
                </a:lnTo>
                <a:close/>
              </a:path>
              <a:path w="295910" h="283210">
                <a:moveTo>
                  <a:pt x="117982" y="55880"/>
                </a:moveTo>
                <a:lnTo>
                  <a:pt x="101981" y="55880"/>
                </a:lnTo>
                <a:lnTo>
                  <a:pt x="95376" y="62230"/>
                </a:lnTo>
                <a:lnTo>
                  <a:pt x="95376" y="73660"/>
                </a:lnTo>
                <a:lnTo>
                  <a:pt x="96393" y="76200"/>
                </a:lnTo>
                <a:lnTo>
                  <a:pt x="97916" y="78739"/>
                </a:lnTo>
                <a:lnTo>
                  <a:pt x="76178" y="102870"/>
                </a:lnTo>
                <a:lnTo>
                  <a:pt x="85624" y="102870"/>
                </a:lnTo>
                <a:lnTo>
                  <a:pt x="102869" y="83820"/>
                </a:lnTo>
                <a:lnTo>
                  <a:pt x="116585" y="83820"/>
                </a:lnTo>
                <a:lnTo>
                  <a:pt x="118618" y="82550"/>
                </a:lnTo>
                <a:lnTo>
                  <a:pt x="121284" y="80010"/>
                </a:lnTo>
                <a:lnTo>
                  <a:pt x="131571" y="80010"/>
                </a:lnTo>
                <a:lnTo>
                  <a:pt x="134493" y="78739"/>
                </a:lnTo>
                <a:lnTo>
                  <a:pt x="105790" y="78739"/>
                </a:lnTo>
                <a:lnTo>
                  <a:pt x="102362" y="74930"/>
                </a:lnTo>
                <a:lnTo>
                  <a:pt x="102362" y="66039"/>
                </a:lnTo>
                <a:lnTo>
                  <a:pt x="105790" y="63500"/>
                </a:lnTo>
                <a:lnTo>
                  <a:pt x="124587" y="63500"/>
                </a:lnTo>
                <a:lnTo>
                  <a:pt x="124587" y="62230"/>
                </a:lnTo>
                <a:lnTo>
                  <a:pt x="117982" y="55880"/>
                </a:lnTo>
                <a:close/>
              </a:path>
              <a:path w="295910" h="283210">
                <a:moveTo>
                  <a:pt x="116585" y="83820"/>
                </a:moveTo>
                <a:lnTo>
                  <a:pt x="105156" y="83820"/>
                </a:lnTo>
                <a:lnTo>
                  <a:pt x="107441" y="85089"/>
                </a:lnTo>
                <a:lnTo>
                  <a:pt x="114553" y="85089"/>
                </a:lnTo>
                <a:lnTo>
                  <a:pt x="116585" y="83820"/>
                </a:lnTo>
                <a:close/>
              </a:path>
              <a:path w="295910" h="283210">
                <a:moveTo>
                  <a:pt x="128905" y="80010"/>
                </a:moveTo>
                <a:lnTo>
                  <a:pt x="121284" y="80010"/>
                </a:lnTo>
                <a:lnTo>
                  <a:pt x="126237" y="82550"/>
                </a:lnTo>
                <a:lnTo>
                  <a:pt x="128905" y="80010"/>
                </a:lnTo>
                <a:close/>
              </a:path>
              <a:path w="295910" h="283210">
                <a:moveTo>
                  <a:pt x="124587" y="63500"/>
                </a:moveTo>
                <a:lnTo>
                  <a:pt x="114172" y="63500"/>
                </a:lnTo>
                <a:lnTo>
                  <a:pt x="117728" y="66039"/>
                </a:lnTo>
                <a:lnTo>
                  <a:pt x="117728" y="74930"/>
                </a:lnTo>
                <a:lnTo>
                  <a:pt x="114172" y="78739"/>
                </a:lnTo>
                <a:lnTo>
                  <a:pt x="134493" y="78739"/>
                </a:lnTo>
                <a:lnTo>
                  <a:pt x="124206" y="73660"/>
                </a:lnTo>
                <a:lnTo>
                  <a:pt x="124459" y="72389"/>
                </a:lnTo>
                <a:lnTo>
                  <a:pt x="124587" y="71120"/>
                </a:lnTo>
                <a:lnTo>
                  <a:pt x="124587" y="63500"/>
                </a:lnTo>
                <a:close/>
              </a:path>
              <a:path w="295910" h="283210">
                <a:moveTo>
                  <a:pt x="218058" y="35560"/>
                </a:moveTo>
                <a:lnTo>
                  <a:pt x="206628" y="35560"/>
                </a:lnTo>
                <a:lnTo>
                  <a:pt x="200278" y="41910"/>
                </a:lnTo>
                <a:lnTo>
                  <a:pt x="200278" y="52070"/>
                </a:lnTo>
                <a:lnTo>
                  <a:pt x="200659" y="54610"/>
                </a:lnTo>
                <a:lnTo>
                  <a:pt x="201549" y="55880"/>
                </a:lnTo>
                <a:lnTo>
                  <a:pt x="178264" y="74930"/>
                </a:lnTo>
                <a:lnTo>
                  <a:pt x="180975" y="76200"/>
                </a:lnTo>
                <a:lnTo>
                  <a:pt x="183641" y="76200"/>
                </a:lnTo>
                <a:lnTo>
                  <a:pt x="186308" y="77470"/>
                </a:lnTo>
                <a:lnTo>
                  <a:pt x="205866" y="62230"/>
                </a:lnTo>
                <a:lnTo>
                  <a:pt x="225399" y="62230"/>
                </a:lnTo>
                <a:lnTo>
                  <a:pt x="229362" y="58420"/>
                </a:lnTo>
                <a:lnTo>
                  <a:pt x="210565" y="58420"/>
                </a:lnTo>
                <a:lnTo>
                  <a:pt x="207137" y="54610"/>
                </a:lnTo>
                <a:lnTo>
                  <a:pt x="207137" y="45720"/>
                </a:lnTo>
                <a:lnTo>
                  <a:pt x="210565" y="43180"/>
                </a:lnTo>
                <a:lnTo>
                  <a:pt x="229493" y="43180"/>
                </a:lnTo>
                <a:lnTo>
                  <a:pt x="235605" y="38100"/>
                </a:lnTo>
                <a:lnTo>
                  <a:pt x="224115" y="38100"/>
                </a:lnTo>
                <a:lnTo>
                  <a:pt x="218058" y="35560"/>
                </a:lnTo>
                <a:close/>
              </a:path>
              <a:path w="295910" h="283210">
                <a:moveTo>
                  <a:pt x="225399" y="62230"/>
                </a:moveTo>
                <a:lnTo>
                  <a:pt x="205866" y="62230"/>
                </a:lnTo>
                <a:lnTo>
                  <a:pt x="208406" y="63500"/>
                </a:lnTo>
                <a:lnTo>
                  <a:pt x="211327" y="64770"/>
                </a:lnTo>
                <a:lnTo>
                  <a:pt x="222757" y="64770"/>
                </a:lnTo>
                <a:lnTo>
                  <a:pt x="225399" y="62230"/>
                </a:lnTo>
                <a:close/>
              </a:path>
              <a:path w="295910" h="283210">
                <a:moveTo>
                  <a:pt x="229493" y="43180"/>
                </a:moveTo>
                <a:lnTo>
                  <a:pt x="219075" y="43180"/>
                </a:lnTo>
                <a:lnTo>
                  <a:pt x="222503" y="45720"/>
                </a:lnTo>
                <a:lnTo>
                  <a:pt x="222503" y="54610"/>
                </a:lnTo>
                <a:lnTo>
                  <a:pt x="219075" y="58420"/>
                </a:lnTo>
                <a:lnTo>
                  <a:pt x="229362" y="58420"/>
                </a:lnTo>
                <a:lnTo>
                  <a:pt x="229362" y="48260"/>
                </a:lnTo>
                <a:lnTo>
                  <a:pt x="228726" y="45720"/>
                </a:lnTo>
                <a:lnTo>
                  <a:pt x="227964" y="44450"/>
                </a:lnTo>
                <a:lnTo>
                  <a:pt x="229493" y="43180"/>
                </a:lnTo>
                <a:close/>
              </a:path>
              <a:path w="295910" h="283210">
                <a:moveTo>
                  <a:pt x="257937" y="7620"/>
                </a:moveTo>
                <a:lnTo>
                  <a:pt x="250889" y="7620"/>
                </a:lnTo>
                <a:lnTo>
                  <a:pt x="250951" y="16510"/>
                </a:lnTo>
                <a:lnTo>
                  <a:pt x="224115" y="38100"/>
                </a:lnTo>
                <a:lnTo>
                  <a:pt x="235605" y="38100"/>
                </a:lnTo>
                <a:lnTo>
                  <a:pt x="250885" y="25400"/>
                </a:lnTo>
                <a:lnTo>
                  <a:pt x="257937" y="25400"/>
                </a:lnTo>
                <a:lnTo>
                  <a:pt x="257937" y="7620"/>
                </a:lnTo>
                <a:close/>
              </a:path>
            </a:pathLst>
          </a:custGeom>
          <a:solidFill>
            <a:srgbClr val="163042"/>
          </a:solidFill>
        </p:spPr>
        <p:txBody>
          <a:bodyPr wrap="square" lIns="0" tIns="0" rIns="0" bIns="0" rtlCol="0"/>
          <a:lstStyle/>
          <a:p>
            <a:pPr defTabSz="1396197"/>
            <a:endParaRPr sz="2748">
              <a:solidFill>
                <a:prstClr val="black"/>
              </a:solidFill>
              <a:latin typeface="Calibri"/>
            </a:endParaRPr>
          </a:p>
        </p:txBody>
      </p:sp>
      <p:sp>
        <p:nvSpPr>
          <p:cNvPr id="9" name="object 9"/>
          <p:cNvSpPr/>
          <p:nvPr/>
        </p:nvSpPr>
        <p:spPr>
          <a:xfrm>
            <a:off x="3886141" y="5712341"/>
            <a:ext cx="507291" cy="437184"/>
          </a:xfrm>
          <a:prstGeom prst="rect">
            <a:avLst/>
          </a:prstGeom>
          <a:blipFill>
            <a:blip r:embed="rId3" cstate="print"/>
            <a:stretch>
              <a:fillRect/>
            </a:stretch>
          </a:blipFill>
        </p:spPr>
        <p:txBody>
          <a:bodyPr wrap="square" lIns="0" tIns="0" rIns="0" bIns="0" rtlCol="0"/>
          <a:lstStyle/>
          <a:p>
            <a:pPr defTabSz="1396197"/>
            <a:endParaRPr sz="2748">
              <a:solidFill>
                <a:prstClr val="black"/>
              </a:solidFill>
              <a:latin typeface="Calibri"/>
            </a:endParaRPr>
          </a:p>
        </p:txBody>
      </p:sp>
      <p:sp>
        <p:nvSpPr>
          <p:cNvPr id="10" name="object 10"/>
          <p:cNvSpPr/>
          <p:nvPr/>
        </p:nvSpPr>
        <p:spPr>
          <a:xfrm>
            <a:off x="3921090" y="6461482"/>
            <a:ext cx="437074" cy="437347"/>
          </a:xfrm>
          <a:prstGeom prst="rect">
            <a:avLst/>
          </a:prstGeom>
          <a:blipFill>
            <a:blip r:embed="rId4" cstate="print"/>
            <a:stretch>
              <a:fillRect/>
            </a:stretch>
          </a:blipFill>
        </p:spPr>
        <p:txBody>
          <a:bodyPr wrap="square" lIns="0" tIns="0" rIns="0" bIns="0" rtlCol="0"/>
          <a:lstStyle/>
          <a:p>
            <a:pPr defTabSz="1396197"/>
            <a:endParaRPr sz="2748">
              <a:solidFill>
                <a:prstClr val="black"/>
              </a:solidFill>
              <a:latin typeface="Calibri"/>
            </a:endParaRPr>
          </a:p>
        </p:txBody>
      </p:sp>
      <p:sp>
        <p:nvSpPr>
          <p:cNvPr id="11" name="object 11"/>
          <p:cNvSpPr/>
          <p:nvPr/>
        </p:nvSpPr>
        <p:spPr>
          <a:xfrm>
            <a:off x="3898401" y="7532098"/>
            <a:ext cx="480920" cy="490616"/>
          </a:xfrm>
          <a:custGeom>
            <a:avLst/>
            <a:gdLst/>
            <a:ahLst/>
            <a:cxnLst/>
            <a:rect l="l" t="t" r="r" b="b"/>
            <a:pathLst>
              <a:path w="314960" h="321310">
                <a:moveTo>
                  <a:pt x="71868" y="218218"/>
                </a:moveTo>
                <a:lnTo>
                  <a:pt x="27321" y="229686"/>
                </a:lnTo>
                <a:lnTo>
                  <a:pt x="7731" y="260969"/>
                </a:lnTo>
                <a:lnTo>
                  <a:pt x="9157" y="277406"/>
                </a:lnTo>
                <a:lnTo>
                  <a:pt x="30700" y="312302"/>
                </a:lnTo>
                <a:lnTo>
                  <a:pt x="55032" y="321164"/>
                </a:lnTo>
                <a:lnTo>
                  <a:pt x="70605" y="319422"/>
                </a:lnTo>
                <a:lnTo>
                  <a:pt x="84221" y="314335"/>
                </a:lnTo>
                <a:lnTo>
                  <a:pt x="87958" y="311708"/>
                </a:lnTo>
                <a:lnTo>
                  <a:pt x="73712" y="311708"/>
                </a:lnTo>
                <a:lnTo>
                  <a:pt x="55650" y="311053"/>
                </a:lnTo>
                <a:lnTo>
                  <a:pt x="40812" y="307125"/>
                </a:lnTo>
                <a:lnTo>
                  <a:pt x="29237" y="300423"/>
                </a:lnTo>
                <a:lnTo>
                  <a:pt x="20960" y="291448"/>
                </a:lnTo>
                <a:lnTo>
                  <a:pt x="16019" y="280699"/>
                </a:lnTo>
                <a:lnTo>
                  <a:pt x="17072" y="263215"/>
                </a:lnTo>
                <a:lnTo>
                  <a:pt x="21529" y="248772"/>
                </a:lnTo>
                <a:lnTo>
                  <a:pt x="28790" y="237588"/>
                </a:lnTo>
                <a:lnTo>
                  <a:pt x="38394" y="229666"/>
                </a:lnTo>
                <a:lnTo>
                  <a:pt x="49786" y="225155"/>
                </a:lnTo>
                <a:lnTo>
                  <a:pt x="87259" y="225155"/>
                </a:lnTo>
                <a:lnTo>
                  <a:pt x="83908" y="222841"/>
                </a:lnTo>
                <a:lnTo>
                  <a:pt x="71868" y="218218"/>
                </a:lnTo>
                <a:close/>
              </a:path>
              <a:path w="314960" h="321310">
                <a:moveTo>
                  <a:pt x="87259" y="225155"/>
                </a:moveTo>
                <a:lnTo>
                  <a:pt x="49786" y="225155"/>
                </a:lnTo>
                <a:lnTo>
                  <a:pt x="66470" y="225591"/>
                </a:lnTo>
                <a:lnTo>
                  <a:pt x="78462" y="228610"/>
                </a:lnTo>
                <a:lnTo>
                  <a:pt x="104167" y="263622"/>
                </a:lnTo>
                <a:lnTo>
                  <a:pt x="104492" y="269159"/>
                </a:lnTo>
                <a:lnTo>
                  <a:pt x="102194" y="283333"/>
                </a:lnTo>
                <a:lnTo>
                  <a:pt x="95797" y="295642"/>
                </a:lnTo>
                <a:lnTo>
                  <a:pt x="86053" y="305346"/>
                </a:lnTo>
                <a:lnTo>
                  <a:pt x="73712" y="311708"/>
                </a:lnTo>
                <a:lnTo>
                  <a:pt x="87958" y="311708"/>
                </a:lnTo>
                <a:lnTo>
                  <a:pt x="95517" y="306394"/>
                </a:lnTo>
                <a:lnTo>
                  <a:pt x="104128" y="296092"/>
                </a:lnTo>
                <a:lnTo>
                  <a:pt x="109692" y="283921"/>
                </a:lnTo>
                <a:lnTo>
                  <a:pt x="111844" y="270371"/>
                </a:lnTo>
                <a:lnTo>
                  <a:pt x="110274" y="256700"/>
                </a:lnTo>
                <a:lnTo>
                  <a:pt x="105822" y="244787"/>
                </a:lnTo>
                <a:lnTo>
                  <a:pt x="114572" y="230040"/>
                </a:lnTo>
                <a:lnTo>
                  <a:pt x="94335" y="230040"/>
                </a:lnTo>
                <a:lnTo>
                  <a:pt x="87259" y="225155"/>
                </a:lnTo>
                <a:close/>
              </a:path>
              <a:path w="314960" h="321310">
                <a:moveTo>
                  <a:pt x="212657" y="213178"/>
                </a:moveTo>
                <a:lnTo>
                  <a:pt x="199667" y="213178"/>
                </a:lnTo>
                <a:lnTo>
                  <a:pt x="223084" y="238606"/>
                </a:lnTo>
                <a:lnTo>
                  <a:pt x="215894" y="249093"/>
                </a:lnTo>
                <a:lnTo>
                  <a:pt x="211657" y="261304"/>
                </a:lnTo>
                <a:lnTo>
                  <a:pt x="213330" y="277830"/>
                </a:lnTo>
                <a:lnTo>
                  <a:pt x="218760" y="291347"/>
                </a:lnTo>
                <a:lnTo>
                  <a:pt x="227269" y="301559"/>
                </a:lnTo>
                <a:lnTo>
                  <a:pt x="238182" y="308171"/>
                </a:lnTo>
                <a:lnTo>
                  <a:pt x="250824" y="310889"/>
                </a:lnTo>
                <a:lnTo>
                  <a:pt x="265736" y="308598"/>
                </a:lnTo>
                <a:lnTo>
                  <a:pt x="277502" y="302592"/>
                </a:lnTo>
                <a:lnTo>
                  <a:pt x="261096" y="302592"/>
                </a:lnTo>
                <a:lnTo>
                  <a:pt x="244258" y="300839"/>
                </a:lnTo>
                <a:lnTo>
                  <a:pt x="231391" y="294855"/>
                </a:lnTo>
                <a:lnTo>
                  <a:pt x="222758" y="285574"/>
                </a:lnTo>
                <a:lnTo>
                  <a:pt x="218622" y="273932"/>
                </a:lnTo>
                <a:lnTo>
                  <a:pt x="220195" y="258964"/>
                </a:lnTo>
                <a:lnTo>
                  <a:pt x="225265" y="248421"/>
                </a:lnTo>
                <a:lnTo>
                  <a:pt x="229968" y="243251"/>
                </a:lnTo>
                <a:lnTo>
                  <a:pt x="231873" y="241600"/>
                </a:lnTo>
                <a:lnTo>
                  <a:pt x="234032" y="240203"/>
                </a:lnTo>
                <a:lnTo>
                  <a:pt x="239366" y="236520"/>
                </a:lnTo>
                <a:lnTo>
                  <a:pt x="245970" y="234615"/>
                </a:lnTo>
                <a:lnTo>
                  <a:pt x="275043" y="234615"/>
                </a:lnTo>
                <a:lnTo>
                  <a:pt x="272299" y="232678"/>
                </a:lnTo>
                <a:lnTo>
                  <a:pt x="232366" y="232678"/>
                </a:lnTo>
                <a:lnTo>
                  <a:pt x="212657" y="213178"/>
                </a:lnTo>
                <a:close/>
              </a:path>
              <a:path w="314960" h="321310">
                <a:moveTo>
                  <a:pt x="275043" y="234615"/>
                </a:moveTo>
                <a:lnTo>
                  <a:pt x="252955" y="234615"/>
                </a:lnTo>
                <a:lnTo>
                  <a:pt x="266986" y="237507"/>
                </a:lnTo>
                <a:lnTo>
                  <a:pt x="278264" y="245380"/>
                </a:lnTo>
                <a:lnTo>
                  <a:pt x="285366" y="256700"/>
                </a:lnTo>
                <a:lnTo>
                  <a:pt x="285476" y="258964"/>
                </a:lnTo>
                <a:lnTo>
                  <a:pt x="284685" y="274801"/>
                </a:lnTo>
                <a:lnTo>
                  <a:pt x="279770" y="288316"/>
                </a:lnTo>
                <a:lnTo>
                  <a:pt x="271636" y="297579"/>
                </a:lnTo>
                <a:lnTo>
                  <a:pt x="261096" y="302592"/>
                </a:lnTo>
                <a:lnTo>
                  <a:pt x="277502" y="302592"/>
                </a:lnTo>
                <a:lnTo>
                  <a:pt x="278289" y="302190"/>
                </a:lnTo>
                <a:lnTo>
                  <a:pt x="287806" y="292462"/>
                </a:lnTo>
                <a:lnTo>
                  <a:pt x="293608" y="280209"/>
                </a:lnTo>
                <a:lnTo>
                  <a:pt x="292451" y="262847"/>
                </a:lnTo>
                <a:lnTo>
                  <a:pt x="287709" y="248772"/>
                </a:lnTo>
                <a:lnTo>
                  <a:pt x="279996" y="238113"/>
                </a:lnTo>
                <a:lnTo>
                  <a:pt x="275043" y="234615"/>
                </a:lnTo>
                <a:close/>
              </a:path>
              <a:path w="314960" h="321310">
                <a:moveTo>
                  <a:pt x="258103" y="227565"/>
                </a:moveTo>
                <a:lnTo>
                  <a:pt x="243080" y="228715"/>
                </a:lnTo>
                <a:lnTo>
                  <a:pt x="232366" y="232678"/>
                </a:lnTo>
                <a:lnTo>
                  <a:pt x="272299" y="232678"/>
                </a:lnTo>
                <a:lnTo>
                  <a:pt x="269923" y="231000"/>
                </a:lnTo>
                <a:lnTo>
                  <a:pt x="258103" y="227565"/>
                </a:lnTo>
                <a:close/>
              </a:path>
              <a:path w="314960" h="321310">
                <a:moveTo>
                  <a:pt x="82103" y="74492"/>
                </a:moveTo>
                <a:lnTo>
                  <a:pt x="65751" y="74492"/>
                </a:lnTo>
                <a:lnTo>
                  <a:pt x="122907" y="126284"/>
                </a:lnTo>
                <a:lnTo>
                  <a:pt x="115599" y="136617"/>
                </a:lnTo>
                <a:lnTo>
                  <a:pt x="110583" y="148439"/>
                </a:lnTo>
                <a:lnTo>
                  <a:pt x="108325" y="161180"/>
                </a:lnTo>
                <a:lnTo>
                  <a:pt x="108357" y="162352"/>
                </a:lnTo>
                <a:lnTo>
                  <a:pt x="109519" y="175937"/>
                </a:lnTo>
                <a:lnTo>
                  <a:pt x="113237" y="188296"/>
                </a:lnTo>
                <a:lnTo>
                  <a:pt x="119156" y="198708"/>
                </a:lnTo>
                <a:lnTo>
                  <a:pt x="94335" y="230040"/>
                </a:lnTo>
                <a:lnTo>
                  <a:pt x="114572" y="230040"/>
                </a:lnTo>
                <a:lnTo>
                  <a:pt x="127579" y="208118"/>
                </a:lnTo>
                <a:lnTo>
                  <a:pt x="140326" y="208118"/>
                </a:lnTo>
                <a:lnTo>
                  <a:pt x="116575" y="174934"/>
                </a:lnTo>
                <a:lnTo>
                  <a:pt x="117015" y="158218"/>
                </a:lnTo>
                <a:lnTo>
                  <a:pt x="143852" y="119258"/>
                </a:lnTo>
                <a:lnTo>
                  <a:pt x="144602" y="118995"/>
                </a:lnTo>
                <a:lnTo>
                  <a:pt x="130754" y="118995"/>
                </a:lnTo>
                <a:lnTo>
                  <a:pt x="82103" y="74492"/>
                </a:lnTo>
                <a:close/>
              </a:path>
              <a:path w="314960" h="321310">
                <a:moveTo>
                  <a:pt x="140326" y="208118"/>
                </a:moveTo>
                <a:lnTo>
                  <a:pt x="127579" y="208118"/>
                </a:lnTo>
                <a:lnTo>
                  <a:pt x="137797" y="215576"/>
                </a:lnTo>
                <a:lnTo>
                  <a:pt x="149586" y="220639"/>
                </a:lnTo>
                <a:lnTo>
                  <a:pt x="162595" y="223030"/>
                </a:lnTo>
                <a:lnTo>
                  <a:pt x="177294" y="221951"/>
                </a:lnTo>
                <a:lnTo>
                  <a:pt x="189503" y="218585"/>
                </a:lnTo>
                <a:lnTo>
                  <a:pt x="195099" y="215608"/>
                </a:lnTo>
                <a:lnTo>
                  <a:pt x="172786" y="215608"/>
                </a:lnTo>
                <a:lnTo>
                  <a:pt x="157461" y="214564"/>
                </a:lnTo>
                <a:lnTo>
                  <a:pt x="145284" y="211022"/>
                </a:lnTo>
                <a:lnTo>
                  <a:pt x="140326" y="208118"/>
                </a:lnTo>
                <a:close/>
              </a:path>
              <a:path w="314960" h="321310">
                <a:moveTo>
                  <a:pt x="200467" y="114641"/>
                </a:moveTo>
                <a:lnTo>
                  <a:pt x="172993" y="114641"/>
                </a:lnTo>
                <a:lnTo>
                  <a:pt x="182378" y="116281"/>
                </a:lnTo>
                <a:lnTo>
                  <a:pt x="186407" y="117648"/>
                </a:lnTo>
                <a:lnTo>
                  <a:pt x="215597" y="149127"/>
                </a:lnTo>
                <a:lnTo>
                  <a:pt x="218157" y="163749"/>
                </a:lnTo>
                <a:lnTo>
                  <a:pt x="218157" y="166035"/>
                </a:lnTo>
                <a:lnTo>
                  <a:pt x="218030" y="167432"/>
                </a:lnTo>
                <a:lnTo>
                  <a:pt x="218030" y="168575"/>
                </a:lnTo>
                <a:lnTo>
                  <a:pt x="200504" y="203500"/>
                </a:lnTo>
                <a:lnTo>
                  <a:pt x="172786" y="215608"/>
                </a:lnTo>
                <a:lnTo>
                  <a:pt x="195099" y="215608"/>
                </a:lnTo>
                <a:lnTo>
                  <a:pt x="199667" y="213178"/>
                </a:lnTo>
                <a:lnTo>
                  <a:pt x="212657" y="213178"/>
                </a:lnTo>
                <a:lnTo>
                  <a:pt x="207491" y="208067"/>
                </a:lnTo>
                <a:lnTo>
                  <a:pt x="215427" y="198076"/>
                </a:lnTo>
                <a:lnTo>
                  <a:pt x="221302" y="186621"/>
                </a:lnTo>
                <a:lnTo>
                  <a:pt x="224694" y="174010"/>
                </a:lnTo>
                <a:lnTo>
                  <a:pt x="225269" y="168575"/>
                </a:lnTo>
                <a:lnTo>
                  <a:pt x="260443" y="168575"/>
                </a:lnTo>
                <a:lnTo>
                  <a:pt x="260194" y="167432"/>
                </a:lnTo>
                <a:lnTo>
                  <a:pt x="260321" y="161209"/>
                </a:lnTo>
                <a:lnTo>
                  <a:pt x="225391" y="161180"/>
                </a:lnTo>
                <a:lnTo>
                  <a:pt x="222910" y="147824"/>
                </a:lnTo>
                <a:lnTo>
                  <a:pt x="217567" y="135674"/>
                </a:lnTo>
                <a:lnTo>
                  <a:pt x="209752" y="125129"/>
                </a:lnTo>
                <a:lnTo>
                  <a:pt x="199856" y="116591"/>
                </a:lnTo>
                <a:lnTo>
                  <a:pt x="200467" y="114641"/>
                </a:lnTo>
                <a:close/>
              </a:path>
              <a:path w="314960" h="321310">
                <a:moveTo>
                  <a:pt x="260443" y="168575"/>
                </a:moveTo>
                <a:lnTo>
                  <a:pt x="252940" y="168575"/>
                </a:lnTo>
                <a:lnTo>
                  <a:pt x="257542" y="181567"/>
                </a:lnTo>
                <a:lnTo>
                  <a:pt x="266970" y="191278"/>
                </a:lnTo>
                <a:lnTo>
                  <a:pt x="279831" y="196273"/>
                </a:lnTo>
                <a:lnTo>
                  <a:pt x="295571" y="193777"/>
                </a:lnTo>
                <a:lnTo>
                  <a:pt x="307375" y="186535"/>
                </a:lnTo>
                <a:lnTo>
                  <a:pt x="307495" y="186355"/>
                </a:lnTo>
                <a:lnTo>
                  <a:pt x="296162" y="186355"/>
                </a:lnTo>
                <a:lnTo>
                  <a:pt x="278496" y="186076"/>
                </a:lnTo>
                <a:lnTo>
                  <a:pt x="267147" y="180976"/>
                </a:lnTo>
                <a:lnTo>
                  <a:pt x="261284" y="172435"/>
                </a:lnTo>
                <a:lnTo>
                  <a:pt x="260443" y="168575"/>
                </a:lnTo>
                <a:close/>
              </a:path>
              <a:path w="314960" h="321310">
                <a:moveTo>
                  <a:pt x="304040" y="141495"/>
                </a:moveTo>
                <a:lnTo>
                  <a:pt x="277355" y="141495"/>
                </a:lnTo>
                <a:lnTo>
                  <a:pt x="293884" y="143685"/>
                </a:lnTo>
                <a:lnTo>
                  <a:pt x="304531" y="151163"/>
                </a:lnTo>
                <a:lnTo>
                  <a:pt x="309063" y="162176"/>
                </a:lnTo>
                <a:lnTo>
                  <a:pt x="305552" y="176867"/>
                </a:lnTo>
                <a:lnTo>
                  <a:pt x="296162" y="186355"/>
                </a:lnTo>
                <a:lnTo>
                  <a:pt x="307495" y="186355"/>
                </a:lnTo>
                <a:lnTo>
                  <a:pt x="314472" y="175937"/>
                </a:lnTo>
                <a:lnTo>
                  <a:pt x="314367" y="172435"/>
                </a:lnTo>
                <a:lnTo>
                  <a:pt x="313479" y="158218"/>
                </a:lnTo>
                <a:lnTo>
                  <a:pt x="308047" y="145288"/>
                </a:lnTo>
                <a:lnTo>
                  <a:pt x="304040" y="141495"/>
                </a:lnTo>
                <a:close/>
              </a:path>
              <a:path w="314960" h="321310">
                <a:moveTo>
                  <a:pt x="288194" y="133335"/>
                </a:moveTo>
                <a:lnTo>
                  <a:pt x="273067" y="135938"/>
                </a:lnTo>
                <a:lnTo>
                  <a:pt x="261667" y="143264"/>
                </a:lnTo>
                <a:lnTo>
                  <a:pt x="254680" y="154101"/>
                </a:lnTo>
                <a:lnTo>
                  <a:pt x="225391" y="161180"/>
                </a:lnTo>
                <a:lnTo>
                  <a:pt x="260335" y="161180"/>
                </a:lnTo>
                <a:lnTo>
                  <a:pt x="266090" y="148878"/>
                </a:lnTo>
                <a:lnTo>
                  <a:pt x="277355" y="141495"/>
                </a:lnTo>
                <a:lnTo>
                  <a:pt x="304040" y="141495"/>
                </a:lnTo>
                <a:lnTo>
                  <a:pt x="299284" y="136993"/>
                </a:lnTo>
                <a:lnTo>
                  <a:pt x="288194" y="133335"/>
                </a:lnTo>
                <a:close/>
              </a:path>
              <a:path w="314960" h="321310">
                <a:moveTo>
                  <a:pt x="173961" y="106472"/>
                </a:moveTo>
                <a:lnTo>
                  <a:pt x="166976" y="106472"/>
                </a:lnTo>
                <a:lnTo>
                  <a:pt x="153740" y="107980"/>
                </a:lnTo>
                <a:lnTo>
                  <a:pt x="141536" y="112270"/>
                </a:lnTo>
                <a:lnTo>
                  <a:pt x="130754" y="118995"/>
                </a:lnTo>
                <a:lnTo>
                  <a:pt x="144602" y="118995"/>
                </a:lnTo>
                <a:lnTo>
                  <a:pt x="156049" y="114982"/>
                </a:lnTo>
                <a:lnTo>
                  <a:pt x="172993" y="114641"/>
                </a:lnTo>
                <a:lnTo>
                  <a:pt x="200467" y="114641"/>
                </a:lnTo>
                <a:lnTo>
                  <a:pt x="202050" y="109591"/>
                </a:lnTo>
                <a:lnTo>
                  <a:pt x="187080" y="109591"/>
                </a:lnTo>
                <a:lnTo>
                  <a:pt x="180819" y="107869"/>
                </a:lnTo>
                <a:lnTo>
                  <a:pt x="173961" y="106472"/>
                </a:lnTo>
                <a:close/>
              </a:path>
              <a:path w="314960" h="321310">
                <a:moveTo>
                  <a:pt x="233801" y="6993"/>
                </a:moveTo>
                <a:lnTo>
                  <a:pt x="216967" y="8843"/>
                </a:lnTo>
                <a:lnTo>
                  <a:pt x="205841" y="15791"/>
                </a:lnTo>
                <a:lnTo>
                  <a:pt x="200499" y="26347"/>
                </a:lnTo>
                <a:lnTo>
                  <a:pt x="202568" y="41453"/>
                </a:lnTo>
                <a:lnTo>
                  <a:pt x="209191" y="50991"/>
                </a:lnTo>
                <a:lnTo>
                  <a:pt x="187080" y="109591"/>
                </a:lnTo>
                <a:lnTo>
                  <a:pt x="202050" y="109591"/>
                </a:lnTo>
                <a:lnTo>
                  <a:pt x="218646" y="56646"/>
                </a:lnTo>
                <a:lnTo>
                  <a:pt x="227276" y="56646"/>
                </a:lnTo>
                <a:lnTo>
                  <a:pt x="239330" y="53244"/>
                </a:lnTo>
                <a:lnTo>
                  <a:pt x="242668" y="49704"/>
                </a:lnTo>
                <a:lnTo>
                  <a:pt x="223110" y="49703"/>
                </a:lnTo>
                <a:lnTo>
                  <a:pt x="221840" y="49322"/>
                </a:lnTo>
                <a:lnTo>
                  <a:pt x="219300" y="48814"/>
                </a:lnTo>
                <a:lnTo>
                  <a:pt x="217141" y="47798"/>
                </a:lnTo>
                <a:lnTo>
                  <a:pt x="215109" y="46274"/>
                </a:lnTo>
                <a:lnTo>
                  <a:pt x="210283" y="42972"/>
                </a:lnTo>
                <a:lnTo>
                  <a:pt x="207362" y="37511"/>
                </a:lnTo>
                <a:lnTo>
                  <a:pt x="207362" y="31415"/>
                </a:lnTo>
                <a:lnTo>
                  <a:pt x="212436" y="18620"/>
                </a:lnTo>
                <a:lnTo>
                  <a:pt x="224917" y="12893"/>
                </a:lnTo>
                <a:lnTo>
                  <a:pt x="242067" y="12893"/>
                </a:lnTo>
                <a:lnTo>
                  <a:pt x="233801" y="6993"/>
                </a:lnTo>
                <a:close/>
              </a:path>
              <a:path w="314960" h="321310">
                <a:moveTo>
                  <a:pt x="53559" y="0"/>
                </a:moveTo>
                <a:lnTo>
                  <a:pt x="10841" y="13024"/>
                </a:lnTo>
                <a:lnTo>
                  <a:pt x="0" y="34374"/>
                </a:lnTo>
                <a:lnTo>
                  <a:pt x="1917" y="50363"/>
                </a:lnTo>
                <a:lnTo>
                  <a:pt x="7698" y="63534"/>
                </a:lnTo>
                <a:lnTo>
                  <a:pt x="16643" y="73485"/>
                </a:lnTo>
                <a:lnTo>
                  <a:pt x="28056" y="79806"/>
                </a:lnTo>
                <a:lnTo>
                  <a:pt x="41241" y="82087"/>
                </a:lnTo>
                <a:lnTo>
                  <a:pt x="54411" y="80052"/>
                </a:lnTo>
                <a:lnTo>
                  <a:pt x="65282" y="74722"/>
                </a:lnTo>
                <a:lnTo>
                  <a:pt x="41627" y="74722"/>
                </a:lnTo>
                <a:lnTo>
                  <a:pt x="27703" y="71820"/>
                </a:lnTo>
                <a:lnTo>
                  <a:pt x="16443" y="63921"/>
                </a:lnTo>
                <a:lnTo>
                  <a:pt x="9124" y="52237"/>
                </a:lnTo>
                <a:lnTo>
                  <a:pt x="10033" y="34374"/>
                </a:lnTo>
                <a:lnTo>
                  <a:pt x="14978" y="20834"/>
                </a:lnTo>
                <a:lnTo>
                  <a:pt x="23117" y="11587"/>
                </a:lnTo>
                <a:lnTo>
                  <a:pt x="33609" y="6603"/>
                </a:lnTo>
                <a:lnTo>
                  <a:pt x="66257" y="6603"/>
                </a:lnTo>
                <a:lnTo>
                  <a:pt x="65604" y="5943"/>
                </a:lnTo>
                <a:lnTo>
                  <a:pt x="53559" y="0"/>
                </a:lnTo>
                <a:close/>
              </a:path>
              <a:path w="314960" h="321310">
                <a:moveTo>
                  <a:pt x="66257" y="6603"/>
                </a:moveTo>
                <a:lnTo>
                  <a:pt x="33609" y="6603"/>
                </a:lnTo>
                <a:lnTo>
                  <a:pt x="50387" y="8352"/>
                </a:lnTo>
                <a:lnTo>
                  <a:pt x="63220" y="14329"/>
                </a:lnTo>
                <a:lnTo>
                  <a:pt x="71836" y="23634"/>
                </a:lnTo>
                <a:lnTo>
                  <a:pt x="75964" y="35369"/>
                </a:lnTo>
                <a:lnTo>
                  <a:pt x="74590" y="49703"/>
                </a:lnTo>
                <a:lnTo>
                  <a:pt x="50009" y="74722"/>
                </a:lnTo>
                <a:lnTo>
                  <a:pt x="65282" y="74722"/>
                </a:lnTo>
                <a:lnTo>
                  <a:pt x="65751" y="74492"/>
                </a:lnTo>
                <a:lnTo>
                  <a:pt x="82103" y="74492"/>
                </a:lnTo>
                <a:lnTo>
                  <a:pt x="73886" y="66975"/>
                </a:lnTo>
                <a:lnTo>
                  <a:pt x="80481" y="56146"/>
                </a:lnTo>
                <a:lnTo>
                  <a:pt x="83533" y="43489"/>
                </a:lnTo>
                <a:lnTo>
                  <a:pt x="81344" y="28268"/>
                </a:lnTo>
                <a:lnTo>
                  <a:pt x="75117" y="15559"/>
                </a:lnTo>
                <a:lnTo>
                  <a:pt x="66257" y="6603"/>
                </a:lnTo>
                <a:close/>
              </a:path>
              <a:path w="314960" h="321310">
                <a:moveTo>
                  <a:pt x="227276" y="56646"/>
                </a:moveTo>
                <a:lnTo>
                  <a:pt x="218646" y="56646"/>
                </a:lnTo>
                <a:lnTo>
                  <a:pt x="220951" y="56815"/>
                </a:lnTo>
                <a:lnTo>
                  <a:pt x="223364" y="57069"/>
                </a:lnTo>
                <a:lnTo>
                  <a:pt x="225777" y="57069"/>
                </a:lnTo>
                <a:lnTo>
                  <a:pt x="227276" y="56646"/>
                </a:lnTo>
                <a:close/>
              </a:path>
              <a:path w="314960" h="321310">
                <a:moveTo>
                  <a:pt x="242067" y="12893"/>
                </a:moveTo>
                <a:lnTo>
                  <a:pt x="224917" y="12893"/>
                </a:lnTo>
                <a:lnTo>
                  <a:pt x="238176" y="17803"/>
                </a:lnTo>
                <a:lnTo>
                  <a:pt x="244247" y="29785"/>
                </a:lnTo>
                <a:lnTo>
                  <a:pt x="239549" y="43397"/>
                </a:lnTo>
                <a:lnTo>
                  <a:pt x="227927" y="49704"/>
                </a:lnTo>
                <a:lnTo>
                  <a:pt x="242669" y="49703"/>
                </a:lnTo>
                <a:lnTo>
                  <a:pt x="248615" y="43397"/>
                </a:lnTo>
                <a:lnTo>
                  <a:pt x="248544" y="37511"/>
                </a:lnTo>
                <a:lnTo>
                  <a:pt x="248183" y="25349"/>
                </a:lnTo>
                <a:lnTo>
                  <a:pt x="242748" y="13379"/>
                </a:lnTo>
                <a:lnTo>
                  <a:pt x="242067" y="12893"/>
                </a:lnTo>
                <a:close/>
              </a:path>
            </a:pathLst>
          </a:custGeom>
          <a:solidFill>
            <a:srgbClr val="163042"/>
          </a:solidFill>
        </p:spPr>
        <p:txBody>
          <a:bodyPr wrap="square" lIns="0" tIns="0" rIns="0" bIns="0" rtlCol="0"/>
          <a:lstStyle/>
          <a:p>
            <a:pPr defTabSz="1396197"/>
            <a:endParaRPr sz="2748">
              <a:solidFill>
                <a:prstClr val="black"/>
              </a:solidFill>
              <a:latin typeface="Calibri"/>
            </a:endParaRPr>
          </a:p>
        </p:txBody>
      </p:sp>
      <p:sp>
        <p:nvSpPr>
          <p:cNvPr id="12" name="object 12"/>
          <p:cNvSpPr/>
          <p:nvPr/>
        </p:nvSpPr>
        <p:spPr>
          <a:xfrm>
            <a:off x="3921088" y="7552726"/>
            <a:ext cx="438257" cy="448923"/>
          </a:xfrm>
          <a:custGeom>
            <a:avLst/>
            <a:gdLst/>
            <a:ahLst/>
            <a:cxnLst/>
            <a:rect l="l" t="t" r="r" b="b"/>
            <a:pathLst>
              <a:path w="287019" h="294004">
                <a:moveTo>
                  <a:pt x="237716" y="229235"/>
                </a:moveTo>
                <a:lnTo>
                  <a:pt x="236206" y="229275"/>
                </a:lnTo>
                <a:lnTo>
                  <a:pt x="223117" y="233494"/>
                </a:lnTo>
                <a:lnTo>
                  <a:pt x="213906" y="243496"/>
                </a:lnTo>
                <a:lnTo>
                  <a:pt x="210438" y="257642"/>
                </a:lnTo>
                <a:lnTo>
                  <a:pt x="214570" y="270777"/>
                </a:lnTo>
                <a:lnTo>
                  <a:pt x="224532" y="280063"/>
                </a:lnTo>
                <a:lnTo>
                  <a:pt x="238614" y="283576"/>
                </a:lnTo>
                <a:lnTo>
                  <a:pt x="251939" y="279565"/>
                </a:lnTo>
                <a:lnTo>
                  <a:pt x="261413" y="269725"/>
                </a:lnTo>
                <a:lnTo>
                  <a:pt x="265016" y="255917"/>
                </a:lnTo>
                <a:lnTo>
                  <a:pt x="261113" y="242440"/>
                </a:lnTo>
                <a:lnTo>
                  <a:pt x="251321" y="232873"/>
                </a:lnTo>
                <a:lnTo>
                  <a:pt x="237716" y="229235"/>
                </a:lnTo>
                <a:close/>
              </a:path>
              <a:path w="287019" h="294004">
                <a:moveTo>
                  <a:pt x="44930" y="218694"/>
                </a:moveTo>
                <a:lnTo>
                  <a:pt x="9861" y="246832"/>
                </a:lnTo>
                <a:lnTo>
                  <a:pt x="7950" y="263199"/>
                </a:lnTo>
                <a:lnTo>
                  <a:pt x="12646" y="275441"/>
                </a:lnTo>
                <a:lnTo>
                  <a:pt x="21552" y="285203"/>
                </a:lnTo>
                <a:lnTo>
                  <a:pt x="34165" y="291611"/>
                </a:lnTo>
                <a:lnTo>
                  <a:pt x="49982" y="293790"/>
                </a:lnTo>
                <a:lnTo>
                  <a:pt x="62795" y="289504"/>
                </a:lnTo>
                <a:lnTo>
                  <a:pt x="73108" y="280883"/>
                </a:lnTo>
                <a:lnTo>
                  <a:pt x="79966" y="268658"/>
                </a:lnTo>
                <a:lnTo>
                  <a:pt x="82416" y="253561"/>
                </a:lnTo>
                <a:lnTo>
                  <a:pt x="78721" y="239888"/>
                </a:lnTo>
                <a:lnTo>
                  <a:pt x="70531" y="228816"/>
                </a:lnTo>
                <a:lnTo>
                  <a:pt x="58913" y="221400"/>
                </a:lnTo>
                <a:lnTo>
                  <a:pt x="44930" y="218694"/>
                </a:lnTo>
                <a:close/>
              </a:path>
              <a:path w="287019" h="294004">
                <a:moveTo>
                  <a:pt x="278737" y="135000"/>
                </a:moveTo>
                <a:lnTo>
                  <a:pt x="259814" y="135000"/>
                </a:lnTo>
                <a:lnTo>
                  <a:pt x="252067" y="142621"/>
                </a:lnTo>
                <a:lnTo>
                  <a:pt x="252067" y="161544"/>
                </a:lnTo>
                <a:lnTo>
                  <a:pt x="259814" y="169291"/>
                </a:lnTo>
                <a:lnTo>
                  <a:pt x="278737" y="169291"/>
                </a:lnTo>
                <a:lnTo>
                  <a:pt x="286484" y="161544"/>
                </a:lnTo>
                <a:lnTo>
                  <a:pt x="286484" y="142621"/>
                </a:lnTo>
                <a:lnTo>
                  <a:pt x="278737" y="135000"/>
                </a:lnTo>
                <a:close/>
              </a:path>
              <a:path w="287019" h="294004">
                <a:moveTo>
                  <a:pt x="151864" y="108331"/>
                </a:moveTo>
                <a:lnTo>
                  <a:pt x="115893" y="128553"/>
                </a:lnTo>
                <a:lnTo>
                  <a:pt x="108427" y="157884"/>
                </a:lnTo>
                <a:lnTo>
                  <a:pt x="112041" y="170059"/>
                </a:lnTo>
                <a:lnTo>
                  <a:pt x="119299" y="180465"/>
                </a:lnTo>
                <a:lnTo>
                  <a:pt x="129974" y="188501"/>
                </a:lnTo>
                <a:lnTo>
                  <a:pt x="143842" y="193563"/>
                </a:lnTo>
                <a:lnTo>
                  <a:pt x="160677" y="195050"/>
                </a:lnTo>
                <a:lnTo>
                  <a:pt x="171955" y="190730"/>
                </a:lnTo>
                <a:lnTo>
                  <a:pt x="181449" y="182937"/>
                </a:lnTo>
                <a:lnTo>
                  <a:pt x="188623" y="171757"/>
                </a:lnTo>
                <a:lnTo>
                  <a:pt x="192940" y="157276"/>
                </a:lnTo>
                <a:lnTo>
                  <a:pt x="193861" y="139579"/>
                </a:lnTo>
                <a:lnTo>
                  <a:pt x="187825" y="127059"/>
                </a:lnTo>
                <a:lnTo>
                  <a:pt x="178302" y="117166"/>
                </a:lnTo>
                <a:lnTo>
                  <a:pt x="166059" y="110667"/>
                </a:lnTo>
                <a:lnTo>
                  <a:pt x="151864" y="108331"/>
                </a:lnTo>
                <a:close/>
              </a:path>
              <a:path w="287019" h="294004">
                <a:moveTo>
                  <a:pt x="216761" y="7366"/>
                </a:moveTo>
                <a:lnTo>
                  <a:pt x="204569" y="7366"/>
                </a:lnTo>
                <a:lnTo>
                  <a:pt x="199616" y="12318"/>
                </a:lnTo>
                <a:lnTo>
                  <a:pt x="199616" y="24637"/>
                </a:lnTo>
                <a:lnTo>
                  <a:pt x="204569" y="29591"/>
                </a:lnTo>
                <a:lnTo>
                  <a:pt x="216761" y="29591"/>
                </a:lnTo>
                <a:lnTo>
                  <a:pt x="221841" y="24637"/>
                </a:lnTo>
                <a:lnTo>
                  <a:pt x="221841" y="12318"/>
                </a:lnTo>
                <a:lnTo>
                  <a:pt x="216761" y="7366"/>
                </a:lnTo>
                <a:close/>
              </a:path>
              <a:path w="287019" h="294004">
                <a:moveTo>
                  <a:pt x="27150" y="0"/>
                </a:moveTo>
                <a:lnTo>
                  <a:pt x="25640" y="41"/>
                </a:lnTo>
                <a:lnTo>
                  <a:pt x="12637" y="4270"/>
                </a:lnTo>
                <a:lnTo>
                  <a:pt x="3460" y="14308"/>
                </a:lnTo>
                <a:lnTo>
                  <a:pt x="0" y="28545"/>
                </a:lnTo>
                <a:lnTo>
                  <a:pt x="4126" y="41762"/>
                </a:lnTo>
                <a:lnTo>
                  <a:pt x="14056" y="51077"/>
                </a:lnTo>
                <a:lnTo>
                  <a:pt x="28053" y="54595"/>
                </a:lnTo>
                <a:lnTo>
                  <a:pt x="41340" y="50577"/>
                </a:lnTo>
                <a:lnTo>
                  <a:pt x="50752" y="40702"/>
                </a:lnTo>
                <a:lnTo>
                  <a:pt x="54324" y="26805"/>
                </a:lnTo>
                <a:lnTo>
                  <a:pt x="50454" y="13242"/>
                </a:lnTo>
                <a:lnTo>
                  <a:pt x="40723" y="3642"/>
                </a:lnTo>
                <a:lnTo>
                  <a:pt x="27150" y="0"/>
                </a:lnTo>
                <a:close/>
              </a:path>
            </a:pathLst>
          </a:custGeom>
          <a:solidFill>
            <a:srgbClr val="295E7D"/>
          </a:solidFill>
        </p:spPr>
        <p:txBody>
          <a:bodyPr wrap="square" lIns="0" tIns="0" rIns="0" bIns="0" rtlCol="0"/>
          <a:lstStyle/>
          <a:p>
            <a:pPr defTabSz="1396197"/>
            <a:endParaRPr sz="2748">
              <a:solidFill>
                <a:prstClr val="black"/>
              </a:solidFill>
              <a:latin typeface="Calibri"/>
            </a:endParaRPr>
          </a:p>
        </p:txBody>
      </p:sp>
      <p:sp>
        <p:nvSpPr>
          <p:cNvPr id="13" name="object 13"/>
          <p:cNvSpPr/>
          <p:nvPr/>
        </p:nvSpPr>
        <p:spPr>
          <a:xfrm>
            <a:off x="7553540" y="3743376"/>
            <a:ext cx="0" cy="1413671"/>
          </a:xfrm>
          <a:custGeom>
            <a:avLst/>
            <a:gdLst/>
            <a:ahLst/>
            <a:cxnLst/>
            <a:rect l="l" t="t" r="r" b="b"/>
            <a:pathLst>
              <a:path h="925829">
                <a:moveTo>
                  <a:pt x="0" y="0"/>
                </a:moveTo>
                <a:lnTo>
                  <a:pt x="0" y="925830"/>
                </a:lnTo>
              </a:path>
            </a:pathLst>
          </a:custGeom>
          <a:ln w="9144">
            <a:solidFill>
              <a:srgbClr val="9A9A9A"/>
            </a:solidFill>
          </a:ln>
        </p:spPr>
        <p:txBody>
          <a:bodyPr wrap="square" lIns="0" tIns="0" rIns="0" bIns="0" rtlCol="0"/>
          <a:lstStyle/>
          <a:p>
            <a:pPr defTabSz="1396197"/>
            <a:endParaRPr sz="2748">
              <a:solidFill>
                <a:prstClr val="black"/>
              </a:solidFill>
              <a:latin typeface="Calibri"/>
            </a:endParaRPr>
          </a:p>
        </p:txBody>
      </p:sp>
      <p:sp>
        <p:nvSpPr>
          <p:cNvPr id="14" name="object 14"/>
          <p:cNvSpPr/>
          <p:nvPr/>
        </p:nvSpPr>
        <p:spPr>
          <a:xfrm>
            <a:off x="7553540" y="5588711"/>
            <a:ext cx="0" cy="1413671"/>
          </a:xfrm>
          <a:custGeom>
            <a:avLst/>
            <a:gdLst/>
            <a:ahLst/>
            <a:cxnLst/>
            <a:rect l="l" t="t" r="r" b="b"/>
            <a:pathLst>
              <a:path h="925829">
                <a:moveTo>
                  <a:pt x="0" y="0"/>
                </a:moveTo>
                <a:lnTo>
                  <a:pt x="0" y="925829"/>
                </a:lnTo>
              </a:path>
            </a:pathLst>
          </a:custGeom>
          <a:ln w="9144">
            <a:solidFill>
              <a:srgbClr val="9A9A9A"/>
            </a:solidFill>
          </a:ln>
        </p:spPr>
        <p:txBody>
          <a:bodyPr wrap="square" lIns="0" tIns="0" rIns="0" bIns="0" rtlCol="0"/>
          <a:lstStyle/>
          <a:p>
            <a:pPr defTabSz="1396197"/>
            <a:endParaRPr sz="2748">
              <a:solidFill>
                <a:prstClr val="black"/>
              </a:solidFill>
              <a:latin typeface="Calibri"/>
            </a:endParaRPr>
          </a:p>
        </p:txBody>
      </p:sp>
      <p:sp>
        <p:nvSpPr>
          <p:cNvPr id="15" name="object 15"/>
          <p:cNvSpPr/>
          <p:nvPr/>
        </p:nvSpPr>
        <p:spPr>
          <a:xfrm>
            <a:off x="7553540" y="7434047"/>
            <a:ext cx="0" cy="1413671"/>
          </a:xfrm>
          <a:custGeom>
            <a:avLst/>
            <a:gdLst/>
            <a:ahLst/>
            <a:cxnLst/>
            <a:rect l="l" t="t" r="r" b="b"/>
            <a:pathLst>
              <a:path h="925829">
                <a:moveTo>
                  <a:pt x="0" y="0"/>
                </a:moveTo>
                <a:lnTo>
                  <a:pt x="0" y="925766"/>
                </a:lnTo>
              </a:path>
            </a:pathLst>
          </a:custGeom>
          <a:ln w="9144">
            <a:solidFill>
              <a:srgbClr val="9A9A9A"/>
            </a:solidFill>
          </a:ln>
        </p:spPr>
        <p:txBody>
          <a:bodyPr wrap="square" lIns="0" tIns="0" rIns="0" bIns="0" rtlCol="0"/>
          <a:lstStyle/>
          <a:p>
            <a:pPr defTabSz="1396197"/>
            <a:endParaRPr sz="2748">
              <a:solidFill>
                <a:prstClr val="black"/>
              </a:solidFill>
              <a:latin typeface="Calibri"/>
            </a:endParaRPr>
          </a:p>
        </p:txBody>
      </p:sp>
      <p:sp>
        <p:nvSpPr>
          <p:cNvPr id="16" name="object 16"/>
          <p:cNvSpPr/>
          <p:nvPr/>
        </p:nvSpPr>
        <p:spPr>
          <a:xfrm>
            <a:off x="7395302" y="4283319"/>
            <a:ext cx="335480" cy="335480"/>
          </a:xfrm>
          <a:custGeom>
            <a:avLst/>
            <a:gdLst/>
            <a:ahLst/>
            <a:cxnLst/>
            <a:rect l="l" t="t" r="r" b="b"/>
            <a:pathLst>
              <a:path w="219710" h="219710">
                <a:moveTo>
                  <a:pt x="106484" y="0"/>
                </a:moveTo>
                <a:lnTo>
                  <a:pt x="64922" y="9495"/>
                </a:lnTo>
                <a:lnTo>
                  <a:pt x="31087" y="33173"/>
                </a:lnTo>
                <a:lnTo>
                  <a:pt x="8330" y="67685"/>
                </a:lnTo>
                <a:lnTo>
                  <a:pt x="0" y="109680"/>
                </a:lnTo>
                <a:lnTo>
                  <a:pt x="428" y="119429"/>
                </a:lnTo>
                <a:lnTo>
                  <a:pt x="11728" y="158676"/>
                </a:lnTo>
                <a:lnTo>
                  <a:pt x="36616" y="190383"/>
                </a:lnTo>
                <a:lnTo>
                  <a:pt x="72738" y="211535"/>
                </a:lnTo>
                <a:lnTo>
                  <a:pt x="117737" y="219120"/>
                </a:lnTo>
                <a:lnTo>
                  <a:pt x="131679" y="217199"/>
                </a:lnTo>
                <a:lnTo>
                  <a:pt x="169364" y="201505"/>
                </a:lnTo>
                <a:lnTo>
                  <a:pt x="198430" y="172941"/>
                </a:lnTo>
                <a:lnTo>
                  <a:pt x="215776" y="134112"/>
                </a:lnTo>
                <a:lnTo>
                  <a:pt x="219301" y="103809"/>
                </a:lnTo>
                <a:lnTo>
                  <a:pt x="217618" y="89613"/>
                </a:lnTo>
                <a:lnTo>
                  <a:pt x="202415" y="51174"/>
                </a:lnTo>
                <a:lnTo>
                  <a:pt x="174256" y="21452"/>
                </a:lnTo>
                <a:lnTo>
                  <a:pt x="136069" y="3656"/>
                </a:lnTo>
                <a:lnTo>
                  <a:pt x="106484" y="0"/>
                </a:lnTo>
                <a:close/>
              </a:path>
            </a:pathLst>
          </a:custGeom>
          <a:solidFill>
            <a:srgbClr val="295E7D"/>
          </a:solidFill>
        </p:spPr>
        <p:txBody>
          <a:bodyPr wrap="square" lIns="0" tIns="0" rIns="0" bIns="0" rtlCol="0"/>
          <a:lstStyle/>
          <a:p>
            <a:pPr defTabSz="1396197"/>
            <a:endParaRPr sz="2748">
              <a:solidFill>
                <a:prstClr val="black"/>
              </a:solidFill>
              <a:latin typeface="Calibri"/>
            </a:endParaRPr>
          </a:p>
        </p:txBody>
      </p:sp>
      <p:sp>
        <p:nvSpPr>
          <p:cNvPr id="17" name="object 17"/>
          <p:cNvSpPr/>
          <p:nvPr/>
        </p:nvSpPr>
        <p:spPr>
          <a:xfrm>
            <a:off x="7518637" y="4343748"/>
            <a:ext cx="121200" cy="217190"/>
          </a:xfrm>
          <a:custGeom>
            <a:avLst/>
            <a:gdLst/>
            <a:ahLst/>
            <a:cxnLst/>
            <a:rect l="l" t="t" r="r" b="b"/>
            <a:pathLst>
              <a:path w="79375" h="142239">
                <a:moveTo>
                  <a:pt x="7746" y="0"/>
                </a:moveTo>
                <a:lnTo>
                  <a:pt x="0" y="9017"/>
                </a:lnTo>
                <a:lnTo>
                  <a:pt x="62356" y="70866"/>
                </a:lnTo>
                <a:lnTo>
                  <a:pt x="0" y="133985"/>
                </a:lnTo>
                <a:lnTo>
                  <a:pt x="7746" y="141732"/>
                </a:lnTo>
                <a:lnTo>
                  <a:pt x="79247" y="70866"/>
                </a:lnTo>
                <a:lnTo>
                  <a:pt x="70103" y="63119"/>
                </a:lnTo>
                <a:lnTo>
                  <a:pt x="7746" y="0"/>
                </a:lnTo>
                <a:close/>
              </a:path>
            </a:pathLst>
          </a:custGeom>
          <a:solidFill>
            <a:srgbClr val="FFFFFF"/>
          </a:solidFill>
        </p:spPr>
        <p:txBody>
          <a:bodyPr wrap="square" lIns="0" tIns="0" rIns="0" bIns="0" rtlCol="0"/>
          <a:lstStyle/>
          <a:p>
            <a:pPr defTabSz="1396197"/>
            <a:endParaRPr sz="2748">
              <a:solidFill>
                <a:prstClr val="black"/>
              </a:solidFill>
              <a:latin typeface="Calibri"/>
            </a:endParaRPr>
          </a:p>
        </p:txBody>
      </p:sp>
      <p:sp>
        <p:nvSpPr>
          <p:cNvPr id="18" name="object 18"/>
          <p:cNvSpPr txBox="1"/>
          <p:nvPr/>
        </p:nvSpPr>
        <p:spPr>
          <a:xfrm>
            <a:off x="7975897" y="3282747"/>
            <a:ext cx="6133665" cy="5809219"/>
          </a:xfrm>
          <a:prstGeom prst="rect">
            <a:avLst/>
          </a:prstGeom>
        </p:spPr>
        <p:txBody>
          <a:bodyPr vert="horz" wrap="square" lIns="0" tIns="0" rIns="0" bIns="0" rtlCol="0">
            <a:spAutoFit/>
          </a:bodyPr>
          <a:lstStyle/>
          <a:p>
            <a:pPr marL="19392" defTabSz="1396197"/>
            <a:r>
              <a:rPr sz="2138" dirty="0">
                <a:solidFill>
                  <a:srgbClr val="295E7D"/>
                </a:solidFill>
                <a:latin typeface="Trebuchet MS"/>
                <a:cs typeface="Trebuchet MS"/>
              </a:rPr>
              <a:t>Ос</a:t>
            </a:r>
            <a:r>
              <a:rPr sz="2138" spc="-15" dirty="0">
                <a:solidFill>
                  <a:srgbClr val="295E7D"/>
                </a:solidFill>
                <a:latin typeface="Trebuchet MS"/>
                <a:cs typeface="Trebuchet MS"/>
              </a:rPr>
              <a:t>н</a:t>
            </a:r>
            <a:r>
              <a:rPr sz="2138" dirty="0">
                <a:solidFill>
                  <a:srgbClr val="295E7D"/>
                </a:solidFill>
                <a:latin typeface="Trebuchet MS"/>
                <a:cs typeface="Trebuchet MS"/>
              </a:rPr>
              <a:t>ов</a:t>
            </a:r>
            <a:r>
              <a:rPr sz="2138" spc="-15" dirty="0">
                <a:solidFill>
                  <a:srgbClr val="295E7D"/>
                </a:solidFill>
                <a:latin typeface="Trebuchet MS"/>
                <a:cs typeface="Trebuchet MS"/>
              </a:rPr>
              <a:t>н</a:t>
            </a:r>
            <a:r>
              <a:rPr sz="2138" dirty="0">
                <a:solidFill>
                  <a:srgbClr val="295E7D"/>
                </a:solidFill>
                <a:latin typeface="Trebuchet MS"/>
                <a:cs typeface="Trebuchet MS"/>
              </a:rPr>
              <a:t>ые</a:t>
            </a:r>
            <a:r>
              <a:rPr sz="2138" spc="8" dirty="0">
                <a:solidFill>
                  <a:srgbClr val="295E7D"/>
                </a:solidFill>
                <a:latin typeface="Trebuchet MS"/>
                <a:cs typeface="Trebuchet MS"/>
              </a:rPr>
              <a:t> </a:t>
            </a:r>
            <a:r>
              <a:rPr sz="2138" dirty="0">
                <a:solidFill>
                  <a:srgbClr val="295E7D"/>
                </a:solidFill>
                <a:latin typeface="Trebuchet MS"/>
                <a:cs typeface="Trebuchet MS"/>
              </a:rPr>
              <a:t>проблемы</a:t>
            </a:r>
            <a:endParaRPr sz="2138">
              <a:solidFill>
                <a:prstClr val="black"/>
              </a:solidFill>
              <a:latin typeface="Trebuchet MS"/>
              <a:cs typeface="Trebuchet MS"/>
            </a:endParaRPr>
          </a:p>
          <a:p>
            <a:pPr marL="514848" marR="7757" indent="-330627" defTabSz="1396197">
              <a:spcBef>
                <a:spcPts val="1275"/>
              </a:spcBef>
              <a:buClr>
                <a:srgbClr val="295E7D"/>
              </a:buClr>
              <a:buFont typeface="Trebuchet MS"/>
              <a:buChar char="•"/>
              <a:tabLst>
                <a:tab pos="515817" algn="l"/>
              </a:tabLst>
            </a:pPr>
            <a:r>
              <a:rPr sz="1680" dirty="0">
                <a:solidFill>
                  <a:srgbClr val="535353"/>
                </a:solidFill>
                <a:latin typeface="Trebuchet MS"/>
                <a:cs typeface="Trebuchet MS"/>
              </a:rPr>
              <a:t>К </a:t>
            </a:r>
            <a:r>
              <a:rPr sz="1680" spc="-8" dirty="0">
                <a:solidFill>
                  <a:srgbClr val="535353"/>
                </a:solidFill>
                <a:latin typeface="Trebuchet MS"/>
                <a:cs typeface="Trebuchet MS"/>
              </a:rPr>
              <a:t>203</a:t>
            </a:r>
            <a:r>
              <a:rPr sz="1680" dirty="0">
                <a:solidFill>
                  <a:srgbClr val="535353"/>
                </a:solidFill>
                <a:latin typeface="Trebuchet MS"/>
                <a:cs typeface="Trebuchet MS"/>
              </a:rPr>
              <a:t>5 г.</a:t>
            </a:r>
            <a:r>
              <a:rPr sz="1680" spc="-8" dirty="0">
                <a:solidFill>
                  <a:srgbClr val="535353"/>
                </a:solidFill>
                <a:latin typeface="Trebuchet MS"/>
                <a:cs typeface="Trebuchet MS"/>
              </a:rPr>
              <a:t> </a:t>
            </a:r>
            <a:r>
              <a:rPr sz="1680" dirty="0">
                <a:solidFill>
                  <a:srgbClr val="535353"/>
                </a:solidFill>
                <a:latin typeface="Trebuchet MS"/>
                <a:cs typeface="Trebuchet MS"/>
              </a:rPr>
              <a:t>—</a:t>
            </a:r>
            <a:r>
              <a:rPr sz="1680" spc="15" dirty="0">
                <a:solidFill>
                  <a:srgbClr val="535353"/>
                </a:solidFill>
                <a:latin typeface="Trebuchet MS"/>
                <a:cs typeface="Trebuchet MS"/>
              </a:rPr>
              <a:t> </a:t>
            </a:r>
            <a:r>
              <a:rPr sz="1680" dirty="0">
                <a:solidFill>
                  <a:srgbClr val="535353"/>
                </a:solidFill>
                <a:latin typeface="Trebuchet MS"/>
                <a:cs typeface="Trebuchet MS"/>
              </a:rPr>
              <a:t>а</a:t>
            </a:r>
            <a:r>
              <a:rPr sz="1680" spc="-15" dirty="0">
                <a:solidFill>
                  <a:srgbClr val="535353"/>
                </a:solidFill>
                <a:latin typeface="Trebuchet MS"/>
                <a:cs typeface="Trebuchet MS"/>
              </a:rPr>
              <a:t>в</a:t>
            </a:r>
            <a:r>
              <a:rPr sz="1680" dirty="0">
                <a:solidFill>
                  <a:srgbClr val="535353"/>
                </a:solidFill>
                <a:latin typeface="Trebuchet MS"/>
                <a:cs typeface="Trebuchet MS"/>
              </a:rPr>
              <a:t>т</a:t>
            </a:r>
            <a:r>
              <a:rPr sz="1680" spc="-8" dirty="0">
                <a:solidFill>
                  <a:srgbClr val="535353"/>
                </a:solidFill>
                <a:latin typeface="Trebuchet MS"/>
                <a:cs typeface="Trebuchet MS"/>
              </a:rPr>
              <a:t>о</a:t>
            </a:r>
            <a:r>
              <a:rPr sz="1680" dirty="0">
                <a:solidFill>
                  <a:srgbClr val="535353"/>
                </a:solidFill>
                <a:latin typeface="Trebuchet MS"/>
                <a:cs typeface="Trebuchet MS"/>
              </a:rPr>
              <a:t>матиза</a:t>
            </a:r>
            <a:r>
              <a:rPr sz="1680" spc="-15" dirty="0">
                <a:solidFill>
                  <a:srgbClr val="535353"/>
                </a:solidFill>
                <a:latin typeface="Trebuchet MS"/>
                <a:cs typeface="Trebuchet MS"/>
              </a:rPr>
              <a:t>ци</a:t>
            </a:r>
            <a:r>
              <a:rPr sz="1680" dirty="0">
                <a:solidFill>
                  <a:srgbClr val="535353"/>
                </a:solidFill>
                <a:latin typeface="Trebuchet MS"/>
                <a:cs typeface="Trebuchet MS"/>
              </a:rPr>
              <a:t>я</a:t>
            </a:r>
            <a:r>
              <a:rPr sz="1680" spc="-46" dirty="0">
                <a:solidFill>
                  <a:srgbClr val="535353"/>
                </a:solidFill>
                <a:latin typeface="Trebuchet MS"/>
                <a:cs typeface="Trebuchet MS"/>
              </a:rPr>
              <a:t> </a:t>
            </a:r>
            <a:r>
              <a:rPr sz="1680" spc="-8" dirty="0">
                <a:solidFill>
                  <a:srgbClr val="535353"/>
                </a:solidFill>
                <a:latin typeface="Trebuchet MS"/>
                <a:cs typeface="Trebuchet MS"/>
              </a:rPr>
              <a:t>1/</a:t>
            </a:r>
            <a:r>
              <a:rPr sz="1680" dirty="0">
                <a:solidFill>
                  <a:srgbClr val="535353"/>
                </a:solidFill>
                <a:latin typeface="Trebuchet MS"/>
                <a:cs typeface="Trebuchet MS"/>
              </a:rPr>
              <a:t>3 р</a:t>
            </a:r>
            <a:r>
              <a:rPr sz="1680" spc="-15" dirty="0">
                <a:solidFill>
                  <a:srgbClr val="535353"/>
                </a:solidFill>
                <a:latin typeface="Trebuchet MS"/>
                <a:cs typeface="Trebuchet MS"/>
              </a:rPr>
              <a:t>а</a:t>
            </a:r>
            <a:r>
              <a:rPr sz="1680" dirty="0">
                <a:solidFill>
                  <a:srgbClr val="535353"/>
                </a:solidFill>
                <a:latin typeface="Trebuchet MS"/>
                <a:cs typeface="Trebuchet MS"/>
              </a:rPr>
              <a:t>б</a:t>
            </a:r>
            <a:r>
              <a:rPr sz="1680" spc="-8" dirty="0">
                <a:solidFill>
                  <a:srgbClr val="535353"/>
                </a:solidFill>
                <a:latin typeface="Trebuchet MS"/>
                <a:cs typeface="Trebuchet MS"/>
              </a:rPr>
              <a:t>о</a:t>
            </a:r>
            <a:r>
              <a:rPr sz="1680" dirty="0">
                <a:solidFill>
                  <a:srgbClr val="535353"/>
                </a:solidFill>
                <a:latin typeface="Trebuchet MS"/>
                <a:cs typeface="Trebuchet MS"/>
              </a:rPr>
              <a:t>ты,</a:t>
            </a:r>
            <a:r>
              <a:rPr sz="1680" spc="-31" dirty="0">
                <a:solidFill>
                  <a:srgbClr val="535353"/>
                </a:solidFill>
                <a:latin typeface="Trebuchet MS"/>
                <a:cs typeface="Trebuchet MS"/>
              </a:rPr>
              <a:t> </a:t>
            </a:r>
            <a:r>
              <a:rPr sz="1680" dirty="0">
                <a:solidFill>
                  <a:srgbClr val="535353"/>
                </a:solidFill>
                <a:latin typeface="Trebuchet MS"/>
                <a:cs typeface="Trebuchet MS"/>
              </a:rPr>
              <a:t>что</a:t>
            </a:r>
            <a:r>
              <a:rPr sz="1680" spc="-23" dirty="0">
                <a:solidFill>
                  <a:srgbClr val="535353"/>
                </a:solidFill>
                <a:latin typeface="Trebuchet MS"/>
                <a:cs typeface="Trebuchet MS"/>
              </a:rPr>
              <a:t> </a:t>
            </a:r>
            <a:r>
              <a:rPr sz="1680" dirty="0">
                <a:solidFill>
                  <a:srgbClr val="535353"/>
                </a:solidFill>
                <a:latin typeface="Trebuchet MS"/>
                <a:cs typeface="Trebuchet MS"/>
              </a:rPr>
              <a:t>с</a:t>
            </a:r>
            <a:r>
              <a:rPr sz="1680" spc="8" dirty="0">
                <a:solidFill>
                  <a:srgbClr val="535353"/>
                </a:solidFill>
                <a:latin typeface="Trebuchet MS"/>
                <a:cs typeface="Trebuchet MS"/>
              </a:rPr>
              <a:t>у</a:t>
            </a:r>
            <a:r>
              <a:rPr sz="1680" dirty="0">
                <a:solidFill>
                  <a:srgbClr val="535353"/>
                </a:solidFill>
                <a:latin typeface="Trebuchet MS"/>
                <a:cs typeface="Trebuchet MS"/>
              </a:rPr>
              <a:t>щ</a:t>
            </a:r>
            <a:r>
              <a:rPr sz="1680" spc="-8" dirty="0">
                <a:solidFill>
                  <a:srgbClr val="535353"/>
                </a:solidFill>
                <a:latin typeface="Trebuchet MS"/>
                <a:cs typeface="Trebuchet MS"/>
              </a:rPr>
              <a:t>е</a:t>
            </a:r>
            <a:r>
              <a:rPr sz="1680" dirty="0">
                <a:solidFill>
                  <a:srgbClr val="535353"/>
                </a:solidFill>
                <a:latin typeface="Trebuchet MS"/>
                <a:cs typeface="Trebuchet MS"/>
              </a:rPr>
              <a:t>с</a:t>
            </a:r>
            <a:r>
              <a:rPr sz="1680" spc="8" dirty="0">
                <a:solidFill>
                  <a:srgbClr val="535353"/>
                </a:solidFill>
                <a:latin typeface="Trebuchet MS"/>
                <a:cs typeface="Trebuchet MS"/>
              </a:rPr>
              <a:t>т</a:t>
            </a:r>
            <a:r>
              <a:rPr sz="1680" spc="-15" dirty="0">
                <a:solidFill>
                  <a:srgbClr val="535353"/>
                </a:solidFill>
                <a:latin typeface="Trebuchet MS"/>
                <a:cs typeface="Trebuchet MS"/>
              </a:rPr>
              <a:t>в</a:t>
            </a:r>
            <a:r>
              <a:rPr sz="1680" spc="-8" dirty="0">
                <a:solidFill>
                  <a:srgbClr val="535353"/>
                </a:solidFill>
                <a:latin typeface="Trebuchet MS"/>
                <a:cs typeface="Trebuchet MS"/>
              </a:rPr>
              <a:t>е</a:t>
            </a:r>
            <a:r>
              <a:rPr sz="1680" spc="-15" dirty="0">
                <a:solidFill>
                  <a:srgbClr val="535353"/>
                </a:solidFill>
                <a:latin typeface="Trebuchet MS"/>
                <a:cs typeface="Trebuchet MS"/>
              </a:rPr>
              <a:t>нн</a:t>
            </a:r>
            <a:r>
              <a:rPr sz="1680" dirty="0">
                <a:solidFill>
                  <a:srgbClr val="535353"/>
                </a:solidFill>
                <a:latin typeface="Trebuchet MS"/>
                <a:cs typeface="Trebuchet MS"/>
              </a:rPr>
              <a:t>о затр</a:t>
            </a:r>
            <a:r>
              <a:rPr sz="1680" spc="-15" dirty="0">
                <a:solidFill>
                  <a:srgbClr val="535353"/>
                </a:solidFill>
                <a:latin typeface="Trebuchet MS"/>
                <a:cs typeface="Trebuchet MS"/>
              </a:rPr>
              <a:t>он</a:t>
            </a:r>
            <a:r>
              <a:rPr sz="1680" spc="-8" dirty="0">
                <a:solidFill>
                  <a:srgbClr val="535353"/>
                </a:solidFill>
                <a:latin typeface="Trebuchet MS"/>
                <a:cs typeface="Trebuchet MS"/>
              </a:rPr>
              <a:t>е</a:t>
            </a:r>
            <a:r>
              <a:rPr sz="1680" dirty="0">
                <a:solidFill>
                  <a:srgbClr val="535353"/>
                </a:solidFill>
                <a:latin typeface="Trebuchet MS"/>
                <a:cs typeface="Trebuchet MS"/>
              </a:rPr>
              <a:t>т</a:t>
            </a:r>
            <a:r>
              <a:rPr sz="1680" spc="-8" dirty="0">
                <a:solidFill>
                  <a:srgbClr val="535353"/>
                </a:solidFill>
                <a:latin typeface="Trebuchet MS"/>
                <a:cs typeface="Trebuchet MS"/>
              </a:rPr>
              <a:t> 3/</a:t>
            </a:r>
            <a:r>
              <a:rPr sz="1680" dirty="0">
                <a:solidFill>
                  <a:srgbClr val="535353"/>
                </a:solidFill>
                <a:latin typeface="Trebuchet MS"/>
                <a:cs typeface="Trebuchet MS"/>
              </a:rPr>
              <a:t>4 р</a:t>
            </a:r>
            <a:r>
              <a:rPr sz="1680" spc="-15" dirty="0">
                <a:solidFill>
                  <a:srgbClr val="535353"/>
                </a:solidFill>
                <a:latin typeface="Trebuchet MS"/>
                <a:cs typeface="Trebuchet MS"/>
              </a:rPr>
              <a:t>а</a:t>
            </a:r>
            <a:r>
              <a:rPr sz="1680" dirty="0">
                <a:solidFill>
                  <a:srgbClr val="535353"/>
                </a:solidFill>
                <a:latin typeface="Trebuchet MS"/>
                <a:cs typeface="Trebuchet MS"/>
              </a:rPr>
              <a:t>б</a:t>
            </a:r>
            <a:r>
              <a:rPr sz="1680" spc="-8" dirty="0">
                <a:solidFill>
                  <a:srgbClr val="535353"/>
                </a:solidFill>
                <a:latin typeface="Trebuchet MS"/>
                <a:cs typeface="Trebuchet MS"/>
              </a:rPr>
              <a:t>о</a:t>
            </a:r>
            <a:r>
              <a:rPr sz="1680" dirty="0">
                <a:solidFill>
                  <a:srgbClr val="535353"/>
                </a:solidFill>
                <a:latin typeface="Trebuchet MS"/>
                <a:cs typeface="Trebuchet MS"/>
              </a:rPr>
              <a:t>ч</a:t>
            </a:r>
            <a:r>
              <a:rPr sz="1680" spc="8" dirty="0">
                <a:solidFill>
                  <a:srgbClr val="535353"/>
                </a:solidFill>
                <a:latin typeface="Trebuchet MS"/>
                <a:cs typeface="Trebuchet MS"/>
              </a:rPr>
              <a:t>и</a:t>
            </a:r>
            <a:r>
              <a:rPr sz="1680" dirty="0">
                <a:solidFill>
                  <a:srgbClr val="535353"/>
                </a:solidFill>
                <a:latin typeface="Trebuchet MS"/>
                <a:cs typeface="Trebuchet MS"/>
              </a:rPr>
              <a:t>х</a:t>
            </a:r>
            <a:r>
              <a:rPr sz="1680" spc="-31" dirty="0">
                <a:solidFill>
                  <a:srgbClr val="535353"/>
                </a:solidFill>
                <a:latin typeface="Trebuchet MS"/>
                <a:cs typeface="Trebuchet MS"/>
              </a:rPr>
              <a:t> </a:t>
            </a:r>
            <a:r>
              <a:rPr sz="1680" dirty="0">
                <a:solidFill>
                  <a:srgbClr val="535353"/>
                </a:solidFill>
                <a:latin typeface="Trebuchet MS"/>
                <a:cs typeface="Trebuchet MS"/>
              </a:rPr>
              <a:t>мест</a:t>
            </a:r>
            <a:endParaRPr sz="1680">
              <a:solidFill>
                <a:prstClr val="black"/>
              </a:solidFill>
              <a:latin typeface="Trebuchet MS"/>
              <a:cs typeface="Trebuchet MS"/>
            </a:endParaRPr>
          </a:p>
          <a:p>
            <a:pPr marL="514848" marR="680646" indent="-330627" defTabSz="1396197">
              <a:buClr>
                <a:srgbClr val="295E7D"/>
              </a:buClr>
              <a:buFont typeface="Trebuchet MS"/>
              <a:buChar char="•"/>
              <a:tabLst>
                <a:tab pos="515817" algn="l"/>
              </a:tabLst>
            </a:pPr>
            <a:r>
              <a:rPr sz="1680" spc="-8" dirty="0">
                <a:solidFill>
                  <a:srgbClr val="535353"/>
                </a:solidFill>
                <a:latin typeface="Trebuchet MS"/>
                <a:cs typeface="Trebuchet MS"/>
              </a:rPr>
              <a:t>Р</a:t>
            </a:r>
            <a:r>
              <a:rPr sz="1680" dirty="0">
                <a:solidFill>
                  <a:srgbClr val="535353"/>
                </a:solidFill>
                <a:latin typeface="Trebuchet MS"/>
                <a:cs typeface="Trebuchet MS"/>
              </a:rPr>
              <a:t>иск</a:t>
            </a:r>
            <a:r>
              <a:rPr sz="1680" spc="-15" dirty="0">
                <a:solidFill>
                  <a:srgbClr val="535353"/>
                </a:solidFill>
                <a:latin typeface="Trebuchet MS"/>
                <a:cs typeface="Trebuchet MS"/>
              </a:rPr>
              <a:t> н</a:t>
            </a:r>
            <a:r>
              <a:rPr sz="1680" spc="-8" dirty="0">
                <a:solidFill>
                  <a:srgbClr val="535353"/>
                </a:solidFill>
                <a:latin typeface="Trebuchet MS"/>
                <a:cs typeface="Trebuchet MS"/>
              </a:rPr>
              <a:t>е</a:t>
            </a:r>
            <a:r>
              <a:rPr sz="1680" dirty="0">
                <a:solidFill>
                  <a:srgbClr val="535353"/>
                </a:solidFill>
                <a:latin typeface="Trebuchet MS"/>
                <a:cs typeface="Trebuchet MS"/>
              </a:rPr>
              <a:t>х</a:t>
            </a:r>
            <a:r>
              <a:rPr sz="1680" spc="-8" dirty="0">
                <a:solidFill>
                  <a:srgbClr val="535353"/>
                </a:solidFill>
                <a:latin typeface="Trebuchet MS"/>
                <a:cs typeface="Trebuchet MS"/>
              </a:rPr>
              <a:t>в</a:t>
            </a:r>
            <a:r>
              <a:rPr sz="1680" dirty="0">
                <a:solidFill>
                  <a:srgbClr val="535353"/>
                </a:solidFill>
                <a:latin typeface="Trebuchet MS"/>
                <a:cs typeface="Trebuchet MS"/>
              </a:rPr>
              <a:t>ат</a:t>
            </a:r>
            <a:r>
              <a:rPr sz="1680" spc="-8" dirty="0">
                <a:solidFill>
                  <a:srgbClr val="535353"/>
                </a:solidFill>
                <a:latin typeface="Trebuchet MS"/>
                <a:cs typeface="Trebuchet MS"/>
              </a:rPr>
              <a:t>к</a:t>
            </a:r>
            <a:r>
              <a:rPr sz="1680" dirty="0">
                <a:solidFill>
                  <a:srgbClr val="535353"/>
                </a:solidFill>
                <a:latin typeface="Trebuchet MS"/>
                <a:cs typeface="Trebuchet MS"/>
              </a:rPr>
              <a:t>и</a:t>
            </a:r>
            <a:r>
              <a:rPr sz="1680" spc="-23" dirty="0">
                <a:solidFill>
                  <a:srgbClr val="535353"/>
                </a:solidFill>
                <a:latin typeface="Trebuchet MS"/>
                <a:cs typeface="Trebuchet MS"/>
              </a:rPr>
              <a:t> </a:t>
            </a:r>
            <a:r>
              <a:rPr sz="1680" spc="-15" dirty="0">
                <a:solidFill>
                  <a:srgbClr val="535353"/>
                </a:solidFill>
                <a:latin typeface="Trebuchet MS"/>
                <a:cs typeface="Trebuchet MS"/>
              </a:rPr>
              <a:t>н</a:t>
            </a:r>
            <a:r>
              <a:rPr sz="1680" dirty="0">
                <a:solidFill>
                  <a:srgbClr val="535353"/>
                </a:solidFill>
                <a:latin typeface="Trebuchet MS"/>
                <a:cs typeface="Trebuchet MS"/>
              </a:rPr>
              <a:t>а</a:t>
            </a:r>
            <a:r>
              <a:rPr sz="1680" spc="-15" dirty="0">
                <a:solidFill>
                  <a:srgbClr val="535353"/>
                </a:solidFill>
                <a:latin typeface="Trebuchet MS"/>
                <a:cs typeface="Trebuchet MS"/>
              </a:rPr>
              <a:t>в</a:t>
            </a:r>
            <a:r>
              <a:rPr sz="1680" dirty="0">
                <a:solidFill>
                  <a:srgbClr val="535353"/>
                </a:solidFill>
                <a:latin typeface="Trebuchet MS"/>
                <a:cs typeface="Trebuchet MS"/>
              </a:rPr>
              <a:t>ы</a:t>
            </a:r>
            <a:r>
              <a:rPr sz="1680" spc="-15" dirty="0">
                <a:solidFill>
                  <a:srgbClr val="535353"/>
                </a:solidFill>
                <a:latin typeface="Trebuchet MS"/>
                <a:cs typeface="Trebuchet MS"/>
              </a:rPr>
              <a:t>к</a:t>
            </a:r>
            <a:r>
              <a:rPr sz="1680" spc="-8" dirty="0">
                <a:solidFill>
                  <a:srgbClr val="535353"/>
                </a:solidFill>
                <a:latin typeface="Trebuchet MS"/>
                <a:cs typeface="Trebuchet MS"/>
              </a:rPr>
              <a:t>о</a:t>
            </a:r>
            <a:r>
              <a:rPr sz="1680" dirty="0">
                <a:solidFill>
                  <a:srgbClr val="535353"/>
                </a:solidFill>
                <a:latin typeface="Trebuchet MS"/>
                <a:cs typeface="Trebuchet MS"/>
              </a:rPr>
              <a:t>в</a:t>
            </a:r>
            <a:r>
              <a:rPr sz="1680" spc="-23" dirty="0">
                <a:solidFill>
                  <a:srgbClr val="535353"/>
                </a:solidFill>
                <a:latin typeface="Trebuchet MS"/>
                <a:cs typeface="Trebuchet MS"/>
              </a:rPr>
              <a:t> </a:t>
            </a:r>
            <a:r>
              <a:rPr sz="1680" dirty="0">
                <a:solidFill>
                  <a:srgbClr val="535353"/>
                </a:solidFill>
                <a:latin typeface="Trebuchet MS"/>
                <a:cs typeface="Trebuchet MS"/>
              </a:rPr>
              <a:t>в</a:t>
            </a:r>
            <a:r>
              <a:rPr sz="1680" spc="15" dirty="0">
                <a:solidFill>
                  <a:srgbClr val="535353"/>
                </a:solidFill>
                <a:latin typeface="Trebuchet MS"/>
                <a:cs typeface="Trebuchet MS"/>
              </a:rPr>
              <a:t> </a:t>
            </a:r>
            <a:r>
              <a:rPr sz="1680" dirty="0">
                <a:solidFill>
                  <a:srgbClr val="535353"/>
                </a:solidFill>
                <a:latin typeface="Trebuchet MS"/>
                <a:cs typeface="Trebuchet MS"/>
              </a:rPr>
              <a:t>п</a:t>
            </a:r>
            <a:r>
              <a:rPr sz="1680" spc="-15" dirty="0">
                <a:solidFill>
                  <a:srgbClr val="535353"/>
                </a:solidFill>
                <a:latin typeface="Trebuchet MS"/>
                <a:cs typeface="Trebuchet MS"/>
              </a:rPr>
              <a:t>р</a:t>
            </a:r>
            <a:r>
              <a:rPr sz="1680" spc="-8" dirty="0">
                <a:solidFill>
                  <a:srgbClr val="535353"/>
                </a:solidFill>
                <a:latin typeface="Trebuchet MS"/>
                <a:cs typeface="Trebuchet MS"/>
              </a:rPr>
              <a:t>о</a:t>
            </a:r>
            <a:r>
              <a:rPr sz="1680" spc="-15" dirty="0">
                <a:solidFill>
                  <a:srgbClr val="535353"/>
                </a:solidFill>
                <a:latin typeface="Trebuchet MS"/>
                <a:cs typeface="Trebuchet MS"/>
              </a:rPr>
              <a:t>ф</a:t>
            </a:r>
            <a:r>
              <a:rPr sz="1680" spc="-8" dirty="0">
                <a:solidFill>
                  <a:srgbClr val="535353"/>
                </a:solidFill>
                <a:latin typeface="Trebuchet MS"/>
                <a:cs typeface="Trebuchet MS"/>
              </a:rPr>
              <a:t>е</a:t>
            </a:r>
            <a:r>
              <a:rPr sz="1680" dirty="0">
                <a:solidFill>
                  <a:srgbClr val="535353"/>
                </a:solidFill>
                <a:latin typeface="Trebuchet MS"/>
                <a:cs typeface="Trebuchet MS"/>
              </a:rPr>
              <a:t>с</a:t>
            </a:r>
            <a:r>
              <a:rPr sz="1680" spc="8" dirty="0">
                <a:solidFill>
                  <a:srgbClr val="535353"/>
                </a:solidFill>
                <a:latin typeface="Trebuchet MS"/>
                <a:cs typeface="Trebuchet MS"/>
              </a:rPr>
              <a:t>с</a:t>
            </a:r>
            <a:r>
              <a:rPr sz="1680" dirty="0">
                <a:solidFill>
                  <a:srgbClr val="535353"/>
                </a:solidFill>
                <a:latin typeface="Trebuchet MS"/>
                <a:cs typeface="Trebuchet MS"/>
              </a:rPr>
              <a:t>иях,</a:t>
            </a:r>
            <a:r>
              <a:rPr sz="1680" spc="-46" dirty="0">
                <a:solidFill>
                  <a:srgbClr val="535353"/>
                </a:solidFill>
                <a:latin typeface="Trebuchet MS"/>
                <a:cs typeface="Trebuchet MS"/>
              </a:rPr>
              <a:t> </a:t>
            </a:r>
            <a:r>
              <a:rPr sz="1680" dirty="0">
                <a:solidFill>
                  <a:srgbClr val="535353"/>
                </a:solidFill>
                <a:latin typeface="Trebuchet MS"/>
                <a:cs typeface="Trebuchet MS"/>
              </a:rPr>
              <a:t>в ме</a:t>
            </a:r>
            <a:r>
              <a:rPr sz="1680" spc="-15" dirty="0">
                <a:solidFill>
                  <a:srgbClr val="535353"/>
                </a:solidFill>
                <a:latin typeface="Trebuchet MS"/>
                <a:cs typeface="Trebuchet MS"/>
              </a:rPr>
              <a:t>н</a:t>
            </a:r>
            <a:r>
              <a:rPr sz="1680" dirty="0">
                <a:solidFill>
                  <a:srgbClr val="535353"/>
                </a:solidFill>
                <a:latin typeface="Trebuchet MS"/>
                <a:cs typeface="Trebuchet MS"/>
              </a:rPr>
              <a:t>ьшей с</a:t>
            </a:r>
            <a:r>
              <a:rPr sz="1680" spc="8" dirty="0">
                <a:solidFill>
                  <a:srgbClr val="535353"/>
                </a:solidFill>
                <a:latin typeface="Trebuchet MS"/>
                <a:cs typeface="Trebuchet MS"/>
              </a:rPr>
              <a:t>т</a:t>
            </a:r>
            <a:r>
              <a:rPr sz="1680" spc="-8" dirty="0">
                <a:solidFill>
                  <a:srgbClr val="535353"/>
                </a:solidFill>
                <a:latin typeface="Trebuchet MS"/>
                <a:cs typeface="Trebuchet MS"/>
              </a:rPr>
              <a:t>е</a:t>
            </a:r>
            <a:r>
              <a:rPr sz="1680" dirty="0">
                <a:solidFill>
                  <a:srgbClr val="535353"/>
                </a:solidFill>
                <a:latin typeface="Trebuchet MS"/>
                <a:cs typeface="Trebuchet MS"/>
              </a:rPr>
              <a:t>п</a:t>
            </a:r>
            <a:r>
              <a:rPr sz="1680" spc="-15" dirty="0">
                <a:solidFill>
                  <a:srgbClr val="535353"/>
                </a:solidFill>
                <a:latin typeface="Trebuchet MS"/>
                <a:cs typeface="Trebuchet MS"/>
              </a:rPr>
              <a:t>ен</a:t>
            </a:r>
            <a:r>
              <a:rPr sz="1680" dirty="0">
                <a:solidFill>
                  <a:srgbClr val="535353"/>
                </a:solidFill>
                <a:latin typeface="Trebuchet MS"/>
                <a:cs typeface="Trebuchet MS"/>
              </a:rPr>
              <a:t>и</a:t>
            </a:r>
            <a:r>
              <a:rPr sz="1680" spc="-8" dirty="0">
                <a:solidFill>
                  <a:srgbClr val="535353"/>
                </a:solidFill>
                <a:latin typeface="Trebuchet MS"/>
                <a:cs typeface="Trebuchet MS"/>
              </a:rPr>
              <a:t> </a:t>
            </a:r>
            <a:r>
              <a:rPr sz="1680" dirty="0">
                <a:solidFill>
                  <a:srgbClr val="535353"/>
                </a:solidFill>
                <a:latin typeface="Trebuchet MS"/>
                <a:cs typeface="Trebuchet MS"/>
              </a:rPr>
              <a:t>затр</a:t>
            </a:r>
            <a:r>
              <a:rPr sz="1680" spc="-15" dirty="0">
                <a:solidFill>
                  <a:srgbClr val="535353"/>
                </a:solidFill>
                <a:latin typeface="Trebuchet MS"/>
                <a:cs typeface="Trebuchet MS"/>
              </a:rPr>
              <a:t>он</a:t>
            </a:r>
            <a:r>
              <a:rPr sz="1680" dirty="0">
                <a:solidFill>
                  <a:srgbClr val="535353"/>
                </a:solidFill>
                <a:latin typeface="Trebuchet MS"/>
                <a:cs typeface="Trebuchet MS"/>
              </a:rPr>
              <a:t>у</a:t>
            </a:r>
            <a:r>
              <a:rPr sz="1680" spc="8" dirty="0">
                <a:solidFill>
                  <a:srgbClr val="535353"/>
                </a:solidFill>
                <a:latin typeface="Trebuchet MS"/>
                <a:cs typeface="Trebuchet MS"/>
              </a:rPr>
              <a:t>т</a:t>
            </a:r>
            <a:r>
              <a:rPr sz="1680" dirty="0">
                <a:solidFill>
                  <a:srgbClr val="535353"/>
                </a:solidFill>
                <a:latin typeface="Trebuchet MS"/>
                <a:cs typeface="Trebuchet MS"/>
              </a:rPr>
              <a:t>ых</a:t>
            </a:r>
            <a:r>
              <a:rPr sz="1680" spc="-31" dirty="0">
                <a:solidFill>
                  <a:srgbClr val="535353"/>
                </a:solidFill>
                <a:latin typeface="Trebuchet MS"/>
                <a:cs typeface="Trebuchet MS"/>
              </a:rPr>
              <a:t> </a:t>
            </a:r>
            <a:r>
              <a:rPr sz="1680" dirty="0">
                <a:solidFill>
                  <a:srgbClr val="535353"/>
                </a:solidFill>
                <a:latin typeface="Trebuchet MS"/>
                <a:cs typeface="Trebuchet MS"/>
              </a:rPr>
              <a:t>а</a:t>
            </a:r>
            <a:r>
              <a:rPr sz="1680" spc="-15" dirty="0">
                <a:solidFill>
                  <a:srgbClr val="535353"/>
                </a:solidFill>
                <a:latin typeface="Trebuchet MS"/>
                <a:cs typeface="Trebuchet MS"/>
              </a:rPr>
              <a:t>в</a:t>
            </a:r>
            <a:r>
              <a:rPr sz="1680" dirty="0">
                <a:solidFill>
                  <a:srgbClr val="535353"/>
                </a:solidFill>
                <a:latin typeface="Trebuchet MS"/>
                <a:cs typeface="Trebuchet MS"/>
              </a:rPr>
              <a:t>т</a:t>
            </a:r>
            <a:r>
              <a:rPr sz="1680" spc="-8" dirty="0">
                <a:solidFill>
                  <a:srgbClr val="535353"/>
                </a:solidFill>
                <a:latin typeface="Trebuchet MS"/>
                <a:cs typeface="Trebuchet MS"/>
              </a:rPr>
              <a:t>о</a:t>
            </a:r>
            <a:r>
              <a:rPr sz="1680" dirty="0">
                <a:solidFill>
                  <a:srgbClr val="535353"/>
                </a:solidFill>
                <a:latin typeface="Trebuchet MS"/>
                <a:cs typeface="Trebuchet MS"/>
              </a:rPr>
              <a:t>матиза</a:t>
            </a:r>
            <a:r>
              <a:rPr sz="1680" spc="-15" dirty="0">
                <a:solidFill>
                  <a:srgbClr val="535353"/>
                </a:solidFill>
                <a:latin typeface="Trebuchet MS"/>
                <a:cs typeface="Trebuchet MS"/>
              </a:rPr>
              <a:t>ци</a:t>
            </a:r>
            <a:r>
              <a:rPr sz="1680" spc="-8" dirty="0">
                <a:solidFill>
                  <a:srgbClr val="535353"/>
                </a:solidFill>
                <a:latin typeface="Trebuchet MS"/>
                <a:cs typeface="Trebuchet MS"/>
              </a:rPr>
              <a:t>е</a:t>
            </a:r>
            <a:r>
              <a:rPr sz="1680" dirty="0">
                <a:solidFill>
                  <a:srgbClr val="535353"/>
                </a:solidFill>
                <a:latin typeface="Trebuchet MS"/>
                <a:cs typeface="Trebuchet MS"/>
              </a:rPr>
              <a:t>й</a:t>
            </a:r>
            <a:endParaRPr sz="1680">
              <a:solidFill>
                <a:prstClr val="black"/>
              </a:solidFill>
              <a:latin typeface="Trebuchet MS"/>
              <a:cs typeface="Trebuchet MS"/>
            </a:endParaRPr>
          </a:p>
          <a:p>
            <a:pPr marL="514848" marR="1273061" indent="-330627" defTabSz="1396197">
              <a:buClr>
                <a:srgbClr val="295E7D"/>
              </a:buClr>
              <a:buFont typeface="Trebuchet MS"/>
              <a:buChar char="•"/>
              <a:tabLst>
                <a:tab pos="515817" algn="l"/>
              </a:tabLst>
            </a:pPr>
            <a:r>
              <a:rPr sz="1680" dirty="0">
                <a:solidFill>
                  <a:srgbClr val="535353"/>
                </a:solidFill>
                <a:latin typeface="Trebuchet MS"/>
                <a:cs typeface="Trebuchet MS"/>
              </a:rPr>
              <a:t>Ослабл</a:t>
            </a:r>
            <a:r>
              <a:rPr sz="1680" spc="-8" dirty="0">
                <a:solidFill>
                  <a:srgbClr val="535353"/>
                </a:solidFill>
                <a:latin typeface="Trebuchet MS"/>
                <a:cs typeface="Trebuchet MS"/>
              </a:rPr>
              <a:t>е</a:t>
            </a:r>
            <a:r>
              <a:rPr sz="1680" spc="-15" dirty="0">
                <a:solidFill>
                  <a:srgbClr val="535353"/>
                </a:solidFill>
                <a:latin typeface="Trebuchet MS"/>
                <a:cs typeface="Trebuchet MS"/>
              </a:rPr>
              <a:t>н</a:t>
            </a:r>
            <a:r>
              <a:rPr sz="1680" dirty="0">
                <a:solidFill>
                  <a:srgbClr val="535353"/>
                </a:solidFill>
                <a:latin typeface="Trebuchet MS"/>
                <a:cs typeface="Trebuchet MS"/>
              </a:rPr>
              <a:t>ие</a:t>
            </a:r>
            <a:r>
              <a:rPr sz="1680" spc="-38" dirty="0">
                <a:solidFill>
                  <a:srgbClr val="535353"/>
                </a:solidFill>
                <a:latin typeface="Trebuchet MS"/>
                <a:cs typeface="Trebuchet MS"/>
              </a:rPr>
              <a:t> </a:t>
            </a:r>
            <a:r>
              <a:rPr sz="1680" spc="-15" dirty="0">
                <a:solidFill>
                  <a:srgbClr val="535353"/>
                </a:solidFill>
                <a:latin typeface="Trebuchet MS"/>
                <a:cs typeface="Trebuchet MS"/>
              </a:rPr>
              <a:t>в</a:t>
            </a:r>
            <a:r>
              <a:rPr sz="1680" dirty="0">
                <a:solidFill>
                  <a:srgbClr val="535353"/>
                </a:solidFill>
                <a:latin typeface="Trebuchet MS"/>
                <a:cs typeface="Trebuchet MS"/>
              </a:rPr>
              <a:t>заимос</a:t>
            </a:r>
            <a:r>
              <a:rPr sz="1680" spc="-8" dirty="0">
                <a:solidFill>
                  <a:srgbClr val="535353"/>
                </a:solidFill>
                <a:latin typeface="Trebuchet MS"/>
                <a:cs typeface="Trebuchet MS"/>
              </a:rPr>
              <a:t>в</a:t>
            </a:r>
            <a:r>
              <a:rPr sz="1680" dirty="0">
                <a:solidFill>
                  <a:srgbClr val="535353"/>
                </a:solidFill>
                <a:latin typeface="Trebuchet MS"/>
                <a:cs typeface="Trebuchet MS"/>
              </a:rPr>
              <a:t>язи</a:t>
            </a:r>
            <a:r>
              <a:rPr sz="1680" spc="-61" dirty="0">
                <a:solidFill>
                  <a:srgbClr val="535353"/>
                </a:solidFill>
                <a:latin typeface="Trebuchet MS"/>
                <a:cs typeface="Trebuchet MS"/>
              </a:rPr>
              <a:t> </a:t>
            </a:r>
            <a:r>
              <a:rPr sz="1680" dirty="0">
                <a:solidFill>
                  <a:srgbClr val="535353"/>
                </a:solidFill>
                <a:latin typeface="Trebuchet MS"/>
                <a:cs typeface="Trebuchet MS"/>
              </a:rPr>
              <a:t>зар</a:t>
            </a:r>
            <a:r>
              <a:rPr sz="1680" spc="-8" dirty="0">
                <a:solidFill>
                  <a:srgbClr val="535353"/>
                </a:solidFill>
                <a:latin typeface="Trebuchet MS"/>
                <a:cs typeface="Trebuchet MS"/>
              </a:rPr>
              <a:t>а</a:t>
            </a:r>
            <a:r>
              <a:rPr sz="1680" dirty="0">
                <a:solidFill>
                  <a:srgbClr val="535353"/>
                </a:solidFill>
                <a:latin typeface="Trebuchet MS"/>
                <a:cs typeface="Trebuchet MS"/>
              </a:rPr>
              <a:t>б</a:t>
            </a:r>
            <a:r>
              <a:rPr sz="1680" spc="-8" dirty="0">
                <a:solidFill>
                  <a:srgbClr val="535353"/>
                </a:solidFill>
                <a:latin typeface="Trebuchet MS"/>
                <a:cs typeface="Trebuchet MS"/>
              </a:rPr>
              <a:t>о</a:t>
            </a:r>
            <a:r>
              <a:rPr sz="1680" dirty="0">
                <a:solidFill>
                  <a:srgbClr val="535353"/>
                </a:solidFill>
                <a:latin typeface="Trebuchet MS"/>
                <a:cs typeface="Trebuchet MS"/>
              </a:rPr>
              <a:t>т</a:t>
            </a:r>
            <a:r>
              <a:rPr sz="1680" spc="-15" dirty="0">
                <a:solidFill>
                  <a:srgbClr val="535353"/>
                </a:solidFill>
                <a:latin typeface="Trebuchet MS"/>
                <a:cs typeface="Trebuchet MS"/>
              </a:rPr>
              <a:t>н</a:t>
            </a:r>
            <a:r>
              <a:rPr sz="1680" spc="-8" dirty="0">
                <a:solidFill>
                  <a:srgbClr val="535353"/>
                </a:solidFill>
                <a:latin typeface="Trebuchet MS"/>
                <a:cs typeface="Trebuchet MS"/>
              </a:rPr>
              <a:t>о</a:t>
            </a:r>
            <a:r>
              <a:rPr sz="1680" dirty="0">
                <a:solidFill>
                  <a:srgbClr val="535353"/>
                </a:solidFill>
                <a:latin typeface="Trebuchet MS"/>
                <a:cs typeface="Trebuchet MS"/>
              </a:rPr>
              <a:t>й</a:t>
            </a:r>
            <a:r>
              <a:rPr sz="1680" spc="-31" dirty="0">
                <a:solidFill>
                  <a:srgbClr val="535353"/>
                </a:solidFill>
                <a:latin typeface="Trebuchet MS"/>
                <a:cs typeface="Trebuchet MS"/>
              </a:rPr>
              <a:t> </a:t>
            </a:r>
            <a:r>
              <a:rPr sz="1680" dirty="0">
                <a:solidFill>
                  <a:srgbClr val="535353"/>
                </a:solidFill>
                <a:latin typeface="Trebuchet MS"/>
                <a:cs typeface="Trebuchet MS"/>
              </a:rPr>
              <a:t>платы и</a:t>
            </a:r>
            <a:r>
              <a:rPr sz="1680" spc="-8" dirty="0">
                <a:solidFill>
                  <a:srgbClr val="535353"/>
                </a:solidFill>
                <a:latin typeface="Trebuchet MS"/>
                <a:cs typeface="Trebuchet MS"/>
              </a:rPr>
              <a:t> </a:t>
            </a:r>
            <a:r>
              <a:rPr sz="1680" dirty="0">
                <a:solidFill>
                  <a:srgbClr val="535353"/>
                </a:solidFill>
                <a:latin typeface="Trebuchet MS"/>
                <a:cs typeface="Trebuchet MS"/>
              </a:rPr>
              <a:t>п</a:t>
            </a:r>
            <a:r>
              <a:rPr sz="1680" spc="-15" dirty="0">
                <a:solidFill>
                  <a:srgbClr val="535353"/>
                </a:solidFill>
                <a:latin typeface="Trebuchet MS"/>
                <a:cs typeface="Trebuchet MS"/>
              </a:rPr>
              <a:t>р</a:t>
            </a:r>
            <a:r>
              <a:rPr sz="1680" spc="-8" dirty="0">
                <a:solidFill>
                  <a:srgbClr val="535353"/>
                </a:solidFill>
                <a:latin typeface="Trebuchet MS"/>
                <a:cs typeface="Trebuchet MS"/>
              </a:rPr>
              <a:t>о</a:t>
            </a:r>
            <a:r>
              <a:rPr sz="1680" dirty="0">
                <a:solidFill>
                  <a:srgbClr val="535353"/>
                </a:solidFill>
                <a:latin typeface="Trebuchet MS"/>
                <a:cs typeface="Trebuchet MS"/>
              </a:rPr>
              <a:t>изв</a:t>
            </a:r>
            <a:r>
              <a:rPr sz="1680" spc="-15" dirty="0">
                <a:solidFill>
                  <a:srgbClr val="535353"/>
                </a:solidFill>
                <a:latin typeface="Trebuchet MS"/>
                <a:cs typeface="Trebuchet MS"/>
              </a:rPr>
              <a:t>о</a:t>
            </a:r>
            <a:r>
              <a:rPr sz="1680" dirty="0">
                <a:solidFill>
                  <a:srgbClr val="535353"/>
                </a:solidFill>
                <a:latin typeface="Trebuchet MS"/>
                <a:cs typeface="Trebuchet MS"/>
              </a:rPr>
              <a:t>ди</a:t>
            </a:r>
            <a:r>
              <a:rPr sz="1680" spc="8" dirty="0">
                <a:solidFill>
                  <a:srgbClr val="535353"/>
                </a:solidFill>
                <a:latin typeface="Trebuchet MS"/>
                <a:cs typeface="Trebuchet MS"/>
              </a:rPr>
              <a:t>т</a:t>
            </a:r>
            <a:r>
              <a:rPr sz="1680" spc="-8" dirty="0">
                <a:solidFill>
                  <a:srgbClr val="535353"/>
                </a:solidFill>
                <a:latin typeface="Trebuchet MS"/>
                <a:cs typeface="Trebuchet MS"/>
              </a:rPr>
              <a:t>е</a:t>
            </a:r>
            <a:r>
              <a:rPr sz="1680" dirty="0">
                <a:solidFill>
                  <a:srgbClr val="535353"/>
                </a:solidFill>
                <a:latin typeface="Trebuchet MS"/>
                <a:cs typeface="Trebuchet MS"/>
              </a:rPr>
              <a:t>л</a:t>
            </a:r>
            <a:r>
              <a:rPr sz="1680" spc="8" dirty="0">
                <a:solidFill>
                  <a:srgbClr val="535353"/>
                </a:solidFill>
                <a:latin typeface="Trebuchet MS"/>
                <a:cs typeface="Trebuchet MS"/>
              </a:rPr>
              <a:t>ь</a:t>
            </a:r>
            <a:r>
              <a:rPr sz="1680" spc="-15" dirty="0">
                <a:solidFill>
                  <a:srgbClr val="535353"/>
                </a:solidFill>
                <a:latin typeface="Trebuchet MS"/>
                <a:cs typeface="Trebuchet MS"/>
              </a:rPr>
              <a:t>н</a:t>
            </a:r>
            <a:r>
              <a:rPr sz="1680" spc="-8" dirty="0">
                <a:solidFill>
                  <a:srgbClr val="535353"/>
                </a:solidFill>
                <a:latin typeface="Trebuchet MS"/>
                <a:cs typeface="Trebuchet MS"/>
              </a:rPr>
              <a:t>о</a:t>
            </a:r>
            <a:r>
              <a:rPr sz="1680" dirty="0">
                <a:solidFill>
                  <a:srgbClr val="535353"/>
                </a:solidFill>
                <a:latin typeface="Trebuchet MS"/>
                <a:cs typeface="Trebuchet MS"/>
              </a:rPr>
              <a:t>с</a:t>
            </a:r>
            <a:r>
              <a:rPr sz="1680" spc="8" dirty="0">
                <a:solidFill>
                  <a:srgbClr val="535353"/>
                </a:solidFill>
                <a:latin typeface="Trebuchet MS"/>
                <a:cs typeface="Trebuchet MS"/>
              </a:rPr>
              <a:t>т</a:t>
            </a:r>
            <a:r>
              <a:rPr sz="1680" dirty="0">
                <a:solidFill>
                  <a:srgbClr val="535353"/>
                </a:solidFill>
                <a:latin typeface="Trebuchet MS"/>
                <a:cs typeface="Trebuchet MS"/>
              </a:rPr>
              <a:t>и</a:t>
            </a:r>
            <a:endParaRPr sz="1680">
              <a:solidFill>
                <a:prstClr val="black"/>
              </a:solidFill>
              <a:latin typeface="Trebuchet MS"/>
              <a:cs typeface="Trebuchet MS"/>
            </a:endParaRPr>
          </a:p>
          <a:p>
            <a:pPr defTabSz="1396197">
              <a:spcBef>
                <a:spcPts val="58"/>
              </a:spcBef>
              <a:buClr>
                <a:srgbClr val="295E7D"/>
              </a:buClr>
              <a:buFont typeface="Trebuchet MS"/>
              <a:buChar char="•"/>
            </a:pPr>
            <a:endParaRPr sz="2061">
              <a:solidFill>
                <a:prstClr val="black"/>
              </a:solidFill>
              <a:latin typeface="Times New Roman"/>
              <a:cs typeface="Times New Roman"/>
            </a:endParaRPr>
          </a:p>
          <a:p>
            <a:pPr marL="514848" marR="807661" indent="-330627" defTabSz="1396197">
              <a:buClr>
                <a:srgbClr val="295E7D"/>
              </a:buClr>
              <a:buFont typeface="Trebuchet MS"/>
              <a:buChar char="•"/>
              <a:tabLst>
                <a:tab pos="515817" algn="l"/>
              </a:tabLst>
            </a:pPr>
            <a:r>
              <a:rPr sz="1680" spc="-8" dirty="0">
                <a:solidFill>
                  <a:srgbClr val="535353"/>
                </a:solidFill>
                <a:latin typeface="Trebuchet MS"/>
                <a:cs typeface="Trebuchet MS"/>
              </a:rPr>
              <a:t>Р</a:t>
            </a:r>
            <a:r>
              <a:rPr sz="1680" dirty="0">
                <a:solidFill>
                  <a:srgbClr val="535353"/>
                </a:solidFill>
                <a:latin typeface="Trebuchet MS"/>
                <a:cs typeface="Trebuchet MS"/>
              </a:rPr>
              <a:t>аб</a:t>
            </a:r>
            <a:r>
              <a:rPr sz="1680" spc="-8" dirty="0">
                <a:solidFill>
                  <a:srgbClr val="535353"/>
                </a:solidFill>
                <a:latin typeface="Trebuchet MS"/>
                <a:cs typeface="Trebuchet MS"/>
              </a:rPr>
              <a:t>о</a:t>
            </a:r>
            <a:r>
              <a:rPr sz="1680" dirty="0">
                <a:solidFill>
                  <a:srgbClr val="535353"/>
                </a:solidFill>
                <a:latin typeface="Trebuchet MS"/>
                <a:cs typeface="Trebuchet MS"/>
              </a:rPr>
              <a:t>та</a:t>
            </a:r>
            <a:r>
              <a:rPr sz="1680" spc="-15" dirty="0">
                <a:solidFill>
                  <a:srgbClr val="535353"/>
                </a:solidFill>
                <a:latin typeface="Trebuchet MS"/>
                <a:cs typeface="Trebuchet MS"/>
              </a:rPr>
              <a:t>ю</a:t>
            </a:r>
            <a:r>
              <a:rPr sz="1680" dirty="0">
                <a:solidFill>
                  <a:srgbClr val="535353"/>
                </a:solidFill>
                <a:latin typeface="Trebuchet MS"/>
                <a:cs typeface="Trebuchet MS"/>
              </a:rPr>
              <a:t>щ</a:t>
            </a:r>
            <a:r>
              <a:rPr sz="1680" spc="-8" dirty="0">
                <a:solidFill>
                  <a:srgbClr val="535353"/>
                </a:solidFill>
                <a:latin typeface="Trebuchet MS"/>
                <a:cs typeface="Trebuchet MS"/>
              </a:rPr>
              <a:t>е</a:t>
            </a:r>
            <a:r>
              <a:rPr sz="1680" dirty="0">
                <a:solidFill>
                  <a:srgbClr val="535353"/>
                </a:solidFill>
                <a:latin typeface="Trebuchet MS"/>
                <a:cs typeface="Trebuchet MS"/>
              </a:rPr>
              <a:t>е</a:t>
            </a:r>
            <a:r>
              <a:rPr sz="1680" spc="-23" dirty="0">
                <a:solidFill>
                  <a:srgbClr val="535353"/>
                </a:solidFill>
                <a:latin typeface="Trebuchet MS"/>
                <a:cs typeface="Trebuchet MS"/>
              </a:rPr>
              <a:t> </a:t>
            </a:r>
            <a:r>
              <a:rPr sz="1680" spc="-15" dirty="0">
                <a:solidFill>
                  <a:srgbClr val="535353"/>
                </a:solidFill>
                <a:latin typeface="Trebuchet MS"/>
                <a:cs typeface="Trebuchet MS"/>
              </a:rPr>
              <a:t>н</a:t>
            </a:r>
            <a:r>
              <a:rPr sz="1680" dirty="0">
                <a:solidFill>
                  <a:srgbClr val="535353"/>
                </a:solidFill>
                <a:latin typeface="Trebuchet MS"/>
                <a:cs typeface="Trebuchet MS"/>
              </a:rPr>
              <a:t>асел</a:t>
            </a:r>
            <a:r>
              <a:rPr sz="1680" spc="-8" dirty="0">
                <a:solidFill>
                  <a:srgbClr val="535353"/>
                </a:solidFill>
                <a:latin typeface="Trebuchet MS"/>
                <a:cs typeface="Trebuchet MS"/>
              </a:rPr>
              <a:t>е</a:t>
            </a:r>
            <a:r>
              <a:rPr sz="1680" spc="-15" dirty="0">
                <a:solidFill>
                  <a:srgbClr val="535353"/>
                </a:solidFill>
                <a:latin typeface="Trebuchet MS"/>
                <a:cs typeface="Trebuchet MS"/>
              </a:rPr>
              <a:t>н</a:t>
            </a:r>
            <a:r>
              <a:rPr sz="1680" dirty="0">
                <a:solidFill>
                  <a:srgbClr val="535353"/>
                </a:solidFill>
                <a:latin typeface="Trebuchet MS"/>
                <a:cs typeface="Trebuchet MS"/>
              </a:rPr>
              <a:t>ие</a:t>
            </a:r>
            <a:r>
              <a:rPr sz="1680" spc="-23" dirty="0">
                <a:solidFill>
                  <a:srgbClr val="535353"/>
                </a:solidFill>
                <a:latin typeface="Trebuchet MS"/>
                <a:cs typeface="Trebuchet MS"/>
              </a:rPr>
              <a:t> </a:t>
            </a:r>
            <a:r>
              <a:rPr sz="1680" spc="-8" dirty="0">
                <a:solidFill>
                  <a:srgbClr val="535353"/>
                </a:solidFill>
                <a:latin typeface="Trebuchet MS"/>
                <a:cs typeface="Trebuchet MS"/>
              </a:rPr>
              <a:t>о</a:t>
            </a:r>
            <a:r>
              <a:rPr sz="1680" dirty="0">
                <a:solidFill>
                  <a:srgbClr val="535353"/>
                </a:solidFill>
                <a:latin typeface="Trebuchet MS"/>
                <a:cs typeface="Trebuchet MS"/>
              </a:rPr>
              <a:t>х</a:t>
            </a:r>
            <a:r>
              <a:rPr sz="1680" spc="-8" dirty="0">
                <a:solidFill>
                  <a:srgbClr val="535353"/>
                </a:solidFill>
                <a:latin typeface="Trebuchet MS"/>
                <a:cs typeface="Trebuchet MS"/>
              </a:rPr>
              <a:t>в</a:t>
            </a:r>
            <a:r>
              <a:rPr sz="1680" dirty="0">
                <a:solidFill>
                  <a:srgbClr val="535353"/>
                </a:solidFill>
                <a:latin typeface="Trebuchet MS"/>
                <a:cs typeface="Trebuchet MS"/>
              </a:rPr>
              <a:t>аты</a:t>
            </a:r>
            <a:r>
              <a:rPr sz="1680" spc="-8" dirty="0">
                <a:solidFill>
                  <a:srgbClr val="535353"/>
                </a:solidFill>
                <a:latin typeface="Trebuchet MS"/>
                <a:cs typeface="Trebuchet MS"/>
              </a:rPr>
              <a:t>в</a:t>
            </a:r>
            <a:r>
              <a:rPr sz="1680" dirty="0">
                <a:solidFill>
                  <a:srgbClr val="535353"/>
                </a:solidFill>
                <a:latin typeface="Trebuchet MS"/>
                <a:cs typeface="Trebuchet MS"/>
              </a:rPr>
              <a:t>а</a:t>
            </a:r>
            <a:r>
              <a:rPr sz="1680" spc="-15" dirty="0">
                <a:solidFill>
                  <a:srgbClr val="535353"/>
                </a:solidFill>
                <a:latin typeface="Trebuchet MS"/>
                <a:cs typeface="Trebuchet MS"/>
              </a:rPr>
              <a:t>е</a:t>
            </a:r>
            <a:r>
              <a:rPr sz="1680" dirty="0">
                <a:solidFill>
                  <a:srgbClr val="535353"/>
                </a:solidFill>
                <a:latin typeface="Trebuchet MS"/>
                <a:cs typeface="Trebuchet MS"/>
              </a:rPr>
              <a:t>т</a:t>
            </a:r>
            <a:r>
              <a:rPr sz="1680" spc="-31" dirty="0">
                <a:solidFill>
                  <a:srgbClr val="535353"/>
                </a:solidFill>
                <a:latin typeface="Trebuchet MS"/>
                <a:cs typeface="Trebuchet MS"/>
              </a:rPr>
              <a:t> </a:t>
            </a:r>
            <a:r>
              <a:rPr sz="1680" spc="-15" dirty="0">
                <a:solidFill>
                  <a:srgbClr val="535353"/>
                </a:solidFill>
                <a:latin typeface="Trebuchet MS"/>
                <a:cs typeface="Trebuchet MS"/>
              </a:rPr>
              <a:t>н</a:t>
            </a:r>
            <a:r>
              <a:rPr sz="1680" spc="-8" dirty="0">
                <a:solidFill>
                  <a:srgbClr val="535353"/>
                </a:solidFill>
                <a:latin typeface="Trebuchet MS"/>
                <a:cs typeface="Trebuchet MS"/>
              </a:rPr>
              <a:t>е</a:t>
            </a:r>
            <a:r>
              <a:rPr sz="1680" dirty="0">
                <a:solidFill>
                  <a:srgbClr val="535353"/>
                </a:solidFill>
                <a:latin typeface="Trebuchet MS"/>
                <a:cs typeface="Trebuchet MS"/>
              </a:rPr>
              <a:t>ск</a:t>
            </a:r>
            <a:r>
              <a:rPr sz="1680" spc="-15" dirty="0">
                <a:solidFill>
                  <a:srgbClr val="535353"/>
                </a:solidFill>
                <a:latin typeface="Trebuchet MS"/>
                <a:cs typeface="Trebuchet MS"/>
              </a:rPr>
              <a:t>о</a:t>
            </a:r>
            <a:r>
              <a:rPr sz="1680" dirty="0">
                <a:solidFill>
                  <a:srgbClr val="535353"/>
                </a:solidFill>
                <a:latin typeface="Trebuchet MS"/>
                <a:cs typeface="Trebuchet MS"/>
              </a:rPr>
              <a:t>л</a:t>
            </a:r>
            <a:r>
              <a:rPr sz="1680" spc="8" dirty="0">
                <a:solidFill>
                  <a:srgbClr val="535353"/>
                </a:solidFill>
                <a:latin typeface="Trebuchet MS"/>
                <a:cs typeface="Trebuchet MS"/>
              </a:rPr>
              <a:t>ь</a:t>
            </a:r>
            <a:r>
              <a:rPr sz="1680" spc="-15" dirty="0">
                <a:solidFill>
                  <a:srgbClr val="535353"/>
                </a:solidFill>
                <a:latin typeface="Trebuchet MS"/>
                <a:cs typeface="Trebuchet MS"/>
              </a:rPr>
              <a:t>к</a:t>
            </a:r>
            <a:r>
              <a:rPr sz="1680" dirty="0">
                <a:solidFill>
                  <a:srgbClr val="535353"/>
                </a:solidFill>
                <a:latin typeface="Trebuchet MS"/>
                <a:cs typeface="Trebuchet MS"/>
              </a:rPr>
              <a:t>о п</a:t>
            </a:r>
            <a:r>
              <a:rPr sz="1680" spc="-15" dirty="0">
                <a:solidFill>
                  <a:srgbClr val="535353"/>
                </a:solidFill>
                <a:latin typeface="Trebuchet MS"/>
                <a:cs typeface="Trebuchet MS"/>
              </a:rPr>
              <a:t>ок</a:t>
            </a:r>
            <a:r>
              <a:rPr sz="1680" spc="-8" dirty="0">
                <a:solidFill>
                  <a:srgbClr val="535353"/>
                </a:solidFill>
                <a:latin typeface="Trebuchet MS"/>
                <a:cs typeface="Trebuchet MS"/>
              </a:rPr>
              <a:t>о</a:t>
            </a:r>
            <a:r>
              <a:rPr sz="1680" dirty="0">
                <a:solidFill>
                  <a:srgbClr val="535353"/>
                </a:solidFill>
                <a:latin typeface="Trebuchet MS"/>
                <a:cs typeface="Trebuchet MS"/>
              </a:rPr>
              <a:t>ле</a:t>
            </a:r>
            <a:r>
              <a:rPr sz="1680" spc="-15" dirty="0">
                <a:solidFill>
                  <a:srgbClr val="535353"/>
                </a:solidFill>
                <a:latin typeface="Trebuchet MS"/>
                <a:cs typeface="Trebuchet MS"/>
              </a:rPr>
              <a:t>н</a:t>
            </a:r>
            <a:r>
              <a:rPr sz="1680" dirty="0">
                <a:solidFill>
                  <a:srgbClr val="535353"/>
                </a:solidFill>
                <a:latin typeface="Trebuchet MS"/>
                <a:cs typeface="Trebuchet MS"/>
              </a:rPr>
              <a:t>ий</a:t>
            </a:r>
            <a:r>
              <a:rPr sz="1680" spc="-31" dirty="0">
                <a:solidFill>
                  <a:srgbClr val="535353"/>
                </a:solidFill>
                <a:latin typeface="Trebuchet MS"/>
                <a:cs typeface="Trebuchet MS"/>
              </a:rPr>
              <a:t> </a:t>
            </a:r>
            <a:r>
              <a:rPr sz="1680" spc="-15" dirty="0">
                <a:solidFill>
                  <a:srgbClr val="535353"/>
                </a:solidFill>
                <a:latin typeface="Trebuchet MS"/>
                <a:cs typeface="Trebuchet MS"/>
              </a:rPr>
              <a:t>вв</a:t>
            </a:r>
            <a:r>
              <a:rPr sz="1680" dirty="0">
                <a:solidFill>
                  <a:srgbClr val="535353"/>
                </a:solidFill>
                <a:latin typeface="Trebuchet MS"/>
                <a:cs typeface="Trebuchet MS"/>
              </a:rPr>
              <a:t>иду</a:t>
            </a:r>
            <a:r>
              <a:rPr sz="1680" spc="-15" dirty="0">
                <a:solidFill>
                  <a:srgbClr val="535353"/>
                </a:solidFill>
                <a:latin typeface="Trebuchet MS"/>
                <a:cs typeface="Trebuchet MS"/>
              </a:rPr>
              <a:t> </a:t>
            </a:r>
            <a:r>
              <a:rPr sz="1680" dirty="0">
                <a:solidFill>
                  <a:srgbClr val="535353"/>
                </a:solidFill>
                <a:latin typeface="Trebuchet MS"/>
                <a:cs typeface="Trebuchet MS"/>
              </a:rPr>
              <a:t>с</a:t>
            </a:r>
            <a:r>
              <a:rPr sz="1680" spc="8" dirty="0">
                <a:solidFill>
                  <a:srgbClr val="535353"/>
                </a:solidFill>
                <a:latin typeface="Trebuchet MS"/>
                <a:cs typeface="Trebuchet MS"/>
              </a:rPr>
              <a:t>т</a:t>
            </a:r>
            <a:r>
              <a:rPr sz="1680" dirty="0">
                <a:solidFill>
                  <a:srgbClr val="535353"/>
                </a:solidFill>
                <a:latin typeface="Trebuchet MS"/>
                <a:cs typeface="Trebuchet MS"/>
              </a:rPr>
              <a:t>а</a:t>
            </a:r>
            <a:r>
              <a:rPr sz="1680" spc="-15" dirty="0">
                <a:solidFill>
                  <a:srgbClr val="535353"/>
                </a:solidFill>
                <a:latin typeface="Trebuchet MS"/>
                <a:cs typeface="Trebuchet MS"/>
              </a:rPr>
              <a:t>р</a:t>
            </a:r>
            <a:r>
              <a:rPr sz="1680" spc="-8" dirty="0">
                <a:solidFill>
                  <a:srgbClr val="535353"/>
                </a:solidFill>
                <a:latin typeface="Trebuchet MS"/>
                <a:cs typeface="Trebuchet MS"/>
              </a:rPr>
              <a:t>е</a:t>
            </a:r>
            <a:r>
              <a:rPr sz="1680" spc="-15" dirty="0">
                <a:solidFill>
                  <a:srgbClr val="535353"/>
                </a:solidFill>
                <a:latin typeface="Trebuchet MS"/>
                <a:cs typeface="Trebuchet MS"/>
              </a:rPr>
              <a:t>н</a:t>
            </a:r>
            <a:r>
              <a:rPr sz="1680" dirty="0">
                <a:solidFill>
                  <a:srgbClr val="535353"/>
                </a:solidFill>
                <a:latin typeface="Trebuchet MS"/>
                <a:cs typeface="Trebuchet MS"/>
              </a:rPr>
              <a:t>ия</a:t>
            </a:r>
            <a:r>
              <a:rPr sz="1680" spc="-8" dirty="0">
                <a:solidFill>
                  <a:srgbClr val="535353"/>
                </a:solidFill>
                <a:latin typeface="Trebuchet MS"/>
                <a:cs typeface="Trebuchet MS"/>
              </a:rPr>
              <a:t> </a:t>
            </a:r>
            <a:r>
              <a:rPr sz="1680" spc="-15" dirty="0">
                <a:solidFill>
                  <a:srgbClr val="535353"/>
                </a:solidFill>
                <a:latin typeface="Trebuchet MS"/>
                <a:cs typeface="Trebuchet MS"/>
              </a:rPr>
              <a:t>н</a:t>
            </a:r>
            <a:r>
              <a:rPr sz="1680" dirty="0">
                <a:solidFill>
                  <a:srgbClr val="535353"/>
                </a:solidFill>
                <a:latin typeface="Trebuchet MS"/>
                <a:cs typeface="Trebuchet MS"/>
              </a:rPr>
              <a:t>асел</a:t>
            </a:r>
            <a:r>
              <a:rPr sz="1680" spc="-8" dirty="0">
                <a:solidFill>
                  <a:srgbClr val="535353"/>
                </a:solidFill>
                <a:latin typeface="Trebuchet MS"/>
                <a:cs typeface="Trebuchet MS"/>
              </a:rPr>
              <a:t>е</a:t>
            </a:r>
            <a:r>
              <a:rPr sz="1680" spc="-15" dirty="0">
                <a:solidFill>
                  <a:srgbClr val="535353"/>
                </a:solidFill>
                <a:latin typeface="Trebuchet MS"/>
                <a:cs typeface="Trebuchet MS"/>
              </a:rPr>
              <a:t>н</a:t>
            </a:r>
            <a:r>
              <a:rPr sz="1680" dirty="0">
                <a:solidFill>
                  <a:srgbClr val="535353"/>
                </a:solidFill>
                <a:latin typeface="Trebuchet MS"/>
                <a:cs typeface="Trebuchet MS"/>
              </a:rPr>
              <a:t>ия</a:t>
            </a:r>
            <a:r>
              <a:rPr sz="1680" spc="-15" dirty="0">
                <a:solidFill>
                  <a:srgbClr val="535353"/>
                </a:solidFill>
                <a:latin typeface="Trebuchet MS"/>
                <a:cs typeface="Trebuchet MS"/>
              </a:rPr>
              <a:t> </a:t>
            </a:r>
            <a:r>
              <a:rPr sz="1680" dirty="0">
                <a:solidFill>
                  <a:srgbClr val="535353"/>
                </a:solidFill>
                <a:latin typeface="Trebuchet MS"/>
                <a:cs typeface="Trebuchet MS"/>
              </a:rPr>
              <a:t>и</a:t>
            </a:r>
            <a:r>
              <a:rPr sz="1680" spc="-8" dirty="0">
                <a:solidFill>
                  <a:srgbClr val="535353"/>
                </a:solidFill>
                <a:latin typeface="Trebuchet MS"/>
                <a:cs typeface="Trebuchet MS"/>
              </a:rPr>
              <a:t> </a:t>
            </a:r>
            <a:r>
              <a:rPr sz="1680" dirty="0">
                <a:solidFill>
                  <a:srgbClr val="535353"/>
                </a:solidFill>
                <a:latin typeface="Trebuchet MS"/>
                <a:cs typeface="Trebuchet MS"/>
              </a:rPr>
              <a:t>п</a:t>
            </a:r>
            <a:r>
              <a:rPr sz="1680" spc="-15" dirty="0">
                <a:solidFill>
                  <a:srgbClr val="535353"/>
                </a:solidFill>
                <a:latin typeface="Trebuchet MS"/>
                <a:cs typeface="Trebuchet MS"/>
              </a:rPr>
              <a:t>р</a:t>
            </a:r>
            <a:r>
              <a:rPr sz="1680" dirty="0">
                <a:solidFill>
                  <a:srgbClr val="535353"/>
                </a:solidFill>
                <a:latin typeface="Trebuchet MS"/>
                <a:cs typeface="Trebuchet MS"/>
              </a:rPr>
              <a:t>ит</a:t>
            </a:r>
            <a:r>
              <a:rPr sz="1680" spc="-8" dirty="0">
                <a:solidFill>
                  <a:srgbClr val="535353"/>
                </a:solidFill>
                <a:latin typeface="Trebuchet MS"/>
                <a:cs typeface="Trebuchet MS"/>
              </a:rPr>
              <a:t>о</a:t>
            </a:r>
            <a:r>
              <a:rPr sz="1680" spc="-15" dirty="0">
                <a:solidFill>
                  <a:srgbClr val="535353"/>
                </a:solidFill>
                <a:latin typeface="Trebuchet MS"/>
                <a:cs typeface="Trebuchet MS"/>
              </a:rPr>
              <a:t>к</a:t>
            </a:r>
            <a:r>
              <a:rPr sz="1680" dirty="0">
                <a:solidFill>
                  <a:srgbClr val="535353"/>
                </a:solidFill>
                <a:latin typeface="Trebuchet MS"/>
                <a:cs typeface="Trebuchet MS"/>
              </a:rPr>
              <a:t>а п</a:t>
            </a:r>
            <a:r>
              <a:rPr sz="1680" spc="-15" dirty="0">
                <a:solidFill>
                  <a:srgbClr val="535353"/>
                </a:solidFill>
                <a:latin typeface="Trebuchet MS"/>
                <a:cs typeface="Trebuchet MS"/>
              </a:rPr>
              <a:t>ок</a:t>
            </a:r>
            <a:r>
              <a:rPr sz="1680" spc="-8" dirty="0">
                <a:solidFill>
                  <a:srgbClr val="535353"/>
                </a:solidFill>
                <a:latin typeface="Trebuchet MS"/>
                <a:cs typeface="Trebuchet MS"/>
              </a:rPr>
              <a:t>о</a:t>
            </a:r>
            <a:r>
              <a:rPr sz="1680" dirty="0">
                <a:solidFill>
                  <a:srgbClr val="535353"/>
                </a:solidFill>
                <a:latin typeface="Trebuchet MS"/>
                <a:cs typeface="Trebuchet MS"/>
              </a:rPr>
              <a:t>ле</a:t>
            </a:r>
            <a:r>
              <a:rPr sz="1680" spc="-15" dirty="0">
                <a:solidFill>
                  <a:srgbClr val="535353"/>
                </a:solidFill>
                <a:latin typeface="Trebuchet MS"/>
                <a:cs typeface="Trebuchet MS"/>
              </a:rPr>
              <a:t>н</a:t>
            </a:r>
            <a:r>
              <a:rPr sz="1680" dirty="0">
                <a:solidFill>
                  <a:srgbClr val="535353"/>
                </a:solidFill>
                <a:latin typeface="Trebuchet MS"/>
                <a:cs typeface="Trebuchet MS"/>
              </a:rPr>
              <a:t>ия</a:t>
            </a:r>
            <a:r>
              <a:rPr sz="1680" spc="-15" dirty="0">
                <a:solidFill>
                  <a:srgbClr val="535353"/>
                </a:solidFill>
                <a:latin typeface="Trebuchet MS"/>
                <a:cs typeface="Trebuchet MS"/>
              </a:rPr>
              <a:t> </a:t>
            </a:r>
            <a:r>
              <a:rPr sz="1680" dirty="0">
                <a:solidFill>
                  <a:srgbClr val="535353"/>
                </a:solidFill>
                <a:latin typeface="Trebuchet MS"/>
                <a:cs typeface="Trebuchet MS"/>
              </a:rPr>
              <a:t>Z</a:t>
            </a:r>
            <a:endParaRPr sz="1680">
              <a:solidFill>
                <a:prstClr val="black"/>
              </a:solidFill>
              <a:latin typeface="Trebuchet MS"/>
              <a:cs typeface="Trebuchet MS"/>
            </a:endParaRPr>
          </a:p>
          <a:p>
            <a:pPr marL="514848" indent="-330627" defTabSz="1396197">
              <a:buClr>
                <a:srgbClr val="295E7D"/>
              </a:buClr>
              <a:buFont typeface="Trebuchet MS"/>
              <a:buChar char="•"/>
              <a:tabLst>
                <a:tab pos="515817" algn="l"/>
              </a:tabLst>
            </a:pPr>
            <a:r>
              <a:rPr sz="1680" spc="-15" dirty="0">
                <a:solidFill>
                  <a:srgbClr val="535353"/>
                </a:solidFill>
                <a:latin typeface="Trebuchet MS"/>
                <a:cs typeface="Trebuchet MS"/>
              </a:rPr>
              <a:t>Р</a:t>
            </a:r>
            <a:r>
              <a:rPr sz="1680" spc="-8" dirty="0">
                <a:solidFill>
                  <a:srgbClr val="535353"/>
                </a:solidFill>
                <a:latin typeface="Trebuchet MS"/>
                <a:cs typeface="Trebuchet MS"/>
              </a:rPr>
              <a:t>а</a:t>
            </a:r>
            <a:r>
              <a:rPr sz="1680" dirty="0">
                <a:solidFill>
                  <a:srgbClr val="535353"/>
                </a:solidFill>
                <a:latin typeface="Trebuchet MS"/>
                <a:cs typeface="Trebuchet MS"/>
              </a:rPr>
              <a:t>стущ</a:t>
            </a:r>
            <a:r>
              <a:rPr sz="1680" spc="-8" dirty="0">
                <a:solidFill>
                  <a:srgbClr val="535353"/>
                </a:solidFill>
                <a:latin typeface="Trebuchet MS"/>
                <a:cs typeface="Trebuchet MS"/>
              </a:rPr>
              <a:t>а</a:t>
            </a:r>
            <a:r>
              <a:rPr sz="1680" dirty="0">
                <a:solidFill>
                  <a:srgbClr val="535353"/>
                </a:solidFill>
                <a:latin typeface="Trebuchet MS"/>
                <a:cs typeface="Trebuchet MS"/>
              </a:rPr>
              <a:t>я</a:t>
            </a:r>
            <a:r>
              <a:rPr sz="1680" spc="-15" dirty="0">
                <a:solidFill>
                  <a:srgbClr val="535353"/>
                </a:solidFill>
                <a:latin typeface="Trebuchet MS"/>
                <a:cs typeface="Trebuchet MS"/>
              </a:rPr>
              <a:t> вов</a:t>
            </a:r>
            <a:r>
              <a:rPr sz="1680" dirty="0">
                <a:solidFill>
                  <a:srgbClr val="535353"/>
                </a:solidFill>
                <a:latin typeface="Trebuchet MS"/>
                <a:cs typeface="Trebuchet MS"/>
              </a:rPr>
              <a:t>л</a:t>
            </a:r>
            <a:r>
              <a:rPr sz="1680" spc="-8" dirty="0">
                <a:solidFill>
                  <a:srgbClr val="535353"/>
                </a:solidFill>
                <a:latin typeface="Trebuchet MS"/>
                <a:cs typeface="Trebuchet MS"/>
              </a:rPr>
              <a:t>е</a:t>
            </a:r>
            <a:r>
              <a:rPr sz="1680" dirty="0">
                <a:solidFill>
                  <a:srgbClr val="535353"/>
                </a:solidFill>
                <a:latin typeface="Trebuchet MS"/>
                <a:cs typeface="Trebuchet MS"/>
              </a:rPr>
              <a:t>ч</a:t>
            </a:r>
            <a:r>
              <a:rPr sz="1680" spc="-8" dirty="0">
                <a:solidFill>
                  <a:srgbClr val="535353"/>
                </a:solidFill>
                <a:latin typeface="Trebuchet MS"/>
                <a:cs typeface="Trebuchet MS"/>
              </a:rPr>
              <a:t>е</a:t>
            </a:r>
            <a:r>
              <a:rPr sz="1680" spc="-15" dirty="0">
                <a:solidFill>
                  <a:srgbClr val="535353"/>
                </a:solidFill>
                <a:latin typeface="Trebuchet MS"/>
                <a:cs typeface="Trebuchet MS"/>
              </a:rPr>
              <a:t>нно</a:t>
            </a:r>
            <a:r>
              <a:rPr sz="1680" dirty="0">
                <a:solidFill>
                  <a:srgbClr val="535353"/>
                </a:solidFill>
                <a:latin typeface="Trebuchet MS"/>
                <a:cs typeface="Trebuchet MS"/>
              </a:rPr>
              <a:t>сть</a:t>
            </a:r>
            <a:r>
              <a:rPr sz="1680" spc="-8" dirty="0">
                <a:solidFill>
                  <a:srgbClr val="535353"/>
                </a:solidFill>
                <a:latin typeface="Trebuchet MS"/>
                <a:cs typeface="Trebuchet MS"/>
              </a:rPr>
              <a:t> </a:t>
            </a:r>
            <a:r>
              <a:rPr sz="1680" dirty="0">
                <a:solidFill>
                  <a:srgbClr val="535353"/>
                </a:solidFill>
                <a:latin typeface="Trebuchet MS"/>
                <a:cs typeface="Trebuchet MS"/>
              </a:rPr>
              <a:t>в труд ж</a:t>
            </a:r>
            <a:r>
              <a:rPr sz="1680" spc="-8" dirty="0">
                <a:solidFill>
                  <a:srgbClr val="535353"/>
                </a:solidFill>
                <a:latin typeface="Trebuchet MS"/>
                <a:cs typeface="Trebuchet MS"/>
              </a:rPr>
              <a:t>е</a:t>
            </a:r>
            <a:r>
              <a:rPr sz="1680" spc="-15" dirty="0">
                <a:solidFill>
                  <a:srgbClr val="535353"/>
                </a:solidFill>
                <a:latin typeface="Trebuchet MS"/>
                <a:cs typeface="Trebuchet MS"/>
              </a:rPr>
              <a:t>н</a:t>
            </a:r>
            <a:r>
              <a:rPr sz="1680" dirty="0">
                <a:solidFill>
                  <a:srgbClr val="535353"/>
                </a:solidFill>
                <a:latin typeface="Trebuchet MS"/>
                <a:cs typeface="Trebuchet MS"/>
              </a:rPr>
              <a:t>щи</a:t>
            </a:r>
            <a:r>
              <a:rPr sz="1680" spc="-15" dirty="0">
                <a:solidFill>
                  <a:srgbClr val="535353"/>
                </a:solidFill>
                <a:latin typeface="Trebuchet MS"/>
                <a:cs typeface="Trebuchet MS"/>
              </a:rPr>
              <a:t>н</a:t>
            </a:r>
            <a:r>
              <a:rPr sz="1680" dirty="0">
                <a:solidFill>
                  <a:srgbClr val="535353"/>
                </a:solidFill>
                <a:latin typeface="Trebuchet MS"/>
                <a:cs typeface="Trebuchet MS"/>
              </a:rPr>
              <a:t>,</a:t>
            </a:r>
            <a:r>
              <a:rPr sz="1680" spc="-31" dirty="0">
                <a:solidFill>
                  <a:srgbClr val="535353"/>
                </a:solidFill>
                <a:latin typeface="Trebuchet MS"/>
                <a:cs typeface="Trebuchet MS"/>
              </a:rPr>
              <a:t> </a:t>
            </a:r>
            <a:r>
              <a:rPr sz="1680" spc="-15" dirty="0">
                <a:solidFill>
                  <a:srgbClr val="535353"/>
                </a:solidFill>
                <a:latin typeface="Trebuchet MS"/>
                <a:cs typeface="Trebuchet MS"/>
              </a:rPr>
              <a:t>н</a:t>
            </a:r>
            <a:r>
              <a:rPr sz="1680" dirty="0">
                <a:solidFill>
                  <a:srgbClr val="535353"/>
                </a:solidFill>
                <a:latin typeface="Trebuchet MS"/>
                <a:cs typeface="Trebuchet MS"/>
              </a:rPr>
              <a:t>о</a:t>
            </a:r>
            <a:r>
              <a:rPr sz="1680" spc="-8" dirty="0">
                <a:solidFill>
                  <a:srgbClr val="535353"/>
                </a:solidFill>
                <a:latin typeface="Trebuchet MS"/>
                <a:cs typeface="Trebuchet MS"/>
              </a:rPr>
              <a:t> </a:t>
            </a:r>
            <a:r>
              <a:rPr sz="1680" dirty="0">
                <a:solidFill>
                  <a:srgbClr val="535353"/>
                </a:solidFill>
                <a:latin typeface="Trebuchet MS"/>
                <a:cs typeface="Trebuchet MS"/>
              </a:rPr>
              <a:t>в </a:t>
            </a:r>
            <a:r>
              <a:rPr sz="1680" spc="-15" dirty="0">
                <a:solidFill>
                  <a:srgbClr val="535353"/>
                </a:solidFill>
                <a:latin typeface="Trebuchet MS"/>
                <a:cs typeface="Trebuchet MS"/>
              </a:rPr>
              <a:t>о</a:t>
            </a:r>
            <a:r>
              <a:rPr sz="1680" dirty="0">
                <a:solidFill>
                  <a:srgbClr val="535353"/>
                </a:solidFill>
                <a:latin typeface="Trebuchet MS"/>
                <a:cs typeface="Trebuchet MS"/>
              </a:rPr>
              <a:t>с</a:t>
            </a:r>
            <a:r>
              <a:rPr sz="1680" spc="-8" dirty="0">
                <a:solidFill>
                  <a:srgbClr val="535353"/>
                </a:solidFill>
                <a:latin typeface="Trebuchet MS"/>
                <a:cs typeface="Trebuchet MS"/>
              </a:rPr>
              <a:t>н</a:t>
            </a:r>
            <a:r>
              <a:rPr sz="1680" spc="-15" dirty="0">
                <a:solidFill>
                  <a:srgbClr val="535353"/>
                </a:solidFill>
                <a:latin typeface="Trebuchet MS"/>
                <a:cs typeface="Trebuchet MS"/>
              </a:rPr>
              <a:t>овно</a:t>
            </a:r>
            <a:r>
              <a:rPr sz="1680" dirty="0">
                <a:solidFill>
                  <a:srgbClr val="535353"/>
                </a:solidFill>
                <a:latin typeface="Trebuchet MS"/>
                <a:cs typeface="Trebuchet MS"/>
              </a:rPr>
              <a:t>м</a:t>
            </a:r>
            <a:endParaRPr sz="1680">
              <a:solidFill>
                <a:prstClr val="black"/>
              </a:solidFill>
              <a:latin typeface="Trebuchet MS"/>
              <a:cs typeface="Trebuchet MS"/>
            </a:endParaRPr>
          </a:p>
          <a:p>
            <a:pPr marL="514848" defTabSz="1396197"/>
            <a:r>
              <a:rPr sz="1680" dirty="0">
                <a:solidFill>
                  <a:srgbClr val="535353"/>
                </a:solidFill>
                <a:latin typeface="Trebuchet MS"/>
                <a:cs typeface="Trebuchet MS"/>
              </a:rPr>
              <a:t>в</a:t>
            </a:r>
            <a:r>
              <a:rPr sz="1680" spc="-8" dirty="0">
                <a:solidFill>
                  <a:srgbClr val="535353"/>
                </a:solidFill>
                <a:latin typeface="Trebuchet MS"/>
                <a:cs typeface="Trebuchet MS"/>
              </a:rPr>
              <a:t> </a:t>
            </a:r>
            <a:r>
              <a:rPr sz="1680" spc="-15" dirty="0">
                <a:solidFill>
                  <a:srgbClr val="535353"/>
                </a:solidFill>
                <a:latin typeface="Trebuchet MS"/>
                <a:cs typeface="Trebuchet MS"/>
              </a:rPr>
              <a:t>н</a:t>
            </a:r>
            <a:r>
              <a:rPr sz="1680" dirty="0">
                <a:solidFill>
                  <a:srgbClr val="535353"/>
                </a:solidFill>
                <a:latin typeface="Trebuchet MS"/>
                <a:cs typeface="Trebuchet MS"/>
              </a:rPr>
              <a:t>изк</a:t>
            </a:r>
            <a:r>
              <a:rPr sz="1680" spc="-15" dirty="0">
                <a:solidFill>
                  <a:srgbClr val="535353"/>
                </a:solidFill>
                <a:latin typeface="Trebuchet MS"/>
                <a:cs typeface="Trebuchet MS"/>
              </a:rPr>
              <a:t>о</a:t>
            </a:r>
            <a:r>
              <a:rPr sz="1680" spc="-8" dirty="0">
                <a:solidFill>
                  <a:srgbClr val="535353"/>
                </a:solidFill>
                <a:latin typeface="Trebuchet MS"/>
                <a:cs typeface="Trebuchet MS"/>
              </a:rPr>
              <a:t>о</a:t>
            </a:r>
            <a:r>
              <a:rPr sz="1680" dirty="0">
                <a:solidFill>
                  <a:srgbClr val="535353"/>
                </a:solidFill>
                <a:latin typeface="Trebuchet MS"/>
                <a:cs typeface="Trebuchet MS"/>
              </a:rPr>
              <a:t>плачи</a:t>
            </a:r>
            <a:r>
              <a:rPr sz="1680" spc="-15" dirty="0">
                <a:solidFill>
                  <a:srgbClr val="535353"/>
                </a:solidFill>
                <a:latin typeface="Trebuchet MS"/>
                <a:cs typeface="Trebuchet MS"/>
              </a:rPr>
              <a:t>в</a:t>
            </a:r>
            <a:r>
              <a:rPr sz="1680" dirty="0">
                <a:solidFill>
                  <a:srgbClr val="535353"/>
                </a:solidFill>
                <a:latin typeface="Trebuchet MS"/>
                <a:cs typeface="Trebuchet MS"/>
              </a:rPr>
              <a:t>а</a:t>
            </a:r>
            <a:r>
              <a:rPr sz="1680" spc="-15" dirty="0">
                <a:solidFill>
                  <a:srgbClr val="535353"/>
                </a:solidFill>
                <a:latin typeface="Trebuchet MS"/>
                <a:cs typeface="Trebuchet MS"/>
              </a:rPr>
              <a:t>е</a:t>
            </a:r>
            <a:r>
              <a:rPr sz="1680" dirty="0">
                <a:solidFill>
                  <a:srgbClr val="535353"/>
                </a:solidFill>
                <a:latin typeface="Trebuchet MS"/>
                <a:cs typeface="Trebuchet MS"/>
              </a:rPr>
              <a:t>м</a:t>
            </a:r>
            <a:r>
              <a:rPr sz="1680" spc="-15" dirty="0">
                <a:solidFill>
                  <a:srgbClr val="535353"/>
                </a:solidFill>
                <a:latin typeface="Trebuchet MS"/>
                <a:cs typeface="Trebuchet MS"/>
              </a:rPr>
              <a:t>ы</a:t>
            </a:r>
            <a:r>
              <a:rPr sz="1680" dirty="0">
                <a:solidFill>
                  <a:srgbClr val="535353"/>
                </a:solidFill>
                <a:latin typeface="Trebuchet MS"/>
                <a:cs typeface="Trebuchet MS"/>
              </a:rPr>
              <a:t>х</a:t>
            </a:r>
            <a:r>
              <a:rPr sz="1680" spc="-38" dirty="0">
                <a:solidFill>
                  <a:srgbClr val="535353"/>
                </a:solidFill>
                <a:latin typeface="Trebuchet MS"/>
                <a:cs typeface="Trebuchet MS"/>
              </a:rPr>
              <a:t> </a:t>
            </a:r>
            <a:r>
              <a:rPr sz="1680" dirty="0">
                <a:solidFill>
                  <a:srgbClr val="535353"/>
                </a:solidFill>
                <a:latin typeface="Trebuchet MS"/>
                <a:cs typeface="Trebuchet MS"/>
              </a:rPr>
              <a:t>п</a:t>
            </a:r>
            <a:r>
              <a:rPr sz="1680" spc="-15" dirty="0">
                <a:solidFill>
                  <a:srgbClr val="535353"/>
                </a:solidFill>
                <a:latin typeface="Trebuchet MS"/>
                <a:cs typeface="Trebuchet MS"/>
              </a:rPr>
              <a:t>р</a:t>
            </a:r>
            <a:r>
              <a:rPr sz="1680" spc="-8" dirty="0">
                <a:solidFill>
                  <a:srgbClr val="535353"/>
                </a:solidFill>
                <a:latin typeface="Trebuchet MS"/>
                <a:cs typeface="Trebuchet MS"/>
              </a:rPr>
              <a:t>о</a:t>
            </a:r>
            <a:r>
              <a:rPr sz="1680" spc="-15" dirty="0">
                <a:solidFill>
                  <a:srgbClr val="535353"/>
                </a:solidFill>
                <a:latin typeface="Trebuchet MS"/>
                <a:cs typeface="Trebuchet MS"/>
              </a:rPr>
              <a:t>ф</a:t>
            </a:r>
            <a:r>
              <a:rPr sz="1680" spc="-8" dirty="0">
                <a:solidFill>
                  <a:srgbClr val="535353"/>
                </a:solidFill>
                <a:latin typeface="Trebuchet MS"/>
                <a:cs typeface="Trebuchet MS"/>
              </a:rPr>
              <a:t>е</a:t>
            </a:r>
            <a:r>
              <a:rPr sz="1680" dirty="0">
                <a:solidFill>
                  <a:srgbClr val="535353"/>
                </a:solidFill>
                <a:latin typeface="Trebuchet MS"/>
                <a:cs typeface="Trebuchet MS"/>
              </a:rPr>
              <a:t>с</a:t>
            </a:r>
            <a:r>
              <a:rPr sz="1680" spc="8" dirty="0">
                <a:solidFill>
                  <a:srgbClr val="535353"/>
                </a:solidFill>
                <a:latin typeface="Trebuchet MS"/>
                <a:cs typeface="Trebuchet MS"/>
              </a:rPr>
              <a:t>с</a:t>
            </a:r>
            <a:r>
              <a:rPr sz="1680" dirty="0">
                <a:solidFill>
                  <a:srgbClr val="535353"/>
                </a:solidFill>
                <a:latin typeface="Trebuchet MS"/>
                <a:cs typeface="Trebuchet MS"/>
              </a:rPr>
              <a:t>иях</a:t>
            </a:r>
            <a:endParaRPr sz="1680">
              <a:solidFill>
                <a:prstClr val="black"/>
              </a:solidFill>
              <a:latin typeface="Trebuchet MS"/>
              <a:cs typeface="Trebuchet MS"/>
            </a:endParaRPr>
          </a:p>
          <a:p>
            <a:pPr marL="514848" indent="-330627" defTabSz="1396197">
              <a:buClr>
                <a:srgbClr val="295E7D"/>
              </a:buClr>
              <a:buFont typeface="Trebuchet MS"/>
              <a:buChar char="•"/>
              <a:tabLst>
                <a:tab pos="515817" algn="l"/>
              </a:tabLst>
            </a:pPr>
            <a:r>
              <a:rPr sz="1680" spc="-8" dirty="0">
                <a:solidFill>
                  <a:srgbClr val="535353"/>
                </a:solidFill>
                <a:latin typeface="Trebuchet MS"/>
                <a:cs typeface="Trebuchet MS"/>
              </a:rPr>
              <a:t>Ре</a:t>
            </a:r>
            <a:r>
              <a:rPr sz="1680" dirty="0">
                <a:solidFill>
                  <a:srgbClr val="535353"/>
                </a:solidFill>
                <a:latin typeface="Trebuchet MS"/>
                <a:cs typeface="Trebuchet MS"/>
              </a:rPr>
              <a:t>г</a:t>
            </a:r>
            <a:r>
              <a:rPr sz="1680" spc="8" dirty="0">
                <a:solidFill>
                  <a:srgbClr val="535353"/>
                </a:solidFill>
                <a:latin typeface="Trebuchet MS"/>
                <a:cs typeface="Trebuchet MS"/>
              </a:rPr>
              <a:t>и</a:t>
            </a:r>
            <a:r>
              <a:rPr sz="1680" spc="-8" dirty="0">
                <a:solidFill>
                  <a:srgbClr val="535353"/>
                </a:solidFill>
                <a:latin typeface="Trebuchet MS"/>
                <a:cs typeface="Trebuchet MS"/>
              </a:rPr>
              <a:t>о</a:t>
            </a:r>
            <a:r>
              <a:rPr sz="1680" spc="-15" dirty="0">
                <a:solidFill>
                  <a:srgbClr val="535353"/>
                </a:solidFill>
                <a:latin typeface="Trebuchet MS"/>
                <a:cs typeface="Trebuchet MS"/>
              </a:rPr>
              <a:t>н</a:t>
            </a:r>
            <a:r>
              <a:rPr sz="1680" dirty="0">
                <a:solidFill>
                  <a:srgbClr val="535353"/>
                </a:solidFill>
                <a:latin typeface="Trebuchet MS"/>
                <a:cs typeface="Trebuchet MS"/>
              </a:rPr>
              <a:t>аль</a:t>
            </a:r>
            <a:r>
              <a:rPr sz="1680" spc="-15" dirty="0">
                <a:solidFill>
                  <a:srgbClr val="535353"/>
                </a:solidFill>
                <a:latin typeface="Trebuchet MS"/>
                <a:cs typeface="Trebuchet MS"/>
              </a:rPr>
              <a:t>н</a:t>
            </a:r>
            <a:r>
              <a:rPr sz="1680" dirty="0">
                <a:solidFill>
                  <a:srgbClr val="535353"/>
                </a:solidFill>
                <a:latin typeface="Trebuchet MS"/>
                <a:cs typeface="Trebuchet MS"/>
              </a:rPr>
              <a:t>ые</a:t>
            </a:r>
            <a:r>
              <a:rPr sz="1680" spc="-31" dirty="0">
                <a:solidFill>
                  <a:srgbClr val="535353"/>
                </a:solidFill>
                <a:latin typeface="Trebuchet MS"/>
                <a:cs typeface="Trebuchet MS"/>
              </a:rPr>
              <a:t> </a:t>
            </a:r>
            <a:r>
              <a:rPr sz="1680" dirty="0">
                <a:solidFill>
                  <a:srgbClr val="535353"/>
                </a:solidFill>
                <a:latin typeface="Trebuchet MS"/>
                <a:cs typeface="Trebuchet MS"/>
              </a:rPr>
              <a:t>дисбала</a:t>
            </a:r>
            <a:r>
              <a:rPr sz="1680" spc="-15" dirty="0">
                <a:solidFill>
                  <a:srgbClr val="535353"/>
                </a:solidFill>
                <a:latin typeface="Trebuchet MS"/>
                <a:cs typeface="Trebuchet MS"/>
              </a:rPr>
              <a:t>н</a:t>
            </a:r>
            <a:r>
              <a:rPr sz="1680" dirty="0">
                <a:solidFill>
                  <a:srgbClr val="535353"/>
                </a:solidFill>
                <a:latin typeface="Trebuchet MS"/>
                <a:cs typeface="Trebuchet MS"/>
              </a:rPr>
              <a:t>сы</a:t>
            </a:r>
            <a:r>
              <a:rPr sz="1680" spc="-31" dirty="0">
                <a:solidFill>
                  <a:srgbClr val="535353"/>
                </a:solidFill>
                <a:latin typeface="Trebuchet MS"/>
                <a:cs typeface="Trebuchet MS"/>
              </a:rPr>
              <a:t> </a:t>
            </a:r>
            <a:r>
              <a:rPr sz="1680" dirty="0">
                <a:solidFill>
                  <a:srgbClr val="535353"/>
                </a:solidFill>
                <a:latin typeface="Trebuchet MS"/>
                <a:cs typeface="Trebuchet MS"/>
              </a:rPr>
              <a:t>и "</a:t>
            </a:r>
            <a:r>
              <a:rPr sz="1680" spc="-15" dirty="0">
                <a:solidFill>
                  <a:srgbClr val="535353"/>
                </a:solidFill>
                <a:latin typeface="Trebuchet MS"/>
                <a:cs typeface="Trebuchet MS"/>
              </a:rPr>
              <a:t>в</a:t>
            </a:r>
            <a:r>
              <a:rPr sz="1680" spc="-8" dirty="0">
                <a:solidFill>
                  <a:srgbClr val="535353"/>
                </a:solidFill>
                <a:latin typeface="Trebuchet MS"/>
                <a:cs typeface="Trebuchet MS"/>
              </a:rPr>
              <a:t>о</a:t>
            </a:r>
            <a:r>
              <a:rPr sz="1680" dirty="0">
                <a:solidFill>
                  <a:srgbClr val="535353"/>
                </a:solidFill>
                <a:latin typeface="Trebuchet MS"/>
                <a:cs typeface="Trebuchet MS"/>
              </a:rPr>
              <a:t>й</a:t>
            </a:r>
            <a:r>
              <a:rPr sz="1680" spc="-15" dirty="0">
                <a:solidFill>
                  <a:srgbClr val="535353"/>
                </a:solidFill>
                <a:latin typeface="Trebuchet MS"/>
                <a:cs typeface="Trebuchet MS"/>
              </a:rPr>
              <a:t>н</a:t>
            </a:r>
            <a:r>
              <a:rPr sz="1680" dirty="0">
                <a:solidFill>
                  <a:srgbClr val="535353"/>
                </a:solidFill>
                <a:latin typeface="Trebuchet MS"/>
                <a:cs typeface="Trebuchet MS"/>
              </a:rPr>
              <a:t>а</a:t>
            </a:r>
            <a:r>
              <a:rPr sz="1680" spc="-15" dirty="0">
                <a:solidFill>
                  <a:srgbClr val="535353"/>
                </a:solidFill>
                <a:latin typeface="Trebuchet MS"/>
                <a:cs typeface="Trebuchet MS"/>
              </a:rPr>
              <a:t> </a:t>
            </a:r>
            <a:r>
              <a:rPr sz="1680" dirty="0">
                <a:solidFill>
                  <a:srgbClr val="535353"/>
                </a:solidFill>
                <a:latin typeface="Trebuchet MS"/>
                <a:cs typeface="Trebuchet MS"/>
              </a:rPr>
              <a:t>за тала</a:t>
            </a:r>
            <a:r>
              <a:rPr sz="1680" spc="-15" dirty="0">
                <a:solidFill>
                  <a:srgbClr val="535353"/>
                </a:solidFill>
                <a:latin typeface="Trebuchet MS"/>
                <a:cs typeface="Trebuchet MS"/>
              </a:rPr>
              <a:t>н</a:t>
            </a:r>
            <a:r>
              <a:rPr sz="1680" dirty="0">
                <a:solidFill>
                  <a:srgbClr val="535353"/>
                </a:solidFill>
                <a:latin typeface="Trebuchet MS"/>
                <a:cs typeface="Trebuchet MS"/>
              </a:rPr>
              <a:t>ты"</a:t>
            </a:r>
            <a:endParaRPr sz="1680">
              <a:solidFill>
                <a:prstClr val="black"/>
              </a:solidFill>
              <a:latin typeface="Trebuchet MS"/>
              <a:cs typeface="Trebuchet MS"/>
            </a:endParaRPr>
          </a:p>
          <a:p>
            <a:pPr defTabSz="1396197">
              <a:spcBef>
                <a:spcPts val="58"/>
              </a:spcBef>
              <a:buClr>
                <a:srgbClr val="295E7D"/>
              </a:buClr>
              <a:buFont typeface="Trebuchet MS"/>
              <a:buChar char="•"/>
            </a:pPr>
            <a:endParaRPr sz="2061">
              <a:solidFill>
                <a:prstClr val="black"/>
              </a:solidFill>
              <a:latin typeface="Times New Roman"/>
              <a:cs typeface="Times New Roman"/>
            </a:endParaRPr>
          </a:p>
          <a:p>
            <a:pPr marL="514848" marR="537148" indent="-330627" defTabSz="1396197">
              <a:buClr>
                <a:srgbClr val="295E7D"/>
              </a:buClr>
              <a:buFont typeface="Trebuchet MS"/>
              <a:buChar char="•"/>
              <a:tabLst>
                <a:tab pos="515817" algn="l"/>
              </a:tabLst>
            </a:pPr>
            <a:r>
              <a:rPr sz="1680" dirty="0">
                <a:solidFill>
                  <a:srgbClr val="535353"/>
                </a:solidFill>
                <a:latin typeface="Trebuchet MS"/>
                <a:cs typeface="Trebuchet MS"/>
              </a:rPr>
              <a:t>Ин</a:t>
            </a:r>
            <a:r>
              <a:rPr sz="1680" spc="-15" dirty="0">
                <a:solidFill>
                  <a:srgbClr val="535353"/>
                </a:solidFill>
                <a:latin typeface="Trebuchet MS"/>
                <a:cs typeface="Trebuchet MS"/>
              </a:rPr>
              <a:t>к</a:t>
            </a:r>
            <a:r>
              <a:rPr sz="1680" dirty="0">
                <a:solidFill>
                  <a:srgbClr val="535353"/>
                </a:solidFill>
                <a:latin typeface="Trebuchet MS"/>
                <a:cs typeface="Trebuchet MS"/>
              </a:rPr>
              <a:t>люзи</a:t>
            </a:r>
            <a:r>
              <a:rPr sz="1680" spc="-15" dirty="0">
                <a:solidFill>
                  <a:srgbClr val="535353"/>
                </a:solidFill>
                <a:latin typeface="Trebuchet MS"/>
                <a:cs typeface="Trebuchet MS"/>
              </a:rPr>
              <a:t>вн</a:t>
            </a:r>
            <a:r>
              <a:rPr sz="1680" spc="-8" dirty="0">
                <a:solidFill>
                  <a:srgbClr val="535353"/>
                </a:solidFill>
                <a:latin typeface="Trebuchet MS"/>
                <a:cs typeface="Trebuchet MS"/>
              </a:rPr>
              <a:t>о</a:t>
            </a:r>
            <a:r>
              <a:rPr sz="1680" dirty="0">
                <a:solidFill>
                  <a:srgbClr val="535353"/>
                </a:solidFill>
                <a:latin typeface="Trebuchet MS"/>
                <a:cs typeface="Trebuchet MS"/>
              </a:rPr>
              <a:t>с</a:t>
            </a:r>
            <a:r>
              <a:rPr sz="1680" spc="8" dirty="0">
                <a:solidFill>
                  <a:srgbClr val="535353"/>
                </a:solidFill>
                <a:latin typeface="Trebuchet MS"/>
                <a:cs typeface="Trebuchet MS"/>
              </a:rPr>
              <a:t>т</a:t>
            </a:r>
            <a:r>
              <a:rPr sz="1680" dirty="0">
                <a:solidFill>
                  <a:srgbClr val="535353"/>
                </a:solidFill>
                <a:latin typeface="Trebuchet MS"/>
                <a:cs typeface="Trebuchet MS"/>
              </a:rPr>
              <a:t>ь</a:t>
            </a:r>
            <a:r>
              <a:rPr sz="1680" spc="-23" dirty="0">
                <a:solidFill>
                  <a:srgbClr val="535353"/>
                </a:solidFill>
                <a:latin typeface="Trebuchet MS"/>
                <a:cs typeface="Trebuchet MS"/>
              </a:rPr>
              <a:t> </a:t>
            </a:r>
            <a:r>
              <a:rPr sz="1680" dirty="0">
                <a:solidFill>
                  <a:srgbClr val="535353"/>
                </a:solidFill>
                <a:latin typeface="Trebuchet MS"/>
                <a:cs typeface="Trebuchet MS"/>
              </a:rPr>
              <a:t>мож</a:t>
            </a:r>
            <a:r>
              <a:rPr sz="1680" spc="-8" dirty="0">
                <a:solidFill>
                  <a:srgbClr val="535353"/>
                </a:solidFill>
                <a:latin typeface="Trebuchet MS"/>
                <a:cs typeface="Trebuchet MS"/>
              </a:rPr>
              <a:t>е</a:t>
            </a:r>
            <a:r>
              <a:rPr sz="1680" dirty="0">
                <a:solidFill>
                  <a:srgbClr val="535353"/>
                </a:solidFill>
                <a:latin typeface="Trebuchet MS"/>
                <a:cs typeface="Trebuchet MS"/>
              </a:rPr>
              <a:t>т</a:t>
            </a:r>
            <a:r>
              <a:rPr sz="1680" spc="-8" dirty="0">
                <a:solidFill>
                  <a:srgbClr val="535353"/>
                </a:solidFill>
                <a:latin typeface="Trebuchet MS"/>
                <a:cs typeface="Trebuchet MS"/>
              </a:rPr>
              <a:t> </a:t>
            </a:r>
            <a:r>
              <a:rPr sz="1680" dirty="0">
                <a:solidFill>
                  <a:srgbClr val="535353"/>
                </a:solidFill>
                <a:latin typeface="Trebuchet MS"/>
                <a:cs typeface="Trebuchet MS"/>
              </a:rPr>
              <a:t>с</a:t>
            </a:r>
            <a:r>
              <a:rPr sz="1680" spc="8" dirty="0">
                <a:solidFill>
                  <a:srgbClr val="535353"/>
                </a:solidFill>
                <a:latin typeface="Trebuchet MS"/>
                <a:cs typeface="Trebuchet MS"/>
              </a:rPr>
              <a:t>т</a:t>
            </a:r>
            <a:r>
              <a:rPr sz="1680" dirty="0">
                <a:solidFill>
                  <a:srgbClr val="535353"/>
                </a:solidFill>
                <a:latin typeface="Trebuchet MS"/>
                <a:cs typeface="Trebuchet MS"/>
              </a:rPr>
              <a:t>ать</a:t>
            </a:r>
            <a:r>
              <a:rPr sz="1680" spc="-8" dirty="0">
                <a:solidFill>
                  <a:srgbClr val="535353"/>
                </a:solidFill>
                <a:latin typeface="Trebuchet MS"/>
                <a:cs typeface="Trebuchet MS"/>
              </a:rPr>
              <a:t> о</a:t>
            </a:r>
            <a:r>
              <a:rPr sz="1680" dirty="0">
                <a:solidFill>
                  <a:srgbClr val="535353"/>
                </a:solidFill>
                <a:latin typeface="Trebuchet MS"/>
                <a:cs typeface="Trebuchet MS"/>
              </a:rPr>
              <a:t>сн</a:t>
            </a:r>
            <a:r>
              <a:rPr sz="1680" spc="-15" dirty="0">
                <a:solidFill>
                  <a:srgbClr val="535353"/>
                </a:solidFill>
                <a:latin typeface="Trebuchet MS"/>
                <a:cs typeface="Trebuchet MS"/>
              </a:rPr>
              <a:t>овн</a:t>
            </a:r>
            <a:r>
              <a:rPr sz="1680" dirty="0">
                <a:solidFill>
                  <a:srgbClr val="535353"/>
                </a:solidFill>
                <a:latin typeface="Trebuchet MS"/>
                <a:cs typeface="Trebuchet MS"/>
              </a:rPr>
              <a:t>ым</a:t>
            </a:r>
            <a:r>
              <a:rPr sz="1680" spc="-8" dirty="0">
                <a:solidFill>
                  <a:srgbClr val="535353"/>
                </a:solidFill>
                <a:latin typeface="Trebuchet MS"/>
                <a:cs typeface="Trebuchet MS"/>
              </a:rPr>
              <a:t> </a:t>
            </a:r>
            <a:r>
              <a:rPr sz="1680" dirty="0">
                <a:solidFill>
                  <a:srgbClr val="535353"/>
                </a:solidFill>
                <a:latin typeface="Trebuchet MS"/>
                <a:cs typeface="Trebuchet MS"/>
              </a:rPr>
              <a:t>ис</a:t>
            </a:r>
            <a:r>
              <a:rPr sz="1680" spc="8" dirty="0">
                <a:solidFill>
                  <a:srgbClr val="535353"/>
                </a:solidFill>
                <a:latin typeface="Trebuchet MS"/>
                <a:cs typeface="Trebuchet MS"/>
              </a:rPr>
              <a:t>т</a:t>
            </a:r>
            <a:r>
              <a:rPr sz="1680" spc="-8" dirty="0">
                <a:solidFill>
                  <a:srgbClr val="535353"/>
                </a:solidFill>
                <a:latin typeface="Trebuchet MS"/>
                <a:cs typeface="Trebuchet MS"/>
              </a:rPr>
              <a:t>о</a:t>
            </a:r>
            <a:r>
              <a:rPr sz="1680" dirty="0">
                <a:solidFill>
                  <a:srgbClr val="535353"/>
                </a:solidFill>
                <a:latin typeface="Trebuchet MS"/>
                <a:cs typeface="Trebuchet MS"/>
              </a:rPr>
              <a:t>ч</a:t>
            </a:r>
            <a:r>
              <a:rPr sz="1680" spc="-8" dirty="0">
                <a:solidFill>
                  <a:srgbClr val="535353"/>
                </a:solidFill>
                <a:latin typeface="Trebuchet MS"/>
                <a:cs typeface="Trebuchet MS"/>
              </a:rPr>
              <a:t>н</a:t>
            </a:r>
            <a:r>
              <a:rPr sz="1680" dirty="0">
                <a:solidFill>
                  <a:srgbClr val="535353"/>
                </a:solidFill>
                <a:latin typeface="Trebuchet MS"/>
                <a:cs typeface="Trebuchet MS"/>
              </a:rPr>
              <a:t>и</a:t>
            </a:r>
            <a:r>
              <a:rPr sz="1680" spc="-15" dirty="0">
                <a:solidFill>
                  <a:srgbClr val="535353"/>
                </a:solidFill>
                <a:latin typeface="Trebuchet MS"/>
                <a:cs typeface="Trebuchet MS"/>
              </a:rPr>
              <a:t>к</a:t>
            </a:r>
            <a:r>
              <a:rPr sz="1680" spc="-8" dirty="0">
                <a:solidFill>
                  <a:srgbClr val="535353"/>
                </a:solidFill>
                <a:latin typeface="Trebuchet MS"/>
                <a:cs typeface="Trebuchet MS"/>
              </a:rPr>
              <a:t>о</a:t>
            </a:r>
            <a:r>
              <a:rPr sz="1680" dirty="0">
                <a:solidFill>
                  <a:srgbClr val="535353"/>
                </a:solidFill>
                <a:latin typeface="Trebuchet MS"/>
                <a:cs typeface="Trebuchet MS"/>
              </a:rPr>
              <a:t>м </a:t>
            </a:r>
            <a:r>
              <a:rPr sz="1680" spc="-15" dirty="0">
                <a:solidFill>
                  <a:srgbClr val="535353"/>
                </a:solidFill>
                <a:latin typeface="Trebuchet MS"/>
                <a:cs typeface="Trebuchet MS"/>
              </a:rPr>
              <a:t>ф</a:t>
            </a:r>
            <a:r>
              <a:rPr sz="1680" spc="-8" dirty="0">
                <a:solidFill>
                  <a:srgbClr val="535353"/>
                </a:solidFill>
                <a:latin typeface="Trebuchet MS"/>
                <a:cs typeface="Trebuchet MS"/>
              </a:rPr>
              <a:t>о</a:t>
            </a:r>
            <a:r>
              <a:rPr sz="1680" dirty="0">
                <a:solidFill>
                  <a:srgbClr val="535353"/>
                </a:solidFill>
                <a:latin typeface="Trebuchet MS"/>
                <a:cs typeface="Trebuchet MS"/>
              </a:rPr>
              <a:t>рмир</a:t>
            </a:r>
            <a:r>
              <a:rPr sz="1680" spc="-15" dirty="0">
                <a:solidFill>
                  <a:srgbClr val="535353"/>
                </a:solidFill>
                <a:latin typeface="Trebuchet MS"/>
                <a:cs typeface="Trebuchet MS"/>
              </a:rPr>
              <a:t>ов</a:t>
            </a:r>
            <a:r>
              <a:rPr sz="1680" dirty="0">
                <a:solidFill>
                  <a:srgbClr val="535353"/>
                </a:solidFill>
                <a:latin typeface="Trebuchet MS"/>
                <a:cs typeface="Trebuchet MS"/>
              </a:rPr>
              <a:t>а</a:t>
            </a:r>
            <a:r>
              <a:rPr sz="1680" spc="-15" dirty="0">
                <a:solidFill>
                  <a:srgbClr val="535353"/>
                </a:solidFill>
                <a:latin typeface="Trebuchet MS"/>
                <a:cs typeface="Trebuchet MS"/>
              </a:rPr>
              <a:t>н</a:t>
            </a:r>
            <a:r>
              <a:rPr sz="1680" dirty="0">
                <a:solidFill>
                  <a:srgbClr val="535353"/>
                </a:solidFill>
                <a:latin typeface="Trebuchet MS"/>
                <a:cs typeface="Trebuchet MS"/>
              </a:rPr>
              <a:t>ия</a:t>
            </a:r>
            <a:r>
              <a:rPr sz="1680" spc="-53" dirty="0">
                <a:solidFill>
                  <a:srgbClr val="535353"/>
                </a:solidFill>
                <a:latin typeface="Trebuchet MS"/>
                <a:cs typeface="Trebuchet MS"/>
              </a:rPr>
              <a:t> </a:t>
            </a:r>
            <a:r>
              <a:rPr sz="1680" dirty="0">
                <a:solidFill>
                  <a:srgbClr val="535353"/>
                </a:solidFill>
                <a:latin typeface="Trebuchet MS"/>
                <a:cs typeface="Trebuchet MS"/>
              </a:rPr>
              <a:t>р</a:t>
            </a:r>
            <a:r>
              <a:rPr sz="1680" spc="-15" dirty="0">
                <a:solidFill>
                  <a:srgbClr val="535353"/>
                </a:solidFill>
                <a:latin typeface="Trebuchet MS"/>
                <a:cs typeface="Trebuchet MS"/>
              </a:rPr>
              <a:t>а</a:t>
            </a:r>
            <a:r>
              <a:rPr sz="1680" dirty="0">
                <a:solidFill>
                  <a:srgbClr val="535353"/>
                </a:solidFill>
                <a:latin typeface="Trebuchet MS"/>
                <a:cs typeface="Trebuchet MS"/>
              </a:rPr>
              <a:t>б</a:t>
            </a:r>
            <a:r>
              <a:rPr sz="1680" spc="-8" dirty="0">
                <a:solidFill>
                  <a:srgbClr val="535353"/>
                </a:solidFill>
                <a:latin typeface="Trebuchet MS"/>
                <a:cs typeface="Trebuchet MS"/>
              </a:rPr>
              <a:t>о</a:t>
            </a:r>
            <a:r>
              <a:rPr sz="1680" dirty="0">
                <a:solidFill>
                  <a:srgbClr val="535353"/>
                </a:solidFill>
                <a:latin typeface="Trebuchet MS"/>
                <a:cs typeface="Trebuchet MS"/>
              </a:rPr>
              <a:t>ч</a:t>
            </a:r>
            <a:r>
              <a:rPr sz="1680" spc="8" dirty="0">
                <a:solidFill>
                  <a:srgbClr val="535353"/>
                </a:solidFill>
                <a:latin typeface="Trebuchet MS"/>
                <a:cs typeface="Trebuchet MS"/>
              </a:rPr>
              <a:t>и</a:t>
            </a:r>
            <a:r>
              <a:rPr sz="1680" dirty="0">
                <a:solidFill>
                  <a:srgbClr val="535353"/>
                </a:solidFill>
                <a:latin typeface="Trebuchet MS"/>
                <a:cs typeface="Trebuchet MS"/>
              </a:rPr>
              <a:t>х</a:t>
            </a:r>
            <a:r>
              <a:rPr sz="1680" spc="-31" dirty="0">
                <a:solidFill>
                  <a:srgbClr val="535353"/>
                </a:solidFill>
                <a:latin typeface="Trebuchet MS"/>
                <a:cs typeface="Trebuchet MS"/>
              </a:rPr>
              <a:t> </a:t>
            </a:r>
            <a:r>
              <a:rPr sz="1680" dirty="0">
                <a:solidFill>
                  <a:srgbClr val="535353"/>
                </a:solidFill>
                <a:latin typeface="Trebuchet MS"/>
                <a:cs typeface="Trebuchet MS"/>
              </a:rPr>
              <a:t>мест</a:t>
            </a:r>
            <a:endParaRPr sz="1680">
              <a:solidFill>
                <a:prstClr val="black"/>
              </a:solidFill>
              <a:latin typeface="Trebuchet MS"/>
              <a:cs typeface="Trebuchet MS"/>
            </a:endParaRPr>
          </a:p>
          <a:p>
            <a:pPr marL="514848" indent="-330627" defTabSz="1396197">
              <a:buClr>
                <a:srgbClr val="295E7D"/>
              </a:buClr>
              <a:buFont typeface="Trebuchet MS"/>
              <a:buChar char="•"/>
              <a:tabLst>
                <a:tab pos="515817" algn="l"/>
              </a:tabLst>
            </a:pPr>
            <a:r>
              <a:rPr sz="1680" dirty="0">
                <a:solidFill>
                  <a:srgbClr val="535353"/>
                </a:solidFill>
                <a:latin typeface="Trebuchet MS"/>
                <a:cs typeface="Trebuchet MS"/>
              </a:rPr>
              <a:t>Изме</a:t>
            </a:r>
            <a:r>
              <a:rPr sz="1680" spc="-15" dirty="0">
                <a:solidFill>
                  <a:srgbClr val="535353"/>
                </a:solidFill>
                <a:latin typeface="Trebuchet MS"/>
                <a:cs typeface="Trebuchet MS"/>
              </a:rPr>
              <a:t>н</a:t>
            </a:r>
            <a:r>
              <a:rPr sz="1680" spc="-8" dirty="0">
                <a:solidFill>
                  <a:srgbClr val="535353"/>
                </a:solidFill>
                <a:latin typeface="Trebuchet MS"/>
                <a:cs typeface="Trebuchet MS"/>
              </a:rPr>
              <a:t>е</a:t>
            </a:r>
            <a:r>
              <a:rPr sz="1680" spc="-15" dirty="0">
                <a:solidFill>
                  <a:srgbClr val="535353"/>
                </a:solidFill>
                <a:latin typeface="Trebuchet MS"/>
                <a:cs typeface="Trebuchet MS"/>
              </a:rPr>
              <a:t>н</a:t>
            </a:r>
            <a:r>
              <a:rPr sz="1680" dirty="0">
                <a:solidFill>
                  <a:srgbClr val="535353"/>
                </a:solidFill>
                <a:latin typeface="Trebuchet MS"/>
                <a:cs typeface="Trebuchet MS"/>
              </a:rPr>
              <a:t>ие</a:t>
            </a:r>
            <a:r>
              <a:rPr sz="1680" spc="-38" dirty="0">
                <a:solidFill>
                  <a:srgbClr val="535353"/>
                </a:solidFill>
                <a:latin typeface="Trebuchet MS"/>
                <a:cs typeface="Trebuchet MS"/>
              </a:rPr>
              <a:t> </a:t>
            </a:r>
            <a:r>
              <a:rPr sz="1680" dirty="0">
                <a:solidFill>
                  <a:srgbClr val="535353"/>
                </a:solidFill>
                <a:latin typeface="Trebuchet MS"/>
                <a:cs typeface="Trebuchet MS"/>
              </a:rPr>
              <a:t>тр</a:t>
            </a:r>
            <a:r>
              <a:rPr sz="1680" spc="-15" dirty="0">
                <a:solidFill>
                  <a:srgbClr val="535353"/>
                </a:solidFill>
                <a:latin typeface="Trebuchet MS"/>
                <a:cs typeface="Trebuchet MS"/>
              </a:rPr>
              <a:t>е</a:t>
            </a:r>
            <a:r>
              <a:rPr sz="1680" dirty="0">
                <a:solidFill>
                  <a:srgbClr val="535353"/>
                </a:solidFill>
                <a:latin typeface="Trebuchet MS"/>
                <a:cs typeface="Trebuchet MS"/>
              </a:rPr>
              <a:t>б</a:t>
            </a:r>
            <a:r>
              <a:rPr sz="1680" spc="-8" dirty="0">
                <a:solidFill>
                  <a:srgbClr val="535353"/>
                </a:solidFill>
                <a:latin typeface="Trebuchet MS"/>
                <a:cs typeface="Trebuchet MS"/>
              </a:rPr>
              <a:t>о</a:t>
            </a:r>
            <a:r>
              <a:rPr sz="1680" spc="-15" dirty="0">
                <a:solidFill>
                  <a:srgbClr val="535353"/>
                </a:solidFill>
                <a:latin typeface="Trebuchet MS"/>
                <a:cs typeface="Trebuchet MS"/>
              </a:rPr>
              <a:t>в</a:t>
            </a:r>
            <a:r>
              <a:rPr sz="1680" dirty="0">
                <a:solidFill>
                  <a:srgbClr val="535353"/>
                </a:solidFill>
                <a:latin typeface="Trebuchet MS"/>
                <a:cs typeface="Trebuchet MS"/>
              </a:rPr>
              <a:t>а</a:t>
            </a:r>
            <a:r>
              <a:rPr sz="1680" spc="-15" dirty="0">
                <a:solidFill>
                  <a:srgbClr val="535353"/>
                </a:solidFill>
                <a:latin typeface="Trebuchet MS"/>
                <a:cs typeface="Trebuchet MS"/>
              </a:rPr>
              <a:t>н</a:t>
            </a:r>
            <a:r>
              <a:rPr sz="1680" dirty="0">
                <a:solidFill>
                  <a:srgbClr val="535353"/>
                </a:solidFill>
                <a:latin typeface="Trebuchet MS"/>
                <a:cs typeface="Trebuchet MS"/>
              </a:rPr>
              <a:t>ий</a:t>
            </a:r>
            <a:r>
              <a:rPr sz="1680" spc="-46" dirty="0">
                <a:solidFill>
                  <a:srgbClr val="535353"/>
                </a:solidFill>
                <a:latin typeface="Trebuchet MS"/>
                <a:cs typeface="Trebuchet MS"/>
              </a:rPr>
              <a:t> </a:t>
            </a:r>
            <a:r>
              <a:rPr sz="1680" dirty="0">
                <a:solidFill>
                  <a:srgbClr val="535353"/>
                </a:solidFill>
                <a:latin typeface="Trebuchet MS"/>
                <a:cs typeface="Trebuchet MS"/>
              </a:rPr>
              <a:t>к</a:t>
            </a:r>
            <a:r>
              <a:rPr sz="1680" spc="-8" dirty="0">
                <a:solidFill>
                  <a:srgbClr val="535353"/>
                </a:solidFill>
                <a:latin typeface="Trebuchet MS"/>
                <a:cs typeface="Trebuchet MS"/>
              </a:rPr>
              <a:t> </a:t>
            </a:r>
            <a:r>
              <a:rPr sz="1680" dirty="0">
                <a:solidFill>
                  <a:srgbClr val="535353"/>
                </a:solidFill>
                <a:latin typeface="Trebuchet MS"/>
                <a:cs typeface="Trebuchet MS"/>
              </a:rPr>
              <a:t>у</a:t>
            </a:r>
            <a:r>
              <a:rPr sz="1680" spc="8" dirty="0">
                <a:solidFill>
                  <a:srgbClr val="535353"/>
                </a:solidFill>
                <a:latin typeface="Trebuchet MS"/>
                <a:cs typeface="Trebuchet MS"/>
              </a:rPr>
              <a:t>с</a:t>
            </a:r>
            <a:r>
              <a:rPr sz="1680" dirty="0">
                <a:solidFill>
                  <a:srgbClr val="535353"/>
                </a:solidFill>
                <a:latin typeface="Trebuchet MS"/>
                <a:cs typeface="Trebuchet MS"/>
              </a:rPr>
              <a:t>ло</a:t>
            </a:r>
            <a:r>
              <a:rPr sz="1680" spc="-15" dirty="0">
                <a:solidFill>
                  <a:srgbClr val="535353"/>
                </a:solidFill>
                <a:latin typeface="Trebuchet MS"/>
                <a:cs typeface="Trebuchet MS"/>
              </a:rPr>
              <a:t>в</a:t>
            </a:r>
            <a:r>
              <a:rPr sz="1680" dirty="0">
                <a:solidFill>
                  <a:srgbClr val="535353"/>
                </a:solidFill>
                <a:latin typeface="Trebuchet MS"/>
                <a:cs typeface="Trebuchet MS"/>
              </a:rPr>
              <a:t>иям</a:t>
            </a:r>
            <a:r>
              <a:rPr sz="1680" spc="-15" dirty="0">
                <a:solidFill>
                  <a:srgbClr val="535353"/>
                </a:solidFill>
                <a:latin typeface="Trebuchet MS"/>
                <a:cs typeface="Trebuchet MS"/>
              </a:rPr>
              <a:t> </a:t>
            </a:r>
            <a:r>
              <a:rPr sz="1680" dirty="0">
                <a:solidFill>
                  <a:srgbClr val="535353"/>
                </a:solidFill>
                <a:latin typeface="Trebuchet MS"/>
                <a:cs typeface="Trebuchet MS"/>
              </a:rPr>
              <a:t>труда</a:t>
            </a:r>
            <a:endParaRPr sz="1680">
              <a:solidFill>
                <a:prstClr val="black"/>
              </a:solidFill>
              <a:latin typeface="Trebuchet MS"/>
              <a:cs typeface="Trebuchet MS"/>
            </a:endParaRPr>
          </a:p>
          <a:p>
            <a:pPr marL="514848" marR="383954" indent="-330627" defTabSz="1396197">
              <a:buClr>
                <a:srgbClr val="295E7D"/>
              </a:buClr>
              <a:buFont typeface="Trebuchet MS"/>
              <a:buChar char="•"/>
              <a:tabLst>
                <a:tab pos="515817" algn="l"/>
              </a:tabLst>
            </a:pPr>
            <a:r>
              <a:rPr sz="1680" spc="-8" dirty="0">
                <a:solidFill>
                  <a:srgbClr val="535353"/>
                </a:solidFill>
                <a:latin typeface="Trebuchet MS"/>
                <a:cs typeface="Trebuchet MS"/>
              </a:rPr>
              <a:t>Ва</a:t>
            </a:r>
            <a:r>
              <a:rPr sz="1680" dirty="0">
                <a:solidFill>
                  <a:srgbClr val="535353"/>
                </a:solidFill>
                <a:latin typeface="Trebuchet MS"/>
                <a:cs typeface="Trebuchet MS"/>
              </a:rPr>
              <a:t>ж</a:t>
            </a:r>
            <a:r>
              <a:rPr sz="1680" spc="-15" dirty="0">
                <a:solidFill>
                  <a:srgbClr val="535353"/>
                </a:solidFill>
                <a:latin typeface="Trebuchet MS"/>
                <a:cs typeface="Trebuchet MS"/>
              </a:rPr>
              <a:t>но</a:t>
            </a:r>
            <a:r>
              <a:rPr sz="1680" dirty="0">
                <a:solidFill>
                  <a:srgbClr val="535353"/>
                </a:solidFill>
                <a:latin typeface="Trebuchet MS"/>
                <a:cs typeface="Trebuchet MS"/>
              </a:rPr>
              <a:t>сть</a:t>
            </a:r>
            <a:r>
              <a:rPr sz="1680" spc="-8" dirty="0">
                <a:solidFill>
                  <a:srgbClr val="535353"/>
                </a:solidFill>
                <a:latin typeface="Trebuchet MS"/>
                <a:cs typeface="Trebuchet MS"/>
              </a:rPr>
              <a:t> </a:t>
            </a:r>
            <a:r>
              <a:rPr sz="1680" dirty="0">
                <a:solidFill>
                  <a:srgbClr val="535353"/>
                </a:solidFill>
                <a:latin typeface="Trebuchet MS"/>
                <a:cs typeface="Trebuchet MS"/>
              </a:rPr>
              <a:t>гиб</a:t>
            </a:r>
            <a:r>
              <a:rPr sz="1680" spc="-8" dirty="0">
                <a:solidFill>
                  <a:srgbClr val="535353"/>
                </a:solidFill>
                <a:latin typeface="Trebuchet MS"/>
                <a:cs typeface="Trebuchet MS"/>
              </a:rPr>
              <a:t>к</a:t>
            </a:r>
            <a:r>
              <a:rPr sz="1680" dirty="0">
                <a:solidFill>
                  <a:srgbClr val="535353"/>
                </a:solidFill>
                <a:latin typeface="Trebuchet MS"/>
                <a:cs typeface="Trebuchet MS"/>
              </a:rPr>
              <a:t>их</a:t>
            </a:r>
            <a:r>
              <a:rPr sz="1680" spc="-46" dirty="0">
                <a:solidFill>
                  <a:srgbClr val="535353"/>
                </a:solidFill>
                <a:latin typeface="Trebuchet MS"/>
                <a:cs typeface="Trebuchet MS"/>
              </a:rPr>
              <a:t> </a:t>
            </a:r>
            <a:r>
              <a:rPr sz="1680" spc="-15" dirty="0">
                <a:solidFill>
                  <a:srgbClr val="535353"/>
                </a:solidFill>
                <a:latin typeface="Trebuchet MS"/>
                <a:cs typeface="Trebuchet MS"/>
              </a:rPr>
              <a:t>фо</a:t>
            </a:r>
            <a:r>
              <a:rPr sz="1680" spc="-8" dirty="0">
                <a:solidFill>
                  <a:srgbClr val="535353"/>
                </a:solidFill>
                <a:latin typeface="Trebuchet MS"/>
                <a:cs typeface="Trebuchet MS"/>
              </a:rPr>
              <a:t>р</a:t>
            </a:r>
            <a:r>
              <a:rPr sz="1680" dirty="0">
                <a:solidFill>
                  <a:srgbClr val="535353"/>
                </a:solidFill>
                <a:latin typeface="Trebuchet MS"/>
                <a:cs typeface="Trebuchet MS"/>
              </a:rPr>
              <a:t>м</a:t>
            </a:r>
            <a:r>
              <a:rPr sz="1680" spc="-15" dirty="0">
                <a:solidFill>
                  <a:srgbClr val="535353"/>
                </a:solidFill>
                <a:latin typeface="Trebuchet MS"/>
                <a:cs typeface="Trebuchet MS"/>
              </a:rPr>
              <a:t> </a:t>
            </a:r>
            <a:r>
              <a:rPr sz="1680" dirty="0">
                <a:solidFill>
                  <a:srgbClr val="535353"/>
                </a:solidFill>
                <a:latin typeface="Trebuchet MS"/>
                <a:cs typeface="Trebuchet MS"/>
              </a:rPr>
              <a:t>за</a:t>
            </a:r>
            <a:r>
              <a:rPr sz="1680" spc="-15" dirty="0">
                <a:solidFill>
                  <a:srgbClr val="535353"/>
                </a:solidFill>
                <a:latin typeface="Trebuchet MS"/>
                <a:cs typeface="Trebuchet MS"/>
              </a:rPr>
              <a:t>н</a:t>
            </a:r>
            <a:r>
              <a:rPr sz="1680" spc="-8" dirty="0">
                <a:solidFill>
                  <a:srgbClr val="535353"/>
                </a:solidFill>
                <a:latin typeface="Trebuchet MS"/>
                <a:cs typeface="Trebuchet MS"/>
              </a:rPr>
              <a:t>я</a:t>
            </a:r>
            <a:r>
              <a:rPr sz="1680" dirty="0">
                <a:solidFill>
                  <a:srgbClr val="535353"/>
                </a:solidFill>
                <a:latin typeface="Trebuchet MS"/>
                <a:cs typeface="Trebuchet MS"/>
              </a:rPr>
              <a:t>т</a:t>
            </a:r>
            <a:r>
              <a:rPr sz="1680" spc="-8" dirty="0">
                <a:solidFill>
                  <a:srgbClr val="535353"/>
                </a:solidFill>
                <a:latin typeface="Trebuchet MS"/>
                <a:cs typeface="Trebuchet MS"/>
              </a:rPr>
              <a:t>о</a:t>
            </a:r>
            <a:r>
              <a:rPr sz="1680" dirty="0">
                <a:solidFill>
                  <a:srgbClr val="535353"/>
                </a:solidFill>
                <a:latin typeface="Trebuchet MS"/>
                <a:cs typeface="Trebuchet MS"/>
              </a:rPr>
              <a:t>сти</a:t>
            </a:r>
            <a:r>
              <a:rPr sz="1680" spc="-31" dirty="0">
                <a:solidFill>
                  <a:srgbClr val="535353"/>
                </a:solidFill>
                <a:latin typeface="Trebuchet MS"/>
                <a:cs typeface="Trebuchet MS"/>
              </a:rPr>
              <a:t> </a:t>
            </a:r>
            <a:r>
              <a:rPr sz="1680" spc="-8" dirty="0">
                <a:solidFill>
                  <a:srgbClr val="535353"/>
                </a:solidFill>
                <a:latin typeface="Trebuchet MS"/>
                <a:cs typeface="Trebuchet MS"/>
              </a:rPr>
              <a:t>ра</a:t>
            </a:r>
            <a:r>
              <a:rPr sz="1680" dirty="0">
                <a:solidFill>
                  <a:srgbClr val="535353"/>
                </a:solidFill>
                <a:latin typeface="Trebuchet MS"/>
                <a:cs typeface="Trebuchet MS"/>
              </a:rPr>
              <a:t>ст</a:t>
            </a:r>
            <a:r>
              <a:rPr sz="1680" spc="-15" dirty="0">
                <a:solidFill>
                  <a:srgbClr val="535353"/>
                </a:solidFill>
                <a:latin typeface="Trebuchet MS"/>
                <a:cs typeface="Trebuchet MS"/>
              </a:rPr>
              <a:t>е</a:t>
            </a:r>
            <a:r>
              <a:rPr sz="1680" dirty="0">
                <a:solidFill>
                  <a:srgbClr val="535353"/>
                </a:solidFill>
                <a:latin typeface="Trebuchet MS"/>
                <a:cs typeface="Trebuchet MS"/>
              </a:rPr>
              <a:t>т,</a:t>
            </a:r>
            <a:r>
              <a:rPr sz="1680" spc="-8" dirty="0">
                <a:solidFill>
                  <a:srgbClr val="535353"/>
                </a:solidFill>
                <a:latin typeface="Trebuchet MS"/>
                <a:cs typeface="Trebuchet MS"/>
              </a:rPr>
              <a:t> пр</a:t>
            </a:r>
            <a:r>
              <a:rPr sz="1680" dirty="0">
                <a:solidFill>
                  <a:srgbClr val="535353"/>
                </a:solidFill>
                <a:latin typeface="Trebuchet MS"/>
                <a:cs typeface="Trebuchet MS"/>
              </a:rPr>
              <a:t>и</a:t>
            </a:r>
            <a:r>
              <a:rPr sz="1680" spc="8" dirty="0">
                <a:solidFill>
                  <a:srgbClr val="535353"/>
                </a:solidFill>
                <a:latin typeface="Trebuchet MS"/>
                <a:cs typeface="Trebuchet MS"/>
              </a:rPr>
              <a:t> </a:t>
            </a:r>
            <a:r>
              <a:rPr sz="1680" dirty="0">
                <a:solidFill>
                  <a:srgbClr val="535353"/>
                </a:solidFill>
                <a:latin typeface="Trebuchet MS"/>
                <a:cs typeface="Trebuchet MS"/>
              </a:rPr>
              <a:t>эт</a:t>
            </a:r>
            <a:r>
              <a:rPr sz="1680" spc="-15" dirty="0">
                <a:solidFill>
                  <a:srgbClr val="535353"/>
                </a:solidFill>
                <a:latin typeface="Trebuchet MS"/>
                <a:cs typeface="Trebuchet MS"/>
              </a:rPr>
              <a:t>о</a:t>
            </a:r>
            <a:r>
              <a:rPr sz="1680" dirty="0">
                <a:solidFill>
                  <a:srgbClr val="535353"/>
                </a:solidFill>
                <a:latin typeface="Trebuchet MS"/>
                <a:cs typeface="Trebuchet MS"/>
              </a:rPr>
              <a:t>м</a:t>
            </a:r>
            <a:r>
              <a:rPr sz="1680" spc="-15" dirty="0">
                <a:solidFill>
                  <a:srgbClr val="535353"/>
                </a:solidFill>
                <a:latin typeface="Trebuchet MS"/>
                <a:cs typeface="Trebuchet MS"/>
              </a:rPr>
              <a:t> </a:t>
            </a:r>
            <a:r>
              <a:rPr sz="1680" dirty="0">
                <a:solidFill>
                  <a:srgbClr val="535353"/>
                </a:solidFill>
                <a:latin typeface="Trebuchet MS"/>
                <a:cs typeface="Trebuchet MS"/>
              </a:rPr>
              <a:t>у чел</a:t>
            </a:r>
            <a:r>
              <a:rPr sz="1680" spc="-8" dirty="0">
                <a:solidFill>
                  <a:srgbClr val="535353"/>
                </a:solidFill>
                <a:latin typeface="Trebuchet MS"/>
                <a:cs typeface="Trebuchet MS"/>
              </a:rPr>
              <a:t>о</a:t>
            </a:r>
            <a:r>
              <a:rPr sz="1680" spc="-15" dirty="0">
                <a:solidFill>
                  <a:srgbClr val="535353"/>
                </a:solidFill>
                <a:latin typeface="Trebuchet MS"/>
                <a:cs typeface="Trebuchet MS"/>
              </a:rPr>
              <a:t>в</a:t>
            </a:r>
            <a:r>
              <a:rPr sz="1680" spc="-8" dirty="0">
                <a:solidFill>
                  <a:srgbClr val="535353"/>
                </a:solidFill>
                <a:latin typeface="Trebuchet MS"/>
                <a:cs typeface="Trebuchet MS"/>
              </a:rPr>
              <a:t>е</a:t>
            </a:r>
            <a:r>
              <a:rPr sz="1680" spc="-15" dirty="0">
                <a:solidFill>
                  <a:srgbClr val="535353"/>
                </a:solidFill>
                <a:latin typeface="Trebuchet MS"/>
                <a:cs typeface="Trebuchet MS"/>
              </a:rPr>
              <a:t>к</a:t>
            </a:r>
            <a:r>
              <a:rPr sz="1680" dirty="0">
                <a:solidFill>
                  <a:srgbClr val="535353"/>
                </a:solidFill>
                <a:latin typeface="Trebuchet MS"/>
                <a:cs typeface="Trebuchet MS"/>
              </a:rPr>
              <a:t>а мож</a:t>
            </a:r>
            <a:r>
              <a:rPr sz="1680" spc="-8" dirty="0">
                <a:solidFill>
                  <a:srgbClr val="535353"/>
                </a:solidFill>
                <a:latin typeface="Trebuchet MS"/>
                <a:cs typeface="Trebuchet MS"/>
              </a:rPr>
              <a:t>е</a:t>
            </a:r>
            <a:r>
              <a:rPr sz="1680" dirty="0">
                <a:solidFill>
                  <a:srgbClr val="535353"/>
                </a:solidFill>
                <a:latin typeface="Trebuchet MS"/>
                <a:cs typeface="Trebuchet MS"/>
              </a:rPr>
              <a:t>т</a:t>
            </a:r>
            <a:r>
              <a:rPr sz="1680" spc="-8" dirty="0">
                <a:solidFill>
                  <a:srgbClr val="535353"/>
                </a:solidFill>
                <a:latin typeface="Trebuchet MS"/>
                <a:cs typeface="Trebuchet MS"/>
              </a:rPr>
              <a:t> </a:t>
            </a:r>
            <a:r>
              <a:rPr sz="1680" dirty="0">
                <a:solidFill>
                  <a:srgbClr val="535353"/>
                </a:solidFill>
                <a:latin typeface="Trebuchet MS"/>
                <a:cs typeface="Trebuchet MS"/>
              </a:rPr>
              <a:t>быть</a:t>
            </a:r>
            <a:r>
              <a:rPr sz="1680" spc="-15" dirty="0">
                <a:solidFill>
                  <a:srgbClr val="535353"/>
                </a:solidFill>
                <a:latin typeface="Trebuchet MS"/>
                <a:cs typeface="Trebuchet MS"/>
              </a:rPr>
              <a:t> н</a:t>
            </a:r>
            <a:r>
              <a:rPr sz="1680" spc="-8" dirty="0">
                <a:solidFill>
                  <a:srgbClr val="535353"/>
                </a:solidFill>
                <a:latin typeface="Trebuchet MS"/>
                <a:cs typeface="Trebuchet MS"/>
              </a:rPr>
              <a:t>е</a:t>
            </a:r>
            <a:r>
              <a:rPr sz="1680" dirty="0">
                <a:solidFill>
                  <a:srgbClr val="535353"/>
                </a:solidFill>
                <a:latin typeface="Trebuchet MS"/>
                <a:cs typeface="Trebuchet MS"/>
              </a:rPr>
              <a:t>ск</a:t>
            </a:r>
            <a:r>
              <a:rPr sz="1680" spc="-15" dirty="0">
                <a:solidFill>
                  <a:srgbClr val="535353"/>
                </a:solidFill>
                <a:latin typeface="Trebuchet MS"/>
                <a:cs typeface="Trebuchet MS"/>
              </a:rPr>
              <a:t>о</a:t>
            </a:r>
            <a:r>
              <a:rPr sz="1680" dirty="0">
                <a:solidFill>
                  <a:srgbClr val="535353"/>
                </a:solidFill>
                <a:latin typeface="Trebuchet MS"/>
                <a:cs typeface="Trebuchet MS"/>
              </a:rPr>
              <a:t>л</a:t>
            </a:r>
            <a:r>
              <a:rPr sz="1680" spc="8" dirty="0">
                <a:solidFill>
                  <a:srgbClr val="535353"/>
                </a:solidFill>
                <a:latin typeface="Trebuchet MS"/>
                <a:cs typeface="Trebuchet MS"/>
              </a:rPr>
              <a:t>ь</a:t>
            </a:r>
            <a:r>
              <a:rPr sz="1680" spc="-15" dirty="0">
                <a:solidFill>
                  <a:srgbClr val="535353"/>
                </a:solidFill>
                <a:latin typeface="Trebuchet MS"/>
                <a:cs typeface="Trebuchet MS"/>
              </a:rPr>
              <a:t>к</a:t>
            </a:r>
            <a:r>
              <a:rPr sz="1680" dirty="0">
                <a:solidFill>
                  <a:srgbClr val="535353"/>
                </a:solidFill>
                <a:latin typeface="Trebuchet MS"/>
                <a:cs typeface="Trebuchet MS"/>
              </a:rPr>
              <a:t>о</a:t>
            </a:r>
            <a:r>
              <a:rPr sz="1680" spc="-8" dirty="0">
                <a:solidFill>
                  <a:srgbClr val="535353"/>
                </a:solidFill>
                <a:latin typeface="Trebuchet MS"/>
                <a:cs typeface="Trebuchet MS"/>
              </a:rPr>
              <a:t> </a:t>
            </a:r>
            <a:r>
              <a:rPr sz="1680" dirty="0">
                <a:solidFill>
                  <a:srgbClr val="535353"/>
                </a:solidFill>
                <a:latin typeface="Trebuchet MS"/>
                <a:cs typeface="Trebuchet MS"/>
              </a:rPr>
              <a:t>р</a:t>
            </a:r>
            <a:r>
              <a:rPr sz="1680" spc="-15" dirty="0">
                <a:solidFill>
                  <a:srgbClr val="535353"/>
                </a:solidFill>
                <a:latin typeface="Trebuchet MS"/>
                <a:cs typeface="Trebuchet MS"/>
              </a:rPr>
              <a:t>а</a:t>
            </a:r>
            <a:r>
              <a:rPr sz="1680" dirty="0">
                <a:solidFill>
                  <a:srgbClr val="535353"/>
                </a:solidFill>
                <a:latin typeface="Trebuchet MS"/>
                <a:cs typeface="Trebuchet MS"/>
              </a:rPr>
              <a:t>б</a:t>
            </a:r>
            <a:r>
              <a:rPr sz="1680" spc="-8" dirty="0">
                <a:solidFill>
                  <a:srgbClr val="535353"/>
                </a:solidFill>
                <a:latin typeface="Trebuchet MS"/>
                <a:cs typeface="Trebuchet MS"/>
              </a:rPr>
              <a:t>о</a:t>
            </a:r>
            <a:r>
              <a:rPr sz="1680" dirty="0">
                <a:solidFill>
                  <a:srgbClr val="535353"/>
                </a:solidFill>
                <a:latin typeface="Trebuchet MS"/>
                <a:cs typeface="Trebuchet MS"/>
              </a:rPr>
              <a:t>т</a:t>
            </a:r>
            <a:r>
              <a:rPr sz="1680" spc="-31" dirty="0">
                <a:solidFill>
                  <a:srgbClr val="535353"/>
                </a:solidFill>
                <a:latin typeface="Trebuchet MS"/>
                <a:cs typeface="Trebuchet MS"/>
              </a:rPr>
              <a:t> </a:t>
            </a:r>
            <a:r>
              <a:rPr sz="1680" dirty="0">
                <a:solidFill>
                  <a:srgbClr val="535353"/>
                </a:solidFill>
                <a:latin typeface="Trebuchet MS"/>
                <a:cs typeface="Trebuchet MS"/>
              </a:rPr>
              <a:t>с</a:t>
            </a:r>
            <a:r>
              <a:rPr sz="1680" spc="15" dirty="0">
                <a:solidFill>
                  <a:srgbClr val="535353"/>
                </a:solidFill>
                <a:latin typeface="Trebuchet MS"/>
                <a:cs typeface="Trebuchet MS"/>
              </a:rPr>
              <a:t> </a:t>
            </a:r>
            <a:r>
              <a:rPr sz="1680" dirty="0">
                <a:solidFill>
                  <a:srgbClr val="535353"/>
                </a:solidFill>
                <a:latin typeface="Trebuchet MS"/>
                <a:cs typeface="Trebuchet MS"/>
              </a:rPr>
              <a:t>г</a:t>
            </a:r>
            <a:r>
              <a:rPr sz="1680" spc="8" dirty="0">
                <a:solidFill>
                  <a:srgbClr val="535353"/>
                </a:solidFill>
                <a:latin typeface="Trebuchet MS"/>
                <a:cs typeface="Trebuchet MS"/>
              </a:rPr>
              <a:t>и</a:t>
            </a:r>
            <a:r>
              <a:rPr sz="1680" dirty="0">
                <a:solidFill>
                  <a:srgbClr val="535353"/>
                </a:solidFill>
                <a:latin typeface="Trebuchet MS"/>
                <a:cs typeface="Trebuchet MS"/>
              </a:rPr>
              <a:t>б</a:t>
            </a:r>
            <a:r>
              <a:rPr sz="1680" spc="-15" dirty="0">
                <a:solidFill>
                  <a:srgbClr val="535353"/>
                </a:solidFill>
                <a:latin typeface="Trebuchet MS"/>
                <a:cs typeface="Trebuchet MS"/>
              </a:rPr>
              <a:t>к</a:t>
            </a:r>
            <a:r>
              <a:rPr sz="1680" spc="-8" dirty="0">
                <a:solidFill>
                  <a:srgbClr val="535353"/>
                </a:solidFill>
                <a:latin typeface="Trebuchet MS"/>
                <a:cs typeface="Trebuchet MS"/>
              </a:rPr>
              <a:t>о</a:t>
            </a:r>
            <a:r>
              <a:rPr sz="1680" dirty="0">
                <a:solidFill>
                  <a:srgbClr val="535353"/>
                </a:solidFill>
                <a:latin typeface="Trebuchet MS"/>
                <a:cs typeface="Trebuchet MS"/>
              </a:rPr>
              <a:t>й за</a:t>
            </a:r>
            <a:r>
              <a:rPr sz="1680" spc="-8" dirty="0">
                <a:solidFill>
                  <a:srgbClr val="535353"/>
                </a:solidFill>
                <a:latin typeface="Trebuchet MS"/>
                <a:cs typeface="Trebuchet MS"/>
              </a:rPr>
              <a:t>н</a:t>
            </a:r>
            <a:r>
              <a:rPr sz="1680" dirty="0">
                <a:solidFill>
                  <a:srgbClr val="535353"/>
                </a:solidFill>
                <a:latin typeface="Trebuchet MS"/>
                <a:cs typeface="Trebuchet MS"/>
              </a:rPr>
              <a:t>ят</a:t>
            </a:r>
            <a:r>
              <a:rPr sz="1680" spc="-8" dirty="0">
                <a:solidFill>
                  <a:srgbClr val="535353"/>
                </a:solidFill>
                <a:latin typeface="Trebuchet MS"/>
                <a:cs typeface="Trebuchet MS"/>
              </a:rPr>
              <a:t>о</a:t>
            </a:r>
            <a:r>
              <a:rPr sz="1680" dirty="0">
                <a:solidFill>
                  <a:srgbClr val="535353"/>
                </a:solidFill>
                <a:latin typeface="Trebuchet MS"/>
                <a:cs typeface="Trebuchet MS"/>
              </a:rPr>
              <a:t>с</a:t>
            </a:r>
            <a:r>
              <a:rPr sz="1680" spc="8" dirty="0">
                <a:solidFill>
                  <a:srgbClr val="535353"/>
                </a:solidFill>
                <a:latin typeface="Trebuchet MS"/>
                <a:cs typeface="Trebuchet MS"/>
              </a:rPr>
              <a:t>т</a:t>
            </a:r>
            <a:r>
              <a:rPr sz="1680" dirty="0">
                <a:solidFill>
                  <a:srgbClr val="535353"/>
                </a:solidFill>
                <a:latin typeface="Trebuchet MS"/>
                <a:cs typeface="Trebuchet MS"/>
              </a:rPr>
              <a:t>ью</a:t>
            </a:r>
            <a:endParaRPr sz="1680">
              <a:solidFill>
                <a:prstClr val="black"/>
              </a:solidFill>
              <a:latin typeface="Trebuchet MS"/>
              <a:cs typeface="Trebuchet MS"/>
            </a:endParaRPr>
          </a:p>
        </p:txBody>
      </p:sp>
      <p:sp>
        <p:nvSpPr>
          <p:cNvPr id="19" name="object 19"/>
          <p:cNvSpPr txBox="1">
            <a:spLocks noGrp="1"/>
          </p:cNvSpPr>
          <p:nvPr>
            <p:ph type="title"/>
          </p:nvPr>
        </p:nvSpPr>
        <p:spPr>
          <a:xfrm>
            <a:off x="704850" y="678104"/>
            <a:ext cx="13563599" cy="923330"/>
          </a:xfrm>
          <a:prstGeom prst="rect">
            <a:avLst/>
          </a:prstGeom>
        </p:spPr>
        <p:txBody>
          <a:bodyPr vert="horz" wrap="square" lIns="0" tIns="0" rIns="0" bIns="0" rtlCol="0">
            <a:spAutoFit/>
          </a:bodyPr>
          <a:lstStyle/>
          <a:p>
            <a:pPr marL="19392" marR="7757">
              <a:lnSpc>
                <a:spcPts val="3634"/>
              </a:lnSpc>
            </a:pPr>
            <a:r>
              <a:rPr spc="-23" dirty="0"/>
              <a:t>На</a:t>
            </a:r>
            <a:r>
              <a:rPr spc="-8" dirty="0"/>
              <a:t> </a:t>
            </a:r>
            <a:r>
              <a:rPr spc="-23" dirty="0"/>
              <a:t>рын</a:t>
            </a:r>
            <a:r>
              <a:rPr spc="-38" dirty="0"/>
              <a:t>к</a:t>
            </a:r>
            <a:r>
              <a:rPr spc="-23" dirty="0"/>
              <a:t>ах</a:t>
            </a:r>
            <a:r>
              <a:rPr spc="31" dirty="0"/>
              <a:t> </a:t>
            </a:r>
            <a:r>
              <a:rPr spc="-23" dirty="0"/>
              <a:t>труда</a:t>
            </a:r>
            <a:r>
              <a:rPr spc="23" dirty="0"/>
              <a:t> </a:t>
            </a:r>
            <a:r>
              <a:rPr spc="-31" dirty="0"/>
              <a:t>—</a:t>
            </a:r>
            <a:r>
              <a:rPr spc="-8" dirty="0"/>
              <a:t> </a:t>
            </a:r>
            <a:r>
              <a:rPr spc="-23" dirty="0"/>
              <a:t>рад</a:t>
            </a:r>
            <a:r>
              <a:rPr spc="-15" dirty="0"/>
              <a:t>и</a:t>
            </a:r>
            <a:r>
              <a:rPr spc="-23" dirty="0"/>
              <a:t>кальн</a:t>
            </a:r>
            <a:r>
              <a:rPr spc="-38" dirty="0"/>
              <a:t>ы</a:t>
            </a:r>
            <a:r>
              <a:rPr spc="-23" dirty="0"/>
              <a:t>е</a:t>
            </a:r>
            <a:r>
              <a:rPr spc="23" dirty="0"/>
              <a:t> </a:t>
            </a:r>
            <a:r>
              <a:rPr spc="-23" dirty="0"/>
              <a:t>перемен</a:t>
            </a:r>
            <a:r>
              <a:rPr spc="-38" dirty="0"/>
              <a:t>ы</a:t>
            </a:r>
            <a:r>
              <a:rPr spc="-15" dirty="0"/>
              <a:t>:</a:t>
            </a:r>
            <a:r>
              <a:rPr spc="23" dirty="0"/>
              <a:t> </a:t>
            </a:r>
            <a:r>
              <a:rPr spc="-23" dirty="0"/>
              <a:t>шесть</a:t>
            </a:r>
            <a:r>
              <a:rPr spc="8" dirty="0"/>
              <a:t> </a:t>
            </a:r>
            <a:r>
              <a:rPr spc="-23" dirty="0"/>
              <a:t>миров</a:t>
            </a:r>
            <a:r>
              <a:rPr spc="-38" dirty="0"/>
              <a:t>ы</a:t>
            </a:r>
            <a:r>
              <a:rPr spc="-23" dirty="0"/>
              <a:t>х мегатрендов</a:t>
            </a:r>
            <a:r>
              <a:rPr spc="38" dirty="0"/>
              <a:t> </a:t>
            </a:r>
            <a:r>
              <a:rPr spc="-23" dirty="0"/>
              <a:t>усилят</a:t>
            </a:r>
            <a:r>
              <a:rPr dirty="0"/>
              <a:t> </a:t>
            </a:r>
            <a:r>
              <a:rPr spc="-23" dirty="0"/>
              <a:t>дис</a:t>
            </a:r>
            <a:r>
              <a:rPr spc="-15" dirty="0"/>
              <a:t>б</a:t>
            </a:r>
            <a:r>
              <a:rPr spc="-23" dirty="0"/>
              <a:t>аланс спроса</a:t>
            </a:r>
            <a:r>
              <a:rPr spc="8" dirty="0"/>
              <a:t> </a:t>
            </a:r>
            <a:r>
              <a:rPr spc="-23" dirty="0"/>
              <a:t>и</a:t>
            </a:r>
            <a:r>
              <a:rPr spc="15" dirty="0"/>
              <a:t> </a:t>
            </a:r>
            <a:r>
              <a:rPr spc="-23" dirty="0"/>
              <a:t>предложения</a:t>
            </a:r>
          </a:p>
        </p:txBody>
      </p:sp>
      <p:sp>
        <p:nvSpPr>
          <p:cNvPr id="20" name="object 20"/>
          <p:cNvSpPr txBox="1"/>
          <p:nvPr/>
        </p:nvSpPr>
        <p:spPr>
          <a:xfrm>
            <a:off x="942602" y="3282747"/>
            <a:ext cx="2398781" cy="329001"/>
          </a:xfrm>
          <a:prstGeom prst="rect">
            <a:avLst/>
          </a:prstGeom>
        </p:spPr>
        <p:txBody>
          <a:bodyPr vert="horz" wrap="square" lIns="0" tIns="0" rIns="0" bIns="0" rtlCol="0">
            <a:spAutoFit/>
          </a:bodyPr>
          <a:lstStyle/>
          <a:p>
            <a:pPr marL="19392" defTabSz="1396197"/>
            <a:r>
              <a:rPr sz="2138" dirty="0">
                <a:solidFill>
                  <a:srgbClr val="295E7D"/>
                </a:solidFill>
                <a:latin typeface="Trebuchet MS"/>
                <a:cs typeface="Trebuchet MS"/>
              </a:rPr>
              <a:t>Ф</a:t>
            </a:r>
            <a:r>
              <a:rPr sz="2138" spc="-8" dirty="0">
                <a:solidFill>
                  <a:srgbClr val="295E7D"/>
                </a:solidFill>
                <a:latin typeface="Trebuchet MS"/>
                <a:cs typeface="Trebuchet MS"/>
              </a:rPr>
              <a:t>ак</a:t>
            </a:r>
            <a:r>
              <a:rPr sz="2138" dirty="0">
                <a:solidFill>
                  <a:srgbClr val="295E7D"/>
                </a:solidFill>
                <a:latin typeface="Trebuchet MS"/>
                <a:cs typeface="Trebuchet MS"/>
              </a:rPr>
              <a:t>тор изме</a:t>
            </a:r>
            <a:r>
              <a:rPr sz="2138" spc="-15" dirty="0">
                <a:solidFill>
                  <a:srgbClr val="295E7D"/>
                </a:solidFill>
                <a:latin typeface="Trebuchet MS"/>
                <a:cs typeface="Trebuchet MS"/>
              </a:rPr>
              <a:t>н</a:t>
            </a:r>
            <a:r>
              <a:rPr sz="2138" dirty="0">
                <a:solidFill>
                  <a:srgbClr val="295E7D"/>
                </a:solidFill>
                <a:latin typeface="Trebuchet MS"/>
                <a:cs typeface="Trebuchet MS"/>
              </a:rPr>
              <a:t>е</a:t>
            </a:r>
            <a:r>
              <a:rPr sz="2138" spc="-8" dirty="0">
                <a:solidFill>
                  <a:srgbClr val="295E7D"/>
                </a:solidFill>
                <a:latin typeface="Trebuchet MS"/>
                <a:cs typeface="Trebuchet MS"/>
              </a:rPr>
              <a:t>н</a:t>
            </a:r>
            <a:r>
              <a:rPr sz="2138" dirty="0">
                <a:solidFill>
                  <a:srgbClr val="295E7D"/>
                </a:solidFill>
                <a:latin typeface="Trebuchet MS"/>
                <a:cs typeface="Trebuchet MS"/>
              </a:rPr>
              <a:t>ий</a:t>
            </a:r>
            <a:endParaRPr sz="2138">
              <a:solidFill>
                <a:prstClr val="black"/>
              </a:solidFill>
              <a:latin typeface="Trebuchet MS"/>
              <a:cs typeface="Trebuchet MS"/>
            </a:endParaRPr>
          </a:p>
        </p:txBody>
      </p:sp>
      <p:sp>
        <p:nvSpPr>
          <p:cNvPr id="21" name="object 21"/>
          <p:cNvSpPr txBox="1"/>
          <p:nvPr/>
        </p:nvSpPr>
        <p:spPr>
          <a:xfrm>
            <a:off x="4459171" y="3285073"/>
            <a:ext cx="2551977" cy="1839671"/>
          </a:xfrm>
          <a:prstGeom prst="rect">
            <a:avLst/>
          </a:prstGeom>
        </p:spPr>
        <p:txBody>
          <a:bodyPr vert="horz" wrap="square" lIns="0" tIns="0" rIns="0" bIns="0" rtlCol="0">
            <a:spAutoFit/>
          </a:bodyPr>
          <a:lstStyle/>
          <a:p>
            <a:pPr marL="19392" defTabSz="1396197"/>
            <a:r>
              <a:rPr sz="2138" dirty="0">
                <a:solidFill>
                  <a:srgbClr val="295E7D"/>
                </a:solidFill>
                <a:latin typeface="Trebuchet MS"/>
                <a:cs typeface="Trebuchet MS"/>
              </a:rPr>
              <a:t>Мегатре</a:t>
            </a:r>
            <a:r>
              <a:rPr sz="2138" spc="-15" dirty="0">
                <a:solidFill>
                  <a:srgbClr val="295E7D"/>
                </a:solidFill>
                <a:latin typeface="Trebuchet MS"/>
                <a:cs typeface="Trebuchet MS"/>
              </a:rPr>
              <a:t>н</a:t>
            </a:r>
            <a:r>
              <a:rPr sz="2138" dirty="0">
                <a:solidFill>
                  <a:srgbClr val="295E7D"/>
                </a:solidFill>
                <a:latin typeface="Trebuchet MS"/>
                <a:cs typeface="Trebuchet MS"/>
              </a:rPr>
              <a:t>ды</a:t>
            </a:r>
            <a:endParaRPr sz="2138">
              <a:solidFill>
                <a:prstClr val="black"/>
              </a:solidFill>
              <a:latin typeface="Trebuchet MS"/>
              <a:cs typeface="Trebuchet MS"/>
            </a:endParaRPr>
          </a:p>
          <a:p>
            <a:pPr marL="19392" defTabSz="1396197">
              <a:spcBef>
                <a:spcPts val="870"/>
              </a:spcBef>
            </a:pPr>
            <a:r>
              <a:rPr sz="1680" dirty="0">
                <a:solidFill>
                  <a:srgbClr val="535353"/>
                </a:solidFill>
                <a:latin typeface="Trebuchet MS"/>
                <a:cs typeface="Trebuchet MS"/>
              </a:rPr>
              <a:t>А</a:t>
            </a:r>
            <a:r>
              <a:rPr sz="1680" spc="-15" dirty="0">
                <a:solidFill>
                  <a:srgbClr val="535353"/>
                </a:solidFill>
                <a:latin typeface="Trebuchet MS"/>
                <a:cs typeface="Trebuchet MS"/>
              </a:rPr>
              <a:t>в</a:t>
            </a:r>
            <a:r>
              <a:rPr sz="1680" dirty="0">
                <a:solidFill>
                  <a:srgbClr val="535353"/>
                </a:solidFill>
                <a:latin typeface="Trebuchet MS"/>
                <a:cs typeface="Trebuchet MS"/>
              </a:rPr>
              <a:t>т</a:t>
            </a:r>
            <a:r>
              <a:rPr sz="1680" spc="-8" dirty="0">
                <a:solidFill>
                  <a:srgbClr val="535353"/>
                </a:solidFill>
                <a:latin typeface="Trebuchet MS"/>
                <a:cs typeface="Trebuchet MS"/>
              </a:rPr>
              <a:t>о</a:t>
            </a:r>
            <a:r>
              <a:rPr sz="1680" dirty="0">
                <a:solidFill>
                  <a:srgbClr val="535353"/>
                </a:solidFill>
                <a:latin typeface="Trebuchet MS"/>
                <a:cs typeface="Trebuchet MS"/>
              </a:rPr>
              <a:t>мати</a:t>
            </a:r>
            <a:r>
              <a:rPr sz="1680" spc="-15" dirty="0">
                <a:solidFill>
                  <a:srgbClr val="535353"/>
                </a:solidFill>
                <a:latin typeface="Trebuchet MS"/>
                <a:cs typeface="Trebuchet MS"/>
              </a:rPr>
              <a:t>з</a:t>
            </a:r>
            <a:r>
              <a:rPr sz="1680" dirty="0">
                <a:solidFill>
                  <a:srgbClr val="535353"/>
                </a:solidFill>
                <a:latin typeface="Trebuchet MS"/>
                <a:cs typeface="Trebuchet MS"/>
              </a:rPr>
              <a:t>а</a:t>
            </a:r>
            <a:r>
              <a:rPr sz="1680" spc="-23" dirty="0">
                <a:solidFill>
                  <a:srgbClr val="535353"/>
                </a:solidFill>
                <a:latin typeface="Trebuchet MS"/>
                <a:cs typeface="Trebuchet MS"/>
              </a:rPr>
              <a:t>ц</a:t>
            </a:r>
            <a:r>
              <a:rPr sz="1680" spc="-15" dirty="0">
                <a:solidFill>
                  <a:srgbClr val="535353"/>
                </a:solidFill>
                <a:latin typeface="Trebuchet MS"/>
                <a:cs typeface="Trebuchet MS"/>
              </a:rPr>
              <a:t>и</a:t>
            </a:r>
            <a:r>
              <a:rPr sz="1680" dirty="0">
                <a:solidFill>
                  <a:srgbClr val="535353"/>
                </a:solidFill>
                <a:latin typeface="Trebuchet MS"/>
                <a:cs typeface="Trebuchet MS"/>
              </a:rPr>
              <a:t>я</a:t>
            </a:r>
            <a:endParaRPr sz="1680">
              <a:solidFill>
                <a:prstClr val="black"/>
              </a:solidFill>
              <a:latin typeface="Trebuchet MS"/>
              <a:cs typeface="Trebuchet MS"/>
            </a:endParaRPr>
          </a:p>
          <a:p>
            <a:pPr marL="19392" marR="639924" defTabSz="1396197"/>
            <a:r>
              <a:rPr sz="1680" dirty="0">
                <a:solidFill>
                  <a:srgbClr val="535353"/>
                </a:solidFill>
                <a:latin typeface="Trebuchet MS"/>
                <a:cs typeface="Trebuchet MS"/>
              </a:rPr>
              <a:t>и</a:t>
            </a:r>
            <a:r>
              <a:rPr sz="1680" spc="-8" dirty="0">
                <a:solidFill>
                  <a:srgbClr val="535353"/>
                </a:solidFill>
                <a:latin typeface="Trebuchet MS"/>
                <a:cs typeface="Trebuchet MS"/>
              </a:rPr>
              <a:t> </a:t>
            </a:r>
            <a:r>
              <a:rPr sz="1680" dirty="0">
                <a:solidFill>
                  <a:srgbClr val="535353"/>
                </a:solidFill>
                <a:latin typeface="Trebuchet MS"/>
                <a:cs typeface="Trebuchet MS"/>
              </a:rPr>
              <a:t>т</a:t>
            </a:r>
            <a:r>
              <a:rPr sz="1680" spc="-8" dirty="0">
                <a:solidFill>
                  <a:srgbClr val="535353"/>
                </a:solidFill>
                <a:latin typeface="Trebuchet MS"/>
                <a:cs typeface="Trebuchet MS"/>
              </a:rPr>
              <a:t>е</a:t>
            </a:r>
            <a:r>
              <a:rPr sz="1680" dirty="0">
                <a:solidFill>
                  <a:srgbClr val="535353"/>
                </a:solidFill>
                <a:latin typeface="Trebuchet MS"/>
                <a:cs typeface="Trebuchet MS"/>
              </a:rPr>
              <a:t>хн</a:t>
            </a:r>
            <a:r>
              <a:rPr sz="1680" spc="-15" dirty="0">
                <a:solidFill>
                  <a:srgbClr val="535353"/>
                </a:solidFill>
                <a:latin typeface="Trebuchet MS"/>
                <a:cs typeface="Trebuchet MS"/>
              </a:rPr>
              <a:t>о</a:t>
            </a:r>
            <a:r>
              <a:rPr sz="1680" dirty="0">
                <a:solidFill>
                  <a:srgbClr val="535353"/>
                </a:solidFill>
                <a:latin typeface="Trebuchet MS"/>
                <a:cs typeface="Trebuchet MS"/>
              </a:rPr>
              <a:t>логичес</a:t>
            </a:r>
            <a:r>
              <a:rPr sz="1680" spc="-8" dirty="0">
                <a:solidFill>
                  <a:srgbClr val="535353"/>
                </a:solidFill>
                <a:latin typeface="Trebuchet MS"/>
                <a:cs typeface="Trebuchet MS"/>
              </a:rPr>
              <a:t>к</a:t>
            </a:r>
            <a:r>
              <a:rPr sz="1680" dirty="0">
                <a:solidFill>
                  <a:srgbClr val="535353"/>
                </a:solidFill>
                <a:latin typeface="Trebuchet MS"/>
                <a:cs typeface="Trebuchet MS"/>
              </a:rPr>
              <a:t>ие и</a:t>
            </a:r>
            <a:r>
              <a:rPr sz="1680" spc="-15" dirty="0">
                <a:solidFill>
                  <a:srgbClr val="535353"/>
                </a:solidFill>
                <a:latin typeface="Trebuchet MS"/>
                <a:cs typeface="Trebuchet MS"/>
              </a:rPr>
              <a:t>нн</a:t>
            </a:r>
            <a:r>
              <a:rPr sz="1680" spc="-8" dirty="0">
                <a:solidFill>
                  <a:srgbClr val="535353"/>
                </a:solidFill>
                <a:latin typeface="Trebuchet MS"/>
                <a:cs typeface="Trebuchet MS"/>
              </a:rPr>
              <a:t>о</a:t>
            </a:r>
            <a:r>
              <a:rPr sz="1680" spc="-15" dirty="0">
                <a:solidFill>
                  <a:srgbClr val="535353"/>
                </a:solidFill>
                <a:latin typeface="Trebuchet MS"/>
                <a:cs typeface="Trebuchet MS"/>
              </a:rPr>
              <a:t>в</a:t>
            </a:r>
            <a:r>
              <a:rPr sz="1680" dirty="0">
                <a:solidFill>
                  <a:srgbClr val="535353"/>
                </a:solidFill>
                <a:latin typeface="Trebuchet MS"/>
                <a:cs typeface="Trebuchet MS"/>
              </a:rPr>
              <a:t>ации</a:t>
            </a:r>
            <a:endParaRPr sz="1680">
              <a:solidFill>
                <a:prstClr val="black"/>
              </a:solidFill>
              <a:latin typeface="Trebuchet MS"/>
              <a:cs typeface="Trebuchet MS"/>
            </a:endParaRPr>
          </a:p>
          <a:p>
            <a:pPr marL="19392" defTabSz="1396197">
              <a:spcBef>
                <a:spcPts val="825"/>
              </a:spcBef>
            </a:pPr>
            <a:r>
              <a:rPr sz="1680" spc="-8" dirty="0">
                <a:solidFill>
                  <a:srgbClr val="535353"/>
                </a:solidFill>
                <a:latin typeface="Trebuchet MS"/>
                <a:cs typeface="Trebuchet MS"/>
              </a:rPr>
              <a:t>Бо</a:t>
            </a:r>
            <a:r>
              <a:rPr sz="1680" dirty="0">
                <a:solidFill>
                  <a:srgbClr val="535353"/>
                </a:solidFill>
                <a:latin typeface="Trebuchet MS"/>
                <a:cs typeface="Trebuchet MS"/>
              </a:rPr>
              <a:t>л</a:t>
            </a:r>
            <a:r>
              <a:rPr sz="1680" spc="8" dirty="0">
                <a:solidFill>
                  <a:srgbClr val="535353"/>
                </a:solidFill>
                <a:latin typeface="Trebuchet MS"/>
                <a:cs typeface="Trebuchet MS"/>
              </a:rPr>
              <a:t>ь</a:t>
            </a:r>
            <a:r>
              <a:rPr sz="1680" dirty="0">
                <a:solidFill>
                  <a:srgbClr val="535353"/>
                </a:solidFill>
                <a:latin typeface="Trebuchet MS"/>
                <a:cs typeface="Trebuchet MS"/>
              </a:rPr>
              <a:t>ш</a:t>
            </a:r>
            <a:r>
              <a:rPr sz="1680" spc="8" dirty="0">
                <a:solidFill>
                  <a:srgbClr val="535353"/>
                </a:solidFill>
                <a:latin typeface="Trebuchet MS"/>
                <a:cs typeface="Trebuchet MS"/>
              </a:rPr>
              <a:t>и</a:t>
            </a:r>
            <a:r>
              <a:rPr sz="1680" dirty="0">
                <a:solidFill>
                  <a:srgbClr val="535353"/>
                </a:solidFill>
                <a:latin typeface="Trebuchet MS"/>
                <a:cs typeface="Trebuchet MS"/>
              </a:rPr>
              <a:t>е</a:t>
            </a:r>
            <a:r>
              <a:rPr sz="1680" spc="-15" dirty="0">
                <a:solidFill>
                  <a:srgbClr val="535353"/>
                </a:solidFill>
                <a:latin typeface="Trebuchet MS"/>
                <a:cs typeface="Trebuchet MS"/>
              </a:rPr>
              <a:t> </a:t>
            </a:r>
            <a:r>
              <a:rPr sz="1680" dirty="0">
                <a:solidFill>
                  <a:srgbClr val="535353"/>
                </a:solidFill>
                <a:latin typeface="Trebuchet MS"/>
                <a:cs typeface="Trebuchet MS"/>
              </a:rPr>
              <a:t>д</a:t>
            </a:r>
            <a:r>
              <a:rPr sz="1680" spc="-8" dirty="0">
                <a:solidFill>
                  <a:srgbClr val="535353"/>
                </a:solidFill>
                <a:latin typeface="Trebuchet MS"/>
                <a:cs typeface="Trebuchet MS"/>
              </a:rPr>
              <a:t>а</a:t>
            </a:r>
            <a:r>
              <a:rPr sz="1680" spc="-15" dirty="0">
                <a:solidFill>
                  <a:srgbClr val="535353"/>
                </a:solidFill>
                <a:latin typeface="Trebuchet MS"/>
                <a:cs typeface="Trebuchet MS"/>
              </a:rPr>
              <a:t>нн</a:t>
            </a:r>
            <a:r>
              <a:rPr sz="1680" dirty="0">
                <a:solidFill>
                  <a:srgbClr val="535353"/>
                </a:solidFill>
                <a:latin typeface="Trebuchet MS"/>
                <a:cs typeface="Trebuchet MS"/>
              </a:rPr>
              <a:t>ые</a:t>
            </a:r>
            <a:endParaRPr sz="1680">
              <a:solidFill>
                <a:prstClr val="black"/>
              </a:solidFill>
              <a:latin typeface="Trebuchet MS"/>
              <a:cs typeface="Trebuchet MS"/>
            </a:endParaRPr>
          </a:p>
          <a:p>
            <a:pPr marL="19392" defTabSz="1396197"/>
            <a:r>
              <a:rPr sz="1680" dirty="0">
                <a:solidFill>
                  <a:srgbClr val="535353"/>
                </a:solidFill>
                <a:latin typeface="Trebuchet MS"/>
                <a:cs typeface="Trebuchet MS"/>
              </a:rPr>
              <a:t>и</a:t>
            </a:r>
            <a:r>
              <a:rPr sz="1680" spc="-8" dirty="0">
                <a:solidFill>
                  <a:srgbClr val="535353"/>
                </a:solidFill>
                <a:latin typeface="Trebuchet MS"/>
                <a:cs typeface="Trebuchet MS"/>
              </a:rPr>
              <a:t> </a:t>
            </a:r>
            <a:r>
              <a:rPr sz="1680" dirty="0">
                <a:solidFill>
                  <a:srgbClr val="535353"/>
                </a:solidFill>
                <a:latin typeface="Trebuchet MS"/>
                <a:cs typeface="Trebuchet MS"/>
              </a:rPr>
              <a:t>углубле</a:t>
            </a:r>
            <a:r>
              <a:rPr sz="1680" spc="-15" dirty="0">
                <a:solidFill>
                  <a:srgbClr val="535353"/>
                </a:solidFill>
                <a:latin typeface="Trebuchet MS"/>
                <a:cs typeface="Trebuchet MS"/>
              </a:rPr>
              <a:t>нн</a:t>
            </a:r>
            <a:r>
              <a:rPr sz="1680" dirty="0">
                <a:solidFill>
                  <a:srgbClr val="535353"/>
                </a:solidFill>
                <a:latin typeface="Trebuchet MS"/>
                <a:cs typeface="Trebuchet MS"/>
              </a:rPr>
              <a:t>ая</a:t>
            </a:r>
            <a:r>
              <a:rPr sz="1680" spc="-15" dirty="0">
                <a:solidFill>
                  <a:srgbClr val="535353"/>
                </a:solidFill>
                <a:latin typeface="Trebuchet MS"/>
                <a:cs typeface="Trebuchet MS"/>
              </a:rPr>
              <a:t> </a:t>
            </a:r>
            <a:r>
              <a:rPr sz="1680" dirty="0">
                <a:solidFill>
                  <a:srgbClr val="535353"/>
                </a:solidFill>
                <a:latin typeface="Trebuchet MS"/>
                <a:cs typeface="Trebuchet MS"/>
              </a:rPr>
              <a:t>а</a:t>
            </a:r>
            <a:r>
              <a:rPr sz="1680" spc="-15" dirty="0">
                <a:solidFill>
                  <a:srgbClr val="535353"/>
                </a:solidFill>
                <a:latin typeface="Trebuchet MS"/>
                <a:cs typeface="Trebuchet MS"/>
              </a:rPr>
              <a:t>н</a:t>
            </a:r>
            <a:r>
              <a:rPr sz="1680" dirty="0">
                <a:solidFill>
                  <a:srgbClr val="535353"/>
                </a:solidFill>
                <a:latin typeface="Trebuchet MS"/>
                <a:cs typeface="Trebuchet MS"/>
              </a:rPr>
              <a:t>алити</a:t>
            </a:r>
            <a:r>
              <a:rPr sz="1680" spc="-15" dirty="0">
                <a:solidFill>
                  <a:srgbClr val="535353"/>
                </a:solidFill>
                <a:latin typeface="Trebuchet MS"/>
                <a:cs typeface="Trebuchet MS"/>
              </a:rPr>
              <a:t>к</a:t>
            </a:r>
            <a:r>
              <a:rPr sz="1680" dirty="0">
                <a:solidFill>
                  <a:srgbClr val="535353"/>
                </a:solidFill>
                <a:latin typeface="Trebuchet MS"/>
                <a:cs typeface="Trebuchet MS"/>
              </a:rPr>
              <a:t>а</a:t>
            </a:r>
            <a:endParaRPr sz="1680">
              <a:solidFill>
                <a:prstClr val="black"/>
              </a:solidFill>
              <a:latin typeface="Trebuchet MS"/>
              <a:cs typeface="Trebuchet MS"/>
            </a:endParaRPr>
          </a:p>
        </p:txBody>
      </p:sp>
      <p:sp>
        <p:nvSpPr>
          <p:cNvPr id="22" name="object 22"/>
          <p:cNvSpPr txBox="1"/>
          <p:nvPr/>
        </p:nvSpPr>
        <p:spPr>
          <a:xfrm>
            <a:off x="942602" y="5896384"/>
            <a:ext cx="1986703" cy="845809"/>
          </a:xfrm>
          <a:prstGeom prst="rect">
            <a:avLst/>
          </a:prstGeom>
        </p:spPr>
        <p:txBody>
          <a:bodyPr vert="horz" wrap="square" lIns="0" tIns="0" rIns="0" bIns="0" rtlCol="0">
            <a:spAutoFit/>
          </a:bodyPr>
          <a:lstStyle/>
          <a:p>
            <a:pPr marL="19392" defTabSz="1396197"/>
            <a:r>
              <a:rPr sz="1832" dirty="0">
                <a:solidFill>
                  <a:srgbClr val="535353"/>
                </a:solidFill>
                <a:latin typeface="Trebuchet MS"/>
                <a:cs typeface="Trebuchet MS"/>
              </a:rPr>
              <a:t>Сдви</a:t>
            </a:r>
            <a:r>
              <a:rPr sz="1832" spc="-15" dirty="0">
                <a:solidFill>
                  <a:srgbClr val="535353"/>
                </a:solidFill>
                <a:latin typeface="Trebuchet MS"/>
                <a:cs typeface="Trebuchet MS"/>
              </a:rPr>
              <a:t>г</a:t>
            </a:r>
            <a:r>
              <a:rPr sz="1832" dirty="0">
                <a:solidFill>
                  <a:srgbClr val="535353"/>
                </a:solidFill>
                <a:latin typeface="Trebuchet MS"/>
                <a:cs typeface="Trebuchet MS"/>
              </a:rPr>
              <a:t>и</a:t>
            </a:r>
            <a:endParaRPr sz="1832">
              <a:solidFill>
                <a:prstClr val="black"/>
              </a:solidFill>
              <a:latin typeface="Trebuchet MS"/>
              <a:cs typeface="Trebuchet MS"/>
            </a:endParaRPr>
          </a:p>
          <a:p>
            <a:pPr marL="19392" marR="7757" defTabSz="1396197"/>
            <a:r>
              <a:rPr sz="1832" dirty="0">
                <a:solidFill>
                  <a:srgbClr val="535353"/>
                </a:solidFill>
                <a:latin typeface="Trebuchet MS"/>
                <a:cs typeface="Trebuchet MS"/>
              </a:rPr>
              <a:t>в </a:t>
            </a:r>
            <a:r>
              <a:rPr sz="1832" b="1" spc="-15" dirty="0">
                <a:solidFill>
                  <a:srgbClr val="535353"/>
                </a:solidFill>
                <a:latin typeface="Trebuchet MS"/>
                <a:cs typeface="Trebuchet MS"/>
              </a:rPr>
              <a:t>р</a:t>
            </a:r>
            <a:r>
              <a:rPr sz="1832" b="1" spc="-8" dirty="0">
                <a:solidFill>
                  <a:srgbClr val="535353"/>
                </a:solidFill>
                <a:latin typeface="Trebuchet MS"/>
                <a:cs typeface="Trebuchet MS"/>
              </a:rPr>
              <a:t>а</a:t>
            </a:r>
            <a:r>
              <a:rPr sz="1832" b="1" dirty="0">
                <a:solidFill>
                  <a:srgbClr val="535353"/>
                </a:solidFill>
                <a:latin typeface="Trebuchet MS"/>
                <a:cs typeface="Trebuchet MS"/>
              </a:rPr>
              <a:t>с</a:t>
            </a:r>
            <a:r>
              <a:rPr sz="1832" b="1" spc="-8" dirty="0">
                <a:solidFill>
                  <a:srgbClr val="535353"/>
                </a:solidFill>
                <a:latin typeface="Trebuchet MS"/>
                <a:cs typeface="Trebuchet MS"/>
              </a:rPr>
              <a:t>п</a:t>
            </a:r>
            <a:r>
              <a:rPr sz="1832" b="1" spc="-15" dirty="0">
                <a:solidFill>
                  <a:srgbClr val="535353"/>
                </a:solidFill>
                <a:latin typeface="Trebuchet MS"/>
                <a:cs typeface="Trebuchet MS"/>
              </a:rPr>
              <a:t>р</a:t>
            </a:r>
            <a:r>
              <a:rPr sz="1832" b="1" dirty="0">
                <a:solidFill>
                  <a:srgbClr val="535353"/>
                </a:solidFill>
                <a:latin typeface="Trebuchet MS"/>
                <a:cs typeface="Trebuchet MS"/>
              </a:rPr>
              <a:t>е</a:t>
            </a:r>
            <a:r>
              <a:rPr sz="1832" b="1" spc="8" dirty="0">
                <a:solidFill>
                  <a:srgbClr val="535353"/>
                </a:solidFill>
                <a:latin typeface="Trebuchet MS"/>
                <a:cs typeface="Trebuchet MS"/>
              </a:rPr>
              <a:t>д</a:t>
            </a:r>
            <a:r>
              <a:rPr sz="1832" b="1" dirty="0">
                <a:solidFill>
                  <a:srgbClr val="535353"/>
                </a:solidFill>
                <a:latin typeface="Trebuchet MS"/>
                <a:cs typeface="Trebuchet MS"/>
              </a:rPr>
              <a:t>елении </a:t>
            </a:r>
            <a:r>
              <a:rPr sz="1832" b="1" spc="-15" dirty="0">
                <a:solidFill>
                  <a:srgbClr val="535353"/>
                </a:solidFill>
                <a:latin typeface="Trebuchet MS"/>
                <a:cs typeface="Trebuchet MS"/>
              </a:rPr>
              <a:t>р</a:t>
            </a:r>
            <a:r>
              <a:rPr sz="1832" b="1" dirty="0">
                <a:solidFill>
                  <a:srgbClr val="535353"/>
                </a:solidFill>
                <a:latin typeface="Trebuchet MS"/>
                <a:cs typeface="Trebuchet MS"/>
              </a:rPr>
              <a:t>е</a:t>
            </a:r>
            <a:r>
              <a:rPr sz="1832" b="1" spc="8" dirty="0">
                <a:solidFill>
                  <a:srgbClr val="535353"/>
                </a:solidFill>
                <a:latin typeface="Trebuchet MS"/>
                <a:cs typeface="Trebuchet MS"/>
              </a:rPr>
              <a:t>с</a:t>
            </a:r>
            <a:r>
              <a:rPr sz="1832" b="1" dirty="0">
                <a:solidFill>
                  <a:srgbClr val="535353"/>
                </a:solidFill>
                <a:latin typeface="Trebuchet MS"/>
                <a:cs typeface="Trebuchet MS"/>
              </a:rPr>
              <a:t>у</a:t>
            </a:r>
            <a:r>
              <a:rPr sz="1832" b="1" spc="-15" dirty="0">
                <a:solidFill>
                  <a:srgbClr val="535353"/>
                </a:solidFill>
                <a:latin typeface="Trebuchet MS"/>
                <a:cs typeface="Trebuchet MS"/>
              </a:rPr>
              <a:t>р</a:t>
            </a:r>
            <a:r>
              <a:rPr sz="1832" b="1" dirty="0">
                <a:solidFill>
                  <a:srgbClr val="535353"/>
                </a:solidFill>
                <a:latin typeface="Trebuchet MS"/>
                <a:cs typeface="Trebuchet MS"/>
              </a:rPr>
              <a:t>сов</a:t>
            </a:r>
            <a:endParaRPr sz="1832">
              <a:solidFill>
                <a:prstClr val="black"/>
              </a:solidFill>
              <a:latin typeface="Trebuchet MS"/>
              <a:cs typeface="Trebuchet MS"/>
            </a:endParaRPr>
          </a:p>
        </p:txBody>
      </p:sp>
      <p:sp>
        <p:nvSpPr>
          <p:cNvPr id="23" name="object 23"/>
          <p:cNvSpPr txBox="1"/>
          <p:nvPr/>
        </p:nvSpPr>
        <p:spPr>
          <a:xfrm>
            <a:off x="942602" y="7601516"/>
            <a:ext cx="2242676" cy="1127745"/>
          </a:xfrm>
          <a:prstGeom prst="rect">
            <a:avLst/>
          </a:prstGeom>
        </p:spPr>
        <p:txBody>
          <a:bodyPr vert="horz" wrap="square" lIns="0" tIns="0" rIns="0" bIns="0" rtlCol="0">
            <a:spAutoFit/>
          </a:bodyPr>
          <a:lstStyle/>
          <a:p>
            <a:pPr marL="19392" marR="7757" defTabSz="1396197"/>
            <a:r>
              <a:rPr sz="1832" dirty="0">
                <a:solidFill>
                  <a:srgbClr val="535353"/>
                </a:solidFill>
                <a:latin typeface="Trebuchet MS"/>
                <a:cs typeface="Trebuchet MS"/>
              </a:rPr>
              <a:t>Сдви</a:t>
            </a:r>
            <a:r>
              <a:rPr sz="1832" spc="-15" dirty="0">
                <a:solidFill>
                  <a:srgbClr val="535353"/>
                </a:solidFill>
                <a:latin typeface="Trebuchet MS"/>
                <a:cs typeface="Trebuchet MS"/>
              </a:rPr>
              <a:t>г</a:t>
            </a:r>
            <a:r>
              <a:rPr sz="1832" dirty="0">
                <a:solidFill>
                  <a:srgbClr val="535353"/>
                </a:solidFill>
                <a:latin typeface="Trebuchet MS"/>
                <a:cs typeface="Trebuchet MS"/>
              </a:rPr>
              <a:t>и</a:t>
            </a:r>
            <a:r>
              <a:rPr sz="1832" spc="23" dirty="0">
                <a:solidFill>
                  <a:srgbClr val="535353"/>
                </a:solidFill>
                <a:latin typeface="Trebuchet MS"/>
                <a:cs typeface="Trebuchet MS"/>
              </a:rPr>
              <a:t> </a:t>
            </a:r>
            <a:r>
              <a:rPr sz="1832" dirty="0">
                <a:solidFill>
                  <a:srgbClr val="535353"/>
                </a:solidFill>
                <a:latin typeface="Trebuchet MS"/>
                <a:cs typeface="Trebuchet MS"/>
              </a:rPr>
              <a:t>в</a:t>
            </a:r>
            <a:r>
              <a:rPr sz="1832" spc="31" dirty="0">
                <a:solidFill>
                  <a:srgbClr val="535353"/>
                </a:solidFill>
                <a:latin typeface="Trebuchet MS"/>
                <a:cs typeface="Trebuchet MS"/>
              </a:rPr>
              <a:t> </a:t>
            </a:r>
            <a:r>
              <a:rPr sz="1832" b="1" dirty="0">
                <a:solidFill>
                  <a:srgbClr val="535353"/>
                </a:solidFill>
                <a:latin typeface="Trebuchet MS"/>
                <a:cs typeface="Trebuchet MS"/>
              </a:rPr>
              <a:t>цен</a:t>
            </a:r>
            <a:r>
              <a:rPr sz="1832" b="1" spc="-15" dirty="0">
                <a:solidFill>
                  <a:srgbClr val="535353"/>
                </a:solidFill>
                <a:latin typeface="Trebuchet MS"/>
                <a:cs typeface="Trebuchet MS"/>
              </a:rPr>
              <a:t>н</a:t>
            </a:r>
            <a:r>
              <a:rPr sz="1832" b="1" dirty="0">
                <a:solidFill>
                  <a:srgbClr val="535353"/>
                </a:solidFill>
                <a:latin typeface="Trebuchet MS"/>
                <a:cs typeface="Trebuchet MS"/>
              </a:rPr>
              <a:t>остях и</a:t>
            </a:r>
            <a:r>
              <a:rPr sz="1832" b="1" spc="8" dirty="0">
                <a:solidFill>
                  <a:srgbClr val="535353"/>
                </a:solidFill>
                <a:latin typeface="Trebuchet MS"/>
                <a:cs typeface="Trebuchet MS"/>
              </a:rPr>
              <a:t> </a:t>
            </a:r>
            <a:r>
              <a:rPr sz="1832" b="1" dirty="0">
                <a:solidFill>
                  <a:srgbClr val="535353"/>
                </a:solidFill>
                <a:latin typeface="Trebuchet MS"/>
                <a:cs typeface="Trebuchet MS"/>
              </a:rPr>
              <a:t>культу</a:t>
            </a:r>
            <a:r>
              <a:rPr sz="1832" b="1" spc="-15" dirty="0">
                <a:solidFill>
                  <a:srgbClr val="535353"/>
                </a:solidFill>
                <a:latin typeface="Trebuchet MS"/>
                <a:cs typeface="Trebuchet MS"/>
              </a:rPr>
              <a:t>р</a:t>
            </a:r>
            <a:r>
              <a:rPr sz="1832" b="1" dirty="0">
                <a:solidFill>
                  <a:srgbClr val="535353"/>
                </a:solidFill>
                <a:latin typeface="Trebuchet MS"/>
                <a:cs typeface="Trebuchet MS"/>
              </a:rPr>
              <a:t>е </a:t>
            </a:r>
            <a:r>
              <a:rPr sz="1832" b="1" spc="-15" dirty="0">
                <a:solidFill>
                  <a:srgbClr val="535353"/>
                </a:solidFill>
                <a:latin typeface="Trebuchet MS"/>
                <a:cs typeface="Trebuchet MS"/>
              </a:rPr>
              <a:t>р</a:t>
            </a:r>
            <a:r>
              <a:rPr sz="1832" b="1" spc="-8" dirty="0">
                <a:solidFill>
                  <a:srgbClr val="535353"/>
                </a:solidFill>
                <a:latin typeface="Trebuchet MS"/>
                <a:cs typeface="Trebuchet MS"/>
              </a:rPr>
              <a:t>аб</a:t>
            </a:r>
            <a:r>
              <a:rPr sz="1832" b="1" dirty="0">
                <a:solidFill>
                  <a:srgbClr val="535353"/>
                </a:solidFill>
                <a:latin typeface="Trebuchet MS"/>
                <a:cs typeface="Trebuchet MS"/>
              </a:rPr>
              <a:t>от</a:t>
            </a:r>
            <a:r>
              <a:rPr sz="1832" b="1" spc="-8" dirty="0">
                <a:solidFill>
                  <a:srgbClr val="535353"/>
                </a:solidFill>
                <a:latin typeface="Trebuchet MS"/>
                <a:cs typeface="Trebuchet MS"/>
              </a:rPr>
              <a:t>аю</a:t>
            </a:r>
            <a:r>
              <a:rPr sz="1832" b="1" dirty="0">
                <a:solidFill>
                  <a:srgbClr val="535353"/>
                </a:solidFill>
                <a:latin typeface="Trebuchet MS"/>
                <a:cs typeface="Trebuchet MS"/>
              </a:rPr>
              <a:t>щего н</a:t>
            </a:r>
            <a:r>
              <a:rPr sz="1832" b="1" spc="-15" dirty="0">
                <a:solidFill>
                  <a:srgbClr val="535353"/>
                </a:solidFill>
                <a:latin typeface="Trebuchet MS"/>
                <a:cs typeface="Trebuchet MS"/>
              </a:rPr>
              <a:t>а</a:t>
            </a:r>
            <a:r>
              <a:rPr sz="1832" b="1" dirty="0">
                <a:solidFill>
                  <a:srgbClr val="535353"/>
                </a:solidFill>
                <a:latin typeface="Trebuchet MS"/>
                <a:cs typeface="Trebuchet MS"/>
              </a:rPr>
              <a:t>селения</a:t>
            </a:r>
            <a:endParaRPr sz="1832">
              <a:solidFill>
                <a:prstClr val="black"/>
              </a:solidFill>
              <a:latin typeface="Trebuchet MS"/>
              <a:cs typeface="Trebuchet MS"/>
            </a:endParaRPr>
          </a:p>
        </p:txBody>
      </p:sp>
      <p:sp>
        <p:nvSpPr>
          <p:cNvPr id="24" name="object 24"/>
          <p:cNvSpPr txBox="1"/>
          <p:nvPr/>
        </p:nvSpPr>
        <p:spPr>
          <a:xfrm>
            <a:off x="975181" y="4051437"/>
            <a:ext cx="2494771" cy="845809"/>
          </a:xfrm>
          <a:prstGeom prst="rect">
            <a:avLst/>
          </a:prstGeom>
        </p:spPr>
        <p:txBody>
          <a:bodyPr vert="horz" wrap="square" lIns="0" tIns="0" rIns="0" bIns="0" rtlCol="0">
            <a:spAutoFit/>
          </a:bodyPr>
          <a:lstStyle/>
          <a:p>
            <a:pPr marL="19392" marR="7757" defTabSz="1396197"/>
            <a:r>
              <a:rPr sz="1832" dirty="0">
                <a:solidFill>
                  <a:srgbClr val="535353"/>
                </a:solidFill>
                <a:latin typeface="Trebuchet MS"/>
                <a:cs typeface="Trebuchet MS"/>
              </a:rPr>
              <a:t>Сдви</a:t>
            </a:r>
            <a:r>
              <a:rPr sz="1832" spc="-15" dirty="0">
                <a:solidFill>
                  <a:srgbClr val="535353"/>
                </a:solidFill>
                <a:latin typeface="Trebuchet MS"/>
                <a:cs typeface="Trebuchet MS"/>
              </a:rPr>
              <a:t>г</a:t>
            </a:r>
            <a:r>
              <a:rPr sz="1832" dirty="0">
                <a:solidFill>
                  <a:srgbClr val="535353"/>
                </a:solidFill>
                <a:latin typeface="Trebuchet MS"/>
                <a:cs typeface="Trebuchet MS"/>
              </a:rPr>
              <a:t>и</a:t>
            </a:r>
            <a:r>
              <a:rPr sz="1832" spc="23" dirty="0">
                <a:solidFill>
                  <a:srgbClr val="535353"/>
                </a:solidFill>
                <a:latin typeface="Trebuchet MS"/>
                <a:cs typeface="Trebuchet MS"/>
              </a:rPr>
              <a:t> </a:t>
            </a:r>
            <a:r>
              <a:rPr sz="1832" dirty="0">
                <a:solidFill>
                  <a:srgbClr val="535353"/>
                </a:solidFill>
                <a:latin typeface="Trebuchet MS"/>
                <a:cs typeface="Trebuchet MS"/>
              </a:rPr>
              <a:t>в</a:t>
            </a:r>
            <a:r>
              <a:rPr sz="1832" spc="23" dirty="0">
                <a:solidFill>
                  <a:srgbClr val="535353"/>
                </a:solidFill>
                <a:latin typeface="Trebuchet MS"/>
                <a:cs typeface="Trebuchet MS"/>
              </a:rPr>
              <a:t> </a:t>
            </a:r>
            <a:r>
              <a:rPr sz="1832" b="1" dirty="0">
                <a:solidFill>
                  <a:srgbClr val="535353"/>
                </a:solidFill>
                <a:latin typeface="Trebuchet MS"/>
                <a:cs typeface="Trebuchet MS"/>
              </a:rPr>
              <a:t>техн</a:t>
            </a:r>
            <a:r>
              <a:rPr sz="1832" b="1" spc="-8" dirty="0">
                <a:solidFill>
                  <a:srgbClr val="535353"/>
                </a:solidFill>
                <a:latin typeface="Trebuchet MS"/>
                <a:cs typeface="Trebuchet MS"/>
              </a:rPr>
              <a:t>о</a:t>
            </a:r>
            <a:r>
              <a:rPr sz="1832" b="1" dirty="0">
                <a:solidFill>
                  <a:srgbClr val="535353"/>
                </a:solidFill>
                <a:latin typeface="Trebuchet MS"/>
                <a:cs typeface="Trebuchet MS"/>
              </a:rPr>
              <a:t>логиях и</a:t>
            </a:r>
            <a:r>
              <a:rPr sz="1832" b="1" spc="8" dirty="0">
                <a:solidFill>
                  <a:srgbClr val="535353"/>
                </a:solidFill>
                <a:latin typeface="Trebuchet MS"/>
                <a:cs typeface="Trebuchet MS"/>
              </a:rPr>
              <a:t> </a:t>
            </a:r>
            <a:r>
              <a:rPr sz="1832" b="1" dirty="0">
                <a:solidFill>
                  <a:srgbClr val="535353"/>
                </a:solidFill>
                <a:latin typeface="Trebuchet MS"/>
                <a:cs typeface="Trebuchet MS"/>
              </a:rPr>
              <a:t>ц</a:t>
            </a:r>
            <a:r>
              <a:rPr sz="1832" b="1" spc="-8" dirty="0">
                <a:solidFill>
                  <a:srgbClr val="535353"/>
                </a:solidFill>
                <a:latin typeface="Trebuchet MS"/>
                <a:cs typeface="Trebuchet MS"/>
              </a:rPr>
              <a:t>и</a:t>
            </a:r>
            <a:r>
              <a:rPr sz="1832" b="1" dirty="0">
                <a:solidFill>
                  <a:srgbClr val="535353"/>
                </a:solidFill>
                <a:latin typeface="Trebuchet MS"/>
                <a:cs typeface="Trebuchet MS"/>
              </a:rPr>
              <a:t>ф</a:t>
            </a:r>
            <a:r>
              <a:rPr sz="1832" b="1" spc="-15" dirty="0">
                <a:solidFill>
                  <a:srgbClr val="535353"/>
                </a:solidFill>
                <a:latin typeface="Trebuchet MS"/>
                <a:cs typeface="Trebuchet MS"/>
              </a:rPr>
              <a:t>р</a:t>
            </a:r>
            <a:r>
              <a:rPr sz="1832" b="1" dirty="0">
                <a:solidFill>
                  <a:srgbClr val="535353"/>
                </a:solidFill>
                <a:latin typeface="Trebuchet MS"/>
                <a:cs typeface="Trebuchet MS"/>
              </a:rPr>
              <a:t>о</a:t>
            </a:r>
            <a:r>
              <a:rPr sz="1832" b="1" spc="-15" dirty="0">
                <a:solidFill>
                  <a:srgbClr val="535353"/>
                </a:solidFill>
                <a:latin typeface="Trebuchet MS"/>
                <a:cs typeface="Trebuchet MS"/>
              </a:rPr>
              <a:t>в</a:t>
            </a:r>
            <a:r>
              <a:rPr sz="1832" b="1" dirty="0">
                <a:solidFill>
                  <a:srgbClr val="535353"/>
                </a:solidFill>
                <a:latin typeface="Trebuchet MS"/>
                <a:cs typeface="Trebuchet MS"/>
              </a:rPr>
              <a:t>ой </a:t>
            </a:r>
            <a:r>
              <a:rPr sz="1832" b="1" spc="-8" dirty="0">
                <a:solidFill>
                  <a:srgbClr val="535353"/>
                </a:solidFill>
                <a:latin typeface="Trebuchet MS"/>
                <a:cs typeface="Trebuchet MS"/>
              </a:rPr>
              <a:t>п</a:t>
            </a:r>
            <a:r>
              <a:rPr sz="1832" b="1" spc="-15" dirty="0">
                <a:solidFill>
                  <a:srgbClr val="535353"/>
                </a:solidFill>
                <a:latin typeface="Trebuchet MS"/>
                <a:cs typeface="Trebuchet MS"/>
              </a:rPr>
              <a:t>р</a:t>
            </a:r>
            <a:r>
              <a:rPr sz="1832" b="1" dirty="0">
                <a:solidFill>
                  <a:srgbClr val="535353"/>
                </a:solidFill>
                <a:latin typeface="Trebuchet MS"/>
                <a:cs typeface="Trebuchet MS"/>
              </a:rPr>
              <a:t>ои</a:t>
            </a:r>
            <a:r>
              <a:rPr sz="1832" b="1" spc="-8" dirty="0">
                <a:solidFill>
                  <a:srgbClr val="535353"/>
                </a:solidFill>
                <a:latin typeface="Trebuchet MS"/>
                <a:cs typeface="Trebuchet MS"/>
              </a:rPr>
              <a:t>з</a:t>
            </a:r>
            <a:r>
              <a:rPr sz="1832" b="1" spc="-15" dirty="0">
                <a:solidFill>
                  <a:srgbClr val="535353"/>
                </a:solidFill>
                <a:latin typeface="Trebuchet MS"/>
                <a:cs typeface="Trebuchet MS"/>
              </a:rPr>
              <a:t>в</a:t>
            </a:r>
            <a:r>
              <a:rPr sz="1832" b="1" dirty="0">
                <a:solidFill>
                  <a:srgbClr val="535353"/>
                </a:solidFill>
                <a:latin typeface="Trebuchet MS"/>
                <a:cs typeface="Trebuchet MS"/>
              </a:rPr>
              <a:t>одительности</a:t>
            </a:r>
            <a:endParaRPr sz="1832">
              <a:solidFill>
                <a:prstClr val="black"/>
              </a:solidFill>
              <a:latin typeface="Trebuchet MS"/>
              <a:cs typeface="Trebuchet MS"/>
            </a:endParaRPr>
          </a:p>
        </p:txBody>
      </p:sp>
      <p:sp>
        <p:nvSpPr>
          <p:cNvPr id="25" name="object 25"/>
          <p:cNvSpPr txBox="1"/>
          <p:nvPr/>
        </p:nvSpPr>
        <p:spPr>
          <a:xfrm>
            <a:off x="4459172" y="5682031"/>
            <a:ext cx="2537433" cy="1395254"/>
          </a:xfrm>
          <a:prstGeom prst="rect">
            <a:avLst/>
          </a:prstGeom>
        </p:spPr>
        <p:txBody>
          <a:bodyPr vert="horz" wrap="square" lIns="0" tIns="0" rIns="0" bIns="0" rtlCol="0">
            <a:spAutoFit/>
          </a:bodyPr>
          <a:lstStyle/>
          <a:p>
            <a:pPr marL="19392" marR="7757" defTabSz="1396197"/>
            <a:r>
              <a:rPr sz="1680" dirty="0">
                <a:solidFill>
                  <a:srgbClr val="535353"/>
                </a:solidFill>
                <a:latin typeface="Trebuchet MS"/>
                <a:cs typeface="Trebuchet MS"/>
              </a:rPr>
              <a:t>Н</a:t>
            </a:r>
            <a:r>
              <a:rPr sz="1680" spc="-15" dirty="0">
                <a:solidFill>
                  <a:srgbClr val="535353"/>
                </a:solidFill>
                <a:latin typeface="Trebuchet MS"/>
                <a:cs typeface="Trebuchet MS"/>
              </a:rPr>
              <a:t>ов</a:t>
            </a:r>
            <a:r>
              <a:rPr sz="1680" dirty="0">
                <a:solidFill>
                  <a:srgbClr val="535353"/>
                </a:solidFill>
                <a:latin typeface="Trebuchet MS"/>
                <a:cs typeface="Trebuchet MS"/>
              </a:rPr>
              <a:t>ый</a:t>
            </a:r>
            <a:r>
              <a:rPr sz="1680" spc="-8" dirty="0">
                <a:solidFill>
                  <a:srgbClr val="535353"/>
                </a:solidFill>
                <a:latin typeface="Trebuchet MS"/>
                <a:cs typeface="Trebuchet MS"/>
              </a:rPr>
              <a:t> </a:t>
            </a:r>
            <a:r>
              <a:rPr sz="1680" dirty="0">
                <a:solidFill>
                  <a:srgbClr val="535353"/>
                </a:solidFill>
                <a:latin typeface="Trebuchet MS"/>
                <a:cs typeface="Trebuchet MS"/>
              </a:rPr>
              <a:t>д</a:t>
            </a:r>
            <a:r>
              <a:rPr sz="1680" spc="-15" dirty="0">
                <a:solidFill>
                  <a:srgbClr val="535353"/>
                </a:solidFill>
                <a:latin typeface="Trebuchet MS"/>
                <a:cs typeface="Trebuchet MS"/>
              </a:rPr>
              <a:t>е</a:t>
            </a:r>
            <a:r>
              <a:rPr sz="1680" dirty="0">
                <a:solidFill>
                  <a:srgbClr val="535353"/>
                </a:solidFill>
                <a:latin typeface="Trebuchet MS"/>
                <a:cs typeface="Trebuchet MS"/>
              </a:rPr>
              <a:t>могр</a:t>
            </a:r>
            <a:r>
              <a:rPr sz="1680" spc="-15" dirty="0">
                <a:solidFill>
                  <a:srgbClr val="535353"/>
                </a:solidFill>
                <a:latin typeface="Trebuchet MS"/>
                <a:cs typeface="Trebuchet MS"/>
              </a:rPr>
              <a:t>аф</a:t>
            </a:r>
            <a:r>
              <a:rPr sz="1680" dirty="0">
                <a:solidFill>
                  <a:srgbClr val="535353"/>
                </a:solidFill>
                <a:latin typeface="Trebuchet MS"/>
                <a:cs typeface="Trebuchet MS"/>
              </a:rPr>
              <a:t>ичес</a:t>
            </a:r>
            <a:r>
              <a:rPr sz="1680" spc="-8" dirty="0">
                <a:solidFill>
                  <a:srgbClr val="535353"/>
                </a:solidFill>
                <a:latin typeface="Trebuchet MS"/>
                <a:cs typeface="Trebuchet MS"/>
              </a:rPr>
              <a:t>к</a:t>
            </a:r>
            <a:r>
              <a:rPr sz="1680" dirty="0">
                <a:solidFill>
                  <a:srgbClr val="535353"/>
                </a:solidFill>
                <a:latin typeface="Trebuchet MS"/>
                <a:cs typeface="Trebuchet MS"/>
              </a:rPr>
              <a:t>ий состав</a:t>
            </a:r>
            <a:endParaRPr sz="1680">
              <a:solidFill>
                <a:prstClr val="black"/>
              </a:solidFill>
              <a:latin typeface="Trebuchet MS"/>
              <a:cs typeface="Trebuchet MS"/>
            </a:endParaRPr>
          </a:p>
          <a:p>
            <a:pPr marL="19392" marR="809601" defTabSz="1396197">
              <a:spcBef>
                <a:spcPts val="847"/>
              </a:spcBef>
            </a:pPr>
            <a:r>
              <a:rPr sz="1680" dirty="0">
                <a:solidFill>
                  <a:srgbClr val="535353"/>
                </a:solidFill>
                <a:latin typeface="Trebuchet MS"/>
                <a:cs typeface="Trebuchet MS"/>
              </a:rPr>
              <a:t>Сме</a:t>
            </a:r>
            <a:r>
              <a:rPr sz="1680" spc="-8" dirty="0">
                <a:solidFill>
                  <a:srgbClr val="535353"/>
                </a:solidFill>
                <a:latin typeface="Trebuchet MS"/>
                <a:cs typeface="Trebuchet MS"/>
              </a:rPr>
              <a:t>ще</a:t>
            </a:r>
            <a:r>
              <a:rPr sz="1680" spc="-15" dirty="0">
                <a:solidFill>
                  <a:srgbClr val="535353"/>
                </a:solidFill>
                <a:latin typeface="Trebuchet MS"/>
                <a:cs typeface="Trebuchet MS"/>
              </a:rPr>
              <a:t>н</a:t>
            </a:r>
            <a:r>
              <a:rPr sz="1680" dirty="0">
                <a:solidFill>
                  <a:srgbClr val="535353"/>
                </a:solidFill>
                <a:latin typeface="Trebuchet MS"/>
                <a:cs typeface="Trebuchet MS"/>
              </a:rPr>
              <a:t>ие ге</a:t>
            </a:r>
            <a:r>
              <a:rPr sz="1680" spc="-15" dirty="0">
                <a:solidFill>
                  <a:srgbClr val="535353"/>
                </a:solidFill>
                <a:latin typeface="Trebuchet MS"/>
                <a:cs typeface="Trebuchet MS"/>
              </a:rPr>
              <a:t>о</a:t>
            </a:r>
            <a:r>
              <a:rPr sz="1680" dirty="0">
                <a:solidFill>
                  <a:srgbClr val="535353"/>
                </a:solidFill>
                <a:latin typeface="Trebuchet MS"/>
                <a:cs typeface="Trebuchet MS"/>
              </a:rPr>
              <a:t>п</a:t>
            </a:r>
            <a:r>
              <a:rPr sz="1680" spc="-15" dirty="0">
                <a:solidFill>
                  <a:srgbClr val="535353"/>
                </a:solidFill>
                <a:latin typeface="Trebuchet MS"/>
                <a:cs typeface="Trebuchet MS"/>
              </a:rPr>
              <a:t>о</a:t>
            </a:r>
            <a:r>
              <a:rPr sz="1680" dirty="0">
                <a:solidFill>
                  <a:srgbClr val="535353"/>
                </a:solidFill>
                <a:latin typeface="Trebuchet MS"/>
                <a:cs typeface="Trebuchet MS"/>
              </a:rPr>
              <a:t>л</a:t>
            </a:r>
            <a:r>
              <a:rPr sz="1680" spc="8" dirty="0">
                <a:solidFill>
                  <a:srgbClr val="535353"/>
                </a:solidFill>
                <a:latin typeface="Trebuchet MS"/>
                <a:cs typeface="Trebuchet MS"/>
              </a:rPr>
              <a:t>и</a:t>
            </a:r>
            <a:r>
              <a:rPr sz="1680" dirty="0">
                <a:solidFill>
                  <a:srgbClr val="535353"/>
                </a:solidFill>
                <a:latin typeface="Trebuchet MS"/>
                <a:cs typeface="Trebuchet MS"/>
              </a:rPr>
              <a:t>тичес</a:t>
            </a:r>
            <a:r>
              <a:rPr sz="1680" spc="-8" dirty="0">
                <a:solidFill>
                  <a:srgbClr val="535353"/>
                </a:solidFill>
                <a:latin typeface="Trebuchet MS"/>
                <a:cs typeface="Trebuchet MS"/>
              </a:rPr>
              <a:t>к</a:t>
            </a:r>
            <a:r>
              <a:rPr sz="1680" spc="-15" dirty="0">
                <a:solidFill>
                  <a:srgbClr val="535353"/>
                </a:solidFill>
                <a:latin typeface="Trebuchet MS"/>
                <a:cs typeface="Trebuchet MS"/>
              </a:rPr>
              <a:t>и</a:t>
            </a:r>
            <a:r>
              <a:rPr sz="1680" dirty="0">
                <a:solidFill>
                  <a:srgbClr val="535353"/>
                </a:solidFill>
                <a:latin typeface="Trebuchet MS"/>
                <a:cs typeface="Trebuchet MS"/>
              </a:rPr>
              <a:t>х</a:t>
            </a:r>
            <a:endParaRPr sz="1680">
              <a:solidFill>
                <a:prstClr val="black"/>
              </a:solidFill>
              <a:latin typeface="Trebuchet MS"/>
              <a:cs typeface="Trebuchet MS"/>
            </a:endParaRPr>
          </a:p>
          <a:p>
            <a:pPr marL="19392" defTabSz="1396197"/>
            <a:r>
              <a:rPr sz="1680" dirty="0">
                <a:solidFill>
                  <a:srgbClr val="535353"/>
                </a:solidFill>
                <a:latin typeface="Trebuchet MS"/>
                <a:cs typeface="Trebuchet MS"/>
              </a:rPr>
              <a:t>и</a:t>
            </a:r>
            <a:r>
              <a:rPr sz="1680" spc="-8" dirty="0">
                <a:solidFill>
                  <a:srgbClr val="535353"/>
                </a:solidFill>
                <a:latin typeface="Trebuchet MS"/>
                <a:cs typeface="Trebuchet MS"/>
              </a:rPr>
              <a:t> </a:t>
            </a:r>
            <a:r>
              <a:rPr sz="1680" dirty="0">
                <a:solidFill>
                  <a:srgbClr val="535353"/>
                </a:solidFill>
                <a:latin typeface="Trebuchet MS"/>
                <a:cs typeface="Trebuchet MS"/>
              </a:rPr>
              <a:t>эк</a:t>
            </a:r>
            <a:r>
              <a:rPr sz="1680" spc="-15" dirty="0">
                <a:solidFill>
                  <a:srgbClr val="535353"/>
                </a:solidFill>
                <a:latin typeface="Trebuchet MS"/>
                <a:cs typeface="Trebuchet MS"/>
              </a:rPr>
              <a:t>он</a:t>
            </a:r>
            <a:r>
              <a:rPr sz="1680" spc="-8" dirty="0">
                <a:solidFill>
                  <a:srgbClr val="535353"/>
                </a:solidFill>
                <a:latin typeface="Trebuchet MS"/>
                <a:cs typeface="Trebuchet MS"/>
              </a:rPr>
              <a:t>о</a:t>
            </a:r>
            <a:r>
              <a:rPr sz="1680" dirty="0">
                <a:solidFill>
                  <a:srgbClr val="535353"/>
                </a:solidFill>
                <a:latin typeface="Trebuchet MS"/>
                <a:cs typeface="Trebuchet MS"/>
              </a:rPr>
              <a:t>м</a:t>
            </a:r>
            <a:r>
              <a:rPr sz="1680" spc="8" dirty="0">
                <a:solidFill>
                  <a:srgbClr val="535353"/>
                </a:solidFill>
                <a:latin typeface="Trebuchet MS"/>
                <a:cs typeface="Trebuchet MS"/>
              </a:rPr>
              <a:t>и</a:t>
            </a:r>
            <a:r>
              <a:rPr sz="1680" dirty="0">
                <a:solidFill>
                  <a:srgbClr val="535353"/>
                </a:solidFill>
                <a:latin typeface="Trebuchet MS"/>
                <a:cs typeface="Trebuchet MS"/>
              </a:rPr>
              <a:t>чес</a:t>
            </a:r>
            <a:r>
              <a:rPr sz="1680" spc="-8" dirty="0">
                <a:solidFill>
                  <a:srgbClr val="535353"/>
                </a:solidFill>
                <a:latin typeface="Trebuchet MS"/>
                <a:cs typeface="Trebuchet MS"/>
              </a:rPr>
              <a:t>к</a:t>
            </a:r>
            <a:r>
              <a:rPr sz="1680" dirty="0">
                <a:solidFill>
                  <a:srgbClr val="535353"/>
                </a:solidFill>
                <a:latin typeface="Trebuchet MS"/>
                <a:cs typeface="Trebuchet MS"/>
              </a:rPr>
              <a:t>их</a:t>
            </a:r>
            <a:r>
              <a:rPr sz="1680" spc="-38" dirty="0">
                <a:solidFill>
                  <a:srgbClr val="535353"/>
                </a:solidFill>
                <a:latin typeface="Trebuchet MS"/>
                <a:cs typeface="Trebuchet MS"/>
              </a:rPr>
              <a:t> </a:t>
            </a:r>
            <a:r>
              <a:rPr sz="1680" dirty="0">
                <a:solidFill>
                  <a:srgbClr val="535353"/>
                </a:solidFill>
                <a:latin typeface="Trebuchet MS"/>
                <a:cs typeface="Trebuchet MS"/>
              </a:rPr>
              <a:t>с</a:t>
            </a:r>
            <a:r>
              <a:rPr sz="1680" spc="8" dirty="0">
                <a:solidFill>
                  <a:srgbClr val="535353"/>
                </a:solidFill>
                <a:latin typeface="Trebuchet MS"/>
                <a:cs typeface="Trebuchet MS"/>
              </a:rPr>
              <a:t>и</a:t>
            </a:r>
            <a:r>
              <a:rPr sz="1680" dirty="0">
                <a:solidFill>
                  <a:srgbClr val="535353"/>
                </a:solidFill>
                <a:latin typeface="Trebuchet MS"/>
                <a:cs typeface="Trebuchet MS"/>
              </a:rPr>
              <a:t>л</a:t>
            </a:r>
            <a:endParaRPr sz="1680">
              <a:solidFill>
                <a:prstClr val="black"/>
              </a:solidFill>
              <a:latin typeface="Trebuchet MS"/>
              <a:cs typeface="Trebuchet MS"/>
            </a:endParaRPr>
          </a:p>
        </p:txBody>
      </p:sp>
      <p:sp>
        <p:nvSpPr>
          <p:cNvPr id="26" name="object 26"/>
          <p:cNvSpPr txBox="1"/>
          <p:nvPr/>
        </p:nvSpPr>
        <p:spPr>
          <a:xfrm>
            <a:off x="4459172" y="7526786"/>
            <a:ext cx="1726851" cy="517065"/>
          </a:xfrm>
          <a:prstGeom prst="rect">
            <a:avLst/>
          </a:prstGeom>
        </p:spPr>
        <p:txBody>
          <a:bodyPr vert="horz" wrap="square" lIns="0" tIns="0" rIns="0" bIns="0" rtlCol="0">
            <a:spAutoFit/>
          </a:bodyPr>
          <a:lstStyle/>
          <a:p>
            <a:pPr marL="19392" defTabSz="1396197"/>
            <a:r>
              <a:rPr sz="1680" spc="-8" dirty="0">
                <a:solidFill>
                  <a:srgbClr val="535353"/>
                </a:solidFill>
                <a:latin typeface="Trebuchet MS"/>
                <a:cs typeface="Trebuchet MS"/>
              </a:rPr>
              <a:t>М</a:t>
            </a:r>
            <a:r>
              <a:rPr sz="1680" spc="-15" dirty="0">
                <a:solidFill>
                  <a:srgbClr val="535353"/>
                </a:solidFill>
                <a:latin typeface="Trebuchet MS"/>
                <a:cs typeface="Trebuchet MS"/>
              </a:rPr>
              <a:t>н</a:t>
            </a:r>
            <a:r>
              <a:rPr sz="1680" spc="-8" dirty="0">
                <a:solidFill>
                  <a:srgbClr val="535353"/>
                </a:solidFill>
                <a:latin typeface="Trebuchet MS"/>
                <a:cs typeface="Trebuchet MS"/>
              </a:rPr>
              <a:t>о</a:t>
            </a:r>
            <a:r>
              <a:rPr sz="1680" dirty="0">
                <a:solidFill>
                  <a:srgbClr val="535353"/>
                </a:solidFill>
                <a:latin typeface="Trebuchet MS"/>
                <a:cs typeface="Trebuchet MS"/>
              </a:rPr>
              <a:t>го</a:t>
            </a:r>
            <a:r>
              <a:rPr sz="1680" spc="-15" dirty="0">
                <a:solidFill>
                  <a:srgbClr val="535353"/>
                </a:solidFill>
                <a:latin typeface="Trebuchet MS"/>
                <a:cs typeface="Trebuchet MS"/>
              </a:rPr>
              <a:t>о</a:t>
            </a:r>
            <a:r>
              <a:rPr sz="1680" dirty="0">
                <a:solidFill>
                  <a:srgbClr val="535353"/>
                </a:solidFill>
                <a:latin typeface="Trebuchet MS"/>
                <a:cs typeface="Trebuchet MS"/>
              </a:rPr>
              <a:t>бр</a:t>
            </a:r>
            <a:r>
              <a:rPr sz="1680" spc="-15" dirty="0">
                <a:solidFill>
                  <a:srgbClr val="535353"/>
                </a:solidFill>
                <a:latin typeface="Trebuchet MS"/>
                <a:cs typeface="Trebuchet MS"/>
              </a:rPr>
              <a:t>а</a:t>
            </a:r>
            <a:r>
              <a:rPr sz="1680" dirty="0">
                <a:solidFill>
                  <a:srgbClr val="535353"/>
                </a:solidFill>
                <a:latin typeface="Trebuchet MS"/>
                <a:cs typeface="Trebuchet MS"/>
              </a:rPr>
              <a:t>з</a:t>
            </a:r>
            <a:r>
              <a:rPr sz="1680" spc="8" dirty="0">
                <a:solidFill>
                  <a:srgbClr val="535353"/>
                </a:solidFill>
                <a:latin typeface="Trebuchet MS"/>
                <a:cs typeface="Trebuchet MS"/>
              </a:rPr>
              <a:t>и</a:t>
            </a:r>
            <a:r>
              <a:rPr sz="1680" dirty="0">
                <a:solidFill>
                  <a:srgbClr val="535353"/>
                </a:solidFill>
                <a:latin typeface="Trebuchet MS"/>
                <a:cs typeface="Trebuchet MS"/>
              </a:rPr>
              <a:t>е</a:t>
            </a:r>
            <a:endParaRPr sz="1680">
              <a:solidFill>
                <a:prstClr val="black"/>
              </a:solidFill>
              <a:latin typeface="Trebuchet MS"/>
              <a:cs typeface="Trebuchet MS"/>
            </a:endParaRPr>
          </a:p>
          <a:p>
            <a:pPr marL="19392" defTabSz="1396197"/>
            <a:r>
              <a:rPr sz="1680" dirty="0">
                <a:solidFill>
                  <a:srgbClr val="535353"/>
                </a:solidFill>
                <a:latin typeface="Trebuchet MS"/>
                <a:cs typeface="Trebuchet MS"/>
              </a:rPr>
              <a:t>и</a:t>
            </a:r>
            <a:r>
              <a:rPr sz="1680" spc="-8" dirty="0">
                <a:solidFill>
                  <a:srgbClr val="535353"/>
                </a:solidFill>
                <a:latin typeface="Trebuchet MS"/>
                <a:cs typeface="Trebuchet MS"/>
              </a:rPr>
              <a:t> </a:t>
            </a:r>
            <a:r>
              <a:rPr sz="1680" dirty="0">
                <a:solidFill>
                  <a:srgbClr val="535353"/>
                </a:solidFill>
                <a:latin typeface="Trebuchet MS"/>
                <a:cs typeface="Trebuchet MS"/>
              </a:rPr>
              <a:t>и</a:t>
            </a:r>
            <a:r>
              <a:rPr sz="1680" spc="-15" dirty="0">
                <a:solidFill>
                  <a:srgbClr val="535353"/>
                </a:solidFill>
                <a:latin typeface="Trebuchet MS"/>
                <a:cs typeface="Trebuchet MS"/>
              </a:rPr>
              <a:t>нк</a:t>
            </a:r>
            <a:r>
              <a:rPr sz="1680" dirty="0">
                <a:solidFill>
                  <a:srgbClr val="535353"/>
                </a:solidFill>
                <a:latin typeface="Trebuchet MS"/>
                <a:cs typeface="Trebuchet MS"/>
              </a:rPr>
              <a:t>люзи</a:t>
            </a:r>
            <a:r>
              <a:rPr sz="1680" spc="-15" dirty="0">
                <a:solidFill>
                  <a:srgbClr val="535353"/>
                </a:solidFill>
                <a:latin typeface="Trebuchet MS"/>
                <a:cs typeface="Trebuchet MS"/>
              </a:rPr>
              <a:t>вн</a:t>
            </a:r>
            <a:r>
              <a:rPr sz="1680" spc="-8" dirty="0">
                <a:solidFill>
                  <a:srgbClr val="535353"/>
                </a:solidFill>
                <a:latin typeface="Trebuchet MS"/>
                <a:cs typeface="Trebuchet MS"/>
              </a:rPr>
              <a:t>о</a:t>
            </a:r>
            <a:r>
              <a:rPr sz="1680" dirty="0">
                <a:solidFill>
                  <a:srgbClr val="535353"/>
                </a:solidFill>
                <a:latin typeface="Trebuchet MS"/>
                <a:cs typeface="Trebuchet MS"/>
              </a:rPr>
              <a:t>с</a:t>
            </a:r>
            <a:r>
              <a:rPr sz="1680" spc="8" dirty="0">
                <a:solidFill>
                  <a:srgbClr val="535353"/>
                </a:solidFill>
                <a:latin typeface="Trebuchet MS"/>
                <a:cs typeface="Trebuchet MS"/>
              </a:rPr>
              <a:t>т</a:t>
            </a:r>
            <a:r>
              <a:rPr sz="1680" dirty="0">
                <a:solidFill>
                  <a:srgbClr val="535353"/>
                </a:solidFill>
                <a:latin typeface="Trebuchet MS"/>
                <a:cs typeface="Trebuchet MS"/>
              </a:rPr>
              <a:t>ь</a:t>
            </a:r>
            <a:endParaRPr sz="1680">
              <a:solidFill>
                <a:prstClr val="black"/>
              </a:solidFill>
              <a:latin typeface="Trebuchet MS"/>
              <a:cs typeface="Trebuchet MS"/>
            </a:endParaRPr>
          </a:p>
        </p:txBody>
      </p:sp>
      <p:sp>
        <p:nvSpPr>
          <p:cNvPr id="27" name="object 27"/>
          <p:cNvSpPr txBox="1"/>
          <p:nvPr/>
        </p:nvSpPr>
        <p:spPr>
          <a:xfrm>
            <a:off x="4459171" y="8402330"/>
            <a:ext cx="2232010" cy="258532"/>
          </a:xfrm>
          <a:prstGeom prst="rect">
            <a:avLst/>
          </a:prstGeom>
        </p:spPr>
        <p:txBody>
          <a:bodyPr vert="horz" wrap="square" lIns="0" tIns="0" rIns="0" bIns="0" rtlCol="0">
            <a:spAutoFit/>
          </a:bodyPr>
          <a:lstStyle/>
          <a:p>
            <a:pPr marL="19392" defTabSz="1396197"/>
            <a:r>
              <a:rPr sz="1680" dirty="0">
                <a:solidFill>
                  <a:srgbClr val="535353"/>
                </a:solidFill>
                <a:latin typeface="Trebuchet MS"/>
                <a:cs typeface="Trebuchet MS"/>
              </a:rPr>
              <a:t>Н</a:t>
            </a:r>
            <a:r>
              <a:rPr sz="1680" spc="-15" dirty="0">
                <a:solidFill>
                  <a:srgbClr val="535353"/>
                </a:solidFill>
                <a:latin typeface="Trebuchet MS"/>
                <a:cs typeface="Trebuchet MS"/>
              </a:rPr>
              <a:t>ов</a:t>
            </a:r>
            <a:r>
              <a:rPr sz="1680" dirty="0">
                <a:solidFill>
                  <a:srgbClr val="535353"/>
                </a:solidFill>
                <a:latin typeface="Trebuchet MS"/>
                <a:cs typeface="Trebuchet MS"/>
              </a:rPr>
              <a:t>ые</a:t>
            </a:r>
            <a:r>
              <a:rPr sz="1680" spc="-8" dirty="0">
                <a:solidFill>
                  <a:srgbClr val="535353"/>
                </a:solidFill>
                <a:latin typeface="Trebuchet MS"/>
                <a:cs typeface="Trebuchet MS"/>
              </a:rPr>
              <a:t> </a:t>
            </a:r>
            <a:r>
              <a:rPr sz="1680" dirty="0">
                <a:solidFill>
                  <a:srgbClr val="535353"/>
                </a:solidFill>
                <a:latin typeface="Trebuchet MS"/>
                <a:cs typeface="Trebuchet MS"/>
              </a:rPr>
              <a:t>бизн</a:t>
            </a:r>
            <a:r>
              <a:rPr sz="1680" spc="-15" dirty="0">
                <a:solidFill>
                  <a:srgbClr val="535353"/>
                </a:solidFill>
                <a:latin typeface="Trebuchet MS"/>
                <a:cs typeface="Trebuchet MS"/>
              </a:rPr>
              <a:t>е</a:t>
            </a:r>
            <a:r>
              <a:rPr sz="1680" spc="8" dirty="0">
                <a:solidFill>
                  <a:srgbClr val="535353"/>
                </a:solidFill>
                <a:latin typeface="Trebuchet MS"/>
                <a:cs typeface="Trebuchet MS"/>
              </a:rPr>
              <a:t>с</a:t>
            </a:r>
            <a:r>
              <a:rPr sz="1680" dirty="0">
                <a:solidFill>
                  <a:srgbClr val="535353"/>
                </a:solidFill>
                <a:latin typeface="Trebuchet MS"/>
                <a:cs typeface="Trebuchet MS"/>
              </a:rPr>
              <a:t>-</a:t>
            </a:r>
            <a:r>
              <a:rPr sz="1680" spc="-15" dirty="0">
                <a:solidFill>
                  <a:srgbClr val="535353"/>
                </a:solidFill>
                <a:latin typeface="Trebuchet MS"/>
                <a:cs typeface="Trebuchet MS"/>
              </a:rPr>
              <a:t>м</a:t>
            </a:r>
            <a:r>
              <a:rPr sz="1680" spc="-8" dirty="0">
                <a:solidFill>
                  <a:srgbClr val="535353"/>
                </a:solidFill>
                <a:latin typeface="Trebuchet MS"/>
                <a:cs typeface="Trebuchet MS"/>
              </a:rPr>
              <a:t>о</a:t>
            </a:r>
            <a:r>
              <a:rPr sz="1680" dirty="0">
                <a:solidFill>
                  <a:srgbClr val="535353"/>
                </a:solidFill>
                <a:latin typeface="Trebuchet MS"/>
                <a:cs typeface="Trebuchet MS"/>
              </a:rPr>
              <a:t>д</a:t>
            </a:r>
            <a:r>
              <a:rPr sz="1680" spc="-15" dirty="0">
                <a:solidFill>
                  <a:srgbClr val="535353"/>
                </a:solidFill>
                <a:latin typeface="Trebuchet MS"/>
                <a:cs typeface="Trebuchet MS"/>
              </a:rPr>
              <a:t>е</a:t>
            </a:r>
            <a:r>
              <a:rPr sz="1680" dirty="0">
                <a:solidFill>
                  <a:srgbClr val="535353"/>
                </a:solidFill>
                <a:latin typeface="Trebuchet MS"/>
                <a:cs typeface="Trebuchet MS"/>
              </a:rPr>
              <a:t>ли</a:t>
            </a:r>
            <a:endParaRPr sz="1680">
              <a:solidFill>
                <a:prstClr val="black"/>
              </a:solidFill>
              <a:latin typeface="Trebuchet MS"/>
              <a:cs typeface="Trebuchet MS"/>
            </a:endParaRPr>
          </a:p>
        </p:txBody>
      </p:sp>
      <p:sp>
        <p:nvSpPr>
          <p:cNvPr id="28" name="object 28"/>
          <p:cNvSpPr/>
          <p:nvPr/>
        </p:nvSpPr>
        <p:spPr>
          <a:xfrm>
            <a:off x="7388323" y="6128628"/>
            <a:ext cx="333541" cy="335480"/>
          </a:xfrm>
          <a:custGeom>
            <a:avLst/>
            <a:gdLst/>
            <a:ahLst/>
            <a:cxnLst/>
            <a:rect l="l" t="t" r="r" b="b"/>
            <a:pathLst>
              <a:path w="218439" h="219710">
                <a:moveTo>
                  <a:pt x="106356" y="0"/>
                </a:moveTo>
                <a:lnTo>
                  <a:pt x="64851" y="9333"/>
                </a:lnTo>
                <a:lnTo>
                  <a:pt x="31056" y="32984"/>
                </a:lnTo>
                <a:lnTo>
                  <a:pt x="8322" y="67566"/>
                </a:lnTo>
                <a:lnTo>
                  <a:pt x="0" y="109697"/>
                </a:lnTo>
                <a:lnTo>
                  <a:pt x="280" y="117616"/>
                </a:lnTo>
                <a:lnTo>
                  <a:pt x="11015" y="157518"/>
                </a:lnTo>
                <a:lnTo>
                  <a:pt x="35474" y="189825"/>
                </a:lnTo>
                <a:lnTo>
                  <a:pt x="71127" y="211432"/>
                </a:lnTo>
                <a:lnTo>
                  <a:pt x="115448" y="219233"/>
                </a:lnTo>
                <a:lnTo>
                  <a:pt x="129476" y="217476"/>
                </a:lnTo>
                <a:lnTo>
                  <a:pt x="167426" y="202092"/>
                </a:lnTo>
                <a:lnTo>
                  <a:pt x="196732" y="173691"/>
                </a:lnTo>
                <a:lnTo>
                  <a:pt x="214251" y="135040"/>
                </a:lnTo>
                <a:lnTo>
                  <a:pt x="217831" y="104946"/>
                </a:lnTo>
                <a:lnTo>
                  <a:pt x="216286" y="90617"/>
                </a:lnTo>
                <a:lnTo>
                  <a:pt x="201422" y="51785"/>
                </a:lnTo>
                <a:lnTo>
                  <a:pt x="173550" y="21727"/>
                </a:lnTo>
                <a:lnTo>
                  <a:pt x="135677" y="3709"/>
                </a:lnTo>
                <a:lnTo>
                  <a:pt x="106356" y="0"/>
                </a:lnTo>
                <a:close/>
              </a:path>
            </a:pathLst>
          </a:custGeom>
          <a:solidFill>
            <a:srgbClr val="295E7D"/>
          </a:solidFill>
        </p:spPr>
        <p:txBody>
          <a:bodyPr wrap="square" lIns="0" tIns="0" rIns="0" bIns="0" rtlCol="0"/>
          <a:lstStyle/>
          <a:p>
            <a:pPr defTabSz="1396197"/>
            <a:endParaRPr sz="2748">
              <a:solidFill>
                <a:prstClr val="black"/>
              </a:solidFill>
              <a:latin typeface="Calibri"/>
            </a:endParaRPr>
          </a:p>
        </p:txBody>
      </p:sp>
      <p:sp>
        <p:nvSpPr>
          <p:cNvPr id="29" name="object 29"/>
          <p:cNvSpPr/>
          <p:nvPr/>
        </p:nvSpPr>
        <p:spPr>
          <a:xfrm>
            <a:off x="7511655" y="6186758"/>
            <a:ext cx="119260" cy="217190"/>
          </a:xfrm>
          <a:custGeom>
            <a:avLst/>
            <a:gdLst/>
            <a:ahLst/>
            <a:cxnLst/>
            <a:rect l="l" t="t" r="r" b="b"/>
            <a:pathLst>
              <a:path w="78104" h="142239">
                <a:moveTo>
                  <a:pt x="7619" y="0"/>
                </a:moveTo>
                <a:lnTo>
                  <a:pt x="0" y="9017"/>
                </a:lnTo>
                <a:lnTo>
                  <a:pt x="61213" y="70866"/>
                </a:lnTo>
                <a:lnTo>
                  <a:pt x="0" y="133985"/>
                </a:lnTo>
                <a:lnTo>
                  <a:pt x="7619" y="141731"/>
                </a:lnTo>
                <a:lnTo>
                  <a:pt x="77724" y="70866"/>
                </a:lnTo>
                <a:lnTo>
                  <a:pt x="68833" y="63118"/>
                </a:lnTo>
                <a:lnTo>
                  <a:pt x="7619" y="0"/>
                </a:lnTo>
                <a:close/>
              </a:path>
            </a:pathLst>
          </a:custGeom>
          <a:solidFill>
            <a:srgbClr val="FFFFFF"/>
          </a:solidFill>
        </p:spPr>
        <p:txBody>
          <a:bodyPr wrap="square" lIns="0" tIns="0" rIns="0" bIns="0" rtlCol="0"/>
          <a:lstStyle/>
          <a:p>
            <a:pPr defTabSz="1396197"/>
            <a:endParaRPr sz="2748">
              <a:solidFill>
                <a:prstClr val="black"/>
              </a:solidFill>
              <a:latin typeface="Calibri"/>
            </a:endParaRPr>
          </a:p>
        </p:txBody>
      </p:sp>
      <p:sp>
        <p:nvSpPr>
          <p:cNvPr id="30" name="object 30"/>
          <p:cNvSpPr/>
          <p:nvPr/>
        </p:nvSpPr>
        <p:spPr>
          <a:xfrm>
            <a:off x="7395302" y="7971663"/>
            <a:ext cx="335480" cy="335480"/>
          </a:xfrm>
          <a:custGeom>
            <a:avLst/>
            <a:gdLst/>
            <a:ahLst/>
            <a:cxnLst/>
            <a:rect l="l" t="t" r="r" b="b"/>
            <a:pathLst>
              <a:path w="219710" h="219710">
                <a:moveTo>
                  <a:pt x="106484" y="0"/>
                </a:moveTo>
                <a:lnTo>
                  <a:pt x="64922" y="9495"/>
                </a:lnTo>
                <a:lnTo>
                  <a:pt x="31087" y="33173"/>
                </a:lnTo>
                <a:lnTo>
                  <a:pt x="8330" y="67685"/>
                </a:lnTo>
                <a:lnTo>
                  <a:pt x="0" y="109680"/>
                </a:lnTo>
                <a:lnTo>
                  <a:pt x="428" y="119429"/>
                </a:lnTo>
                <a:lnTo>
                  <a:pt x="11728" y="158676"/>
                </a:lnTo>
                <a:lnTo>
                  <a:pt x="36616" y="190383"/>
                </a:lnTo>
                <a:lnTo>
                  <a:pt x="72738" y="211535"/>
                </a:lnTo>
                <a:lnTo>
                  <a:pt x="117737" y="219120"/>
                </a:lnTo>
                <a:lnTo>
                  <a:pt x="131679" y="217199"/>
                </a:lnTo>
                <a:lnTo>
                  <a:pt x="169364" y="201505"/>
                </a:lnTo>
                <a:lnTo>
                  <a:pt x="198430" y="172941"/>
                </a:lnTo>
                <a:lnTo>
                  <a:pt x="215776" y="134112"/>
                </a:lnTo>
                <a:lnTo>
                  <a:pt x="219301" y="103809"/>
                </a:lnTo>
                <a:lnTo>
                  <a:pt x="217618" y="89613"/>
                </a:lnTo>
                <a:lnTo>
                  <a:pt x="202415" y="51174"/>
                </a:lnTo>
                <a:lnTo>
                  <a:pt x="174256" y="21452"/>
                </a:lnTo>
                <a:lnTo>
                  <a:pt x="136069" y="3656"/>
                </a:lnTo>
                <a:lnTo>
                  <a:pt x="106484" y="0"/>
                </a:lnTo>
                <a:close/>
              </a:path>
            </a:pathLst>
          </a:custGeom>
          <a:solidFill>
            <a:srgbClr val="295E7D"/>
          </a:solidFill>
        </p:spPr>
        <p:txBody>
          <a:bodyPr wrap="square" lIns="0" tIns="0" rIns="0" bIns="0" rtlCol="0"/>
          <a:lstStyle/>
          <a:p>
            <a:pPr defTabSz="1396197"/>
            <a:endParaRPr sz="2748">
              <a:solidFill>
                <a:prstClr val="black"/>
              </a:solidFill>
              <a:latin typeface="Calibri"/>
            </a:endParaRPr>
          </a:p>
        </p:txBody>
      </p:sp>
      <p:sp>
        <p:nvSpPr>
          <p:cNvPr id="31" name="object 31"/>
          <p:cNvSpPr/>
          <p:nvPr/>
        </p:nvSpPr>
        <p:spPr>
          <a:xfrm>
            <a:off x="7518637" y="8032093"/>
            <a:ext cx="121200" cy="217190"/>
          </a:xfrm>
          <a:custGeom>
            <a:avLst/>
            <a:gdLst/>
            <a:ahLst/>
            <a:cxnLst/>
            <a:rect l="l" t="t" r="r" b="b"/>
            <a:pathLst>
              <a:path w="79375" h="142239">
                <a:moveTo>
                  <a:pt x="7746" y="0"/>
                </a:moveTo>
                <a:lnTo>
                  <a:pt x="0" y="9016"/>
                </a:lnTo>
                <a:lnTo>
                  <a:pt x="62356" y="70865"/>
                </a:lnTo>
                <a:lnTo>
                  <a:pt x="0" y="133984"/>
                </a:lnTo>
                <a:lnTo>
                  <a:pt x="7746" y="141731"/>
                </a:lnTo>
                <a:lnTo>
                  <a:pt x="79247" y="70865"/>
                </a:lnTo>
                <a:lnTo>
                  <a:pt x="70103" y="63118"/>
                </a:lnTo>
                <a:lnTo>
                  <a:pt x="7746" y="0"/>
                </a:lnTo>
                <a:close/>
              </a:path>
            </a:pathLst>
          </a:custGeom>
          <a:solidFill>
            <a:srgbClr val="FFFFFF"/>
          </a:solidFill>
        </p:spPr>
        <p:txBody>
          <a:bodyPr wrap="square" lIns="0" tIns="0" rIns="0" bIns="0" rtlCol="0"/>
          <a:lstStyle/>
          <a:p>
            <a:pPr defTabSz="1396197"/>
            <a:endParaRPr sz="2748">
              <a:solidFill>
                <a:prstClr val="black"/>
              </a:solidFill>
              <a:latin typeface="Calibri"/>
            </a:endParaRPr>
          </a:p>
        </p:txBody>
      </p:sp>
      <p:sp>
        <p:nvSpPr>
          <p:cNvPr id="32" name="object 32"/>
          <p:cNvSpPr/>
          <p:nvPr/>
        </p:nvSpPr>
        <p:spPr>
          <a:xfrm>
            <a:off x="3930375" y="8578944"/>
            <a:ext cx="428562" cy="114412"/>
          </a:xfrm>
          <a:custGeom>
            <a:avLst/>
            <a:gdLst/>
            <a:ahLst/>
            <a:cxnLst/>
            <a:rect l="l" t="t" r="r" b="b"/>
            <a:pathLst>
              <a:path w="280669" h="74929">
                <a:moveTo>
                  <a:pt x="280402" y="49529"/>
                </a:moveTo>
                <a:lnTo>
                  <a:pt x="84060" y="49529"/>
                </a:lnTo>
                <a:lnTo>
                  <a:pt x="98871" y="50978"/>
                </a:lnTo>
                <a:lnTo>
                  <a:pt x="111800" y="53862"/>
                </a:lnTo>
                <a:lnTo>
                  <a:pt x="123249" y="57650"/>
                </a:lnTo>
                <a:lnTo>
                  <a:pt x="145240" y="66492"/>
                </a:lnTo>
                <a:lnTo>
                  <a:pt x="156872" y="70434"/>
                </a:lnTo>
                <a:lnTo>
                  <a:pt x="169753" y="73318"/>
                </a:lnTo>
                <a:lnTo>
                  <a:pt x="176897" y="74371"/>
                </a:lnTo>
                <a:lnTo>
                  <a:pt x="182485" y="74675"/>
                </a:lnTo>
                <a:lnTo>
                  <a:pt x="188200" y="74675"/>
                </a:lnTo>
                <a:lnTo>
                  <a:pt x="235150" y="67071"/>
                </a:lnTo>
                <a:lnTo>
                  <a:pt x="273848" y="51518"/>
                </a:lnTo>
                <a:lnTo>
                  <a:pt x="276592" y="50139"/>
                </a:lnTo>
                <a:lnTo>
                  <a:pt x="278497" y="49682"/>
                </a:lnTo>
                <a:lnTo>
                  <a:pt x="280402" y="49529"/>
                </a:lnTo>
                <a:close/>
              </a:path>
              <a:path w="280669" h="74929">
                <a:moveTo>
                  <a:pt x="85796" y="19111"/>
                </a:moveTo>
                <a:lnTo>
                  <a:pt x="36689" y="28815"/>
                </a:lnTo>
                <a:lnTo>
                  <a:pt x="6952" y="52915"/>
                </a:lnTo>
                <a:lnTo>
                  <a:pt x="0" y="73800"/>
                </a:lnTo>
                <a:lnTo>
                  <a:pt x="12157" y="67015"/>
                </a:lnTo>
                <a:lnTo>
                  <a:pt x="24325" y="61331"/>
                </a:lnTo>
                <a:lnTo>
                  <a:pt x="72944" y="49721"/>
                </a:lnTo>
                <a:lnTo>
                  <a:pt x="81266" y="49529"/>
                </a:lnTo>
                <a:lnTo>
                  <a:pt x="280402" y="49529"/>
                </a:lnTo>
                <a:lnTo>
                  <a:pt x="275713" y="43967"/>
                </a:lnTo>
                <a:lnTo>
                  <a:pt x="137273" y="43967"/>
                </a:lnTo>
                <a:lnTo>
                  <a:pt x="134987" y="43205"/>
                </a:lnTo>
                <a:lnTo>
                  <a:pt x="131587" y="40639"/>
                </a:lnTo>
                <a:lnTo>
                  <a:pt x="99554" y="40639"/>
                </a:lnTo>
                <a:lnTo>
                  <a:pt x="96379" y="39369"/>
                </a:lnTo>
                <a:lnTo>
                  <a:pt x="93966" y="37210"/>
                </a:lnTo>
                <a:lnTo>
                  <a:pt x="90600" y="32191"/>
                </a:lnTo>
                <a:lnTo>
                  <a:pt x="85796" y="19111"/>
                </a:lnTo>
                <a:close/>
              </a:path>
              <a:path w="280669" h="74929">
                <a:moveTo>
                  <a:pt x="164324" y="19303"/>
                </a:moveTo>
                <a:lnTo>
                  <a:pt x="147075" y="40869"/>
                </a:lnTo>
                <a:lnTo>
                  <a:pt x="145655" y="42583"/>
                </a:lnTo>
                <a:lnTo>
                  <a:pt x="142734" y="43967"/>
                </a:lnTo>
                <a:lnTo>
                  <a:pt x="232142" y="43967"/>
                </a:lnTo>
                <a:lnTo>
                  <a:pt x="228459" y="41655"/>
                </a:lnTo>
                <a:lnTo>
                  <a:pt x="226808" y="37972"/>
                </a:lnTo>
                <a:lnTo>
                  <a:pt x="219165" y="25876"/>
                </a:lnTo>
                <a:lnTo>
                  <a:pt x="211372" y="19811"/>
                </a:lnTo>
                <a:lnTo>
                  <a:pt x="168388" y="19811"/>
                </a:lnTo>
                <a:lnTo>
                  <a:pt x="164324" y="19303"/>
                </a:lnTo>
                <a:close/>
              </a:path>
              <a:path w="280669" h="74929">
                <a:moveTo>
                  <a:pt x="239254" y="18414"/>
                </a:moveTo>
                <a:lnTo>
                  <a:pt x="241667" y="21716"/>
                </a:lnTo>
                <a:lnTo>
                  <a:pt x="243699" y="25400"/>
                </a:lnTo>
                <a:lnTo>
                  <a:pt x="245661" y="29590"/>
                </a:lnTo>
                <a:lnTo>
                  <a:pt x="247890" y="34543"/>
                </a:lnTo>
                <a:lnTo>
                  <a:pt x="245731" y="40766"/>
                </a:lnTo>
                <a:lnTo>
                  <a:pt x="239127" y="43662"/>
                </a:lnTo>
                <a:lnTo>
                  <a:pt x="237730" y="43967"/>
                </a:lnTo>
                <a:lnTo>
                  <a:pt x="275713" y="43967"/>
                </a:lnTo>
                <a:lnTo>
                  <a:pt x="273101" y="40869"/>
                </a:lnTo>
                <a:lnTo>
                  <a:pt x="263859" y="32784"/>
                </a:lnTo>
                <a:lnTo>
                  <a:pt x="252811" y="25388"/>
                </a:lnTo>
                <a:lnTo>
                  <a:pt x="240094" y="18794"/>
                </a:lnTo>
                <a:lnTo>
                  <a:pt x="239254" y="18414"/>
                </a:lnTo>
                <a:close/>
              </a:path>
              <a:path w="280669" h="74929">
                <a:moveTo>
                  <a:pt x="138924" y="0"/>
                </a:moveTo>
                <a:lnTo>
                  <a:pt x="126017" y="520"/>
                </a:lnTo>
                <a:lnTo>
                  <a:pt x="113541" y="1722"/>
                </a:lnTo>
                <a:lnTo>
                  <a:pt x="118755" y="20348"/>
                </a:lnTo>
                <a:lnTo>
                  <a:pt x="119340" y="27988"/>
                </a:lnTo>
                <a:lnTo>
                  <a:pt x="117461" y="33908"/>
                </a:lnTo>
                <a:lnTo>
                  <a:pt x="110857" y="40639"/>
                </a:lnTo>
                <a:lnTo>
                  <a:pt x="131587" y="40639"/>
                </a:lnTo>
                <a:lnTo>
                  <a:pt x="130922" y="40129"/>
                </a:lnTo>
                <a:lnTo>
                  <a:pt x="129653" y="37591"/>
                </a:lnTo>
                <a:lnTo>
                  <a:pt x="129399" y="35051"/>
                </a:lnTo>
                <a:lnTo>
                  <a:pt x="128986" y="32784"/>
                </a:lnTo>
                <a:lnTo>
                  <a:pt x="128910" y="32191"/>
                </a:lnTo>
                <a:lnTo>
                  <a:pt x="129653" y="29590"/>
                </a:lnTo>
                <a:lnTo>
                  <a:pt x="131431" y="27431"/>
                </a:lnTo>
                <a:lnTo>
                  <a:pt x="145655" y="9525"/>
                </a:lnTo>
                <a:lnTo>
                  <a:pt x="143115" y="6730"/>
                </a:lnTo>
                <a:lnTo>
                  <a:pt x="140829" y="3682"/>
                </a:lnTo>
                <a:lnTo>
                  <a:pt x="138924" y="0"/>
                </a:lnTo>
                <a:close/>
              </a:path>
              <a:path w="280669" h="74929">
                <a:moveTo>
                  <a:pt x="202551" y="16382"/>
                </a:moveTo>
                <a:lnTo>
                  <a:pt x="194677" y="16382"/>
                </a:lnTo>
                <a:lnTo>
                  <a:pt x="185787" y="17906"/>
                </a:lnTo>
                <a:lnTo>
                  <a:pt x="180961" y="18795"/>
                </a:lnTo>
                <a:lnTo>
                  <a:pt x="176008" y="19811"/>
                </a:lnTo>
                <a:lnTo>
                  <a:pt x="211372" y="19811"/>
                </a:lnTo>
                <a:lnTo>
                  <a:pt x="209874" y="18646"/>
                </a:lnTo>
                <a:lnTo>
                  <a:pt x="205599" y="17017"/>
                </a:lnTo>
                <a:lnTo>
                  <a:pt x="202551" y="16382"/>
                </a:lnTo>
                <a:close/>
              </a:path>
            </a:pathLst>
          </a:custGeom>
          <a:solidFill>
            <a:srgbClr val="295E7D"/>
          </a:solidFill>
        </p:spPr>
        <p:txBody>
          <a:bodyPr wrap="square" lIns="0" tIns="0" rIns="0" bIns="0" rtlCol="0"/>
          <a:lstStyle/>
          <a:p>
            <a:pPr defTabSz="1396197"/>
            <a:endParaRPr sz="2748">
              <a:solidFill>
                <a:prstClr val="black"/>
              </a:solidFill>
              <a:latin typeface="Calibri"/>
            </a:endParaRPr>
          </a:p>
        </p:txBody>
      </p:sp>
      <p:sp>
        <p:nvSpPr>
          <p:cNvPr id="33" name="object 33"/>
          <p:cNvSpPr/>
          <p:nvPr/>
        </p:nvSpPr>
        <p:spPr>
          <a:xfrm>
            <a:off x="3916124" y="8341533"/>
            <a:ext cx="449893" cy="373295"/>
          </a:xfrm>
          <a:custGeom>
            <a:avLst/>
            <a:gdLst/>
            <a:ahLst/>
            <a:cxnLst/>
            <a:rect l="l" t="t" r="r" b="b"/>
            <a:pathLst>
              <a:path w="294639" h="244475">
                <a:moveTo>
                  <a:pt x="152448" y="120813"/>
                </a:moveTo>
                <a:lnTo>
                  <a:pt x="148765" y="121067"/>
                </a:lnTo>
                <a:lnTo>
                  <a:pt x="147368" y="122845"/>
                </a:lnTo>
                <a:lnTo>
                  <a:pt x="148315" y="130614"/>
                </a:lnTo>
                <a:lnTo>
                  <a:pt x="151922" y="145020"/>
                </a:lnTo>
                <a:lnTo>
                  <a:pt x="157477" y="156035"/>
                </a:lnTo>
                <a:lnTo>
                  <a:pt x="164969" y="163550"/>
                </a:lnTo>
                <a:lnTo>
                  <a:pt x="146733" y="186726"/>
                </a:lnTo>
                <a:lnTo>
                  <a:pt x="145463" y="188250"/>
                </a:lnTo>
                <a:lnTo>
                  <a:pt x="145717" y="190409"/>
                </a:lnTo>
                <a:lnTo>
                  <a:pt x="147241" y="191552"/>
                </a:lnTo>
                <a:lnTo>
                  <a:pt x="148765" y="192822"/>
                </a:lnTo>
                <a:lnTo>
                  <a:pt x="150924" y="192441"/>
                </a:lnTo>
                <a:lnTo>
                  <a:pt x="152325" y="190651"/>
                </a:lnTo>
                <a:lnTo>
                  <a:pt x="174905" y="167439"/>
                </a:lnTo>
                <a:lnTo>
                  <a:pt x="186023" y="167439"/>
                </a:lnTo>
                <a:lnTo>
                  <a:pt x="200637" y="165068"/>
                </a:lnTo>
                <a:lnTo>
                  <a:pt x="230397" y="165068"/>
                </a:lnTo>
                <a:lnTo>
                  <a:pt x="230133" y="164844"/>
                </a:lnTo>
                <a:lnTo>
                  <a:pt x="225059" y="162342"/>
                </a:lnTo>
                <a:lnTo>
                  <a:pt x="177213" y="162342"/>
                </a:lnTo>
                <a:lnTo>
                  <a:pt x="170310" y="158567"/>
                </a:lnTo>
                <a:lnTo>
                  <a:pt x="162827" y="151602"/>
                </a:lnTo>
                <a:lnTo>
                  <a:pt x="157490" y="140015"/>
                </a:lnTo>
                <a:lnTo>
                  <a:pt x="154353" y="123861"/>
                </a:lnTo>
                <a:lnTo>
                  <a:pt x="154226" y="121956"/>
                </a:lnTo>
                <a:lnTo>
                  <a:pt x="152448" y="120813"/>
                </a:lnTo>
                <a:close/>
              </a:path>
              <a:path w="294639" h="244475">
                <a:moveTo>
                  <a:pt x="230397" y="165068"/>
                </a:moveTo>
                <a:lnTo>
                  <a:pt x="200637" y="165068"/>
                </a:lnTo>
                <a:lnTo>
                  <a:pt x="211861" y="165085"/>
                </a:lnTo>
                <a:lnTo>
                  <a:pt x="226260" y="169575"/>
                </a:lnTo>
                <a:lnTo>
                  <a:pt x="235260" y="178022"/>
                </a:lnTo>
                <a:lnTo>
                  <a:pt x="242681" y="190409"/>
                </a:lnTo>
                <a:lnTo>
                  <a:pt x="243253" y="191552"/>
                </a:lnTo>
                <a:lnTo>
                  <a:pt x="244523" y="192314"/>
                </a:lnTo>
                <a:lnTo>
                  <a:pt x="246301" y="192314"/>
                </a:lnTo>
                <a:lnTo>
                  <a:pt x="246682" y="192187"/>
                </a:lnTo>
                <a:lnTo>
                  <a:pt x="247190" y="191933"/>
                </a:lnTo>
                <a:lnTo>
                  <a:pt x="248968" y="191171"/>
                </a:lnTo>
                <a:lnTo>
                  <a:pt x="249730" y="189139"/>
                </a:lnTo>
                <a:lnTo>
                  <a:pt x="246652" y="182917"/>
                </a:lnTo>
                <a:lnTo>
                  <a:pt x="239639" y="172907"/>
                </a:lnTo>
                <a:lnTo>
                  <a:pt x="230397" y="165068"/>
                </a:lnTo>
                <a:close/>
              </a:path>
              <a:path w="294639" h="244475">
                <a:moveTo>
                  <a:pt x="186023" y="167439"/>
                </a:moveTo>
                <a:lnTo>
                  <a:pt x="174905" y="167439"/>
                </a:lnTo>
                <a:lnTo>
                  <a:pt x="185872" y="167463"/>
                </a:lnTo>
                <a:lnTo>
                  <a:pt x="186023" y="167439"/>
                </a:lnTo>
                <a:close/>
              </a:path>
              <a:path w="294639" h="244475">
                <a:moveTo>
                  <a:pt x="204532" y="157691"/>
                </a:moveTo>
                <a:lnTo>
                  <a:pt x="193088" y="159421"/>
                </a:lnTo>
                <a:lnTo>
                  <a:pt x="184579" y="160945"/>
                </a:lnTo>
                <a:lnTo>
                  <a:pt x="177213" y="162342"/>
                </a:lnTo>
                <a:lnTo>
                  <a:pt x="225059" y="162342"/>
                </a:lnTo>
                <a:lnTo>
                  <a:pt x="217104" y="158419"/>
                </a:lnTo>
                <a:lnTo>
                  <a:pt x="204532" y="157691"/>
                </a:lnTo>
                <a:close/>
              </a:path>
              <a:path w="294639" h="244475">
                <a:moveTo>
                  <a:pt x="127466" y="218426"/>
                </a:moveTo>
                <a:lnTo>
                  <a:pt x="89169" y="218426"/>
                </a:lnTo>
                <a:lnTo>
                  <a:pt x="104698" y="219747"/>
                </a:lnTo>
                <a:lnTo>
                  <a:pt x="117399" y="222429"/>
                </a:lnTo>
                <a:lnTo>
                  <a:pt x="128321" y="226074"/>
                </a:lnTo>
                <a:lnTo>
                  <a:pt x="142393" y="231822"/>
                </a:lnTo>
                <a:lnTo>
                  <a:pt x="154354" y="236373"/>
                </a:lnTo>
                <a:lnTo>
                  <a:pt x="165377" y="239821"/>
                </a:lnTo>
                <a:lnTo>
                  <a:pt x="176638" y="242261"/>
                </a:lnTo>
                <a:lnTo>
                  <a:pt x="185087" y="243406"/>
                </a:lnTo>
                <a:lnTo>
                  <a:pt x="191310" y="243876"/>
                </a:lnTo>
                <a:lnTo>
                  <a:pt x="197914" y="243876"/>
                </a:lnTo>
                <a:lnTo>
                  <a:pt x="209183" y="243440"/>
                </a:lnTo>
                <a:lnTo>
                  <a:pt x="220766" y="242133"/>
                </a:lnTo>
                <a:lnTo>
                  <a:pt x="232651" y="239954"/>
                </a:lnTo>
                <a:lnTo>
                  <a:pt x="244394" y="237012"/>
                </a:lnTo>
                <a:lnTo>
                  <a:pt x="201580" y="237012"/>
                </a:lnTo>
                <a:lnTo>
                  <a:pt x="190378" y="236840"/>
                </a:lnTo>
                <a:lnTo>
                  <a:pt x="173185" y="234063"/>
                </a:lnTo>
                <a:lnTo>
                  <a:pt x="160155" y="230890"/>
                </a:lnTo>
                <a:lnTo>
                  <a:pt x="149928" y="227451"/>
                </a:lnTo>
                <a:lnTo>
                  <a:pt x="130221" y="219362"/>
                </a:lnTo>
                <a:lnTo>
                  <a:pt x="127466" y="218426"/>
                </a:lnTo>
                <a:close/>
              </a:path>
              <a:path w="294639" h="244475">
                <a:moveTo>
                  <a:pt x="91440" y="212508"/>
                </a:moveTo>
                <a:lnTo>
                  <a:pt x="52982" y="217903"/>
                </a:lnTo>
                <a:lnTo>
                  <a:pt x="11351" y="237335"/>
                </a:lnTo>
                <a:lnTo>
                  <a:pt x="10843" y="239355"/>
                </a:lnTo>
                <a:lnTo>
                  <a:pt x="11859" y="241069"/>
                </a:lnTo>
                <a:lnTo>
                  <a:pt x="12875" y="242631"/>
                </a:lnTo>
                <a:lnTo>
                  <a:pt x="14907" y="243101"/>
                </a:lnTo>
                <a:lnTo>
                  <a:pt x="16685" y="242009"/>
                </a:lnTo>
                <a:lnTo>
                  <a:pt x="28852" y="234908"/>
                </a:lnTo>
                <a:lnTo>
                  <a:pt x="65205" y="221185"/>
                </a:lnTo>
                <a:lnTo>
                  <a:pt x="89169" y="218426"/>
                </a:lnTo>
                <a:lnTo>
                  <a:pt x="127466" y="218426"/>
                </a:lnTo>
                <a:lnTo>
                  <a:pt x="118822" y="215487"/>
                </a:lnTo>
                <a:lnTo>
                  <a:pt x="106169" y="212731"/>
                </a:lnTo>
                <a:lnTo>
                  <a:pt x="91440" y="212508"/>
                </a:lnTo>
                <a:close/>
              </a:path>
              <a:path w="294639" h="244475">
                <a:moveTo>
                  <a:pt x="290497" y="211148"/>
                </a:moveTo>
                <a:lnTo>
                  <a:pt x="249613" y="228316"/>
                </a:lnTo>
                <a:lnTo>
                  <a:pt x="201580" y="237012"/>
                </a:lnTo>
                <a:lnTo>
                  <a:pt x="244394" y="237012"/>
                </a:lnTo>
                <a:lnTo>
                  <a:pt x="283016" y="222521"/>
                </a:lnTo>
                <a:lnTo>
                  <a:pt x="294261" y="215111"/>
                </a:lnTo>
                <a:lnTo>
                  <a:pt x="292529" y="211770"/>
                </a:lnTo>
                <a:lnTo>
                  <a:pt x="290497" y="211148"/>
                </a:lnTo>
                <a:close/>
              </a:path>
              <a:path w="294639" h="244475">
                <a:moveTo>
                  <a:pt x="74591" y="47153"/>
                </a:moveTo>
                <a:lnTo>
                  <a:pt x="63929" y="47153"/>
                </a:lnTo>
                <a:lnTo>
                  <a:pt x="65072" y="47407"/>
                </a:lnTo>
                <a:lnTo>
                  <a:pt x="65549" y="48550"/>
                </a:lnTo>
                <a:lnTo>
                  <a:pt x="80316" y="95602"/>
                </a:lnTo>
                <a:lnTo>
                  <a:pt x="89552" y="128484"/>
                </a:lnTo>
                <a:lnTo>
                  <a:pt x="94054" y="144417"/>
                </a:lnTo>
                <a:lnTo>
                  <a:pt x="107519" y="186007"/>
                </a:lnTo>
                <a:lnTo>
                  <a:pt x="113967" y="191933"/>
                </a:lnTo>
                <a:lnTo>
                  <a:pt x="121206" y="185456"/>
                </a:lnTo>
                <a:lnTo>
                  <a:pt x="122349" y="182027"/>
                </a:lnTo>
                <a:lnTo>
                  <a:pt x="122341" y="179793"/>
                </a:lnTo>
                <a:lnTo>
                  <a:pt x="94815" y="104900"/>
                </a:lnTo>
                <a:lnTo>
                  <a:pt x="86564" y="83791"/>
                </a:lnTo>
                <a:lnTo>
                  <a:pt x="81123" y="69792"/>
                </a:lnTo>
                <a:lnTo>
                  <a:pt x="77740" y="60410"/>
                </a:lnTo>
                <a:lnTo>
                  <a:pt x="75657" y="53153"/>
                </a:lnTo>
                <a:lnTo>
                  <a:pt x="74591" y="47153"/>
                </a:lnTo>
                <a:close/>
              </a:path>
              <a:path w="294639" h="244475">
                <a:moveTo>
                  <a:pt x="63929" y="47153"/>
                </a:moveTo>
                <a:lnTo>
                  <a:pt x="32941" y="47153"/>
                </a:lnTo>
                <a:lnTo>
                  <a:pt x="33830" y="48550"/>
                </a:lnTo>
                <a:lnTo>
                  <a:pt x="33195" y="49693"/>
                </a:lnTo>
                <a:lnTo>
                  <a:pt x="28870" y="55805"/>
                </a:lnTo>
                <a:lnTo>
                  <a:pt x="26210" y="62012"/>
                </a:lnTo>
                <a:lnTo>
                  <a:pt x="25531" y="67346"/>
                </a:lnTo>
                <a:lnTo>
                  <a:pt x="25427" y="71156"/>
                </a:lnTo>
                <a:lnTo>
                  <a:pt x="25954" y="81879"/>
                </a:lnTo>
                <a:lnTo>
                  <a:pt x="31138" y="92965"/>
                </a:lnTo>
                <a:lnTo>
                  <a:pt x="37132" y="99731"/>
                </a:lnTo>
                <a:lnTo>
                  <a:pt x="39672" y="102017"/>
                </a:lnTo>
                <a:lnTo>
                  <a:pt x="43609" y="100493"/>
                </a:lnTo>
                <a:lnTo>
                  <a:pt x="43736" y="96302"/>
                </a:lnTo>
                <a:lnTo>
                  <a:pt x="45352" y="82231"/>
                </a:lnTo>
                <a:lnTo>
                  <a:pt x="48250" y="70311"/>
                </a:lnTo>
                <a:lnTo>
                  <a:pt x="53644" y="59432"/>
                </a:lnTo>
                <a:lnTo>
                  <a:pt x="58087" y="53376"/>
                </a:lnTo>
                <a:lnTo>
                  <a:pt x="60627" y="50963"/>
                </a:lnTo>
                <a:lnTo>
                  <a:pt x="63929" y="47153"/>
                </a:lnTo>
                <a:close/>
              </a:path>
              <a:path w="294639" h="244475">
                <a:moveTo>
                  <a:pt x="121589" y="44994"/>
                </a:moveTo>
                <a:lnTo>
                  <a:pt x="75867" y="44994"/>
                </a:lnTo>
                <a:lnTo>
                  <a:pt x="88596" y="46315"/>
                </a:lnTo>
                <a:lnTo>
                  <a:pt x="100129" y="51984"/>
                </a:lnTo>
                <a:lnTo>
                  <a:pt x="107490" y="59218"/>
                </a:lnTo>
                <a:lnTo>
                  <a:pt x="110665" y="63663"/>
                </a:lnTo>
                <a:lnTo>
                  <a:pt x="114221" y="67981"/>
                </a:lnTo>
                <a:lnTo>
                  <a:pt x="114475" y="68362"/>
                </a:lnTo>
                <a:lnTo>
                  <a:pt x="114729" y="68743"/>
                </a:lnTo>
                <a:lnTo>
                  <a:pt x="116634" y="71156"/>
                </a:lnTo>
                <a:lnTo>
                  <a:pt x="120698" y="70394"/>
                </a:lnTo>
                <a:lnTo>
                  <a:pt x="121428" y="67473"/>
                </a:lnTo>
                <a:lnTo>
                  <a:pt x="123078" y="54859"/>
                </a:lnTo>
                <a:lnTo>
                  <a:pt x="121589" y="44994"/>
                </a:lnTo>
                <a:close/>
              </a:path>
              <a:path w="294639" h="244475">
                <a:moveTo>
                  <a:pt x="43347" y="0"/>
                </a:moveTo>
                <a:lnTo>
                  <a:pt x="31711" y="203"/>
                </a:lnTo>
                <a:lnTo>
                  <a:pt x="20345" y="4690"/>
                </a:lnTo>
                <a:lnTo>
                  <a:pt x="17447" y="6894"/>
                </a:lnTo>
                <a:lnTo>
                  <a:pt x="14018" y="9815"/>
                </a:lnTo>
                <a:lnTo>
                  <a:pt x="15415" y="15276"/>
                </a:lnTo>
                <a:lnTo>
                  <a:pt x="19733" y="15911"/>
                </a:lnTo>
                <a:lnTo>
                  <a:pt x="19733" y="16038"/>
                </a:lnTo>
                <a:lnTo>
                  <a:pt x="24178" y="16800"/>
                </a:lnTo>
                <a:lnTo>
                  <a:pt x="31544" y="18959"/>
                </a:lnTo>
                <a:lnTo>
                  <a:pt x="35100" y="20229"/>
                </a:lnTo>
                <a:lnTo>
                  <a:pt x="36116" y="20610"/>
                </a:lnTo>
                <a:lnTo>
                  <a:pt x="35862" y="21626"/>
                </a:lnTo>
                <a:lnTo>
                  <a:pt x="34973" y="21753"/>
                </a:lnTo>
                <a:lnTo>
                  <a:pt x="21286" y="25221"/>
                </a:lnTo>
                <a:lnTo>
                  <a:pt x="10396" y="32784"/>
                </a:lnTo>
                <a:lnTo>
                  <a:pt x="3050" y="43627"/>
                </a:lnTo>
                <a:lnTo>
                  <a:pt x="0" y="56935"/>
                </a:lnTo>
                <a:lnTo>
                  <a:pt x="48" y="61758"/>
                </a:lnTo>
                <a:lnTo>
                  <a:pt x="175" y="62012"/>
                </a:lnTo>
                <a:lnTo>
                  <a:pt x="175" y="62647"/>
                </a:lnTo>
                <a:lnTo>
                  <a:pt x="810" y="66203"/>
                </a:lnTo>
                <a:lnTo>
                  <a:pt x="5509" y="67473"/>
                </a:lnTo>
                <a:lnTo>
                  <a:pt x="7922" y="64679"/>
                </a:lnTo>
                <a:lnTo>
                  <a:pt x="7922" y="64552"/>
                </a:lnTo>
                <a:lnTo>
                  <a:pt x="17074" y="55575"/>
                </a:lnTo>
                <a:lnTo>
                  <a:pt x="28076" y="49058"/>
                </a:lnTo>
                <a:lnTo>
                  <a:pt x="32941" y="47153"/>
                </a:lnTo>
                <a:lnTo>
                  <a:pt x="74591" y="47153"/>
                </a:lnTo>
                <a:lnTo>
                  <a:pt x="74343" y="45756"/>
                </a:lnTo>
                <a:lnTo>
                  <a:pt x="74851" y="45121"/>
                </a:lnTo>
                <a:lnTo>
                  <a:pt x="75867" y="44994"/>
                </a:lnTo>
                <a:lnTo>
                  <a:pt x="121589" y="44994"/>
                </a:lnTo>
                <a:lnTo>
                  <a:pt x="121207" y="42467"/>
                </a:lnTo>
                <a:lnTo>
                  <a:pt x="114597" y="30963"/>
                </a:lnTo>
                <a:lnTo>
                  <a:pt x="103961" y="23768"/>
                </a:lnTo>
                <a:lnTo>
                  <a:pt x="100886" y="22769"/>
                </a:lnTo>
                <a:lnTo>
                  <a:pt x="100251" y="22642"/>
                </a:lnTo>
                <a:lnTo>
                  <a:pt x="98854" y="22261"/>
                </a:lnTo>
                <a:lnTo>
                  <a:pt x="97584" y="22007"/>
                </a:lnTo>
                <a:lnTo>
                  <a:pt x="97457" y="20102"/>
                </a:lnTo>
                <a:lnTo>
                  <a:pt x="98854" y="19594"/>
                </a:lnTo>
                <a:lnTo>
                  <a:pt x="104188" y="18070"/>
                </a:lnTo>
                <a:lnTo>
                  <a:pt x="107998" y="17435"/>
                </a:lnTo>
                <a:lnTo>
                  <a:pt x="119936" y="16292"/>
                </a:lnTo>
                <a:lnTo>
                  <a:pt x="120024" y="16038"/>
                </a:lnTo>
                <a:lnTo>
                  <a:pt x="66850" y="16038"/>
                </a:lnTo>
                <a:lnTo>
                  <a:pt x="66469" y="15276"/>
                </a:lnTo>
                <a:lnTo>
                  <a:pt x="65580" y="14133"/>
                </a:lnTo>
                <a:lnTo>
                  <a:pt x="65072" y="13117"/>
                </a:lnTo>
                <a:lnTo>
                  <a:pt x="64056" y="11974"/>
                </a:lnTo>
                <a:lnTo>
                  <a:pt x="54409" y="3962"/>
                </a:lnTo>
                <a:lnTo>
                  <a:pt x="43347" y="0"/>
                </a:lnTo>
                <a:close/>
              </a:path>
              <a:path w="294639" h="244475">
                <a:moveTo>
                  <a:pt x="96342" y="562"/>
                </a:moveTo>
                <a:lnTo>
                  <a:pt x="84809" y="2855"/>
                </a:lnTo>
                <a:lnTo>
                  <a:pt x="74337" y="9089"/>
                </a:lnTo>
                <a:lnTo>
                  <a:pt x="69263" y="14514"/>
                </a:lnTo>
                <a:lnTo>
                  <a:pt x="68882" y="14768"/>
                </a:lnTo>
                <a:lnTo>
                  <a:pt x="68628" y="15403"/>
                </a:lnTo>
                <a:lnTo>
                  <a:pt x="67993" y="16038"/>
                </a:lnTo>
                <a:lnTo>
                  <a:pt x="120024" y="16038"/>
                </a:lnTo>
                <a:lnTo>
                  <a:pt x="121714" y="11212"/>
                </a:lnTo>
                <a:lnTo>
                  <a:pt x="118666" y="8545"/>
                </a:lnTo>
                <a:lnTo>
                  <a:pt x="118412" y="8418"/>
                </a:lnTo>
                <a:lnTo>
                  <a:pt x="107891" y="2365"/>
                </a:lnTo>
                <a:lnTo>
                  <a:pt x="96342" y="562"/>
                </a:lnTo>
                <a:close/>
              </a:path>
            </a:pathLst>
          </a:custGeom>
          <a:solidFill>
            <a:srgbClr val="163042"/>
          </a:solidFill>
        </p:spPr>
        <p:txBody>
          <a:bodyPr wrap="square" lIns="0" tIns="0" rIns="0" bIns="0" rtlCol="0"/>
          <a:lstStyle/>
          <a:p>
            <a:pPr defTabSz="1396197"/>
            <a:endParaRPr sz="2748">
              <a:solidFill>
                <a:prstClr val="black"/>
              </a:solidFill>
              <a:latin typeface="Calibri"/>
            </a:endParaRPr>
          </a:p>
        </p:txBody>
      </p:sp>
      <p:sp>
        <p:nvSpPr>
          <p:cNvPr id="34" name="object 34"/>
          <p:cNvSpPr txBox="1"/>
          <p:nvPr/>
        </p:nvSpPr>
        <p:spPr>
          <a:xfrm>
            <a:off x="14023850" y="9908489"/>
            <a:ext cx="140591" cy="235001"/>
          </a:xfrm>
          <a:prstGeom prst="rect">
            <a:avLst/>
          </a:prstGeom>
        </p:spPr>
        <p:txBody>
          <a:bodyPr vert="horz" wrap="square" lIns="0" tIns="0" rIns="0" bIns="0" rtlCol="0">
            <a:spAutoFit/>
          </a:bodyPr>
          <a:lstStyle/>
          <a:p>
            <a:pPr marL="19392" defTabSz="1396197"/>
            <a:r>
              <a:rPr sz="1527" spc="-15" dirty="0">
                <a:solidFill>
                  <a:srgbClr val="7E7E7E"/>
                </a:solidFill>
                <a:latin typeface="Trebuchet MS"/>
                <a:cs typeface="Trebuchet MS"/>
              </a:rPr>
              <a:t>3</a:t>
            </a:r>
            <a:endParaRPr sz="1527">
              <a:solidFill>
                <a:prstClr val="black"/>
              </a:solidFill>
              <a:latin typeface="Trebuchet MS"/>
              <a:cs typeface="Trebuchet MS"/>
            </a:endParaRPr>
          </a:p>
        </p:txBody>
      </p:sp>
    </p:spTree>
    <p:extLst>
      <p:ext uri="{BB962C8B-B14F-4D97-AF65-F5344CB8AC3E}">
        <p14:creationId xmlns:p14="http://schemas.microsoft.com/office/powerpoint/2010/main" val="40601694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Изображение 1" descr="Human.png">
            <a:extLst>
              <a:ext uri="{FF2B5EF4-FFF2-40B4-BE49-F238E27FC236}">
                <a16:creationId xmlns:a16="http://schemas.microsoft.com/office/drawing/2014/main" id="{119F7255-DC6E-4746-BF93-7325A91C50F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21398" y="1949034"/>
            <a:ext cx="4412169" cy="7565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1" name="Изображение 7" descr="ROBOT.png">
            <a:extLst>
              <a:ext uri="{FF2B5EF4-FFF2-40B4-BE49-F238E27FC236}">
                <a16:creationId xmlns:a16="http://schemas.microsoft.com/office/drawing/2014/main" id="{AA9187AF-A504-44D8-897D-6819B269A31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232331" y="1949035"/>
            <a:ext cx="4743482" cy="75607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2" name="Номер слайда 1">
            <a:extLst>
              <a:ext uri="{FF2B5EF4-FFF2-40B4-BE49-F238E27FC236}">
                <a16:creationId xmlns:a16="http://schemas.microsoft.com/office/drawing/2014/main" id="{0BCC2BD3-8C44-479F-B363-5248149B91E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440"/>
              </a:spcBef>
              <a:buFont typeface="Arial" panose="020B0604020202020204" pitchFamily="34" charset="0"/>
              <a:buChar char="•"/>
              <a:defRPr kumimoji="1" sz="4029">
                <a:solidFill>
                  <a:schemeClr val="tx1"/>
                </a:solidFill>
                <a:latin typeface="Calibri" panose="020F0502020204030204" pitchFamily="34" charset="0"/>
                <a:cs typeface="Arial" panose="020B0604020202020204" pitchFamily="34" charset="0"/>
              </a:defRPr>
            </a:lvl1pPr>
            <a:lvl2pPr marL="1069292" indent="-411267">
              <a:lnSpc>
                <a:spcPct val="90000"/>
              </a:lnSpc>
              <a:spcBef>
                <a:spcPts val="719"/>
              </a:spcBef>
              <a:buFont typeface="Arial" panose="020B0604020202020204" pitchFamily="34" charset="0"/>
              <a:buChar char="•"/>
              <a:defRPr kumimoji="1" sz="3454">
                <a:solidFill>
                  <a:schemeClr val="tx1"/>
                </a:solidFill>
                <a:latin typeface="Calibri" panose="020F0502020204030204" pitchFamily="34" charset="0"/>
                <a:cs typeface="Arial" panose="020B0604020202020204" pitchFamily="34" charset="0"/>
              </a:defRPr>
            </a:lvl2pPr>
            <a:lvl3pPr marL="1645065" indent="-329012">
              <a:lnSpc>
                <a:spcPct val="90000"/>
              </a:lnSpc>
              <a:spcBef>
                <a:spcPts val="719"/>
              </a:spcBef>
              <a:buFont typeface="Arial" panose="020B0604020202020204" pitchFamily="34" charset="0"/>
              <a:buChar char="•"/>
              <a:defRPr kumimoji="1" sz="2878">
                <a:solidFill>
                  <a:schemeClr val="tx1"/>
                </a:solidFill>
                <a:latin typeface="Calibri" panose="020F0502020204030204" pitchFamily="34" charset="0"/>
                <a:cs typeface="Arial" panose="020B0604020202020204" pitchFamily="34" charset="0"/>
              </a:defRPr>
            </a:lvl3pPr>
            <a:lvl4pPr marL="2303089" indent="-329012">
              <a:lnSpc>
                <a:spcPct val="90000"/>
              </a:lnSpc>
              <a:spcBef>
                <a:spcPts val="719"/>
              </a:spcBef>
              <a:buFont typeface="Arial" panose="020B0604020202020204" pitchFamily="34" charset="0"/>
              <a:buChar char="•"/>
              <a:defRPr kumimoji="1">
                <a:solidFill>
                  <a:schemeClr val="tx1"/>
                </a:solidFill>
                <a:latin typeface="Calibri" panose="020F0502020204030204" pitchFamily="34" charset="0"/>
                <a:cs typeface="Arial" panose="020B0604020202020204" pitchFamily="34" charset="0"/>
              </a:defRPr>
            </a:lvl4pPr>
            <a:lvl5pPr marL="2961115" indent="-329012">
              <a:lnSpc>
                <a:spcPct val="90000"/>
              </a:lnSpc>
              <a:spcBef>
                <a:spcPts val="719"/>
              </a:spcBef>
              <a:buFont typeface="Arial" panose="020B0604020202020204" pitchFamily="34" charset="0"/>
              <a:buChar char="•"/>
              <a:defRPr kumimoji="1">
                <a:solidFill>
                  <a:schemeClr val="tx1"/>
                </a:solidFill>
                <a:latin typeface="Calibri" panose="020F0502020204030204" pitchFamily="34" charset="0"/>
                <a:cs typeface="Arial" panose="020B0604020202020204" pitchFamily="34" charset="0"/>
              </a:defRPr>
            </a:lvl5pPr>
            <a:lvl6pPr marL="3619142" indent="-329012" eaLnBrk="0" fontAlgn="base" hangingPunct="0">
              <a:lnSpc>
                <a:spcPct val="90000"/>
              </a:lnSpc>
              <a:spcBef>
                <a:spcPts val="719"/>
              </a:spcBef>
              <a:spcAft>
                <a:spcPct val="0"/>
              </a:spcAft>
              <a:buFont typeface="Arial" panose="020B0604020202020204" pitchFamily="34" charset="0"/>
              <a:buChar char="•"/>
              <a:defRPr kumimoji="1">
                <a:solidFill>
                  <a:schemeClr val="tx1"/>
                </a:solidFill>
                <a:latin typeface="Calibri" panose="020F0502020204030204" pitchFamily="34" charset="0"/>
                <a:cs typeface="Arial" panose="020B0604020202020204" pitchFamily="34" charset="0"/>
              </a:defRPr>
            </a:lvl6pPr>
            <a:lvl7pPr marL="4277166" indent="-329012" eaLnBrk="0" fontAlgn="base" hangingPunct="0">
              <a:lnSpc>
                <a:spcPct val="90000"/>
              </a:lnSpc>
              <a:spcBef>
                <a:spcPts val="719"/>
              </a:spcBef>
              <a:spcAft>
                <a:spcPct val="0"/>
              </a:spcAft>
              <a:buFont typeface="Arial" panose="020B0604020202020204" pitchFamily="34" charset="0"/>
              <a:buChar char="•"/>
              <a:defRPr kumimoji="1">
                <a:solidFill>
                  <a:schemeClr val="tx1"/>
                </a:solidFill>
                <a:latin typeface="Calibri" panose="020F0502020204030204" pitchFamily="34" charset="0"/>
                <a:cs typeface="Arial" panose="020B0604020202020204" pitchFamily="34" charset="0"/>
              </a:defRPr>
            </a:lvl7pPr>
            <a:lvl8pPr marL="4935192" indent="-329012" eaLnBrk="0" fontAlgn="base" hangingPunct="0">
              <a:lnSpc>
                <a:spcPct val="90000"/>
              </a:lnSpc>
              <a:spcBef>
                <a:spcPts val="719"/>
              </a:spcBef>
              <a:spcAft>
                <a:spcPct val="0"/>
              </a:spcAft>
              <a:buFont typeface="Arial" panose="020B0604020202020204" pitchFamily="34" charset="0"/>
              <a:buChar char="•"/>
              <a:defRPr kumimoji="1">
                <a:solidFill>
                  <a:schemeClr val="tx1"/>
                </a:solidFill>
                <a:latin typeface="Calibri" panose="020F0502020204030204" pitchFamily="34" charset="0"/>
                <a:cs typeface="Arial" panose="020B0604020202020204" pitchFamily="34" charset="0"/>
              </a:defRPr>
            </a:lvl8pPr>
            <a:lvl9pPr marL="5593219" indent="-329012" eaLnBrk="0" fontAlgn="base" hangingPunct="0">
              <a:lnSpc>
                <a:spcPct val="90000"/>
              </a:lnSpc>
              <a:spcBef>
                <a:spcPts val="719"/>
              </a:spcBef>
              <a:spcAft>
                <a:spcPct val="0"/>
              </a:spcAft>
              <a:buFont typeface="Arial" panose="020B0604020202020204" pitchFamily="34" charset="0"/>
              <a:buChar char="•"/>
              <a:defRPr kumimoji="1">
                <a:solidFill>
                  <a:schemeClr val="tx1"/>
                </a:solidFill>
                <a:latin typeface="Calibri" panose="020F0502020204030204" pitchFamily="34" charset="0"/>
                <a:cs typeface="Arial" panose="020B0604020202020204" pitchFamily="34" charset="0"/>
              </a:defRPr>
            </a:lvl9pPr>
          </a:lstStyle>
          <a:p>
            <a:pPr marL="0" marR="0" lvl="0" indent="0" algn="l" defTabSz="861911" rtl="0" eaLnBrk="1" fontAlgn="auto" latinLnBrk="0" hangingPunct="1">
              <a:lnSpc>
                <a:spcPct val="100000"/>
              </a:lnSpc>
              <a:spcBef>
                <a:spcPct val="0"/>
              </a:spcBef>
              <a:spcAft>
                <a:spcPts val="0"/>
              </a:spcAft>
              <a:buClrTx/>
              <a:buSzTx/>
              <a:buFont typeface="Arial" panose="020B0604020202020204" pitchFamily="34" charset="0"/>
              <a:buNone/>
              <a:tabLst/>
              <a:defRPr/>
            </a:pPr>
            <a:fld id="{29232A1E-8BB8-4A2E-A652-8B4049260298}" type="slidenum">
              <a:rPr kumimoji="0" lang="ru-RU" altLang="en-US" sz="1726" b="0" i="0" u="none" strike="noStrike" kern="1200" cap="none" spc="0" normalizeH="0" baseline="0" noProof="0">
                <a:ln>
                  <a:noFill/>
                </a:ln>
                <a:solidFill>
                  <a:srgbClr val="898989"/>
                </a:solidFill>
                <a:effectLst/>
                <a:uLnTx/>
                <a:uFillTx/>
                <a:latin typeface="Calibri" panose="020F0502020204030204" pitchFamily="34" charset="0"/>
                <a:ea typeface="+mn-ea"/>
                <a:cs typeface="Arial" panose="020B0604020202020204" pitchFamily="34" charset="0"/>
              </a:rPr>
              <a:pPr marL="0" marR="0" lvl="0" indent="0" algn="l" defTabSz="861911" rtl="0" eaLnBrk="1" fontAlgn="auto" latinLnBrk="0" hangingPunct="1">
                <a:lnSpc>
                  <a:spcPct val="100000"/>
                </a:lnSpc>
                <a:spcBef>
                  <a:spcPct val="0"/>
                </a:spcBef>
                <a:spcAft>
                  <a:spcPts val="0"/>
                </a:spcAft>
                <a:buClrTx/>
                <a:buSzTx/>
                <a:buFont typeface="Arial" panose="020B0604020202020204" pitchFamily="34" charset="0"/>
                <a:buNone/>
                <a:tabLst/>
                <a:defRPr/>
              </a:pPr>
              <a:t>43</a:t>
            </a:fld>
            <a:endParaRPr kumimoji="0" lang="ru-RU" altLang="en-US" sz="1726" b="0" i="0" u="none" strike="noStrike" kern="1200" cap="none" spc="0" normalizeH="0" baseline="0" noProof="0">
              <a:ln>
                <a:noFill/>
              </a:ln>
              <a:solidFill>
                <a:srgbClr val="898989"/>
              </a:solidFill>
              <a:effectLst/>
              <a:uLnTx/>
              <a:uFillTx/>
              <a:latin typeface="Calibri" panose="020F0502020204030204" pitchFamily="34" charset="0"/>
              <a:ea typeface="+mn-ea"/>
              <a:cs typeface="Arial" panose="020B0604020202020204" pitchFamily="34" charset="0"/>
            </a:endParaRPr>
          </a:p>
        </p:txBody>
      </p:sp>
      <p:cxnSp>
        <p:nvCxnSpPr>
          <p:cNvPr id="5" name="Straight Connector 4">
            <a:extLst>
              <a:ext uri="{FF2B5EF4-FFF2-40B4-BE49-F238E27FC236}">
                <a16:creationId xmlns:a16="http://schemas.microsoft.com/office/drawing/2014/main" id="{B84C107D-30CA-4EF1-9CAD-F930427D3C06}"/>
              </a:ext>
            </a:extLst>
          </p:cNvPr>
          <p:cNvCxnSpPr/>
          <p:nvPr/>
        </p:nvCxnSpPr>
        <p:spPr>
          <a:xfrm>
            <a:off x="7562850" y="712895"/>
            <a:ext cx="0" cy="9240194"/>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012678002"/>
      </p:ext>
    </p:extLst>
  </p:cSld>
  <p:clrMapOvr>
    <a:masterClrMapping/>
  </p:clrMapOvr>
  <p:transition spd="med">
    <p:fade/>
  </p:transition>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Голосовой помощник Google научился звонить в парикмахерские">
            <a:hlinkClick r:id="" action="ppaction://media"/>
            <a:extLst>
              <a:ext uri="{FF2B5EF4-FFF2-40B4-BE49-F238E27FC236}">
                <a16:creationId xmlns:a16="http://schemas.microsoft.com/office/drawing/2014/main" id="{1DD81145-E099-434B-B367-DA34131BF32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10359" y="1407749"/>
            <a:ext cx="13504985" cy="7596554"/>
          </a:xfrm>
          <a:prstGeom prst="rect">
            <a:avLst/>
          </a:prstGeom>
        </p:spPr>
      </p:pic>
    </p:spTree>
    <p:extLst>
      <p:ext uri="{BB962C8B-B14F-4D97-AF65-F5344CB8AC3E}">
        <p14:creationId xmlns:p14="http://schemas.microsoft.com/office/powerpoint/2010/main" val="585729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50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10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6">
            <a:extLst>
              <a:ext uri="{FF2B5EF4-FFF2-40B4-BE49-F238E27FC236}">
                <a16:creationId xmlns:a16="http://schemas.microsoft.com/office/drawing/2014/main" id="{6CFD81AE-F2E4-400E-BFA6-7B6C4C5E057A}"/>
              </a:ext>
            </a:extLst>
          </p:cNvPr>
          <p:cNvSpPr>
            <a:spLocks/>
          </p:cNvSpPr>
          <p:nvPr/>
        </p:nvSpPr>
        <p:spPr bwMode="auto">
          <a:xfrm>
            <a:off x="1878268" y="3285066"/>
            <a:ext cx="5684582" cy="1347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algn="ctr">
              <a:defRPr sz="4800">
                <a:solidFill>
                  <a:schemeClr val="tx1"/>
                </a:solidFill>
                <a:latin typeface="Gill Sans"/>
                <a:ea typeface="ヒラギノ角ゴ ProN W3"/>
                <a:cs typeface="ヒラギノ角ゴ ProN W3"/>
                <a:sym typeface="Gill Sans"/>
              </a:defRPr>
            </a:lvl1pPr>
            <a:lvl2pPr marL="742950" indent="-285750" algn="ctr">
              <a:defRPr sz="4800">
                <a:solidFill>
                  <a:schemeClr val="tx1"/>
                </a:solidFill>
                <a:latin typeface="Gill Sans"/>
                <a:ea typeface="ヒラギノ角ゴ ProN W3"/>
                <a:cs typeface="ヒラギノ角ゴ ProN W3"/>
                <a:sym typeface="Gill Sans"/>
              </a:defRPr>
            </a:lvl2pPr>
            <a:lvl3pPr marL="1143000" indent="-228600" algn="ctr">
              <a:defRPr sz="4800">
                <a:solidFill>
                  <a:schemeClr val="tx1"/>
                </a:solidFill>
                <a:latin typeface="Gill Sans"/>
                <a:ea typeface="ヒラギノ角ゴ ProN W3"/>
                <a:cs typeface="ヒラギノ角ゴ ProN W3"/>
                <a:sym typeface="Gill Sans"/>
              </a:defRPr>
            </a:lvl3pPr>
            <a:lvl4pPr marL="1600200" indent="-228600" algn="ctr">
              <a:defRPr sz="4800">
                <a:solidFill>
                  <a:schemeClr val="tx1"/>
                </a:solidFill>
                <a:latin typeface="Gill Sans"/>
                <a:ea typeface="ヒラギノ角ゴ ProN W3"/>
                <a:cs typeface="ヒラギノ角ゴ ProN W3"/>
                <a:sym typeface="Gill Sans"/>
              </a:defRPr>
            </a:lvl4pPr>
            <a:lvl5pPr marL="2057400" indent="-228600" algn="ctr">
              <a:defRPr sz="4800">
                <a:solidFill>
                  <a:schemeClr val="tx1"/>
                </a:solidFill>
                <a:latin typeface="Gill Sans"/>
                <a:ea typeface="ヒラギノ角ゴ ProN W3"/>
                <a:cs typeface="ヒラギノ角ゴ ProN W3"/>
                <a:sym typeface="Gill Sans"/>
              </a:defRPr>
            </a:lvl5pPr>
            <a:lvl6pPr marL="25146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6pPr>
            <a:lvl7pPr marL="29718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7pPr>
            <a:lvl8pPr marL="34290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8pPr>
            <a:lvl9pPr marL="38862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9pPr>
          </a:lstStyle>
          <a:p>
            <a:pPr algn="l" defTabSz="534750" fontAlgn="base">
              <a:spcBef>
                <a:spcPct val="0"/>
              </a:spcBef>
              <a:spcAft>
                <a:spcPct val="0"/>
              </a:spcAft>
              <a:defRPr/>
            </a:pPr>
            <a:endParaRPr lang="ru-RU" altLang="ru-RU" sz="1638">
              <a:solidFill>
                <a:srgbClr val="000000"/>
              </a:solidFill>
              <a:latin typeface="PF Centro Sans Pro"/>
              <a:ea typeface="PFCentroSansPro-Regular"/>
              <a:cs typeface="PFCentroSansPro-Regular"/>
              <a:sym typeface="PFCentroSansPro-Bold"/>
            </a:endParaRPr>
          </a:p>
        </p:txBody>
      </p:sp>
      <p:sp>
        <p:nvSpPr>
          <p:cNvPr id="38915" name="Объект 2">
            <a:extLst>
              <a:ext uri="{FF2B5EF4-FFF2-40B4-BE49-F238E27FC236}">
                <a16:creationId xmlns:a16="http://schemas.microsoft.com/office/drawing/2014/main" id="{F5ABAD1D-CB9D-40E6-ABFC-9B7DD5200191}"/>
              </a:ext>
            </a:extLst>
          </p:cNvPr>
          <p:cNvSpPr>
            <a:spLocks noGrp="1" noChangeArrowheads="1"/>
          </p:cNvSpPr>
          <p:nvPr>
            <p:ph sz="quarter" idx="1"/>
          </p:nvPr>
        </p:nvSpPr>
        <p:spPr>
          <a:xfrm>
            <a:off x="5920783" y="2315047"/>
            <a:ext cx="7747146" cy="6442031"/>
          </a:xfrm>
        </p:spPr>
        <p:txBody>
          <a:bodyPr/>
          <a:lstStyle/>
          <a:p>
            <a:pPr marL="267375" indent="-272944" algn="l" eaLnBrk="1" hangingPunct="1">
              <a:lnSpc>
                <a:spcPts val="2807"/>
              </a:lnSpc>
              <a:spcBef>
                <a:spcPts val="1053"/>
              </a:spcBef>
              <a:buFontTx/>
              <a:buChar char="•"/>
            </a:pPr>
            <a:endParaRPr lang="en-US" altLang="ru-RU" sz="2339">
              <a:latin typeface="Arial" panose="020B0604020202020204" pitchFamily="34" charset="0"/>
              <a:ea typeface="ヒラギノ角ゴ ProN W3"/>
              <a:cs typeface="Arial" panose="020B0604020202020204" pitchFamily="34" charset="0"/>
            </a:endParaRPr>
          </a:p>
          <a:p>
            <a:pPr marL="267375" indent="-272944" algn="l" eaLnBrk="1" hangingPunct="1">
              <a:lnSpc>
                <a:spcPts val="2807"/>
              </a:lnSpc>
              <a:spcBef>
                <a:spcPts val="1053"/>
              </a:spcBef>
              <a:buFontTx/>
              <a:buChar char="•"/>
            </a:pPr>
            <a:endParaRPr lang="ru-RU" altLang="ru-RU" sz="2339">
              <a:latin typeface="Arial" panose="020B0604020202020204" pitchFamily="34" charset="0"/>
              <a:ea typeface="ヒラギノ角ゴ ProN W3"/>
              <a:cs typeface="Arial" panose="020B0604020202020204" pitchFamily="34" charset="0"/>
            </a:endParaRPr>
          </a:p>
          <a:p>
            <a:pPr marL="267375" indent="-272944" algn="l" eaLnBrk="1" hangingPunct="1">
              <a:lnSpc>
                <a:spcPts val="2807"/>
              </a:lnSpc>
              <a:spcBef>
                <a:spcPts val="1053"/>
              </a:spcBef>
              <a:buFontTx/>
              <a:buChar char="•"/>
            </a:pPr>
            <a:endParaRPr lang="ru-RU" altLang="ru-RU" sz="2339">
              <a:latin typeface="Arial" panose="020B0604020202020204" pitchFamily="34" charset="0"/>
              <a:ea typeface="ヒラギノ角ゴ ProN W3"/>
              <a:cs typeface="Arial" panose="020B0604020202020204" pitchFamily="34" charset="0"/>
            </a:endParaRPr>
          </a:p>
        </p:txBody>
      </p:sp>
      <p:pic>
        <p:nvPicPr>
          <p:cNvPr id="38917" name="Picture 2">
            <a:extLst>
              <a:ext uri="{FF2B5EF4-FFF2-40B4-BE49-F238E27FC236}">
                <a16:creationId xmlns:a16="http://schemas.microsoft.com/office/drawing/2014/main" id="{BF4C2FEA-ECF2-4BAA-8D7F-E5EC20DD63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9962" b="18697"/>
          <a:stretch>
            <a:fillRect/>
          </a:stretch>
        </p:blipFill>
        <p:spPr bwMode="auto">
          <a:xfrm>
            <a:off x="433918" y="3163465"/>
            <a:ext cx="14243014" cy="6173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58849288"/>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object 19"/>
          <p:cNvSpPr/>
          <p:nvPr/>
        </p:nvSpPr>
        <p:spPr>
          <a:xfrm>
            <a:off x="11193996" y="1276650"/>
            <a:ext cx="3927894" cy="8142206"/>
          </a:xfrm>
          <a:custGeom>
            <a:avLst/>
            <a:gdLst/>
            <a:ahLst/>
            <a:cxnLst/>
            <a:rect l="l" t="t" r="r" b="b"/>
            <a:pathLst>
              <a:path w="5538469" h="11480800">
                <a:moveTo>
                  <a:pt x="5537878" y="0"/>
                </a:moveTo>
                <a:lnTo>
                  <a:pt x="5240045" y="12120"/>
                </a:lnTo>
                <a:lnTo>
                  <a:pt x="4782306" y="68289"/>
                </a:lnTo>
                <a:lnTo>
                  <a:pt x="4336459" y="160098"/>
                </a:lnTo>
                <a:lnTo>
                  <a:pt x="3903973" y="286066"/>
                </a:lnTo>
                <a:lnTo>
                  <a:pt x="3486316" y="444714"/>
                </a:lnTo>
                <a:lnTo>
                  <a:pt x="3084958" y="634563"/>
                </a:lnTo>
                <a:lnTo>
                  <a:pt x="2701368" y="854135"/>
                </a:lnTo>
                <a:lnTo>
                  <a:pt x="2337015" y="1101950"/>
                </a:lnTo>
                <a:lnTo>
                  <a:pt x="1993368" y="1376529"/>
                </a:lnTo>
                <a:lnTo>
                  <a:pt x="1671896" y="1676392"/>
                </a:lnTo>
                <a:lnTo>
                  <a:pt x="1374068" y="2000062"/>
                </a:lnTo>
                <a:lnTo>
                  <a:pt x="1101353" y="2346058"/>
                </a:lnTo>
                <a:lnTo>
                  <a:pt x="855221" y="2712901"/>
                </a:lnTo>
                <a:lnTo>
                  <a:pt x="637140" y="3099114"/>
                </a:lnTo>
                <a:lnTo>
                  <a:pt x="448579" y="3503215"/>
                </a:lnTo>
                <a:lnTo>
                  <a:pt x="291008" y="3923727"/>
                </a:lnTo>
                <a:lnTo>
                  <a:pt x="165895" y="4359170"/>
                </a:lnTo>
                <a:lnTo>
                  <a:pt x="74710" y="4808064"/>
                </a:lnTo>
                <a:lnTo>
                  <a:pt x="18922" y="5268932"/>
                </a:lnTo>
                <a:lnTo>
                  <a:pt x="0" y="5740294"/>
                </a:lnTo>
                <a:lnTo>
                  <a:pt x="18922" y="6211655"/>
                </a:lnTo>
                <a:lnTo>
                  <a:pt x="74710" y="6672523"/>
                </a:lnTo>
                <a:lnTo>
                  <a:pt x="165895" y="7121418"/>
                </a:lnTo>
                <a:lnTo>
                  <a:pt x="291008" y="7556861"/>
                </a:lnTo>
                <a:lnTo>
                  <a:pt x="448579" y="7977373"/>
                </a:lnTo>
                <a:lnTo>
                  <a:pt x="637140" y="8381474"/>
                </a:lnTo>
                <a:lnTo>
                  <a:pt x="855221" y="8767686"/>
                </a:lnTo>
                <a:lnTo>
                  <a:pt x="1101353" y="9134530"/>
                </a:lnTo>
                <a:lnTo>
                  <a:pt x="1374068" y="9480526"/>
                </a:lnTo>
                <a:lnTo>
                  <a:pt x="1671896" y="9804195"/>
                </a:lnTo>
                <a:lnTo>
                  <a:pt x="1993368" y="10104059"/>
                </a:lnTo>
                <a:lnTo>
                  <a:pt x="2337015" y="10378638"/>
                </a:lnTo>
                <a:lnTo>
                  <a:pt x="2701368" y="10626453"/>
                </a:lnTo>
                <a:lnTo>
                  <a:pt x="3084958" y="10846024"/>
                </a:lnTo>
                <a:lnTo>
                  <a:pt x="3486316" y="11035874"/>
                </a:lnTo>
                <a:lnTo>
                  <a:pt x="3903973" y="11194522"/>
                </a:lnTo>
                <a:lnTo>
                  <a:pt x="4336459" y="11320490"/>
                </a:lnTo>
                <a:lnTo>
                  <a:pt x="4782306" y="11412298"/>
                </a:lnTo>
                <a:lnTo>
                  <a:pt x="5240045" y="11468468"/>
                </a:lnTo>
                <a:lnTo>
                  <a:pt x="5528905" y="11480223"/>
                </a:lnTo>
                <a:lnTo>
                  <a:pt x="5537878" y="11480223"/>
                </a:lnTo>
                <a:lnTo>
                  <a:pt x="5537878" y="0"/>
                </a:lnTo>
              </a:path>
            </a:pathLst>
          </a:custGeom>
          <a:solidFill>
            <a:srgbClr val="00AEEF"/>
          </a:solidFill>
        </p:spPr>
        <p:txBody>
          <a:bodyPr wrap="square" lIns="0" tIns="0" rIns="0" bIns="0" rtlCol="0"/>
          <a:lstStyle/>
          <a:p>
            <a:pPr defTabSz="648465">
              <a:defRPr/>
            </a:pPr>
            <a:endParaRPr sz="1276">
              <a:solidFill>
                <a:prstClr val="black"/>
              </a:solidFill>
              <a:latin typeface="Calibri"/>
              <a:cs typeface="Arial" panose="020B0604020202020204" pitchFamily="34" charset="0"/>
            </a:endParaRPr>
          </a:p>
        </p:txBody>
      </p:sp>
      <p:sp>
        <p:nvSpPr>
          <p:cNvPr id="20" name="object 20"/>
          <p:cNvSpPr/>
          <p:nvPr/>
        </p:nvSpPr>
        <p:spPr>
          <a:xfrm>
            <a:off x="5553842" y="3309704"/>
            <a:ext cx="4076057" cy="4076057"/>
          </a:xfrm>
          <a:custGeom>
            <a:avLst/>
            <a:gdLst/>
            <a:ahLst/>
            <a:cxnLst/>
            <a:rect l="l" t="t" r="r" b="b"/>
            <a:pathLst>
              <a:path w="5747384" h="5747384">
                <a:moveTo>
                  <a:pt x="2873618" y="0"/>
                </a:moveTo>
                <a:lnTo>
                  <a:pt x="2637936" y="9525"/>
                </a:lnTo>
                <a:lnTo>
                  <a:pt x="2407502" y="37610"/>
                </a:lnTo>
                <a:lnTo>
                  <a:pt x="2183054" y="83514"/>
                </a:lnTo>
                <a:lnTo>
                  <a:pt x="1965332" y="146498"/>
                </a:lnTo>
                <a:lnTo>
                  <a:pt x="1755075" y="225822"/>
                </a:lnTo>
                <a:lnTo>
                  <a:pt x="1553024" y="320747"/>
                </a:lnTo>
                <a:lnTo>
                  <a:pt x="1359918" y="430533"/>
                </a:lnTo>
                <a:lnTo>
                  <a:pt x="1176496" y="554440"/>
                </a:lnTo>
                <a:lnTo>
                  <a:pt x="1003497" y="691729"/>
                </a:lnTo>
                <a:lnTo>
                  <a:pt x="841662" y="841661"/>
                </a:lnTo>
                <a:lnTo>
                  <a:pt x="691730" y="1003495"/>
                </a:lnTo>
                <a:lnTo>
                  <a:pt x="554441" y="1176493"/>
                </a:lnTo>
                <a:lnTo>
                  <a:pt x="430533" y="1359915"/>
                </a:lnTo>
                <a:lnTo>
                  <a:pt x="320747" y="1553020"/>
                </a:lnTo>
                <a:lnTo>
                  <a:pt x="225822" y="1755071"/>
                </a:lnTo>
                <a:lnTo>
                  <a:pt x="146498" y="1965326"/>
                </a:lnTo>
                <a:lnTo>
                  <a:pt x="83514" y="2183047"/>
                </a:lnTo>
                <a:lnTo>
                  <a:pt x="37610" y="2407494"/>
                </a:lnTo>
                <a:lnTo>
                  <a:pt x="9525" y="2637927"/>
                </a:lnTo>
                <a:lnTo>
                  <a:pt x="0" y="2873607"/>
                </a:lnTo>
                <a:lnTo>
                  <a:pt x="9525" y="3109288"/>
                </a:lnTo>
                <a:lnTo>
                  <a:pt x="37610" y="3339723"/>
                </a:lnTo>
                <a:lnTo>
                  <a:pt x="83514" y="3564171"/>
                </a:lnTo>
                <a:lnTo>
                  <a:pt x="146498" y="3781893"/>
                </a:lnTo>
                <a:lnTo>
                  <a:pt x="225822" y="3992149"/>
                </a:lnTo>
                <a:lnTo>
                  <a:pt x="320747" y="4194201"/>
                </a:lnTo>
                <a:lnTo>
                  <a:pt x="430533" y="4387307"/>
                </a:lnTo>
                <a:lnTo>
                  <a:pt x="554441" y="4570729"/>
                </a:lnTo>
                <a:lnTo>
                  <a:pt x="691730" y="4743728"/>
                </a:lnTo>
                <a:lnTo>
                  <a:pt x="841662" y="4905562"/>
                </a:lnTo>
                <a:lnTo>
                  <a:pt x="1003497" y="5055495"/>
                </a:lnTo>
                <a:lnTo>
                  <a:pt x="1176496" y="5192784"/>
                </a:lnTo>
                <a:lnTo>
                  <a:pt x="1359918" y="5316692"/>
                </a:lnTo>
                <a:lnTo>
                  <a:pt x="1553024" y="5426478"/>
                </a:lnTo>
                <a:lnTo>
                  <a:pt x="1755075" y="5521402"/>
                </a:lnTo>
                <a:lnTo>
                  <a:pt x="1965332" y="5600726"/>
                </a:lnTo>
                <a:lnTo>
                  <a:pt x="2183054" y="5663710"/>
                </a:lnTo>
                <a:lnTo>
                  <a:pt x="2407502" y="5709615"/>
                </a:lnTo>
                <a:lnTo>
                  <a:pt x="2637936" y="5737699"/>
                </a:lnTo>
                <a:lnTo>
                  <a:pt x="2873618" y="5747225"/>
                </a:lnTo>
                <a:lnTo>
                  <a:pt x="3109300" y="5737699"/>
                </a:lnTo>
                <a:lnTo>
                  <a:pt x="3339734" y="5709615"/>
                </a:lnTo>
                <a:lnTo>
                  <a:pt x="3564182" y="5663710"/>
                </a:lnTo>
                <a:lnTo>
                  <a:pt x="3781904" y="5600726"/>
                </a:lnTo>
                <a:lnTo>
                  <a:pt x="3992161" y="5521402"/>
                </a:lnTo>
                <a:lnTo>
                  <a:pt x="4194212" y="5426478"/>
                </a:lnTo>
                <a:lnTo>
                  <a:pt x="4387318" y="5316692"/>
                </a:lnTo>
                <a:lnTo>
                  <a:pt x="4570740" y="5192784"/>
                </a:lnTo>
                <a:lnTo>
                  <a:pt x="4743739" y="5055495"/>
                </a:lnTo>
                <a:lnTo>
                  <a:pt x="4905574" y="4905562"/>
                </a:lnTo>
                <a:lnTo>
                  <a:pt x="5055506" y="4743728"/>
                </a:lnTo>
                <a:lnTo>
                  <a:pt x="5192795" y="4570729"/>
                </a:lnTo>
                <a:lnTo>
                  <a:pt x="5316703" y="4387307"/>
                </a:lnTo>
                <a:lnTo>
                  <a:pt x="5426489" y="4194201"/>
                </a:lnTo>
                <a:lnTo>
                  <a:pt x="5521414" y="3992149"/>
                </a:lnTo>
                <a:lnTo>
                  <a:pt x="5600738" y="3781893"/>
                </a:lnTo>
                <a:lnTo>
                  <a:pt x="5663722" y="3564171"/>
                </a:lnTo>
                <a:lnTo>
                  <a:pt x="5709626" y="3339723"/>
                </a:lnTo>
                <a:lnTo>
                  <a:pt x="5737711" y="3109288"/>
                </a:lnTo>
                <a:lnTo>
                  <a:pt x="5747237" y="2873607"/>
                </a:lnTo>
                <a:lnTo>
                  <a:pt x="5737711" y="2637927"/>
                </a:lnTo>
                <a:lnTo>
                  <a:pt x="5709626" y="2407494"/>
                </a:lnTo>
                <a:lnTo>
                  <a:pt x="5663722" y="2183047"/>
                </a:lnTo>
                <a:lnTo>
                  <a:pt x="5600738" y="1965326"/>
                </a:lnTo>
                <a:lnTo>
                  <a:pt x="5521414" y="1755071"/>
                </a:lnTo>
                <a:lnTo>
                  <a:pt x="5426489" y="1553020"/>
                </a:lnTo>
                <a:lnTo>
                  <a:pt x="5316703" y="1359915"/>
                </a:lnTo>
                <a:lnTo>
                  <a:pt x="5192795" y="1176493"/>
                </a:lnTo>
                <a:lnTo>
                  <a:pt x="5055506" y="1003495"/>
                </a:lnTo>
                <a:lnTo>
                  <a:pt x="4905574" y="841661"/>
                </a:lnTo>
                <a:lnTo>
                  <a:pt x="4743739" y="691729"/>
                </a:lnTo>
                <a:lnTo>
                  <a:pt x="4570740" y="554440"/>
                </a:lnTo>
                <a:lnTo>
                  <a:pt x="4387318" y="430533"/>
                </a:lnTo>
                <a:lnTo>
                  <a:pt x="4194212" y="320747"/>
                </a:lnTo>
                <a:lnTo>
                  <a:pt x="3992161" y="225822"/>
                </a:lnTo>
                <a:lnTo>
                  <a:pt x="3781904" y="146498"/>
                </a:lnTo>
                <a:lnTo>
                  <a:pt x="3564182" y="83514"/>
                </a:lnTo>
                <a:lnTo>
                  <a:pt x="3339734" y="37610"/>
                </a:lnTo>
                <a:lnTo>
                  <a:pt x="3109300" y="9525"/>
                </a:lnTo>
                <a:lnTo>
                  <a:pt x="2873618" y="0"/>
                </a:lnTo>
                <a:close/>
              </a:path>
            </a:pathLst>
          </a:custGeom>
          <a:solidFill>
            <a:srgbClr val="00AEEF"/>
          </a:solidFill>
        </p:spPr>
        <p:txBody>
          <a:bodyPr wrap="square" lIns="0" tIns="0" rIns="0" bIns="0" rtlCol="0"/>
          <a:lstStyle/>
          <a:p>
            <a:pPr defTabSz="648465">
              <a:defRPr/>
            </a:pPr>
            <a:endParaRPr sz="1276">
              <a:solidFill>
                <a:prstClr val="black"/>
              </a:solidFill>
              <a:latin typeface="Calibri"/>
              <a:cs typeface="Arial" panose="020B0604020202020204" pitchFamily="34" charset="0"/>
            </a:endParaRPr>
          </a:p>
        </p:txBody>
      </p:sp>
      <p:sp>
        <p:nvSpPr>
          <p:cNvPr id="21" name="object 21"/>
          <p:cNvSpPr/>
          <p:nvPr/>
        </p:nvSpPr>
        <p:spPr>
          <a:xfrm>
            <a:off x="13807049" y="7895646"/>
            <a:ext cx="884924" cy="0"/>
          </a:xfrm>
          <a:custGeom>
            <a:avLst/>
            <a:gdLst/>
            <a:ahLst/>
            <a:cxnLst/>
            <a:rect l="l" t="t" r="r" b="b"/>
            <a:pathLst>
              <a:path w="1247775">
                <a:moveTo>
                  <a:pt x="0" y="0"/>
                </a:moveTo>
                <a:lnTo>
                  <a:pt x="1247508" y="0"/>
                </a:lnTo>
              </a:path>
            </a:pathLst>
          </a:custGeom>
          <a:ln w="21282">
            <a:solidFill>
              <a:srgbClr val="FFFFFF"/>
            </a:solidFill>
          </a:ln>
        </p:spPr>
        <p:txBody>
          <a:bodyPr wrap="square" lIns="0" tIns="0" rIns="0" bIns="0" rtlCol="0"/>
          <a:lstStyle/>
          <a:p>
            <a:pPr defTabSz="648465">
              <a:defRPr/>
            </a:pPr>
            <a:endParaRPr sz="1276">
              <a:solidFill>
                <a:prstClr val="black"/>
              </a:solidFill>
              <a:latin typeface="Calibri"/>
              <a:cs typeface="Arial" panose="020B0604020202020204" pitchFamily="34" charset="0"/>
            </a:endParaRPr>
          </a:p>
        </p:txBody>
      </p:sp>
      <p:sp>
        <p:nvSpPr>
          <p:cNvPr id="22" name="object 22"/>
          <p:cNvSpPr/>
          <p:nvPr/>
        </p:nvSpPr>
        <p:spPr>
          <a:xfrm>
            <a:off x="8314150" y="7895646"/>
            <a:ext cx="4647542" cy="0"/>
          </a:xfrm>
          <a:custGeom>
            <a:avLst/>
            <a:gdLst/>
            <a:ahLst/>
            <a:cxnLst/>
            <a:rect l="l" t="t" r="r" b="b"/>
            <a:pathLst>
              <a:path w="6553200">
                <a:moveTo>
                  <a:pt x="0" y="0"/>
                </a:moveTo>
                <a:lnTo>
                  <a:pt x="6553162" y="0"/>
                </a:lnTo>
              </a:path>
            </a:pathLst>
          </a:custGeom>
          <a:ln w="21282">
            <a:solidFill>
              <a:srgbClr val="FFFFFF"/>
            </a:solidFill>
          </a:ln>
        </p:spPr>
        <p:txBody>
          <a:bodyPr wrap="square" lIns="0" tIns="0" rIns="0" bIns="0" rtlCol="0"/>
          <a:lstStyle/>
          <a:p>
            <a:pPr defTabSz="648465">
              <a:defRPr/>
            </a:pPr>
            <a:endParaRPr sz="1276">
              <a:solidFill>
                <a:prstClr val="black"/>
              </a:solidFill>
              <a:latin typeface="Calibri"/>
              <a:cs typeface="Arial" panose="020B0604020202020204" pitchFamily="34" charset="0"/>
            </a:endParaRPr>
          </a:p>
        </p:txBody>
      </p:sp>
      <p:sp>
        <p:nvSpPr>
          <p:cNvPr id="23" name="object 23"/>
          <p:cNvSpPr/>
          <p:nvPr/>
        </p:nvSpPr>
        <p:spPr>
          <a:xfrm>
            <a:off x="4005910" y="7895646"/>
            <a:ext cx="2874541" cy="0"/>
          </a:xfrm>
          <a:custGeom>
            <a:avLst/>
            <a:gdLst/>
            <a:ahLst/>
            <a:cxnLst/>
            <a:rect l="l" t="t" r="r" b="b"/>
            <a:pathLst>
              <a:path w="4053204">
                <a:moveTo>
                  <a:pt x="0" y="0"/>
                </a:moveTo>
                <a:lnTo>
                  <a:pt x="4052602" y="0"/>
                </a:lnTo>
              </a:path>
            </a:pathLst>
          </a:custGeom>
          <a:ln w="21282">
            <a:solidFill>
              <a:srgbClr val="FFFFFF"/>
            </a:solidFill>
          </a:ln>
        </p:spPr>
        <p:txBody>
          <a:bodyPr wrap="square" lIns="0" tIns="0" rIns="0" bIns="0" rtlCol="0"/>
          <a:lstStyle/>
          <a:p>
            <a:pPr defTabSz="648465">
              <a:defRPr/>
            </a:pPr>
            <a:endParaRPr sz="1276">
              <a:solidFill>
                <a:prstClr val="black"/>
              </a:solidFill>
              <a:latin typeface="Calibri"/>
              <a:cs typeface="Arial" panose="020B0604020202020204" pitchFamily="34" charset="0"/>
            </a:endParaRPr>
          </a:p>
        </p:txBody>
      </p:sp>
      <p:sp>
        <p:nvSpPr>
          <p:cNvPr id="24" name="object 24"/>
          <p:cNvSpPr/>
          <p:nvPr/>
        </p:nvSpPr>
        <p:spPr>
          <a:xfrm>
            <a:off x="433917" y="7895646"/>
            <a:ext cx="2515616" cy="0"/>
          </a:xfrm>
          <a:custGeom>
            <a:avLst/>
            <a:gdLst/>
            <a:ahLst/>
            <a:cxnLst/>
            <a:rect l="l" t="t" r="r" b="b"/>
            <a:pathLst>
              <a:path w="3547110">
                <a:moveTo>
                  <a:pt x="0" y="0"/>
                </a:moveTo>
                <a:lnTo>
                  <a:pt x="3546612" y="0"/>
                </a:lnTo>
              </a:path>
            </a:pathLst>
          </a:custGeom>
          <a:ln w="21282">
            <a:solidFill>
              <a:srgbClr val="FFFFFF"/>
            </a:solidFill>
          </a:ln>
        </p:spPr>
        <p:txBody>
          <a:bodyPr wrap="square" lIns="0" tIns="0" rIns="0" bIns="0" rtlCol="0"/>
          <a:lstStyle/>
          <a:p>
            <a:pPr defTabSz="648465">
              <a:defRPr/>
            </a:pPr>
            <a:endParaRPr sz="1276">
              <a:solidFill>
                <a:prstClr val="black"/>
              </a:solidFill>
              <a:latin typeface="Calibri"/>
              <a:cs typeface="Arial" panose="020B0604020202020204" pitchFamily="34" charset="0"/>
            </a:endParaRPr>
          </a:p>
        </p:txBody>
      </p:sp>
      <p:sp>
        <p:nvSpPr>
          <p:cNvPr id="25" name="object 25"/>
          <p:cNvSpPr/>
          <p:nvPr/>
        </p:nvSpPr>
        <p:spPr>
          <a:xfrm>
            <a:off x="3418985" y="5299919"/>
            <a:ext cx="74307" cy="75207"/>
          </a:xfrm>
          <a:custGeom>
            <a:avLst/>
            <a:gdLst/>
            <a:ahLst/>
            <a:cxnLst/>
            <a:rect l="l" t="t" r="r" b="b"/>
            <a:pathLst>
              <a:path w="104775" h="106045">
                <a:moveTo>
                  <a:pt x="62705" y="0"/>
                </a:moveTo>
                <a:lnTo>
                  <a:pt x="19194" y="12414"/>
                </a:lnTo>
                <a:lnTo>
                  <a:pt x="0" y="44918"/>
                </a:lnTo>
                <a:lnTo>
                  <a:pt x="1485" y="61209"/>
                </a:lnTo>
                <a:lnTo>
                  <a:pt x="23151" y="96122"/>
                </a:lnTo>
                <a:lnTo>
                  <a:pt x="52703" y="105472"/>
                </a:lnTo>
                <a:lnTo>
                  <a:pt x="67019" y="103524"/>
                </a:lnTo>
                <a:lnTo>
                  <a:pt x="79857" y="98032"/>
                </a:lnTo>
                <a:lnTo>
                  <a:pt x="90690" y="89521"/>
                </a:lnTo>
                <a:lnTo>
                  <a:pt x="98993" y="78519"/>
                </a:lnTo>
                <a:lnTo>
                  <a:pt x="104239" y="65551"/>
                </a:lnTo>
                <a:lnTo>
                  <a:pt x="103384" y="47936"/>
                </a:lnTo>
                <a:lnTo>
                  <a:pt x="84730" y="10764"/>
                </a:lnTo>
                <a:lnTo>
                  <a:pt x="62705" y="0"/>
                </a:lnTo>
                <a:close/>
              </a:path>
            </a:pathLst>
          </a:custGeom>
          <a:solidFill>
            <a:srgbClr val="00AEEF"/>
          </a:solidFill>
        </p:spPr>
        <p:txBody>
          <a:bodyPr wrap="square" lIns="0" tIns="0" rIns="0" bIns="0" rtlCol="0"/>
          <a:lstStyle/>
          <a:p>
            <a:pPr defTabSz="648465">
              <a:defRPr/>
            </a:pPr>
            <a:endParaRPr sz="1276">
              <a:solidFill>
                <a:prstClr val="black"/>
              </a:solidFill>
              <a:latin typeface="Calibri"/>
              <a:cs typeface="Arial" panose="020B0604020202020204" pitchFamily="34" charset="0"/>
            </a:endParaRPr>
          </a:p>
        </p:txBody>
      </p:sp>
      <p:sp>
        <p:nvSpPr>
          <p:cNvPr id="26" name="object 26"/>
          <p:cNvSpPr/>
          <p:nvPr/>
        </p:nvSpPr>
        <p:spPr>
          <a:xfrm>
            <a:off x="2949181" y="7719834"/>
            <a:ext cx="1056956" cy="366579"/>
          </a:xfrm>
          <a:custGeom>
            <a:avLst/>
            <a:gdLst/>
            <a:ahLst/>
            <a:cxnLst/>
            <a:rect l="l" t="t" r="r" b="b"/>
            <a:pathLst>
              <a:path w="1490345" h="516890">
                <a:moveTo>
                  <a:pt x="0" y="516536"/>
                </a:moveTo>
                <a:lnTo>
                  <a:pt x="1490025" y="516536"/>
                </a:lnTo>
                <a:lnTo>
                  <a:pt x="1490025" y="0"/>
                </a:lnTo>
                <a:lnTo>
                  <a:pt x="0" y="0"/>
                </a:lnTo>
                <a:lnTo>
                  <a:pt x="0" y="516536"/>
                </a:lnTo>
                <a:close/>
              </a:path>
            </a:pathLst>
          </a:custGeom>
          <a:solidFill>
            <a:srgbClr val="1F1F20"/>
          </a:solidFill>
        </p:spPr>
        <p:txBody>
          <a:bodyPr wrap="square" lIns="0" tIns="0" rIns="0" bIns="0" rtlCol="0"/>
          <a:lstStyle/>
          <a:p>
            <a:pPr defTabSz="648465">
              <a:defRPr/>
            </a:pPr>
            <a:endParaRPr sz="1276">
              <a:solidFill>
                <a:prstClr val="black"/>
              </a:solidFill>
              <a:latin typeface="Calibri"/>
              <a:cs typeface="Arial" panose="020B0604020202020204" pitchFamily="34" charset="0"/>
            </a:endParaRPr>
          </a:p>
        </p:txBody>
      </p:sp>
      <p:sp>
        <p:nvSpPr>
          <p:cNvPr id="27" name="object 27"/>
          <p:cNvSpPr/>
          <p:nvPr/>
        </p:nvSpPr>
        <p:spPr>
          <a:xfrm>
            <a:off x="6880025" y="7719834"/>
            <a:ext cx="1434344" cy="366579"/>
          </a:xfrm>
          <a:custGeom>
            <a:avLst/>
            <a:gdLst/>
            <a:ahLst/>
            <a:cxnLst/>
            <a:rect l="l" t="t" r="r" b="b"/>
            <a:pathLst>
              <a:path w="2022475" h="516890">
                <a:moveTo>
                  <a:pt x="0" y="516536"/>
                </a:moveTo>
                <a:lnTo>
                  <a:pt x="2022167" y="516536"/>
                </a:lnTo>
                <a:lnTo>
                  <a:pt x="2022167" y="0"/>
                </a:lnTo>
                <a:lnTo>
                  <a:pt x="0" y="0"/>
                </a:lnTo>
                <a:lnTo>
                  <a:pt x="0" y="516536"/>
                </a:lnTo>
                <a:close/>
              </a:path>
            </a:pathLst>
          </a:custGeom>
          <a:solidFill>
            <a:srgbClr val="1F1F20"/>
          </a:solidFill>
        </p:spPr>
        <p:txBody>
          <a:bodyPr wrap="square" lIns="0" tIns="0" rIns="0" bIns="0" rtlCol="0"/>
          <a:lstStyle/>
          <a:p>
            <a:pPr defTabSz="648465">
              <a:defRPr/>
            </a:pPr>
            <a:endParaRPr sz="1276">
              <a:solidFill>
                <a:prstClr val="black"/>
              </a:solidFill>
              <a:latin typeface="Calibri"/>
              <a:cs typeface="Arial" panose="020B0604020202020204" pitchFamily="34" charset="0"/>
            </a:endParaRPr>
          </a:p>
        </p:txBody>
      </p:sp>
      <p:sp>
        <p:nvSpPr>
          <p:cNvPr id="28" name="object 28"/>
          <p:cNvSpPr/>
          <p:nvPr/>
        </p:nvSpPr>
        <p:spPr>
          <a:xfrm>
            <a:off x="12961663" y="7719834"/>
            <a:ext cx="845745" cy="366579"/>
          </a:xfrm>
          <a:custGeom>
            <a:avLst/>
            <a:gdLst/>
            <a:ahLst/>
            <a:cxnLst/>
            <a:rect l="l" t="t" r="r" b="b"/>
            <a:pathLst>
              <a:path w="1192530" h="516890">
                <a:moveTo>
                  <a:pt x="0" y="516536"/>
                </a:moveTo>
                <a:lnTo>
                  <a:pt x="1192020" y="516536"/>
                </a:lnTo>
                <a:lnTo>
                  <a:pt x="1192020" y="0"/>
                </a:lnTo>
                <a:lnTo>
                  <a:pt x="0" y="0"/>
                </a:lnTo>
                <a:lnTo>
                  <a:pt x="0" y="516536"/>
                </a:lnTo>
                <a:close/>
              </a:path>
            </a:pathLst>
          </a:custGeom>
          <a:solidFill>
            <a:srgbClr val="00AEEF"/>
          </a:solidFill>
        </p:spPr>
        <p:txBody>
          <a:bodyPr wrap="square" lIns="0" tIns="0" rIns="0" bIns="0" rtlCol="0"/>
          <a:lstStyle/>
          <a:p>
            <a:pPr defTabSz="648465">
              <a:defRPr/>
            </a:pPr>
            <a:endParaRPr sz="1276">
              <a:solidFill>
                <a:prstClr val="black"/>
              </a:solidFill>
              <a:latin typeface="Calibri"/>
              <a:cs typeface="Arial" panose="020B0604020202020204" pitchFamily="34" charset="0"/>
            </a:endParaRPr>
          </a:p>
        </p:txBody>
      </p:sp>
      <p:sp>
        <p:nvSpPr>
          <p:cNvPr id="29" name="object 29"/>
          <p:cNvSpPr/>
          <p:nvPr/>
        </p:nvSpPr>
        <p:spPr>
          <a:xfrm>
            <a:off x="1487420" y="7716067"/>
            <a:ext cx="354870" cy="354870"/>
          </a:xfrm>
          <a:custGeom>
            <a:avLst/>
            <a:gdLst/>
            <a:ahLst/>
            <a:cxnLst/>
            <a:rect l="l" t="t" r="r" b="b"/>
            <a:pathLst>
              <a:path w="500380" h="500379">
                <a:moveTo>
                  <a:pt x="250112" y="0"/>
                </a:moveTo>
                <a:lnTo>
                  <a:pt x="209541" y="3273"/>
                </a:lnTo>
                <a:lnTo>
                  <a:pt x="171055" y="12751"/>
                </a:lnTo>
                <a:lnTo>
                  <a:pt x="135169" y="27918"/>
                </a:lnTo>
                <a:lnTo>
                  <a:pt x="102397" y="48259"/>
                </a:lnTo>
                <a:lnTo>
                  <a:pt x="73254" y="73258"/>
                </a:lnTo>
                <a:lnTo>
                  <a:pt x="48255" y="102402"/>
                </a:lnTo>
                <a:lnTo>
                  <a:pt x="27916" y="135174"/>
                </a:lnTo>
                <a:lnTo>
                  <a:pt x="12750" y="171060"/>
                </a:lnTo>
                <a:lnTo>
                  <a:pt x="3273" y="209544"/>
                </a:lnTo>
                <a:lnTo>
                  <a:pt x="0" y="250112"/>
                </a:lnTo>
                <a:lnTo>
                  <a:pt x="829" y="270625"/>
                </a:lnTo>
                <a:lnTo>
                  <a:pt x="7268" y="310218"/>
                </a:lnTo>
                <a:lnTo>
                  <a:pt x="19654" y="347468"/>
                </a:lnTo>
                <a:lnTo>
                  <a:pt x="37471" y="381862"/>
                </a:lnTo>
                <a:lnTo>
                  <a:pt x="60205" y="412883"/>
                </a:lnTo>
                <a:lnTo>
                  <a:pt x="87340" y="440019"/>
                </a:lnTo>
                <a:lnTo>
                  <a:pt x="118361" y="462752"/>
                </a:lnTo>
                <a:lnTo>
                  <a:pt x="152755" y="480569"/>
                </a:lnTo>
                <a:lnTo>
                  <a:pt x="190005" y="492955"/>
                </a:lnTo>
                <a:lnTo>
                  <a:pt x="229598" y="499395"/>
                </a:lnTo>
                <a:lnTo>
                  <a:pt x="250112" y="500224"/>
                </a:lnTo>
                <a:lnTo>
                  <a:pt x="270625" y="499395"/>
                </a:lnTo>
                <a:lnTo>
                  <a:pt x="310218" y="492955"/>
                </a:lnTo>
                <a:lnTo>
                  <a:pt x="347468" y="480569"/>
                </a:lnTo>
                <a:lnTo>
                  <a:pt x="381862" y="462752"/>
                </a:lnTo>
                <a:lnTo>
                  <a:pt x="412883" y="440019"/>
                </a:lnTo>
                <a:lnTo>
                  <a:pt x="440019" y="412883"/>
                </a:lnTo>
                <a:lnTo>
                  <a:pt x="462752" y="381862"/>
                </a:lnTo>
                <a:lnTo>
                  <a:pt x="480569" y="347468"/>
                </a:lnTo>
                <a:lnTo>
                  <a:pt x="492955" y="310218"/>
                </a:lnTo>
                <a:lnTo>
                  <a:pt x="499395" y="270625"/>
                </a:lnTo>
                <a:lnTo>
                  <a:pt x="500224" y="250112"/>
                </a:lnTo>
                <a:lnTo>
                  <a:pt x="499395" y="229599"/>
                </a:lnTo>
                <a:lnTo>
                  <a:pt x="492955" y="190009"/>
                </a:lnTo>
                <a:lnTo>
                  <a:pt x="480569" y="152760"/>
                </a:lnTo>
                <a:lnTo>
                  <a:pt x="462752" y="118366"/>
                </a:lnTo>
                <a:lnTo>
                  <a:pt x="440019" y="87344"/>
                </a:lnTo>
                <a:lnTo>
                  <a:pt x="412883" y="60208"/>
                </a:lnTo>
                <a:lnTo>
                  <a:pt x="381862" y="37474"/>
                </a:lnTo>
                <a:lnTo>
                  <a:pt x="347468" y="19656"/>
                </a:lnTo>
                <a:lnTo>
                  <a:pt x="310218" y="7269"/>
                </a:lnTo>
                <a:lnTo>
                  <a:pt x="270625" y="829"/>
                </a:lnTo>
                <a:lnTo>
                  <a:pt x="250112" y="0"/>
                </a:lnTo>
                <a:close/>
              </a:path>
            </a:pathLst>
          </a:custGeom>
          <a:solidFill>
            <a:srgbClr val="1F1F20"/>
          </a:solidFill>
        </p:spPr>
        <p:txBody>
          <a:bodyPr wrap="square" lIns="0" tIns="0" rIns="0" bIns="0" rtlCol="0"/>
          <a:lstStyle/>
          <a:p>
            <a:pPr defTabSz="648465">
              <a:defRPr/>
            </a:pPr>
            <a:endParaRPr sz="1276">
              <a:solidFill>
                <a:prstClr val="black"/>
              </a:solidFill>
              <a:latin typeface="Calibri"/>
              <a:cs typeface="Arial" panose="020B0604020202020204" pitchFamily="34" charset="0"/>
            </a:endParaRPr>
          </a:p>
        </p:txBody>
      </p:sp>
      <p:sp>
        <p:nvSpPr>
          <p:cNvPr id="30" name="object 30"/>
          <p:cNvSpPr/>
          <p:nvPr/>
        </p:nvSpPr>
        <p:spPr>
          <a:xfrm>
            <a:off x="1474075" y="7686254"/>
            <a:ext cx="403958" cy="403958"/>
          </a:xfrm>
          <a:custGeom>
            <a:avLst/>
            <a:gdLst/>
            <a:ahLst/>
            <a:cxnLst/>
            <a:rect l="l" t="t" r="r" b="b"/>
            <a:pathLst>
              <a:path w="569594" h="569595">
                <a:moveTo>
                  <a:pt x="284598" y="0"/>
                </a:moveTo>
                <a:lnTo>
                  <a:pt x="238207" y="3699"/>
                </a:lnTo>
                <a:lnTo>
                  <a:pt x="194283" y="14420"/>
                </a:lnTo>
                <a:lnTo>
                  <a:pt x="153395" y="31591"/>
                </a:lnTo>
                <a:lnTo>
                  <a:pt x="116113" y="54644"/>
                </a:lnTo>
                <a:lnTo>
                  <a:pt x="83005" y="83010"/>
                </a:lnTo>
                <a:lnTo>
                  <a:pt x="54602" y="116177"/>
                </a:lnTo>
                <a:lnTo>
                  <a:pt x="31584" y="153413"/>
                </a:lnTo>
                <a:lnTo>
                  <a:pt x="14418" y="194293"/>
                </a:lnTo>
                <a:lnTo>
                  <a:pt x="3699" y="238218"/>
                </a:lnTo>
                <a:lnTo>
                  <a:pt x="0" y="284609"/>
                </a:lnTo>
                <a:lnTo>
                  <a:pt x="936" y="308076"/>
                </a:lnTo>
                <a:lnTo>
                  <a:pt x="8217" y="353303"/>
                </a:lnTo>
                <a:lnTo>
                  <a:pt x="22233" y="395779"/>
                </a:lnTo>
                <a:lnTo>
                  <a:pt x="42415" y="434935"/>
                </a:lnTo>
                <a:lnTo>
                  <a:pt x="68194" y="470202"/>
                </a:lnTo>
                <a:lnTo>
                  <a:pt x="99001" y="501010"/>
                </a:lnTo>
                <a:lnTo>
                  <a:pt x="134267" y="526790"/>
                </a:lnTo>
                <a:lnTo>
                  <a:pt x="173424" y="546973"/>
                </a:lnTo>
                <a:lnTo>
                  <a:pt x="215901" y="560990"/>
                </a:lnTo>
                <a:lnTo>
                  <a:pt x="261130" y="568271"/>
                </a:lnTo>
                <a:lnTo>
                  <a:pt x="284598" y="569208"/>
                </a:lnTo>
                <a:lnTo>
                  <a:pt x="308067" y="568271"/>
                </a:lnTo>
                <a:lnTo>
                  <a:pt x="353296" y="560990"/>
                </a:lnTo>
                <a:lnTo>
                  <a:pt x="395773" y="546973"/>
                </a:lnTo>
                <a:lnTo>
                  <a:pt x="434929" y="526790"/>
                </a:lnTo>
                <a:lnTo>
                  <a:pt x="463936" y="505968"/>
                </a:lnTo>
                <a:lnTo>
                  <a:pt x="284598" y="505968"/>
                </a:lnTo>
                <a:lnTo>
                  <a:pt x="266298" y="505241"/>
                </a:lnTo>
                <a:lnTo>
                  <a:pt x="214219" y="494786"/>
                </a:lnTo>
                <a:lnTo>
                  <a:pt x="167519" y="473060"/>
                </a:lnTo>
                <a:lnTo>
                  <a:pt x="127671" y="441537"/>
                </a:lnTo>
                <a:lnTo>
                  <a:pt x="96148" y="401689"/>
                </a:lnTo>
                <a:lnTo>
                  <a:pt x="74422" y="354989"/>
                </a:lnTo>
                <a:lnTo>
                  <a:pt x="63966" y="302910"/>
                </a:lnTo>
                <a:lnTo>
                  <a:pt x="63240" y="284609"/>
                </a:lnTo>
                <a:lnTo>
                  <a:pt x="63966" y="266309"/>
                </a:lnTo>
                <a:lnTo>
                  <a:pt x="74422" y="214230"/>
                </a:lnTo>
                <a:lnTo>
                  <a:pt x="96148" y="167530"/>
                </a:lnTo>
                <a:lnTo>
                  <a:pt x="127671" y="127682"/>
                </a:lnTo>
                <a:lnTo>
                  <a:pt x="167519" y="96159"/>
                </a:lnTo>
                <a:lnTo>
                  <a:pt x="214219" y="74433"/>
                </a:lnTo>
                <a:lnTo>
                  <a:pt x="266298" y="63977"/>
                </a:lnTo>
                <a:lnTo>
                  <a:pt x="284598" y="63251"/>
                </a:lnTo>
                <a:lnTo>
                  <a:pt x="463949" y="63251"/>
                </a:lnTo>
                <a:lnTo>
                  <a:pt x="453084" y="54644"/>
                </a:lnTo>
                <a:lnTo>
                  <a:pt x="415801" y="31591"/>
                </a:lnTo>
                <a:lnTo>
                  <a:pt x="374914" y="14420"/>
                </a:lnTo>
                <a:lnTo>
                  <a:pt x="330990" y="3699"/>
                </a:lnTo>
                <a:lnTo>
                  <a:pt x="308067" y="936"/>
                </a:lnTo>
                <a:lnTo>
                  <a:pt x="284598" y="0"/>
                </a:lnTo>
                <a:close/>
              </a:path>
              <a:path w="569594" h="569595">
                <a:moveTo>
                  <a:pt x="463949" y="63251"/>
                </a:moveTo>
                <a:lnTo>
                  <a:pt x="284598" y="63251"/>
                </a:lnTo>
                <a:lnTo>
                  <a:pt x="302899" y="63977"/>
                </a:lnTo>
                <a:lnTo>
                  <a:pt x="320765" y="66119"/>
                </a:lnTo>
                <a:lnTo>
                  <a:pt x="371215" y="80495"/>
                </a:lnTo>
                <a:lnTo>
                  <a:pt x="415794" y="105651"/>
                </a:lnTo>
                <a:lnTo>
                  <a:pt x="453031" y="140113"/>
                </a:lnTo>
                <a:lnTo>
                  <a:pt x="481452" y="182408"/>
                </a:lnTo>
                <a:lnTo>
                  <a:pt x="499585" y="231065"/>
                </a:lnTo>
                <a:lnTo>
                  <a:pt x="505956" y="284609"/>
                </a:lnTo>
                <a:lnTo>
                  <a:pt x="505230" y="302910"/>
                </a:lnTo>
                <a:lnTo>
                  <a:pt x="494775" y="354989"/>
                </a:lnTo>
                <a:lnTo>
                  <a:pt x="473049" y="401689"/>
                </a:lnTo>
                <a:lnTo>
                  <a:pt x="441525" y="441537"/>
                </a:lnTo>
                <a:lnTo>
                  <a:pt x="401677" y="473060"/>
                </a:lnTo>
                <a:lnTo>
                  <a:pt x="354977" y="494786"/>
                </a:lnTo>
                <a:lnTo>
                  <a:pt x="302899" y="505241"/>
                </a:lnTo>
                <a:lnTo>
                  <a:pt x="284598" y="505968"/>
                </a:lnTo>
                <a:lnTo>
                  <a:pt x="463936" y="505968"/>
                </a:lnTo>
                <a:lnTo>
                  <a:pt x="501002" y="470202"/>
                </a:lnTo>
                <a:lnTo>
                  <a:pt x="526782" y="434935"/>
                </a:lnTo>
                <a:lnTo>
                  <a:pt x="546964" y="395779"/>
                </a:lnTo>
                <a:lnTo>
                  <a:pt x="560979" y="353303"/>
                </a:lnTo>
                <a:lnTo>
                  <a:pt x="568260" y="308076"/>
                </a:lnTo>
                <a:lnTo>
                  <a:pt x="569197" y="284609"/>
                </a:lnTo>
                <a:lnTo>
                  <a:pt x="568260" y="261141"/>
                </a:lnTo>
                <a:lnTo>
                  <a:pt x="560979" y="215911"/>
                </a:lnTo>
                <a:lnTo>
                  <a:pt x="546964" y="173433"/>
                </a:lnTo>
                <a:lnTo>
                  <a:pt x="526782" y="134276"/>
                </a:lnTo>
                <a:lnTo>
                  <a:pt x="501002" y="99008"/>
                </a:lnTo>
                <a:lnTo>
                  <a:pt x="470195" y="68199"/>
                </a:lnTo>
                <a:lnTo>
                  <a:pt x="463949" y="63251"/>
                </a:lnTo>
                <a:close/>
              </a:path>
            </a:pathLst>
          </a:custGeom>
          <a:solidFill>
            <a:srgbClr val="00AEEF"/>
          </a:solidFill>
        </p:spPr>
        <p:txBody>
          <a:bodyPr wrap="square" lIns="0" tIns="0" rIns="0" bIns="0" rtlCol="0"/>
          <a:lstStyle/>
          <a:p>
            <a:pPr defTabSz="648465">
              <a:defRPr/>
            </a:pPr>
            <a:endParaRPr sz="1276">
              <a:solidFill>
                <a:prstClr val="black"/>
              </a:solidFill>
              <a:latin typeface="Calibri"/>
              <a:cs typeface="Arial" panose="020B0604020202020204" pitchFamily="34" charset="0"/>
            </a:endParaRPr>
          </a:p>
        </p:txBody>
      </p:sp>
      <p:sp>
        <p:nvSpPr>
          <p:cNvPr id="31" name="object 31"/>
          <p:cNvSpPr/>
          <p:nvPr/>
        </p:nvSpPr>
        <p:spPr>
          <a:xfrm>
            <a:off x="1653484" y="7775960"/>
            <a:ext cx="105830" cy="195449"/>
          </a:xfrm>
          <a:custGeom>
            <a:avLst/>
            <a:gdLst/>
            <a:ahLst/>
            <a:cxnLst/>
            <a:rect l="l" t="t" r="r" b="b"/>
            <a:pathLst>
              <a:path w="149225" h="275590">
                <a:moveTo>
                  <a:pt x="63251" y="0"/>
                </a:moveTo>
                <a:lnTo>
                  <a:pt x="0" y="0"/>
                </a:lnTo>
                <a:lnTo>
                  <a:pt x="0" y="170761"/>
                </a:lnTo>
                <a:lnTo>
                  <a:pt x="104357" y="275118"/>
                </a:lnTo>
                <a:lnTo>
                  <a:pt x="148626" y="230849"/>
                </a:lnTo>
                <a:lnTo>
                  <a:pt x="63251" y="145463"/>
                </a:lnTo>
                <a:lnTo>
                  <a:pt x="63251" y="0"/>
                </a:lnTo>
                <a:close/>
              </a:path>
            </a:pathLst>
          </a:custGeom>
          <a:solidFill>
            <a:srgbClr val="00AEEF"/>
          </a:solidFill>
        </p:spPr>
        <p:txBody>
          <a:bodyPr wrap="square" lIns="0" tIns="0" rIns="0" bIns="0" rtlCol="0"/>
          <a:lstStyle/>
          <a:p>
            <a:pPr defTabSz="648465">
              <a:defRPr/>
            </a:pPr>
            <a:endParaRPr sz="1276">
              <a:solidFill>
                <a:prstClr val="black"/>
              </a:solidFill>
              <a:latin typeface="Calibri"/>
              <a:cs typeface="Arial" panose="020B0604020202020204" pitchFamily="34" charset="0"/>
            </a:endParaRPr>
          </a:p>
        </p:txBody>
      </p:sp>
      <p:sp>
        <p:nvSpPr>
          <p:cNvPr id="32" name="object 32"/>
          <p:cNvSpPr txBox="1"/>
          <p:nvPr/>
        </p:nvSpPr>
        <p:spPr>
          <a:xfrm>
            <a:off x="426680" y="5173845"/>
            <a:ext cx="3029458" cy="327334"/>
          </a:xfrm>
          <a:prstGeom prst="rect">
            <a:avLst/>
          </a:prstGeom>
        </p:spPr>
        <p:txBody>
          <a:bodyPr vert="horz" wrap="square" lIns="0" tIns="0" rIns="0" bIns="0" rtlCol="0">
            <a:spAutoFit/>
          </a:bodyPr>
          <a:lstStyle/>
          <a:p>
            <a:pPr marL="1668446" defTabSz="648465">
              <a:spcBef>
                <a:spcPts val="2687"/>
              </a:spcBef>
              <a:tabLst>
                <a:tab pos="2384909" algn="l"/>
              </a:tabLst>
              <a:defRPr/>
            </a:pPr>
            <a:r>
              <a:rPr sz="2127" b="1" spc="525" dirty="0">
                <a:solidFill>
                  <a:srgbClr val="FFFFFF"/>
                </a:solidFill>
                <a:latin typeface="Calibri"/>
                <a:cs typeface="Calibri"/>
              </a:rPr>
              <a:t>50</a:t>
            </a:r>
            <a:r>
              <a:rPr sz="2127" b="1" spc="312" dirty="0">
                <a:solidFill>
                  <a:srgbClr val="FFFFFF"/>
                </a:solidFill>
                <a:latin typeface="Calibri"/>
                <a:cs typeface="Calibri"/>
              </a:rPr>
              <a:t>0</a:t>
            </a:r>
            <a:r>
              <a:rPr sz="2127" b="1" dirty="0">
                <a:solidFill>
                  <a:srgbClr val="FFFFFF"/>
                </a:solidFill>
                <a:latin typeface="Calibri"/>
                <a:cs typeface="Calibri"/>
              </a:rPr>
              <a:t>	</a:t>
            </a:r>
            <a:r>
              <a:rPr sz="2127" b="1" spc="579" dirty="0">
                <a:solidFill>
                  <a:srgbClr val="FFFFFF"/>
                </a:solidFill>
                <a:latin typeface="Calibri"/>
                <a:cs typeface="Calibri"/>
              </a:rPr>
              <a:t>00</a:t>
            </a:r>
            <a:r>
              <a:rPr sz="2127" b="1" spc="365" dirty="0">
                <a:solidFill>
                  <a:srgbClr val="FFFFFF"/>
                </a:solidFill>
                <a:latin typeface="Calibri"/>
                <a:cs typeface="Calibri"/>
              </a:rPr>
              <a:t>0</a:t>
            </a:r>
            <a:r>
              <a:rPr sz="2127" b="1" spc="-269" dirty="0">
                <a:solidFill>
                  <a:srgbClr val="FFFFFF"/>
                </a:solidFill>
                <a:latin typeface="Calibri"/>
                <a:cs typeface="Calibri"/>
              </a:rPr>
              <a:t> </a:t>
            </a:r>
            <a:endParaRPr sz="2127" dirty="0">
              <a:solidFill>
                <a:prstClr val="black"/>
              </a:solidFill>
              <a:latin typeface="Calibri"/>
              <a:cs typeface="Calibri"/>
            </a:endParaRPr>
          </a:p>
        </p:txBody>
      </p:sp>
      <p:sp>
        <p:nvSpPr>
          <p:cNvPr id="42" name="object 42"/>
          <p:cNvSpPr txBox="1">
            <a:spLocks noGrp="1"/>
          </p:cNvSpPr>
          <p:nvPr>
            <p:ph type="sldNum" sz="quarter" idx="7"/>
          </p:nvPr>
        </p:nvSpPr>
        <p:spPr>
          <a:xfrm>
            <a:off x="6636722" y="5736037"/>
            <a:ext cx="130699" cy="458587"/>
          </a:xfrm>
          <a:prstGeom prst="rect">
            <a:avLst/>
          </a:prstGeom>
        </p:spPr>
        <p:txBody>
          <a:bodyPr vert="horz" wrap="square" lIns="0" tIns="0" rIns="0" bIns="0" rtlCol="0">
            <a:spAutoFit/>
          </a:bodyPr>
          <a:lstStyle/>
          <a:p>
            <a:pPr marL="18014" defTabSz="648465">
              <a:defRPr/>
            </a:pPr>
            <a:fld id="{81D60167-4931-47E6-BA6A-407CBD079E47}" type="slidenum">
              <a:rPr dirty="0"/>
              <a:pPr marL="18014" defTabSz="648465">
                <a:defRPr/>
              </a:pPr>
              <a:t>46</a:t>
            </a:fld>
            <a:endParaRPr dirty="0"/>
          </a:p>
        </p:txBody>
      </p:sp>
      <p:sp>
        <p:nvSpPr>
          <p:cNvPr id="33" name="object 33"/>
          <p:cNvSpPr txBox="1"/>
          <p:nvPr/>
        </p:nvSpPr>
        <p:spPr>
          <a:xfrm>
            <a:off x="3008746" y="7782602"/>
            <a:ext cx="895282" cy="272832"/>
          </a:xfrm>
          <a:prstGeom prst="rect">
            <a:avLst/>
          </a:prstGeom>
        </p:spPr>
        <p:txBody>
          <a:bodyPr vert="horz" wrap="square" lIns="0" tIns="0" rIns="0" bIns="0" rtlCol="0">
            <a:spAutoFit/>
          </a:bodyPr>
          <a:lstStyle/>
          <a:p>
            <a:pPr marL="9006" defTabSz="648465">
              <a:tabLst>
                <a:tab pos="717364" algn="l"/>
              </a:tabLst>
              <a:defRPr/>
            </a:pPr>
            <a:r>
              <a:rPr sz="1773" b="1" spc="319" dirty="0">
                <a:solidFill>
                  <a:srgbClr val="FFFFFF"/>
                </a:solidFill>
                <a:latin typeface="Calibri"/>
                <a:cs typeface="Calibri"/>
              </a:rPr>
              <a:t>190</a:t>
            </a:r>
            <a:r>
              <a:rPr sz="1773" b="1" spc="143" dirty="0">
                <a:solidFill>
                  <a:srgbClr val="FFFFFF"/>
                </a:solidFill>
                <a:latin typeface="Calibri"/>
                <a:cs typeface="Calibri"/>
              </a:rPr>
              <a:t>0</a:t>
            </a:r>
            <a:r>
              <a:rPr sz="1773" b="1" dirty="0">
                <a:solidFill>
                  <a:srgbClr val="FFFFFF"/>
                </a:solidFill>
                <a:latin typeface="Calibri"/>
                <a:cs typeface="Calibri"/>
              </a:rPr>
              <a:t>	</a:t>
            </a:r>
            <a:r>
              <a:rPr sz="1773" b="1" spc="121" dirty="0">
                <a:solidFill>
                  <a:srgbClr val="FFFFFF"/>
                </a:solidFill>
                <a:latin typeface="Calibri"/>
                <a:cs typeface="Calibri"/>
              </a:rPr>
              <a:t>Г</a:t>
            </a:r>
            <a:r>
              <a:rPr sz="1773" b="1" spc="-43" dirty="0">
                <a:solidFill>
                  <a:srgbClr val="FFFFFF"/>
                </a:solidFill>
                <a:latin typeface="Calibri"/>
                <a:cs typeface="Calibri"/>
              </a:rPr>
              <a:t>.</a:t>
            </a:r>
            <a:endParaRPr sz="1773">
              <a:solidFill>
                <a:prstClr val="black"/>
              </a:solidFill>
              <a:latin typeface="Calibri"/>
              <a:cs typeface="Calibri"/>
            </a:endParaRPr>
          </a:p>
        </p:txBody>
      </p:sp>
      <p:sp>
        <p:nvSpPr>
          <p:cNvPr id="34" name="object 34"/>
          <p:cNvSpPr txBox="1"/>
          <p:nvPr/>
        </p:nvSpPr>
        <p:spPr>
          <a:xfrm>
            <a:off x="6567651" y="5212612"/>
            <a:ext cx="2089592" cy="327334"/>
          </a:xfrm>
          <a:prstGeom prst="rect">
            <a:avLst/>
          </a:prstGeom>
        </p:spPr>
        <p:txBody>
          <a:bodyPr vert="horz" wrap="square" lIns="0" tIns="0" rIns="0" bIns="0" rtlCol="0">
            <a:spAutoFit/>
          </a:bodyPr>
          <a:lstStyle/>
          <a:p>
            <a:pPr marL="9006" defTabSz="648465">
              <a:tabLst>
                <a:tab pos="706107" algn="l"/>
                <a:tab pos="1445086" algn="l"/>
              </a:tabLst>
              <a:defRPr/>
            </a:pPr>
            <a:r>
              <a:rPr sz="2127" b="1" spc="390" dirty="0">
                <a:solidFill>
                  <a:srgbClr val="FFFFFF"/>
                </a:solidFill>
                <a:latin typeface="Calibri"/>
                <a:cs typeface="Calibri"/>
              </a:rPr>
              <a:t>2</a:t>
            </a:r>
            <a:r>
              <a:rPr lang="en-US" sz="2127" b="1" spc="390" dirty="0">
                <a:solidFill>
                  <a:srgbClr val="FFFFFF"/>
                </a:solidFill>
                <a:latin typeface="Calibri"/>
                <a:cs typeface="Calibri"/>
              </a:rPr>
              <a:t>50</a:t>
            </a:r>
            <a:r>
              <a:rPr sz="2127" b="1" dirty="0">
                <a:solidFill>
                  <a:srgbClr val="FFFFFF"/>
                </a:solidFill>
                <a:latin typeface="Calibri"/>
                <a:cs typeface="Calibri"/>
              </a:rPr>
              <a:t>	</a:t>
            </a:r>
            <a:r>
              <a:rPr sz="2127" b="1" spc="579" dirty="0">
                <a:solidFill>
                  <a:srgbClr val="FFFFFF"/>
                </a:solidFill>
                <a:latin typeface="Calibri"/>
                <a:cs typeface="Calibri"/>
              </a:rPr>
              <a:t>00</a:t>
            </a:r>
            <a:r>
              <a:rPr sz="2127" b="1" spc="365" dirty="0">
                <a:solidFill>
                  <a:srgbClr val="FFFFFF"/>
                </a:solidFill>
                <a:latin typeface="Calibri"/>
                <a:cs typeface="Calibri"/>
              </a:rPr>
              <a:t>0</a:t>
            </a:r>
            <a:r>
              <a:rPr sz="2127" b="1" dirty="0">
                <a:solidFill>
                  <a:srgbClr val="FFFFFF"/>
                </a:solidFill>
                <a:latin typeface="Calibri"/>
                <a:cs typeface="Calibri"/>
              </a:rPr>
              <a:t>	</a:t>
            </a:r>
            <a:r>
              <a:rPr sz="2127" b="1" spc="579" dirty="0">
                <a:solidFill>
                  <a:srgbClr val="FFFFFF"/>
                </a:solidFill>
                <a:latin typeface="Calibri"/>
                <a:cs typeface="Calibri"/>
              </a:rPr>
              <a:t>00</a:t>
            </a:r>
            <a:r>
              <a:rPr sz="2127" b="1" spc="365" dirty="0">
                <a:solidFill>
                  <a:srgbClr val="FFFFFF"/>
                </a:solidFill>
                <a:latin typeface="Calibri"/>
                <a:cs typeface="Calibri"/>
              </a:rPr>
              <a:t>0</a:t>
            </a:r>
            <a:r>
              <a:rPr sz="2127" b="1" spc="-269" dirty="0">
                <a:solidFill>
                  <a:srgbClr val="FFFFFF"/>
                </a:solidFill>
                <a:latin typeface="Calibri"/>
                <a:cs typeface="Calibri"/>
              </a:rPr>
              <a:t> </a:t>
            </a:r>
            <a:endParaRPr sz="2127" dirty="0">
              <a:solidFill>
                <a:prstClr val="black"/>
              </a:solidFill>
              <a:latin typeface="Calibri"/>
              <a:cs typeface="Calibri"/>
            </a:endParaRPr>
          </a:p>
        </p:txBody>
      </p:sp>
      <p:sp>
        <p:nvSpPr>
          <p:cNvPr id="35" name="object 35"/>
          <p:cNvSpPr txBox="1"/>
          <p:nvPr/>
        </p:nvSpPr>
        <p:spPr>
          <a:xfrm>
            <a:off x="6938927" y="7782600"/>
            <a:ext cx="1328512" cy="272832"/>
          </a:xfrm>
          <a:prstGeom prst="rect">
            <a:avLst/>
          </a:prstGeom>
        </p:spPr>
        <p:txBody>
          <a:bodyPr vert="horz" wrap="square" lIns="0" tIns="0" rIns="0" bIns="0" rtlCol="0">
            <a:spAutoFit/>
          </a:bodyPr>
          <a:lstStyle/>
          <a:p>
            <a:pPr marL="9006" defTabSz="648465">
              <a:defRPr/>
            </a:pPr>
            <a:r>
              <a:rPr sz="1773" b="1" spc="511" dirty="0">
                <a:solidFill>
                  <a:srgbClr val="FFFFFF"/>
                </a:solidFill>
                <a:latin typeface="Calibri"/>
                <a:cs typeface="Calibri"/>
              </a:rPr>
              <a:t>СЕ</a:t>
            </a:r>
            <a:r>
              <a:rPr sz="1773" b="1" spc="308" dirty="0">
                <a:solidFill>
                  <a:srgbClr val="FFFFFF"/>
                </a:solidFill>
                <a:latin typeface="Calibri"/>
                <a:cs typeface="Calibri"/>
              </a:rPr>
              <a:t>Г</a:t>
            </a:r>
            <a:r>
              <a:rPr sz="1773" b="1" spc="439" dirty="0">
                <a:solidFill>
                  <a:srgbClr val="FFFFFF"/>
                </a:solidFill>
                <a:latin typeface="Calibri"/>
                <a:cs typeface="Calibri"/>
              </a:rPr>
              <a:t>О</a:t>
            </a:r>
            <a:r>
              <a:rPr sz="1773" b="1" spc="475" dirty="0">
                <a:solidFill>
                  <a:srgbClr val="FFFFFF"/>
                </a:solidFill>
                <a:latin typeface="Calibri"/>
                <a:cs typeface="Calibri"/>
              </a:rPr>
              <a:t>ДН</a:t>
            </a:r>
            <a:r>
              <a:rPr sz="1773" b="1" spc="262" dirty="0">
                <a:solidFill>
                  <a:srgbClr val="FFFFFF"/>
                </a:solidFill>
                <a:latin typeface="Calibri"/>
                <a:cs typeface="Calibri"/>
              </a:rPr>
              <a:t>Я</a:t>
            </a:r>
            <a:r>
              <a:rPr sz="1773" b="1" spc="-223" dirty="0">
                <a:solidFill>
                  <a:srgbClr val="FFFFFF"/>
                </a:solidFill>
                <a:latin typeface="Calibri"/>
                <a:cs typeface="Calibri"/>
              </a:rPr>
              <a:t> </a:t>
            </a:r>
            <a:endParaRPr sz="1773">
              <a:solidFill>
                <a:prstClr val="black"/>
              </a:solidFill>
              <a:latin typeface="Calibri"/>
              <a:cs typeface="Calibri"/>
            </a:endParaRPr>
          </a:p>
        </p:txBody>
      </p:sp>
      <p:sp>
        <p:nvSpPr>
          <p:cNvPr id="36" name="object 36"/>
          <p:cNvSpPr txBox="1"/>
          <p:nvPr/>
        </p:nvSpPr>
        <p:spPr>
          <a:xfrm>
            <a:off x="12076492" y="5228661"/>
            <a:ext cx="2052215" cy="327334"/>
          </a:xfrm>
          <a:prstGeom prst="rect">
            <a:avLst/>
          </a:prstGeom>
        </p:spPr>
        <p:txBody>
          <a:bodyPr vert="horz" wrap="square" lIns="0" tIns="0" rIns="0" bIns="0" rtlCol="0">
            <a:spAutoFit/>
          </a:bodyPr>
          <a:lstStyle/>
          <a:p>
            <a:pPr marL="9006" defTabSz="648465">
              <a:tabLst>
                <a:tab pos="668279" algn="l"/>
                <a:tab pos="1407709" algn="l"/>
              </a:tabLst>
              <a:defRPr/>
            </a:pPr>
            <a:r>
              <a:rPr sz="2127" b="1" spc="546" dirty="0">
                <a:solidFill>
                  <a:srgbClr val="FFFFFF"/>
                </a:solidFill>
                <a:latin typeface="Calibri"/>
                <a:cs typeface="Calibri"/>
              </a:rPr>
              <a:t>4</a:t>
            </a:r>
            <a:r>
              <a:rPr sz="2127" b="1" spc="288" dirty="0">
                <a:solidFill>
                  <a:srgbClr val="FFFFFF"/>
                </a:solidFill>
                <a:latin typeface="Calibri"/>
                <a:cs typeface="Calibri"/>
              </a:rPr>
              <a:t>1</a:t>
            </a:r>
            <a:r>
              <a:rPr sz="2127" b="1" spc="75" dirty="0">
                <a:solidFill>
                  <a:srgbClr val="FFFFFF"/>
                </a:solidFill>
                <a:latin typeface="Calibri"/>
                <a:cs typeface="Calibri"/>
              </a:rPr>
              <a:t>4</a:t>
            </a:r>
            <a:r>
              <a:rPr sz="2127" b="1" dirty="0">
                <a:solidFill>
                  <a:srgbClr val="FFFFFF"/>
                </a:solidFill>
                <a:latin typeface="Calibri"/>
                <a:cs typeface="Calibri"/>
              </a:rPr>
              <a:t>	</a:t>
            </a:r>
            <a:r>
              <a:rPr sz="2127" b="1" spc="579" dirty="0">
                <a:solidFill>
                  <a:srgbClr val="FFFFFF"/>
                </a:solidFill>
                <a:latin typeface="Calibri"/>
                <a:cs typeface="Calibri"/>
              </a:rPr>
              <a:t>00</a:t>
            </a:r>
            <a:r>
              <a:rPr sz="2127" b="1" spc="365" dirty="0">
                <a:solidFill>
                  <a:srgbClr val="FFFFFF"/>
                </a:solidFill>
                <a:latin typeface="Calibri"/>
                <a:cs typeface="Calibri"/>
              </a:rPr>
              <a:t>0</a:t>
            </a:r>
            <a:r>
              <a:rPr sz="2127" b="1" dirty="0">
                <a:solidFill>
                  <a:srgbClr val="FFFFFF"/>
                </a:solidFill>
                <a:latin typeface="Calibri"/>
                <a:cs typeface="Calibri"/>
              </a:rPr>
              <a:t>	</a:t>
            </a:r>
            <a:r>
              <a:rPr sz="2127" b="1" spc="579" dirty="0">
                <a:solidFill>
                  <a:srgbClr val="FFFFFF"/>
                </a:solidFill>
                <a:latin typeface="Calibri"/>
                <a:cs typeface="Calibri"/>
              </a:rPr>
              <a:t>00</a:t>
            </a:r>
            <a:r>
              <a:rPr sz="2127" b="1" spc="365" dirty="0">
                <a:solidFill>
                  <a:srgbClr val="FFFFFF"/>
                </a:solidFill>
                <a:latin typeface="Calibri"/>
                <a:cs typeface="Calibri"/>
              </a:rPr>
              <a:t>0</a:t>
            </a:r>
            <a:r>
              <a:rPr sz="2127" b="1" spc="-269" dirty="0">
                <a:solidFill>
                  <a:srgbClr val="FFFFFF"/>
                </a:solidFill>
                <a:latin typeface="Calibri"/>
                <a:cs typeface="Calibri"/>
              </a:rPr>
              <a:t> </a:t>
            </a:r>
            <a:endParaRPr sz="2127">
              <a:solidFill>
                <a:prstClr val="black"/>
              </a:solidFill>
              <a:latin typeface="Calibri"/>
              <a:cs typeface="Calibri"/>
            </a:endParaRPr>
          </a:p>
        </p:txBody>
      </p:sp>
      <p:sp>
        <p:nvSpPr>
          <p:cNvPr id="37" name="object 37"/>
          <p:cNvSpPr txBox="1"/>
          <p:nvPr/>
        </p:nvSpPr>
        <p:spPr>
          <a:xfrm>
            <a:off x="13058180" y="7782600"/>
            <a:ext cx="651647" cy="272832"/>
          </a:xfrm>
          <a:prstGeom prst="rect">
            <a:avLst/>
          </a:prstGeom>
        </p:spPr>
        <p:txBody>
          <a:bodyPr vert="horz" wrap="square" lIns="0" tIns="0" rIns="0" bIns="0" rtlCol="0">
            <a:spAutoFit/>
          </a:bodyPr>
          <a:lstStyle/>
          <a:p>
            <a:pPr marL="9006" defTabSz="648465">
              <a:defRPr/>
            </a:pPr>
            <a:r>
              <a:rPr sz="1773" b="1" spc="68" dirty="0">
                <a:solidFill>
                  <a:srgbClr val="FFFFFF"/>
                </a:solidFill>
                <a:latin typeface="Tahoma"/>
                <a:cs typeface="Tahoma"/>
              </a:rPr>
              <a:t>2</a:t>
            </a:r>
            <a:r>
              <a:rPr sz="1773" b="1" spc="146" dirty="0">
                <a:solidFill>
                  <a:srgbClr val="FFFFFF"/>
                </a:solidFill>
                <a:latin typeface="Tahoma"/>
                <a:cs typeface="Tahoma"/>
              </a:rPr>
              <a:t>0</a:t>
            </a:r>
            <a:r>
              <a:rPr sz="1773" b="1" spc="162" dirty="0">
                <a:solidFill>
                  <a:srgbClr val="FFFFFF"/>
                </a:solidFill>
                <a:latin typeface="Tahoma"/>
                <a:cs typeface="Tahoma"/>
              </a:rPr>
              <a:t>3</a:t>
            </a:r>
            <a:r>
              <a:rPr sz="1773" b="1" spc="68" dirty="0">
                <a:solidFill>
                  <a:srgbClr val="FFFFFF"/>
                </a:solidFill>
                <a:latin typeface="Tahoma"/>
                <a:cs typeface="Tahoma"/>
              </a:rPr>
              <a:t>0</a:t>
            </a:r>
            <a:endParaRPr sz="1773">
              <a:solidFill>
                <a:prstClr val="black"/>
              </a:solidFill>
              <a:latin typeface="Tahoma"/>
              <a:cs typeface="Tahoma"/>
            </a:endParaRPr>
          </a:p>
        </p:txBody>
      </p:sp>
      <p:sp>
        <p:nvSpPr>
          <p:cNvPr id="38" name="object 38"/>
          <p:cNvSpPr txBox="1">
            <a:spLocks noGrp="1"/>
          </p:cNvSpPr>
          <p:nvPr>
            <p:ph type="title"/>
          </p:nvPr>
        </p:nvSpPr>
        <p:spPr>
          <a:xfrm>
            <a:off x="955362" y="1559113"/>
            <a:ext cx="12851685" cy="578300"/>
          </a:xfrm>
          <a:prstGeom prst="rect">
            <a:avLst/>
          </a:prstGeom>
        </p:spPr>
        <p:txBody>
          <a:bodyPr vert="horz" wrap="square" lIns="0" tIns="0" rIns="0" bIns="0" rtlCol="0">
            <a:spAutoFit/>
          </a:bodyPr>
          <a:lstStyle/>
          <a:p>
            <a:pPr marL="9006" marR="3603"/>
            <a:r>
              <a:rPr spc="281" dirty="0"/>
              <a:t>КОЛИЧЕСТВО</a:t>
            </a:r>
            <a:r>
              <a:rPr lang="en-US" spc="281" dirty="0"/>
              <a:t> </a:t>
            </a:r>
            <a:r>
              <a:rPr spc="281" dirty="0"/>
              <a:t>СТУДЕНТОВ</a:t>
            </a:r>
            <a:r>
              <a:rPr lang="en-US" spc="281" dirty="0"/>
              <a:t> </a:t>
            </a:r>
            <a:r>
              <a:rPr lang="ru-RU" dirty="0">
                <a:solidFill>
                  <a:srgbClr val="FFFFFF"/>
                </a:solidFill>
              </a:rPr>
              <a:t>В</a:t>
            </a:r>
            <a:r>
              <a:rPr lang="ru-RU" spc="565" dirty="0">
                <a:solidFill>
                  <a:srgbClr val="FFFFFF"/>
                </a:solidFill>
              </a:rPr>
              <a:t> </a:t>
            </a:r>
            <a:r>
              <a:rPr lang="ru-RU" spc="281" dirty="0">
                <a:solidFill>
                  <a:srgbClr val="FFFFFF"/>
                </a:solidFill>
              </a:rPr>
              <a:t>МИРЕ</a:t>
            </a:r>
            <a:endParaRPr spc="281" dirty="0"/>
          </a:p>
        </p:txBody>
      </p:sp>
    </p:spTree>
    <p:extLst>
      <p:ext uri="{BB962C8B-B14F-4D97-AF65-F5344CB8AC3E}">
        <p14:creationId xmlns:p14="http://schemas.microsoft.com/office/powerpoint/2010/main" val="57441904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F690C11-3A18-4514-9AAB-5BBF98DAD0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46100"/>
            <a:ext cx="15125700" cy="9677400"/>
          </a:xfrm>
          <a:prstGeom prst="rect">
            <a:avLst/>
          </a:prstGeom>
        </p:spPr>
      </p:pic>
    </p:spTree>
    <p:extLst>
      <p:ext uri="{BB962C8B-B14F-4D97-AF65-F5344CB8AC3E}">
        <p14:creationId xmlns:p14="http://schemas.microsoft.com/office/powerpoint/2010/main" val="949407385"/>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23F8581-90F5-4D10-953E-802935F826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69900"/>
            <a:ext cx="15125700" cy="9601200"/>
          </a:xfrm>
          <a:prstGeom prst="rect">
            <a:avLst/>
          </a:prstGeom>
        </p:spPr>
      </p:pic>
    </p:spTree>
    <p:extLst>
      <p:ext uri="{BB962C8B-B14F-4D97-AF65-F5344CB8AC3E}">
        <p14:creationId xmlns:p14="http://schemas.microsoft.com/office/powerpoint/2010/main" val="3266959096"/>
      </p:ext>
    </p:ext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6">
            <a:extLst>
              <a:ext uri="{FF2B5EF4-FFF2-40B4-BE49-F238E27FC236}">
                <a16:creationId xmlns:a16="http://schemas.microsoft.com/office/drawing/2014/main" id="{7C6DDB63-5F3E-4C91-8A8D-FD6C1FDC2769}"/>
              </a:ext>
            </a:extLst>
          </p:cNvPr>
          <p:cNvSpPr>
            <a:spLocks/>
          </p:cNvSpPr>
          <p:nvPr/>
        </p:nvSpPr>
        <p:spPr bwMode="auto">
          <a:xfrm>
            <a:off x="1878268" y="3285066"/>
            <a:ext cx="5684582" cy="1347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algn="ctr">
              <a:defRPr sz="4800">
                <a:solidFill>
                  <a:schemeClr val="tx1"/>
                </a:solidFill>
                <a:latin typeface="Gill Sans"/>
                <a:ea typeface="ヒラギノ角ゴ ProN W3"/>
                <a:cs typeface="ヒラギノ角ゴ ProN W3"/>
                <a:sym typeface="Gill Sans"/>
              </a:defRPr>
            </a:lvl1pPr>
            <a:lvl2pPr marL="742950" indent="-285750" algn="ctr">
              <a:defRPr sz="4800">
                <a:solidFill>
                  <a:schemeClr val="tx1"/>
                </a:solidFill>
                <a:latin typeface="Gill Sans"/>
                <a:ea typeface="ヒラギノ角ゴ ProN W3"/>
                <a:cs typeface="ヒラギノ角ゴ ProN W3"/>
                <a:sym typeface="Gill Sans"/>
              </a:defRPr>
            </a:lvl2pPr>
            <a:lvl3pPr marL="1143000" indent="-228600" algn="ctr">
              <a:defRPr sz="4800">
                <a:solidFill>
                  <a:schemeClr val="tx1"/>
                </a:solidFill>
                <a:latin typeface="Gill Sans"/>
                <a:ea typeface="ヒラギノ角ゴ ProN W3"/>
                <a:cs typeface="ヒラギノ角ゴ ProN W3"/>
                <a:sym typeface="Gill Sans"/>
              </a:defRPr>
            </a:lvl3pPr>
            <a:lvl4pPr marL="1600200" indent="-228600" algn="ctr">
              <a:defRPr sz="4800">
                <a:solidFill>
                  <a:schemeClr val="tx1"/>
                </a:solidFill>
                <a:latin typeface="Gill Sans"/>
                <a:ea typeface="ヒラギノ角ゴ ProN W3"/>
                <a:cs typeface="ヒラギノ角ゴ ProN W3"/>
                <a:sym typeface="Gill Sans"/>
              </a:defRPr>
            </a:lvl4pPr>
            <a:lvl5pPr marL="2057400" indent="-228600" algn="ctr">
              <a:defRPr sz="4800">
                <a:solidFill>
                  <a:schemeClr val="tx1"/>
                </a:solidFill>
                <a:latin typeface="Gill Sans"/>
                <a:ea typeface="ヒラギノ角ゴ ProN W3"/>
                <a:cs typeface="ヒラギノ角ゴ ProN W3"/>
                <a:sym typeface="Gill Sans"/>
              </a:defRPr>
            </a:lvl5pPr>
            <a:lvl6pPr marL="25146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6pPr>
            <a:lvl7pPr marL="29718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7pPr>
            <a:lvl8pPr marL="34290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8pPr>
            <a:lvl9pPr marL="38862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9pPr>
          </a:lstStyle>
          <a:p>
            <a:pPr algn="l" defTabSz="534750" fontAlgn="base">
              <a:spcBef>
                <a:spcPct val="0"/>
              </a:spcBef>
              <a:spcAft>
                <a:spcPct val="0"/>
              </a:spcAft>
              <a:defRPr/>
            </a:pPr>
            <a:endParaRPr lang="ru-RU" altLang="ru-RU" sz="1638">
              <a:solidFill>
                <a:srgbClr val="000000"/>
              </a:solidFill>
              <a:latin typeface="PF Centro Sans Pro"/>
              <a:ea typeface="PFCentroSansPro-Regular"/>
              <a:cs typeface="PFCentroSansPro-Regular"/>
              <a:sym typeface="PFCentroSansPro-Bold"/>
            </a:endParaRPr>
          </a:p>
        </p:txBody>
      </p:sp>
      <p:sp>
        <p:nvSpPr>
          <p:cNvPr id="28675" name="Объект 2">
            <a:extLst>
              <a:ext uri="{FF2B5EF4-FFF2-40B4-BE49-F238E27FC236}">
                <a16:creationId xmlns:a16="http://schemas.microsoft.com/office/drawing/2014/main" id="{77301D02-CEA8-44EF-A62E-1D9B185BC6D7}"/>
              </a:ext>
            </a:extLst>
          </p:cNvPr>
          <p:cNvSpPr>
            <a:spLocks noGrp="1" noChangeArrowheads="1"/>
          </p:cNvSpPr>
          <p:nvPr>
            <p:ph sz="quarter" idx="1"/>
          </p:nvPr>
        </p:nvSpPr>
        <p:spPr>
          <a:xfrm>
            <a:off x="5920783" y="2315047"/>
            <a:ext cx="7747146" cy="6442031"/>
          </a:xfrm>
        </p:spPr>
        <p:txBody>
          <a:bodyPr/>
          <a:lstStyle/>
          <a:p>
            <a:pPr marL="267375" indent="-272944" algn="l" eaLnBrk="1" hangingPunct="1">
              <a:lnSpc>
                <a:spcPts val="2807"/>
              </a:lnSpc>
              <a:spcBef>
                <a:spcPts val="1053"/>
              </a:spcBef>
              <a:buFontTx/>
              <a:buChar char="•"/>
            </a:pPr>
            <a:endParaRPr lang="en-US" altLang="ru-RU" sz="2339">
              <a:latin typeface="Arial" panose="020B0604020202020204" pitchFamily="34" charset="0"/>
              <a:ea typeface="ヒラギノ角ゴ ProN W3"/>
              <a:cs typeface="Arial" panose="020B0604020202020204" pitchFamily="34" charset="0"/>
            </a:endParaRPr>
          </a:p>
          <a:p>
            <a:pPr marL="267375" indent="-272944" algn="l" eaLnBrk="1" hangingPunct="1">
              <a:lnSpc>
                <a:spcPts val="2807"/>
              </a:lnSpc>
              <a:spcBef>
                <a:spcPts val="1053"/>
              </a:spcBef>
              <a:buFontTx/>
              <a:buChar char="•"/>
            </a:pPr>
            <a:endParaRPr lang="ru-RU" altLang="ru-RU" sz="2339">
              <a:latin typeface="Arial" panose="020B0604020202020204" pitchFamily="34" charset="0"/>
              <a:ea typeface="ヒラギノ角ゴ ProN W3"/>
              <a:cs typeface="Arial" panose="020B0604020202020204" pitchFamily="34" charset="0"/>
            </a:endParaRPr>
          </a:p>
          <a:p>
            <a:pPr marL="267375" indent="-272944" algn="l" eaLnBrk="1" hangingPunct="1">
              <a:lnSpc>
                <a:spcPts val="2807"/>
              </a:lnSpc>
              <a:spcBef>
                <a:spcPts val="1053"/>
              </a:spcBef>
              <a:buFontTx/>
              <a:buChar char="•"/>
            </a:pPr>
            <a:endParaRPr lang="ru-RU" altLang="ru-RU" sz="2339">
              <a:latin typeface="Arial" panose="020B0604020202020204" pitchFamily="34" charset="0"/>
              <a:ea typeface="ヒラギノ角ゴ ProN W3"/>
              <a:cs typeface="Arial" panose="020B0604020202020204" pitchFamily="34" charset="0"/>
            </a:endParaRPr>
          </a:p>
        </p:txBody>
      </p:sp>
      <p:pic>
        <p:nvPicPr>
          <p:cNvPr id="28676" name="Рисунок 2" descr="Изображение выглядит как текст&#10;&#10;Описание создано с очень высокой степенью достоверности">
            <a:extLst>
              <a:ext uri="{FF2B5EF4-FFF2-40B4-BE49-F238E27FC236}">
                <a16:creationId xmlns:a16="http://schemas.microsoft.com/office/drawing/2014/main" id="{E951FC37-ADE5-4340-B4DC-63F75BFACA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3918" y="1978094"/>
            <a:ext cx="14272719" cy="74426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7" name="Rectangle 7">
            <a:extLst>
              <a:ext uri="{FF2B5EF4-FFF2-40B4-BE49-F238E27FC236}">
                <a16:creationId xmlns:a16="http://schemas.microsoft.com/office/drawing/2014/main" id="{48953595-CC1C-4787-9C4E-767A51D48B26}"/>
              </a:ext>
            </a:extLst>
          </p:cNvPr>
          <p:cNvSpPr>
            <a:spLocks/>
          </p:cNvSpPr>
          <p:nvPr/>
        </p:nvSpPr>
        <p:spPr bwMode="auto">
          <a:xfrm>
            <a:off x="657625" y="1461991"/>
            <a:ext cx="13198737" cy="52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lgn="ctr">
              <a:defRPr sz="4800">
                <a:solidFill>
                  <a:schemeClr val="tx1"/>
                </a:solidFill>
                <a:latin typeface="Gill Sans"/>
                <a:ea typeface="ヒラギノ角ゴ ProN W3"/>
                <a:cs typeface="ヒラギノ角ゴ ProN W3"/>
                <a:sym typeface="Gill Sans"/>
              </a:defRPr>
            </a:lvl1pPr>
            <a:lvl2pPr marL="742950" indent="-285750" algn="ctr">
              <a:defRPr sz="4800">
                <a:solidFill>
                  <a:schemeClr val="tx1"/>
                </a:solidFill>
                <a:latin typeface="Gill Sans"/>
                <a:ea typeface="ヒラギノ角ゴ ProN W3"/>
                <a:cs typeface="ヒラギノ角ゴ ProN W3"/>
                <a:sym typeface="Gill Sans"/>
              </a:defRPr>
            </a:lvl2pPr>
            <a:lvl3pPr marL="1143000" indent="-228600" algn="ctr">
              <a:defRPr sz="4800">
                <a:solidFill>
                  <a:schemeClr val="tx1"/>
                </a:solidFill>
                <a:latin typeface="Gill Sans"/>
                <a:ea typeface="ヒラギノ角ゴ ProN W3"/>
                <a:cs typeface="ヒラギノ角ゴ ProN W3"/>
                <a:sym typeface="Gill Sans"/>
              </a:defRPr>
            </a:lvl3pPr>
            <a:lvl4pPr marL="1600200" indent="-228600" algn="ctr">
              <a:defRPr sz="4800">
                <a:solidFill>
                  <a:schemeClr val="tx1"/>
                </a:solidFill>
                <a:latin typeface="Gill Sans"/>
                <a:ea typeface="ヒラギノ角ゴ ProN W3"/>
                <a:cs typeface="ヒラギノ角ゴ ProN W3"/>
                <a:sym typeface="Gill Sans"/>
              </a:defRPr>
            </a:lvl4pPr>
            <a:lvl5pPr marL="2057400" indent="-228600" algn="ctr">
              <a:defRPr sz="4800">
                <a:solidFill>
                  <a:schemeClr val="tx1"/>
                </a:solidFill>
                <a:latin typeface="Gill Sans"/>
                <a:ea typeface="ヒラギノ角ゴ ProN W3"/>
                <a:cs typeface="ヒラギノ角ゴ ProN W3"/>
                <a:sym typeface="Gill Sans"/>
              </a:defRPr>
            </a:lvl5pPr>
            <a:lvl6pPr marL="25146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6pPr>
            <a:lvl7pPr marL="29718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7pPr>
            <a:lvl8pPr marL="34290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8pPr>
            <a:lvl9pPr marL="38862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9pPr>
          </a:lstStyle>
          <a:p>
            <a:pPr algn="l" defTabSz="534750" fontAlgn="base">
              <a:lnSpc>
                <a:spcPts val="4094"/>
              </a:lnSpc>
              <a:spcBef>
                <a:spcPct val="0"/>
              </a:spcBef>
              <a:spcAft>
                <a:spcPct val="0"/>
              </a:spcAft>
              <a:defRPr/>
            </a:pPr>
            <a:r>
              <a:rPr lang="ru-RU" altLang="ru-RU" sz="3860" b="1" dirty="0">
                <a:solidFill>
                  <a:srgbClr val="560074"/>
                </a:solidFill>
                <a:latin typeface="Arial" panose="020B0604020202020204" pitchFamily="34" charset="0"/>
                <a:ea typeface="PFCentroSansPro-Regular"/>
                <a:cs typeface="Arial" panose="020B0604020202020204" pitchFamily="34" charset="0"/>
              </a:rPr>
              <a:t>Цифровизация</a:t>
            </a:r>
          </a:p>
        </p:txBody>
      </p:sp>
    </p:spTree>
    <p:extLst>
      <p:ext uri="{BB962C8B-B14F-4D97-AF65-F5344CB8AC3E}">
        <p14:creationId xmlns:p14="http://schemas.microsoft.com/office/powerpoint/2010/main" val="912561612"/>
      </p:ext>
    </p:extLst>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205"/>
          <a:stretch/>
        </p:blipFill>
        <p:spPr>
          <a:xfrm>
            <a:off x="1677148" y="306767"/>
            <a:ext cx="11771407" cy="9924241"/>
          </a:xfrm>
          <a:prstGeom prst="rect">
            <a:avLst/>
          </a:prstGeom>
        </p:spPr>
      </p:pic>
    </p:spTree>
    <p:extLst>
      <p:ext uri="{BB962C8B-B14F-4D97-AF65-F5344CB8AC3E}">
        <p14:creationId xmlns:p14="http://schemas.microsoft.com/office/powerpoint/2010/main" val="1141167774"/>
      </p:ext>
    </p:extLst>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491384" y="1732569"/>
            <a:ext cx="326948" cy="344962"/>
          </a:xfrm>
          <a:custGeom>
            <a:avLst/>
            <a:gdLst/>
            <a:ahLst/>
            <a:cxnLst/>
            <a:rect l="l" t="t" r="r" b="b"/>
            <a:pathLst>
              <a:path w="461010" h="486409">
                <a:moveTo>
                  <a:pt x="193120" y="0"/>
                </a:moveTo>
                <a:lnTo>
                  <a:pt x="0" y="0"/>
                </a:lnTo>
                <a:lnTo>
                  <a:pt x="0" y="486290"/>
                </a:lnTo>
                <a:lnTo>
                  <a:pt x="196617" y="486275"/>
                </a:lnTo>
                <a:lnTo>
                  <a:pt x="238632" y="483619"/>
                </a:lnTo>
                <a:lnTo>
                  <a:pt x="277727" y="476330"/>
                </a:lnTo>
                <a:lnTo>
                  <a:pt x="313952" y="464337"/>
                </a:lnTo>
                <a:lnTo>
                  <a:pt x="357881" y="440899"/>
                </a:lnTo>
                <a:lnTo>
                  <a:pt x="397074" y="408463"/>
                </a:lnTo>
                <a:lnTo>
                  <a:pt x="421531" y="378744"/>
                </a:lnTo>
                <a:lnTo>
                  <a:pt x="422959" y="376525"/>
                </a:lnTo>
                <a:lnTo>
                  <a:pt x="124573" y="376525"/>
                </a:lnTo>
                <a:lnTo>
                  <a:pt x="124573" y="109753"/>
                </a:lnTo>
                <a:lnTo>
                  <a:pt x="422423" y="109753"/>
                </a:lnTo>
                <a:lnTo>
                  <a:pt x="420148" y="106327"/>
                </a:lnTo>
                <a:lnTo>
                  <a:pt x="394885" y="76372"/>
                </a:lnTo>
                <a:lnTo>
                  <a:pt x="365795" y="51384"/>
                </a:lnTo>
                <a:lnTo>
                  <a:pt x="323167" y="26278"/>
                </a:lnTo>
                <a:lnTo>
                  <a:pt x="275174" y="9482"/>
                </a:lnTo>
                <a:lnTo>
                  <a:pt x="235657" y="2374"/>
                </a:lnTo>
                <a:lnTo>
                  <a:pt x="207634" y="264"/>
                </a:lnTo>
                <a:lnTo>
                  <a:pt x="193120" y="0"/>
                </a:lnTo>
                <a:close/>
              </a:path>
              <a:path w="461010" h="486409">
                <a:moveTo>
                  <a:pt x="422423" y="109753"/>
                </a:moveTo>
                <a:lnTo>
                  <a:pt x="124573" y="109753"/>
                </a:lnTo>
                <a:lnTo>
                  <a:pt x="189468" y="109805"/>
                </a:lnTo>
                <a:lnTo>
                  <a:pt x="206036" y="110683"/>
                </a:lnTo>
                <a:lnTo>
                  <a:pt x="250080" y="119813"/>
                </a:lnTo>
                <a:lnTo>
                  <a:pt x="285220" y="138710"/>
                </a:lnTo>
                <a:lnTo>
                  <a:pt x="310926" y="167399"/>
                </a:lnTo>
                <a:lnTo>
                  <a:pt x="326668" y="205907"/>
                </a:lnTo>
                <a:lnTo>
                  <a:pt x="331917" y="254260"/>
                </a:lnTo>
                <a:lnTo>
                  <a:pt x="330362" y="269488"/>
                </a:lnTo>
                <a:lnTo>
                  <a:pt x="318103" y="309476"/>
                </a:lnTo>
                <a:lnTo>
                  <a:pt x="294931" y="340536"/>
                </a:lnTo>
                <a:lnTo>
                  <a:pt x="261407" y="362264"/>
                </a:lnTo>
                <a:lnTo>
                  <a:pt x="218119" y="374211"/>
                </a:lnTo>
                <a:lnTo>
                  <a:pt x="184123" y="376525"/>
                </a:lnTo>
                <a:lnTo>
                  <a:pt x="422959" y="376525"/>
                </a:lnTo>
                <a:lnTo>
                  <a:pt x="445002" y="334022"/>
                </a:lnTo>
                <a:lnTo>
                  <a:pt x="455755" y="296657"/>
                </a:lnTo>
                <a:lnTo>
                  <a:pt x="460641" y="256014"/>
                </a:lnTo>
                <a:lnTo>
                  <a:pt x="460966" y="241738"/>
                </a:lnTo>
                <a:lnTo>
                  <a:pt x="460574" y="227730"/>
                </a:lnTo>
                <a:lnTo>
                  <a:pt x="455444" y="187767"/>
                </a:lnTo>
                <a:lnTo>
                  <a:pt x="444342" y="150860"/>
                </a:lnTo>
                <a:lnTo>
                  <a:pt x="427209" y="116964"/>
                </a:lnTo>
                <a:lnTo>
                  <a:pt x="422423" y="109753"/>
                </a:lnTo>
                <a:close/>
              </a:path>
            </a:pathLst>
          </a:custGeom>
          <a:solidFill>
            <a:srgbClr val="00A7D7"/>
          </a:solidFill>
        </p:spPr>
        <p:txBody>
          <a:bodyPr wrap="square" lIns="0" tIns="0" rIns="0" bIns="0" rtlCol="0"/>
          <a:lstStyle/>
          <a:p>
            <a:pPr marL="0" marR="0" lvl="0" indent="0" algn="l" defTabSz="648465" rtl="0" eaLnBrk="1" fontAlgn="auto" latinLnBrk="0" hangingPunct="1">
              <a:lnSpc>
                <a:spcPct val="100000"/>
              </a:lnSpc>
              <a:spcBef>
                <a:spcPts val="0"/>
              </a:spcBef>
              <a:spcAft>
                <a:spcPts val="0"/>
              </a:spcAft>
              <a:buClrTx/>
              <a:buSzTx/>
              <a:buFontTx/>
              <a:buNone/>
              <a:tabLst/>
              <a:defRPr/>
            </a:pPr>
            <a:endParaRPr kumimoji="0" sz="1276"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
        <p:nvSpPr>
          <p:cNvPr id="3" name="object 3"/>
          <p:cNvSpPr/>
          <p:nvPr/>
        </p:nvSpPr>
        <p:spPr>
          <a:xfrm>
            <a:off x="1146086" y="2205270"/>
            <a:ext cx="285968" cy="358923"/>
          </a:xfrm>
          <a:custGeom>
            <a:avLst/>
            <a:gdLst/>
            <a:ahLst/>
            <a:cxnLst/>
            <a:rect l="l" t="t" r="r" b="b"/>
            <a:pathLst>
              <a:path w="403225" h="506094">
                <a:moveTo>
                  <a:pt x="264847" y="0"/>
                </a:moveTo>
                <a:lnTo>
                  <a:pt x="223654" y="2893"/>
                </a:lnTo>
                <a:lnTo>
                  <a:pt x="185083" y="10627"/>
                </a:lnTo>
                <a:lnTo>
                  <a:pt x="149098" y="23240"/>
                </a:lnTo>
                <a:lnTo>
                  <a:pt x="105078" y="47712"/>
                </a:lnTo>
                <a:lnTo>
                  <a:pt x="74986" y="71858"/>
                </a:lnTo>
                <a:lnTo>
                  <a:pt x="42240" y="109756"/>
                </a:lnTo>
                <a:lnTo>
                  <a:pt x="18776" y="153351"/>
                </a:lnTo>
                <a:lnTo>
                  <a:pt x="7315" y="190257"/>
                </a:lnTo>
                <a:lnTo>
                  <a:pt x="1150" y="231139"/>
                </a:lnTo>
                <a:lnTo>
                  <a:pt x="0" y="260767"/>
                </a:lnTo>
                <a:lnTo>
                  <a:pt x="671" y="274739"/>
                </a:lnTo>
                <a:lnTo>
                  <a:pt x="6496" y="314605"/>
                </a:lnTo>
                <a:lnTo>
                  <a:pt x="18037" y="351416"/>
                </a:lnTo>
                <a:lnTo>
                  <a:pt x="42309" y="395794"/>
                </a:lnTo>
                <a:lnTo>
                  <a:pt x="67172" y="425588"/>
                </a:lnTo>
                <a:lnTo>
                  <a:pt x="104710" y="457365"/>
                </a:lnTo>
                <a:lnTo>
                  <a:pt x="147057" y="481034"/>
                </a:lnTo>
                <a:lnTo>
                  <a:pt x="195182" y="496794"/>
                </a:lnTo>
                <a:lnTo>
                  <a:pt x="235543" y="503415"/>
                </a:lnTo>
                <a:lnTo>
                  <a:pt x="279931" y="505571"/>
                </a:lnTo>
                <a:lnTo>
                  <a:pt x="293350" y="504904"/>
                </a:lnTo>
                <a:lnTo>
                  <a:pt x="332088" y="499699"/>
                </a:lnTo>
                <a:lnTo>
                  <a:pt x="380211" y="485403"/>
                </a:lnTo>
                <a:lnTo>
                  <a:pt x="402769" y="475159"/>
                </a:lnTo>
                <a:lnTo>
                  <a:pt x="396787" y="390340"/>
                </a:lnTo>
                <a:lnTo>
                  <a:pt x="270341" y="390340"/>
                </a:lnTo>
                <a:lnTo>
                  <a:pt x="257233" y="389576"/>
                </a:lnTo>
                <a:lnTo>
                  <a:pt x="208640" y="377011"/>
                </a:lnTo>
                <a:lnTo>
                  <a:pt x="175187" y="356441"/>
                </a:lnTo>
                <a:lnTo>
                  <a:pt x="148451" y="327213"/>
                </a:lnTo>
                <a:lnTo>
                  <a:pt x="130226" y="279644"/>
                </a:lnTo>
                <a:lnTo>
                  <a:pt x="127943" y="252022"/>
                </a:lnTo>
                <a:lnTo>
                  <a:pt x="128524" y="239166"/>
                </a:lnTo>
                <a:lnTo>
                  <a:pt x="141997" y="191526"/>
                </a:lnTo>
                <a:lnTo>
                  <a:pt x="165168" y="158692"/>
                </a:lnTo>
                <a:lnTo>
                  <a:pt x="196147" y="133825"/>
                </a:lnTo>
                <a:lnTo>
                  <a:pt x="244422" y="117364"/>
                </a:lnTo>
                <a:lnTo>
                  <a:pt x="272487" y="115289"/>
                </a:lnTo>
                <a:lnTo>
                  <a:pt x="393078" y="115289"/>
                </a:lnTo>
                <a:lnTo>
                  <a:pt x="389643" y="25465"/>
                </a:lnTo>
                <a:lnTo>
                  <a:pt x="343633" y="9069"/>
                </a:lnTo>
                <a:lnTo>
                  <a:pt x="305984" y="2241"/>
                </a:lnTo>
                <a:lnTo>
                  <a:pt x="278991" y="243"/>
                </a:lnTo>
                <a:lnTo>
                  <a:pt x="264847" y="0"/>
                </a:lnTo>
                <a:close/>
              </a:path>
              <a:path w="403225" h="506094">
                <a:moveTo>
                  <a:pt x="394465" y="357421"/>
                </a:moveTo>
                <a:lnTo>
                  <a:pt x="351662" y="378443"/>
                </a:lnTo>
                <a:lnTo>
                  <a:pt x="313852" y="387375"/>
                </a:lnTo>
                <a:lnTo>
                  <a:pt x="270341" y="390340"/>
                </a:lnTo>
                <a:lnTo>
                  <a:pt x="396787" y="390340"/>
                </a:lnTo>
                <a:lnTo>
                  <a:pt x="394465" y="357421"/>
                </a:lnTo>
                <a:close/>
              </a:path>
              <a:path w="403225" h="506094">
                <a:moveTo>
                  <a:pt x="393078" y="115289"/>
                </a:moveTo>
                <a:lnTo>
                  <a:pt x="272487" y="115289"/>
                </a:lnTo>
                <a:lnTo>
                  <a:pt x="285631" y="115733"/>
                </a:lnTo>
                <a:lnTo>
                  <a:pt x="298543" y="116867"/>
                </a:lnTo>
                <a:lnTo>
                  <a:pt x="335967" y="124400"/>
                </a:lnTo>
                <a:lnTo>
                  <a:pt x="371586" y="138130"/>
                </a:lnTo>
                <a:lnTo>
                  <a:pt x="394433" y="150722"/>
                </a:lnTo>
                <a:lnTo>
                  <a:pt x="393078" y="115289"/>
                </a:lnTo>
                <a:close/>
              </a:path>
            </a:pathLst>
          </a:custGeom>
          <a:solidFill>
            <a:srgbClr val="00A7D7"/>
          </a:solidFill>
        </p:spPr>
        <p:txBody>
          <a:bodyPr wrap="square" lIns="0" tIns="0" rIns="0" bIns="0" rtlCol="0"/>
          <a:lstStyle/>
          <a:p>
            <a:pPr marL="0" marR="0" lvl="0" indent="0" algn="l" defTabSz="648465" rtl="0" eaLnBrk="1" fontAlgn="auto" latinLnBrk="0" hangingPunct="1">
              <a:lnSpc>
                <a:spcPct val="100000"/>
              </a:lnSpc>
              <a:spcBef>
                <a:spcPts val="0"/>
              </a:spcBef>
              <a:spcAft>
                <a:spcPts val="0"/>
              </a:spcAft>
              <a:buClrTx/>
              <a:buSzTx/>
              <a:buFontTx/>
              <a:buNone/>
              <a:tabLst/>
              <a:defRPr/>
            </a:pPr>
            <a:endParaRPr kumimoji="0" sz="1276"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
        <p:nvSpPr>
          <p:cNvPr id="4" name="object 4"/>
          <p:cNvSpPr/>
          <p:nvPr/>
        </p:nvSpPr>
        <p:spPr>
          <a:xfrm>
            <a:off x="1495246" y="2205266"/>
            <a:ext cx="322896" cy="344962"/>
          </a:xfrm>
          <a:custGeom>
            <a:avLst/>
            <a:gdLst/>
            <a:ahLst/>
            <a:cxnLst/>
            <a:rect l="l" t="t" r="r" b="b"/>
            <a:pathLst>
              <a:path w="455294" h="486410">
                <a:moveTo>
                  <a:pt x="227752" y="0"/>
                </a:moveTo>
                <a:lnTo>
                  <a:pt x="0" y="0"/>
                </a:lnTo>
                <a:lnTo>
                  <a:pt x="0" y="486290"/>
                </a:lnTo>
                <a:lnTo>
                  <a:pt x="124596" y="486290"/>
                </a:lnTo>
                <a:lnTo>
                  <a:pt x="124596" y="300764"/>
                </a:lnTo>
                <a:lnTo>
                  <a:pt x="329114" y="300764"/>
                </a:lnTo>
                <a:lnTo>
                  <a:pt x="317110" y="283040"/>
                </a:lnTo>
                <a:lnTo>
                  <a:pt x="329040" y="276961"/>
                </a:lnTo>
                <a:lnTo>
                  <a:pt x="340172" y="270019"/>
                </a:lnTo>
                <a:lnTo>
                  <a:pt x="368496" y="244140"/>
                </a:lnTo>
                <a:lnTo>
                  <a:pt x="388628" y="210964"/>
                </a:lnTo>
                <a:lnTo>
                  <a:pt x="393269" y="198662"/>
                </a:lnTo>
                <a:lnTo>
                  <a:pt x="124596" y="198662"/>
                </a:lnTo>
                <a:lnTo>
                  <a:pt x="124596" y="105557"/>
                </a:lnTo>
                <a:lnTo>
                  <a:pt x="395662" y="105557"/>
                </a:lnTo>
                <a:lnTo>
                  <a:pt x="394923" y="102949"/>
                </a:lnTo>
                <a:lnTo>
                  <a:pt x="369702" y="58518"/>
                </a:lnTo>
                <a:lnTo>
                  <a:pt x="340245" y="30951"/>
                </a:lnTo>
                <a:lnTo>
                  <a:pt x="296253" y="9486"/>
                </a:lnTo>
                <a:lnTo>
                  <a:pt x="256954" y="1509"/>
                </a:lnTo>
                <a:lnTo>
                  <a:pt x="242654" y="376"/>
                </a:lnTo>
                <a:lnTo>
                  <a:pt x="227752" y="0"/>
                </a:lnTo>
                <a:close/>
              </a:path>
              <a:path w="455294" h="486410">
                <a:moveTo>
                  <a:pt x="329114" y="300764"/>
                </a:moveTo>
                <a:lnTo>
                  <a:pt x="174463" y="300764"/>
                </a:lnTo>
                <a:lnTo>
                  <a:pt x="311501" y="486290"/>
                </a:lnTo>
                <a:lnTo>
                  <a:pt x="454765" y="486290"/>
                </a:lnTo>
                <a:lnTo>
                  <a:pt x="329114" y="300764"/>
                </a:lnTo>
                <a:close/>
              </a:path>
              <a:path w="455294" h="486410">
                <a:moveTo>
                  <a:pt x="395662" y="105557"/>
                </a:moveTo>
                <a:lnTo>
                  <a:pt x="124596" y="105557"/>
                </a:lnTo>
                <a:lnTo>
                  <a:pt x="225467" y="105678"/>
                </a:lnTo>
                <a:lnTo>
                  <a:pt x="240059" y="107935"/>
                </a:lnTo>
                <a:lnTo>
                  <a:pt x="269717" y="131902"/>
                </a:lnTo>
                <a:lnTo>
                  <a:pt x="275347" y="162324"/>
                </a:lnTo>
                <a:lnTo>
                  <a:pt x="270899" y="174848"/>
                </a:lnTo>
                <a:lnTo>
                  <a:pt x="262900" y="184969"/>
                </a:lnTo>
                <a:lnTo>
                  <a:pt x="251723" y="192430"/>
                </a:lnTo>
                <a:lnTo>
                  <a:pt x="237592" y="197069"/>
                </a:lnTo>
                <a:lnTo>
                  <a:pt x="220830" y="198662"/>
                </a:lnTo>
                <a:lnTo>
                  <a:pt x="393269" y="198662"/>
                </a:lnTo>
                <a:lnTo>
                  <a:pt x="401423" y="155996"/>
                </a:lnTo>
                <a:lnTo>
                  <a:pt x="401928" y="140426"/>
                </a:lnTo>
                <a:lnTo>
                  <a:pt x="400667" y="127494"/>
                </a:lnTo>
                <a:lnTo>
                  <a:pt x="398342" y="115009"/>
                </a:lnTo>
                <a:lnTo>
                  <a:pt x="395662" y="105557"/>
                </a:lnTo>
                <a:close/>
              </a:path>
            </a:pathLst>
          </a:custGeom>
          <a:solidFill>
            <a:srgbClr val="00A7D7"/>
          </a:solidFill>
        </p:spPr>
        <p:txBody>
          <a:bodyPr wrap="square" lIns="0" tIns="0" rIns="0" bIns="0" rtlCol="0"/>
          <a:lstStyle/>
          <a:p>
            <a:pPr marL="0" marR="0" lvl="0" indent="0" algn="l" defTabSz="648465" rtl="0" eaLnBrk="1" fontAlgn="auto" latinLnBrk="0" hangingPunct="1">
              <a:lnSpc>
                <a:spcPct val="100000"/>
              </a:lnSpc>
              <a:spcBef>
                <a:spcPts val="0"/>
              </a:spcBef>
              <a:spcAft>
                <a:spcPts val="0"/>
              </a:spcAft>
              <a:buClrTx/>
              <a:buSzTx/>
              <a:buFontTx/>
              <a:buNone/>
              <a:tabLst/>
              <a:defRPr/>
            </a:pPr>
            <a:endParaRPr kumimoji="0" sz="1276"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
        <p:nvSpPr>
          <p:cNvPr id="5" name="object 5"/>
          <p:cNvSpPr/>
          <p:nvPr/>
        </p:nvSpPr>
        <p:spPr>
          <a:xfrm>
            <a:off x="2300222" y="2207134"/>
            <a:ext cx="312539" cy="344962"/>
          </a:xfrm>
          <a:custGeom>
            <a:avLst/>
            <a:gdLst/>
            <a:ahLst/>
            <a:cxnLst/>
            <a:rect l="l" t="t" r="r" b="b"/>
            <a:pathLst>
              <a:path w="440689" h="486410">
                <a:moveTo>
                  <a:pt x="106578" y="0"/>
                </a:moveTo>
                <a:lnTo>
                  <a:pt x="0" y="0"/>
                </a:lnTo>
                <a:lnTo>
                  <a:pt x="0" y="486290"/>
                </a:lnTo>
                <a:lnTo>
                  <a:pt x="122498" y="486290"/>
                </a:lnTo>
                <a:lnTo>
                  <a:pt x="122498" y="217420"/>
                </a:lnTo>
                <a:lnTo>
                  <a:pt x="278787" y="217420"/>
                </a:lnTo>
                <a:lnTo>
                  <a:pt x="106578" y="0"/>
                </a:lnTo>
                <a:close/>
              </a:path>
              <a:path w="440689" h="486410">
                <a:moveTo>
                  <a:pt x="278787" y="217420"/>
                </a:moveTo>
                <a:lnTo>
                  <a:pt x="122498" y="217420"/>
                </a:lnTo>
                <a:lnTo>
                  <a:pt x="337091" y="486290"/>
                </a:lnTo>
                <a:lnTo>
                  <a:pt x="440225" y="486290"/>
                </a:lnTo>
                <a:lnTo>
                  <a:pt x="440225" y="267433"/>
                </a:lnTo>
                <a:lnTo>
                  <a:pt x="318400" y="267433"/>
                </a:lnTo>
                <a:lnTo>
                  <a:pt x="278787" y="217420"/>
                </a:lnTo>
                <a:close/>
              </a:path>
              <a:path w="440689" h="486410">
                <a:moveTo>
                  <a:pt x="440225" y="0"/>
                </a:moveTo>
                <a:lnTo>
                  <a:pt x="318400" y="0"/>
                </a:lnTo>
                <a:lnTo>
                  <a:pt x="318400" y="267433"/>
                </a:lnTo>
                <a:lnTo>
                  <a:pt x="440225" y="267433"/>
                </a:lnTo>
                <a:lnTo>
                  <a:pt x="440225" y="0"/>
                </a:lnTo>
                <a:close/>
              </a:path>
            </a:pathLst>
          </a:custGeom>
          <a:solidFill>
            <a:srgbClr val="FFFFFF"/>
          </a:solidFill>
        </p:spPr>
        <p:txBody>
          <a:bodyPr wrap="square" lIns="0" tIns="0" rIns="0" bIns="0" rtlCol="0"/>
          <a:lstStyle/>
          <a:p>
            <a:pPr marL="0" marR="0" lvl="0" indent="0" algn="l" defTabSz="648465" rtl="0" eaLnBrk="1" fontAlgn="auto" latinLnBrk="0" hangingPunct="1">
              <a:lnSpc>
                <a:spcPct val="100000"/>
              </a:lnSpc>
              <a:spcBef>
                <a:spcPts val="0"/>
              </a:spcBef>
              <a:spcAft>
                <a:spcPts val="0"/>
              </a:spcAft>
              <a:buClrTx/>
              <a:buSzTx/>
              <a:buFontTx/>
              <a:buNone/>
              <a:tabLst/>
              <a:defRPr/>
            </a:pPr>
            <a:endParaRPr kumimoji="0" sz="1276"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
        <p:nvSpPr>
          <p:cNvPr id="6" name="object 6"/>
          <p:cNvSpPr/>
          <p:nvPr/>
        </p:nvSpPr>
        <p:spPr>
          <a:xfrm>
            <a:off x="2670636" y="2199614"/>
            <a:ext cx="285968" cy="358923"/>
          </a:xfrm>
          <a:custGeom>
            <a:avLst/>
            <a:gdLst/>
            <a:ahLst/>
            <a:cxnLst/>
            <a:rect l="l" t="t" r="r" b="b"/>
            <a:pathLst>
              <a:path w="403225" h="506094">
                <a:moveTo>
                  <a:pt x="264814" y="0"/>
                </a:moveTo>
                <a:lnTo>
                  <a:pt x="223626" y="2894"/>
                </a:lnTo>
                <a:lnTo>
                  <a:pt x="185061" y="10628"/>
                </a:lnTo>
                <a:lnTo>
                  <a:pt x="149079" y="23240"/>
                </a:lnTo>
                <a:lnTo>
                  <a:pt x="105056" y="47708"/>
                </a:lnTo>
                <a:lnTo>
                  <a:pt x="74951" y="71850"/>
                </a:lnTo>
                <a:lnTo>
                  <a:pt x="42212" y="109749"/>
                </a:lnTo>
                <a:lnTo>
                  <a:pt x="18760" y="153346"/>
                </a:lnTo>
                <a:lnTo>
                  <a:pt x="7307" y="190255"/>
                </a:lnTo>
                <a:lnTo>
                  <a:pt x="1149" y="231141"/>
                </a:lnTo>
                <a:lnTo>
                  <a:pt x="0" y="260771"/>
                </a:lnTo>
                <a:lnTo>
                  <a:pt x="670" y="274744"/>
                </a:lnTo>
                <a:lnTo>
                  <a:pt x="6491" y="314610"/>
                </a:lnTo>
                <a:lnTo>
                  <a:pt x="18027" y="351422"/>
                </a:lnTo>
                <a:lnTo>
                  <a:pt x="42300" y="395799"/>
                </a:lnTo>
                <a:lnTo>
                  <a:pt x="67176" y="425590"/>
                </a:lnTo>
                <a:lnTo>
                  <a:pt x="104678" y="457343"/>
                </a:lnTo>
                <a:lnTo>
                  <a:pt x="147020" y="481023"/>
                </a:lnTo>
                <a:lnTo>
                  <a:pt x="195142" y="496791"/>
                </a:lnTo>
                <a:lnTo>
                  <a:pt x="235502" y="503414"/>
                </a:lnTo>
                <a:lnTo>
                  <a:pt x="279890" y="505572"/>
                </a:lnTo>
                <a:lnTo>
                  <a:pt x="293307" y="504906"/>
                </a:lnTo>
                <a:lnTo>
                  <a:pt x="332052" y="499702"/>
                </a:lnTo>
                <a:lnTo>
                  <a:pt x="380187" y="485405"/>
                </a:lnTo>
                <a:lnTo>
                  <a:pt x="402735" y="475158"/>
                </a:lnTo>
                <a:lnTo>
                  <a:pt x="396758" y="390339"/>
                </a:lnTo>
                <a:lnTo>
                  <a:pt x="270307" y="390339"/>
                </a:lnTo>
                <a:lnTo>
                  <a:pt x="257204" y="389574"/>
                </a:lnTo>
                <a:lnTo>
                  <a:pt x="208625" y="377013"/>
                </a:lnTo>
                <a:lnTo>
                  <a:pt x="175163" y="356438"/>
                </a:lnTo>
                <a:lnTo>
                  <a:pt x="148429" y="327219"/>
                </a:lnTo>
                <a:lnTo>
                  <a:pt x="130212" y="279633"/>
                </a:lnTo>
                <a:lnTo>
                  <a:pt x="127932" y="252003"/>
                </a:lnTo>
                <a:lnTo>
                  <a:pt x="128514" y="239151"/>
                </a:lnTo>
                <a:lnTo>
                  <a:pt x="141981" y="191525"/>
                </a:lnTo>
                <a:lnTo>
                  <a:pt x="165160" y="158686"/>
                </a:lnTo>
                <a:lnTo>
                  <a:pt x="196157" y="133818"/>
                </a:lnTo>
                <a:lnTo>
                  <a:pt x="244445" y="117373"/>
                </a:lnTo>
                <a:lnTo>
                  <a:pt x="272496" y="115300"/>
                </a:lnTo>
                <a:lnTo>
                  <a:pt x="393079" y="115300"/>
                </a:lnTo>
                <a:lnTo>
                  <a:pt x="389617" y="25448"/>
                </a:lnTo>
                <a:lnTo>
                  <a:pt x="343602" y="9063"/>
                </a:lnTo>
                <a:lnTo>
                  <a:pt x="305950" y="2240"/>
                </a:lnTo>
                <a:lnTo>
                  <a:pt x="278957" y="243"/>
                </a:lnTo>
                <a:lnTo>
                  <a:pt x="264814" y="0"/>
                </a:lnTo>
                <a:close/>
              </a:path>
              <a:path w="403225" h="506094">
                <a:moveTo>
                  <a:pt x="394439" y="357421"/>
                </a:moveTo>
                <a:lnTo>
                  <a:pt x="351649" y="378443"/>
                </a:lnTo>
                <a:lnTo>
                  <a:pt x="313834" y="387374"/>
                </a:lnTo>
                <a:lnTo>
                  <a:pt x="270307" y="390339"/>
                </a:lnTo>
                <a:lnTo>
                  <a:pt x="396758" y="390339"/>
                </a:lnTo>
                <a:lnTo>
                  <a:pt x="394439" y="357421"/>
                </a:lnTo>
                <a:close/>
              </a:path>
              <a:path w="403225" h="506094">
                <a:moveTo>
                  <a:pt x="393079" y="115300"/>
                </a:moveTo>
                <a:lnTo>
                  <a:pt x="272496" y="115300"/>
                </a:lnTo>
                <a:lnTo>
                  <a:pt x="285646" y="115747"/>
                </a:lnTo>
                <a:lnTo>
                  <a:pt x="298562" y="116881"/>
                </a:lnTo>
                <a:lnTo>
                  <a:pt x="335987" y="124413"/>
                </a:lnTo>
                <a:lnTo>
                  <a:pt x="371600" y="138135"/>
                </a:lnTo>
                <a:lnTo>
                  <a:pt x="394444" y="150722"/>
                </a:lnTo>
                <a:lnTo>
                  <a:pt x="393079" y="115300"/>
                </a:lnTo>
                <a:close/>
              </a:path>
            </a:pathLst>
          </a:custGeom>
          <a:solidFill>
            <a:srgbClr val="FFFFFF"/>
          </a:solidFill>
        </p:spPr>
        <p:txBody>
          <a:bodyPr wrap="square" lIns="0" tIns="0" rIns="0" bIns="0" rtlCol="0"/>
          <a:lstStyle/>
          <a:p>
            <a:pPr marL="0" marR="0" lvl="0" indent="0" algn="l" defTabSz="648465" rtl="0" eaLnBrk="1" fontAlgn="auto" latinLnBrk="0" hangingPunct="1">
              <a:lnSpc>
                <a:spcPct val="100000"/>
              </a:lnSpc>
              <a:spcBef>
                <a:spcPts val="0"/>
              </a:spcBef>
              <a:spcAft>
                <a:spcPts val="0"/>
              </a:spcAft>
              <a:buClrTx/>
              <a:buSzTx/>
              <a:buFontTx/>
              <a:buNone/>
              <a:tabLst/>
              <a:defRPr/>
            </a:pPr>
            <a:endParaRPr kumimoji="0" sz="1276"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
        <p:nvSpPr>
          <p:cNvPr id="7" name="object 7"/>
          <p:cNvSpPr/>
          <p:nvPr/>
        </p:nvSpPr>
        <p:spPr>
          <a:xfrm>
            <a:off x="3020539" y="2408803"/>
            <a:ext cx="88718" cy="143209"/>
          </a:xfrm>
          <a:custGeom>
            <a:avLst/>
            <a:gdLst/>
            <a:ahLst/>
            <a:cxnLst/>
            <a:rect l="l" t="t" r="r" b="b"/>
            <a:pathLst>
              <a:path w="125095" h="201930">
                <a:moveTo>
                  <a:pt x="0" y="201929"/>
                </a:moveTo>
                <a:lnTo>
                  <a:pt x="124607" y="201929"/>
                </a:lnTo>
                <a:lnTo>
                  <a:pt x="124607" y="0"/>
                </a:lnTo>
                <a:lnTo>
                  <a:pt x="0" y="0"/>
                </a:lnTo>
                <a:lnTo>
                  <a:pt x="0" y="201929"/>
                </a:lnTo>
                <a:close/>
              </a:path>
            </a:pathLst>
          </a:custGeom>
          <a:solidFill>
            <a:srgbClr val="FFFFFF"/>
          </a:solidFill>
        </p:spPr>
        <p:txBody>
          <a:bodyPr wrap="square" lIns="0" tIns="0" rIns="0" bIns="0" rtlCol="0"/>
          <a:lstStyle/>
          <a:p>
            <a:pPr marL="0" marR="0" lvl="0" indent="0" algn="l" defTabSz="648465" rtl="0" eaLnBrk="1" fontAlgn="auto" latinLnBrk="0" hangingPunct="1">
              <a:lnSpc>
                <a:spcPct val="100000"/>
              </a:lnSpc>
              <a:spcBef>
                <a:spcPts val="0"/>
              </a:spcBef>
              <a:spcAft>
                <a:spcPts val="0"/>
              </a:spcAft>
              <a:buClrTx/>
              <a:buSzTx/>
              <a:buFontTx/>
              <a:buNone/>
              <a:tabLst/>
              <a:defRPr/>
            </a:pPr>
            <a:endParaRPr kumimoji="0" sz="1276"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
        <p:nvSpPr>
          <p:cNvPr id="8" name="object 8"/>
          <p:cNvSpPr/>
          <p:nvPr/>
        </p:nvSpPr>
        <p:spPr>
          <a:xfrm>
            <a:off x="3020538" y="2329542"/>
            <a:ext cx="306684" cy="79260"/>
          </a:xfrm>
          <a:custGeom>
            <a:avLst/>
            <a:gdLst/>
            <a:ahLst/>
            <a:cxnLst/>
            <a:rect l="l" t="t" r="r" b="b"/>
            <a:pathLst>
              <a:path w="432435" h="111759">
                <a:moveTo>
                  <a:pt x="0" y="111760"/>
                </a:moveTo>
                <a:lnTo>
                  <a:pt x="431946" y="111760"/>
                </a:lnTo>
                <a:lnTo>
                  <a:pt x="431946" y="0"/>
                </a:lnTo>
                <a:lnTo>
                  <a:pt x="0" y="0"/>
                </a:lnTo>
                <a:lnTo>
                  <a:pt x="0" y="111760"/>
                </a:lnTo>
                <a:close/>
              </a:path>
            </a:pathLst>
          </a:custGeom>
          <a:solidFill>
            <a:srgbClr val="FFFFFF"/>
          </a:solidFill>
        </p:spPr>
        <p:txBody>
          <a:bodyPr wrap="square" lIns="0" tIns="0" rIns="0" bIns="0" rtlCol="0"/>
          <a:lstStyle/>
          <a:p>
            <a:pPr marL="0" marR="0" lvl="0" indent="0" algn="l" defTabSz="648465" rtl="0" eaLnBrk="1" fontAlgn="auto" latinLnBrk="0" hangingPunct="1">
              <a:lnSpc>
                <a:spcPct val="100000"/>
              </a:lnSpc>
              <a:spcBef>
                <a:spcPts val="0"/>
              </a:spcBef>
              <a:spcAft>
                <a:spcPts val="0"/>
              </a:spcAft>
              <a:buClrTx/>
              <a:buSzTx/>
              <a:buFontTx/>
              <a:buNone/>
              <a:tabLst/>
              <a:defRPr/>
            </a:pPr>
            <a:endParaRPr kumimoji="0" sz="1276"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
        <p:nvSpPr>
          <p:cNvPr id="9" name="object 9"/>
          <p:cNvSpPr/>
          <p:nvPr/>
        </p:nvSpPr>
        <p:spPr>
          <a:xfrm>
            <a:off x="3020539" y="2207050"/>
            <a:ext cx="88718" cy="122493"/>
          </a:xfrm>
          <a:custGeom>
            <a:avLst/>
            <a:gdLst/>
            <a:ahLst/>
            <a:cxnLst/>
            <a:rect l="l" t="t" r="r" b="b"/>
            <a:pathLst>
              <a:path w="125095" h="172719">
                <a:moveTo>
                  <a:pt x="0" y="172719"/>
                </a:moveTo>
                <a:lnTo>
                  <a:pt x="124607" y="172719"/>
                </a:lnTo>
                <a:lnTo>
                  <a:pt x="124607" y="0"/>
                </a:lnTo>
                <a:lnTo>
                  <a:pt x="0" y="0"/>
                </a:lnTo>
                <a:lnTo>
                  <a:pt x="0" y="172719"/>
                </a:lnTo>
                <a:close/>
              </a:path>
            </a:pathLst>
          </a:custGeom>
          <a:solidFill>
            <a:srgbClr val="FFFFFF"/>
          </a:solidFill>
        </p:spPr>
        <p:txBody>
          <a:bodyPr wrap="square" lIns="0" tIns="0" rIns="0" bIns="0" rtlCol="0"/>
          <a:lstStyle/>
          <a:p>
            <a:pPr marL="0" marR="0" lvl="0" indent="0" algn="l" defTabSz="648465" rtl="0" eaLnBrk="1" fontAlgn="auto" latinLnBrk="0" hangingPunct="1">
              <a:lnSpc>
                <a:spcPct val="100000"/>
              </a:lnSpc>
              <a:spcBef>
                <a:spcPts val="0"/>
              </a:spcBef>
              <a:spcAft>
                <a:spcPts val="0"/>
              </a:spcAft>
              <a:buClrTx/>
              <a:buSzTx/>
              <a:buFontTx/>
              <a:buNone/>
              <a:tabLst/>
              <a:defRPr/>
            </a:pPr>
            <a:endParaRPr kumimoji="0" sz="1276"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
        <p:nvSpPr>
          <p:cNvPr id="10" name="object 10"/>
          <p:cNvSpPr/>
          <p:nvPr/>
        </p:nvSpPr>
        <p:spPr>
          <a:xfrm>
            <a:off x="3238505" y="2408621"/>
            <a:ext cx="88718" cy="143660"/>
          </a:xfrm>
          <a:custGeom>
            <a:avLst/>
            <a:gdLst/>
            <a:ahLst/>
            <a:cxnLst/>
            <a:rect l="l" t="t" r="r" b="b"/>
            <a:pathLst>
              <a:path w="125095" h="202564">
                <a:moveTo>
                  <a:pt x="124607" y="0"/>
                </a:moveTo>
                <a:lnTo>
                  <a:pt x="0" y="0"/>
                </a:lnTo>
                <a:lnTo>
                  <a:pt x="0" y="202185"/>
                </a:lnTo>
                <a:lnTo>
                  <a:pt x="124607" y="202185"/>
                </a:lnTo>
                <a:lnTo>
                  <a:pt x="124607" y="0"/>
                </a:lnTo>
                <a:close/>
              </a:path>
            </a:pathLst>
          </a:custGeom>
          <a:solidFill>
            <a:srgbClr val="FFFFFF"/>
          </a:solidFill>
        </p:spPr>
        <p:txBody>
          <a:bodyPr wrap="square" lIns="0" tIns="0" rIns="0" bIns="0" rtlCol="0"/>
          <a:lstStyle/>
          <a:p>
            <a:pPr marL="0" marR="0" lvl="0" indent="0" algn="l" defTabSz="648465" rtl="0" eaLnBrk="1" fontAlgn="auto" latinLnBrk="0" hangingPunct="1">
              <a:lnSpc>
                <a:spcPct val="100000"/>
              </a:lnSpc>
              <a:spcBef>
                <a:spcPts val="0"/>
              </a:spcBef>
              <a:spcAft>
                <a:spcPts val="0"/>
              </a:spcAft>
              <a:buClrTx/>
              <a:buSzTx/>
              <a:buFontTx/>
              <a:buNone/>
              <a:tabLst/>
              <a:defRPr/>
            </a:pPr>
            <a:endParaRPr kumimoji="0" sz="1276"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
        <p:nvSpPr>
          <p:cNvPr id="11" name="object 11"/>
          <p:cNvSpPr/>
          <p:nvPr/>
        </p:nvSpPr>
        <p:spPr>
          <a:xfrm>
            <a:off x="3238505" y="2207133"/>
            <a:ext cx="88718" cy="122944"/>
          </a:xfrm>
          <a:custGeom>
            <a:avLst/>
            <a:gdLst/>
            <a:ahLst/>
            <a:cxnLst/>
            <a:rect l="l" t="t" r="r" b="b"/>
            <a:pathLst>
              <a:path w="125095" h="173355">
                <a:moveTo>
                  <a:pt x="124607" y="0"/>
                </a:moveTo>
                <a:lnTo>
                  <a:pt x="0" y="0"/>
                </a:lnTo>
                <a:lnTo>
                  <a:pt x="0" y="172960"/>
                </a:lnTo>
                <a:lnTo>
                  <a:pt x="124607" y="172960"/>
                </a:lnTo>
                <a:lnTo>
                  <a:pt x="124607" y="0"/>
                </a:lnTo>
                <a:close/>
              </a:path>
            </a:pathLst>
          </a:custGeom>
          <a:solidFill>
            <a:srgbClr val="FFFFFF"/>
          </a:solidFill>
        </p:spPr>
        <p:txBody>
          <a:bodyPr wrap="square" lIns="0" tIns="0" rIns="0" bIns="0" rtlCol="0"/>
          <a:lstStyle/>
          <a:p>
            <a:pPr marL="0" marR="0" lvl="0" indent="0" algn="l" defTabSz="648465" rtl="0" eaLnBrk="1" fontAlgn="auto" latinLnBrk="0" hangingPunct="1">
              <a:lnSpc>
                <a:spcPct val="100000"/>
              </a:lnSpc>
              <a:spcBef>
                <a:spcPts val="0"/>
              </a:spcBef>
              <a:spcAft>
                <a:spcPts val="0"/>
              </a:spcAft>
              <a:buClrTx/>
              <a:buSzTx/>
              <a:buFontTx/>
              <a:buNone/>
              <a:tabLst/>
              <a:defRPr/>
            </a:pPr>
            <a:endParaRPr kumimoji="0" sz="1276"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
        <p:nvSpPr>
          <p:cNvPr id="12" name="object 12"/>
          <p:cNvSpPr/>
          <p:nvPr/>
        </p:nvSpPr>
        <p:spPr>
          <a:xfrm>
            <a:off x="1843216" y="2205234"/>
            <a:ext cx="150865" cy="352169"/>
          </a:xfrm>
          <a:custGeom>
            <a:avLst/>
            <a:gdLst/>
            <a:ahLst/>
            <a:cxnLst/>
            <a:rect l="l" t="t" r="r" b="b"/>
            <a:pathLst>
              <a:path w="212725" h="496569">
                <a:moveTo>
                  <a:pt x="124584" y="0"/>
                </a:moveTo>
                <a:lnTo>
                  <a:pt x="0" y="0"/>
                </a:lnTo>
                <a:lnTo>
                  <a:pt x="0" y="282769"/>
                </a:lnTo>
                <a:lnTo>
                  <a:pt x="3067" y="326160"/>
                </a:lnTo>
                <a:lnTo>
                  <a:pt x="12271" y="365048"/>
                </a:lnTo>
                <a:lnTo>
                  <a:pt x="34088" y="409800"/>
                </a:lnTo>
                <a:lnTo>
                  <a:pt x="67601" y="446669"/>
                </a:lnTo>
                <a:lnTo>
                  <a:pt x="99304" y="468436"/>
                </a:lnTo>
                <a:lnTo>
                  <a:pt x="145957" y="487568"/>
                </a:lnTo>
                <a:lnTo>
                  <a:pt x="184557" y="494674"/>
                </a:lnTo>
                <a:lnTo>
                  <a:pt x="212148" y="496039"/>
                </a:lnTo>
                <a:lnTo>
                  <a:pt x="212495" y="380710"/>
                </a:lnTo>
                <a:lnTo>
                  <a:pt x="197758" y="379812"/>
                </a:lnTo>
                <a:lnTo>
                  <a:pt x="183954" y="377112"/>
                </a:lnTo>
                <a:lnTo>
                  <a:pt x="149601" y="358063"/>
                </a:lnTo>
                <a:lnTo>
                  <a:pt x="128883" y="322324"/>
                </a:lnTo>
                <a:lnTo>
                  <a:pt x="124584" y="289056"/>
                </a:lnTo>
                <a:lnTo>
                  <a:pt x="124584" y="0"/>
                </a:lnTo>
                <a:close/>
              </a:path>
            </a:pathLst>
          </a:custGeom>
          <a:solidFill>
            <a:srgbClr val="00A7D7"/>
          </a:solidFill>
        </p:spPr>
        <p:txBody>
          <a:bodyPr wrap="square" lIns="0" tIns="0" rIns="0" bIns="0" rtlCol="0"/>
          <a:lstStyle/>
          <a:p>
            <a:pPr marL="0" marR="0" lvl="0" indent="0" algn="l" defTabSz="648465" rtl="0" eaLnBrk="1" fontAlgn="auto" latinLnBrk="0" hangingPunct="1">
              <a:lnSpc>
                <a:spcPct val="100000"/>
              </a:lnSpc>
              <a:spcBef>
                <a:spcPts val="0"/>
              </a:spcBef>
              <a:spcAft>
                <a:spcPts val="0"/>
              </a:spcAft>
              <a:buClrTx/>
              <a:buSzTx/>
              <a:buFontTx/>
              <a:buNone/>
              <a:tabLst/>
              <a:defRPr/>
            </a:pPr>
            <a:endParaRPr kumimoji="0" sz="1276"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
        <p:nvSpPr>
          <p:cNvPr id="13" name="object 13"/>
          <p:cNvSpPr/>
          <p:nvPr/>
        </p:nvSpPr>
        <p:spPr>
          <a:xfrm>
            <a:off x="2082775" y="2205234"/>
            <a:ext cx="150865" cy="352169"/>
          </a:xfrm>
          <a:custGeom>
            <a:avLst/>
            <a:gdLst/>
            <a:ahLst/>
            <a:cxnLst/>
            <a:rect l="l" t="t" r="r" b="b"/>
            <a:pathLst>
              <a:path w="212725" h="496569">
                <a:moveTo>
                  <a:pt x="212529" y="0"/>
                </a:moveTo>
                <a:lnTo>
                  <a:pt x="87921" y="0"/>
                </a:lnTo>
                <a:lnTo>
                  <a:pt x="87921" y="289067"/>
                </a:lnTo>
                <a:lnTo>
                  <a:pt x="86820" y="306652"/>
                </a:lnTo>
                <a:lnTo>
                  <a:pt x="71523" y="348025"/>
                </a:lnTo>
                <a:lnTo>
                  <a:pt x="41279" y="372596"/>
                </a:lnTo>
                <a:lnTo>
                  <a:pt x="0" y="380710"/>
                </a:lnTo>
                <a:lnTo>
                  <a:pt x="365" y="496039"/>
                </a:lnTo>
                <a:lnTo>
                  <a:pt x="41188" y="492983"/>
                </a:lnTo>
                <a:lnTo>
                  <a:pt x="78731" y="483826"/>
                </a:lnTo>
                <a:lnTo>
                  <a:pt x="124094" y="461891"/>
                </a:lnTo>
                <a:lnTo>
                  <a:pt x="154900" y="437968"/>
                </a:lnTo>
                <a:lnTo>
                  <a:pt x="184898" y="399374"/>
                </a:lnTo>
                <a:lnTo>
                  <a:pt x="203998" y="352586"/>
                </a:lnTo>
                <a:lnTo>
                  <a:pt x="211163" y="312193"/>
                </a:lnTo>
                <a:lnTo>
                  <a:pt x="212529" y="282769"/>
                </a:lnTo>
                <a:lnTo>
                  <a:pt x="212529" y="0"/>
                </a:lnTo>
                <a:close/>
              </a:path>
            </a:pathLst>
          </a:custGeom>
          <a:solidFill>
            <a:srgbClr val="FFFFFF"/>
          </a:solidFill>
        </p:spPr>
        <p:txBody>
          <a:bodyPr wrap="square" lIns="0" tIns="0" rIns="0" bIns="0" rtlCol="0"/>
          <a:lstStyle/>
          <a:p>
            <a:pPr marL="0" marR="0" lvl="0" indent="0" algn="l" defTabSz="648465" rtl="0" eaLnBrk="1" fontAlgn="auto" latinLnBrk="0" hangingPunct="1">
              <a:lnSpc>
                <a:spcPct val="100000"/>
              </a:lnSpc>
              <a:spcBef>
                <a:spcPts val="0"/>
              </a:spcBef>
              <a:spcAft>
                <a:spcPts val="0"/>
              </a:spcAft>
              <a:buClrTx/>
              <a:buSzTx/>
              <a:buFontTx/>
              <a:buNone/>
              <a:tabLst/>
              <a:defRPr/>
            </a:pPr>
            <a:endParaRPr kumimoji="0" sz="1276"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
        <p:nvSpPr>
          <p:cNvPr id="14" name="object 14"/>
          <p:cNvSpPr/>
          <p:nvPr/>
        </p:nvSpPr>
        <p:spPr>
          <a:xfrm>
            <a:off x="1165756" y="1999608"/>
            <a:ext cx="265252" cy="77460"/>
          </a:xfrm>
          <a:custGeom>
            <a:avLst/>
            <a:gdLst/>
            <a:ahLst/>
            <a:cxnLst/>
            <a:rect l="l" t="t" r="r" b="b"/>
            <a:pathLst>
              <a:path w="374015" h="109219">
                <a:moveTo>
                  <a:pt x="0" y="109220"/>
                </a:moveTo>
                <a:lnTo>
                  <a:pt x="373765" y="109220"/>
                </a:lnTo>
                <a:lnTo>
                  <a:pt x="373765" y="0"/>
                </a:lnTo>
                <a:lnTo>
                  <a:pt x="0" y="0"/>
                </a:lnTo>
                <a:lnTo>
                  <a:pt x="0" y="109220"/>
                </a:lnTo>
                <a:close/>
              </a:path>
            </a:pathLst>
          </a:custGeom>
          <a:solidFill>
            <a:srgbClr val="00A7D7"/>
          </a:solidFill>
        </p:spPr>
        <p:txBody>
          <a:bodyPr wrap="square" lIns="0" tIns="0" rIns="0" bIns="0" rtlCol="0"/>
          <a:lstStyle/>
          <a:p>
            <a:pPr marL="0" marR="0" lvl="0" indent="0" algn="l" defTabSz="648465" rtl="0" eaLnBrk="1" fontAlgn="auto" latinLnBrk="0" hangingPunct="1">
              <a:lnSpc>
                <a:spcPct val="100000"/>
              </a:lnSpc>
              <a:spcBef>
                <a:spcPts val="0"/>
              </a:spcBef>
              <a:spcAft>
                <a:spcPts val="0"/>
              </a:spcAft>
              <a:buClrTx/>
              <a:buSzTx/>
              <a:buFontTx/>
              <a:buNone/>
              <a:tabLst/>
              <a:defRPr/>
            </a:pPr>
            <a:endParaRPr kumimoji="0" sz="1276"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
        <p:nvSpPr>
          <p:cNvPr id="15" name="object 15"/>
          <p:cNvSpPr/>
          <p:nvPr/>
        </p:nvSpPr>
        <p:spPr>
          <a:xfrm>
            <a:off x="1165757" y="1943766"/>
            <a:ext cx="88718" cy="55843"/>
          </a:xfrm>
          <a:custGeom>
            <a:avLst/>
            <a:gdLst/>
            <a:ahLst/>
            <a:cxnLst/>
            <a:rect l="l" t="t" r="r" b="b"/>
            <a:pathLst>
              <a:path w="125094" h="78740">
                <a:moveTo>
                  <a:pt x="0" y="78740"/>
                </a:moveTo>
                <a:lnTo>
                  <a:pt x="124596" y="78740"/>
                </a:lnTo>
                <a:lnTo>
                  <a:pt x="124596" y="0"/>
                </a:lnTo>
                <a:lnTo>
                  <a:pt x="0" y="0"/>
                </a:lnTo>
                <a:lnTo>
                  <a:pt x="0" y="78740"/>
                </a:lnTo>
                <a:close/>
              </a:path>
            </a:pathLst>
          </a:custGeom>
          <a:solidFill>
            <a:srgbClr val="00A7D7"/>
          </a:solidFill>
        </p:spPr>
        <p:txBody>
          <a:bodyPr wrap="square" lIns="0" tIns="0" rIns="0" bIns="0" rtlCol="0"/>
          <a:lstStyle/>
          <a:p>
            <a:pPr marL="0" marR="0" lvl="0" indent="0" algn="l" defTabSz="648465" rtl="0" eaLnBrk="1" fontAlgn="auto" latinLnBrk="0" hangingPunct="1">
              <a:lnSpc>
                <a:spcPct val="100000"/>
              </a:lnSpc>
              <a:spcBef>
                <a:spcPts val="0"/>
              </a:spcBef>
              <a:spcAft>
                <a:spcPts val="0"/>
              </a:spcAft>
              <a:buClrTx/>
              <a:buSzTx/>
              <a:buFontTx/>
              <a:buNone/>
              <a:tabLst/>
              <a:defRPr/>
            </a:pPr>
            <a:endParaRPr kumimoji="0" sz="1276"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
        <p:nvSpPr>
          <p:cNvPr id="16" name="object 16"/>
          <p:cNvSpPr/>
          <p:nvPr/>
        </p:nvSpPr>
        <p:spPr>
          <a:xfrm>
            <a:off x="1165756" y="1866307"/>
            <a:ext cx="262100" cy="77460"/>
          </a:xfrm>
          <a:custGeom>
            <a:avLst/>
            <a:gdLst/>
            <a:ahLst/>
            <a:cxnLst/>
            <a:rect l="l" t="t" r="r" b="b"/>
            <a:pathLst>
              <a:path w="369569" h="109219">
                <a:moveTo>
                  <a:pt x="0" y="109219"/>
                </a:moveTo>
                <a:lnTo>
                  <a:pt x="369008" y="109219"/>
                </a:lnTo>
                <a:lnTo>
                  <a:pt x="369008" y="0"/>
                </a:lnTo>
                <a:lnTo>
                  <a:pt x="0" y="0"/>
                </a:lnTo>
                <a:lnTo>
                  <a:pt x="0" y="109219"/>
                </a:lnTo>
                <a:close/>
              </a:path>
            </a:pathLst>
          </a:custGeom>
          <a:solidFill>
            <a:srgbClr val="00A7D7"/>
          </a:solidFill>
        </p:spPr>
        <p:txBody>
          <a:bodyPr wrap="square" lIns="0" tIns="0" rIns="0" bIns="0" rtlCol="0"/>
          <a:lstStyle/>
          <a:p>
            <a:pPr marL="0" marR="0" lvl="0" indent="0" algn="l" defTabSz="648465" rtl="0" eaLnBrk="1" fontAlgn="auto" latinLnBrk="0" hangingPunct="1">
              <a:lnSpc>
                <a:spcPct val="100000"/>
              </a:lnSpc>
              <a:spcBef>
                <a:spcPts val="0"/>
              </a:spcBef>
              <a:spcAft>
                <a:spcPts val="0"/>
              </a:spcAft>
              <a:buClrTx/>
              <a:buSzTx/>
              <a:buFontTx/>
              <a:buNone/>
              <a:tabLst/>
              <a:defRPr/>
            </a:pPr>
            <a:endParaRPr kumimoji="0" sz="1276"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
        <p:nvSpPr>
          <p:cNvPr id="17" name="object 17"/>
          <p:cNvSpPr/>
          <p:nvPr/>
        </p:nvSpPr>
        <p:spPr>
          <a:xfrm>
            <a:off x="1165757" y="1810465"/>
            <a:ext cx="88718" cy="55843"/>
          </a:xfrm>
          <a:custGeom>
            <a:avLst/>
            <a:gdLst/>
            <a:ahLst/>
            <a:cxnLst/>
            <a:rect l="l" t="t" r="r" b="b"/>
            <a:pathLst>
              <a:path w="125094" h="78740">
                <a:moveTo>
                  <a:pt x="0" y="78739"/>
                </a:moveTo>
                <a:lnTo>
                  <a:pt x="124596" y="78739"/>
                </a:lnTo>
                <a:lnTo>
                  <a:pt x="124596" y="0"/>
                </a:lnTo>
                <a:lnTo>
                  <a:pt x="0" y="0"/>
                </a:lnTo>
                <a:lnTo>
                  <a:pt x="0" y="78739"/>
                </a:lnTo>
                <a:close/>
              </a:path>
            </a:pathLst>
          </a:custGeom>
          <a:solidFill>
            <a:srgbClr val="00A7D7"/>
          </a:solidFill>
        </p:spPr>
        <p:txBody>
          <a:bodyPr wrap="square" lIns="0" tIns="0" rIns="0" bIns="0" rtlCol="0"/>
          <a:lstStyle/>
          <a:p>
            <a:pPr marL="0" marR="0" lvl="0" indent="0" algn="l" defTabSz="648465" rtl="0" eaLnBrk="1" fontAlgn="auto" latinLnBrk="0" hangingPunct="1">
              <a:lnSpc>
                <a:spcPct val="100000"/>
              </a:lnSpc>
              <a:spcBef>
                <a:spcPts val="0"/>
              </a:spcBef>
              <a:spcAft>
                <a:spcPts val="0"/>
              </a:spcAft>
              <a:buClrTx/>
              <a:buSzTx/>
              <a:buFontTx/>
              <a:buNone/>
              <a:tabLst/>
              <a:defRPr/>
            </a:pPr>
            <a:endParaRPr kumimoji="0" sz="1276"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
        <p:nvSpPr>
          <p:cNvPr id="18" name="object 18"/>
          <p:cNvSpPr/>
          <p:nvPr/>
        </p:nvSpPr>
        <p:spPr>
          <a:xfrm>
            <a:off x="1165756" y="1733005"/>
            <a:ext cx="261199" cy="77460"/>
          </a:xfrm>
          <a:custGeom>
            <a:avLst/>
            <a:gdLst/>
            <a:ahLst/>
            <a:cxnLst/>
            <a:rect l="l" t="t" r="r" b="b"/>
            <a:pathLst>
              <a:path w="368300" h="109220">
                <a:moveTo>
                  <a:pt x="0" y="109220"/>
                </a:moveTo>
                <a:lnTo>
                  <a:pt x="368246" y="109220"/>
                </a:lnTo>
                <a:lnTo>
                  <a:pt x="368246" y="0"/>
                </a:lnTo>
                <a:lnTo>
                  <a:pt x="0" y="0"/>
                </a:lnTo>
                <a:lnTo>
                  <a:pt x="0" y="109220"/>
                </a:lnTo>
                <a:close/>
              </a:path>
            </a:pathLst>
          </a:custGeom>
          <a:solidFill>
            <a:srgbClr val="00A7D7"/>
          </a:solidFill>
        </p:spPr>
        <p:txBody>
          <a:bodyPr wrap="square" lIns="0" tIns="0" rIns="0" bIns="0" rtlCol="0"/>
          <a:lstStyle/>
          <a:p>
            <a:pPr marL="0" marR="0" lvl="0" indent="0" algn="l" defTabSz="648465" rtl="0" eaLnBrk="1" fontAlgn="auto" latinLnBrk="0" hangingPunct="1">
              <a:lnSpc>
                <a:spcPct val="100000"/>
              </a:lnSpc>
              <a:spcBef>
                <a:spcPts val="0"/>
              </a:spcBef>
              <a:spcAft>
                <a:spcPts val="0"/>
              </a:spcAft>
              <a:buClrTx/>
              <a:buSzTx/>
              <a:buFontTx/>
              <a:buNone/>
              <a:tabLst/>
              <a:defRPr/>
            </a:pPr>
            <a:endParaRPr kumimoji="0" sz="1276"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
        <p:nvSpPr>
          <p:cNvPr id="19" name="object 19"/>
          <p:cNvSpPr/>
          <p:nvPr/>
        </p:nvSpPr>
        <p:spPr>
          <a:xfrm>
            <a:off x="4947183" y="2629081"/>
            <a:ext cx="9744600" cy="5686176"/>
          </a:xfrm>
          <a:prstGeom prst="rect">
            <a:avLst/>
          </a:prstGeom>
          <a:blipFill>
            <a:blip r:embed="rId3" cstate="print"/>
            <a:stretch>
              <a:fillRect/>
            </a:stretch>
          </a:blipFill>
        </p:spPr>
        <p:txBody>
          <a:bodyPr wrap="square" lIns="0" tIns="0" rIns="0" bIns="0" rtlCol="0"/>
          <a:lstStyle/>
          <a:p>
            <a:pPr marL="0" marR="0" lvl="0" indent="0" algn="l" defTabSz="648465" rtl="0" eaLnBrk="1" fontAlgn="auto" latinLnBrk="0" hangingPunct="1">
              <a:lnSpc>
                <a:spcPct val="100000"/>
              </a:lnSpc>
              <a:spcBef>
                <a:spcPts val="0"/>
              </a:spcBef>
              <a:spcAft>
                <a:spcPts val="0"/>
              </a:spcAft>
              <a:buClrTx/>
              <a:buSzTx/>
              <a:buFontTx/>
              <a:buNone/>
              <a:tabLst/>
              <a:defRPr/>
            </a:pPr>
            <a:endParaRPr kumimoji="0" sz="1276"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
        <p:nvSpPr>
          <p:cNvPr id="20" name="object 20"/>
          <p:cNvSpPr/>
          <p:nvPr/>
        </p:nvSpPr>
        <p:spPr>
          <a:xfrm>
            <a:off x="901911" y="2628773"/>
            <a:ext cx="4195893" cy="5686483"/>
          </a:xfrm>
          <a:custGeom>
            <a:avLst/>
            <a:gdLst/>
            <a:ahLst/>
            <a:cxnLst/>
            <a:rect l="l" t="t" r="r" b="b"/>
            <a:pathLst>
              <a:path w="5391150" h="8018145">
                <a:moveTo>
                  <a:pt x="0" y="8017710"/>
                </a:moveTo>
                <a:lnTo>
                  <a:pt x="5390636" y="8017710"/>
                </a:lnTo>
                <a:lnTo>
                  <a:pt x="5390636" y="0"/>
                </a:lnTo>
                <a:lnTo>
                  <a:pt x="0" y="0"/>
                </a:lnTo>
                <a:lnTo>
                  <a:pt x="0" y="8017710"/>
                </a:lnTo>
                <a:close/>
              </a:path>
            </a:pathLst>
          </a:custGeom>
          <a:solidFill>
            <a:srgbClr val="282866"/>
          </a:solidFill>
        </p:spPr>
        <p:txBody>
          <a:bodyPr wrap="square" lIns="0" tIns="0" rIns="0" bIns="0" rtlCol="0"/>
          <a:lstStyle/>
          <a:p>
            <a:pPr marL="0" marR="0" lvl="0" indent="0" algn="l" defTabSz="648465" rtl="0" eaLnBrk="1" fontAlgn="auto" latinLnBrk="0" hangingPunct="1">
              <a:lnSpc>
                <a:spcPct val="100000"/>
              </a:lnSpc>
              <a:spcBef>
                <a:spcPts val="0"/>
              </a:spcBef>
              <a:spcAft>
                <a:spcPts val="0"/>
              </a:spcAft>
              <a:buClrTx/>
              <a:buSzTx/>
              <a:buFontTx/>
              <a:buNone/>
              <a:tabLst/>
              <a:defRPr/>
            </a:pPr>
            <a:endParaRPr kumimoji="0" sz="1276"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
        <p:nvSpPr>
          <p:cNvPr id="21" name="object 21"/>
          <p:cNvSpPr txBox="1"/>
          <p:nvPr/>
        </p:nvSpPr>
        <p:spPr>
          <a:xfrm>
            <a:off x="1137007" y="3194114"/>
            <a:ext cx="3369468" cy="1526123"/>
          </a:xfrm>
          <a:prstGeom prst="rect">
            <a:avLst/>
          </a:prstGeom>
        </p:spPr>
        <p:txBody>
          <a:bodyPr vert="horz" wrap="square" lIns="0" tIns="0" rIns="0" bIns="0" rtlCol="0">
            <a:spAutoFit/>
          </a:bodyPr>
          <a:lstStyle/>
          <a:p>
            <a:pPr marL="9006" marR="0" lvl="0" indent="0" algn="l" defTabSz="648465" rtl="0" eaLnBrk="1" fontAlgn="auto" latinLnBrk="0" hangingPunct="1">
              <a:lnSpc>
                <a:spcPct val="100000"/>
              </a:lnSpc>
              <a:spcBef>
                <a:spcPts val="0"/>
              </a:spcBef>
              <a:spcAft>
                <a:spcPts val="0"/>
              </a:spcAft>
              <a:buClrTx/>
              <a:buSzTx/>
              <a:buFontTx/>
              <a:buNone/>
              <a:tabLst/>
              <a:defRPr/>
            </a:pPr>
            <a:r>
              <a:rPr kumimoji="0" sz="3262" b="1" i="0" u="none" strike="noStrike" kern="1200" cap="none" spc="216" normalizeH="0" baseline="0" noProof="0" dirty="0">
                <a:ln>
                  <a:noFill/>
                </a:ln>
                <a:solidFill>
                  <a:srgbClr val="FFFFFF"/>
                </a:solidFill>
                <a:effectLst/>
                <a:uLnTx/>
                <a:uFillTx/>
                <a:latin typeface="Courier New"/>
                <a:ea typeface="+mn-ea"/>
                <a:cs typeface="Courier New"/>
              </a:rPr>
              <a:t>1</a:t>
            </a:r>
            <a:r>
              <a:rPr kumimoji="0" sz="3262" b="1" i="0" u="none" strike="noStrike" kern="1200" cap="none" spc="-22" normalizeH="0" baseline="0" noProof="0" dirty="0">
                <a:ln>
                  <a:noFill/>
                </a:ln>
                <a:solidFill>
                  <a:srgbClr val="FFFFFF"/>
                </a:solidFill>
                <a:effectLst/>
                <a:uLnTx/>
                <a:uFillTx/>
                <a:latin typeface="Courier New"/>
                <a:ea typeface="+mn-ea"/>
                <a:cs typeface="Courier New"/>
              </a:rPr>
              <a:t>5</a:t>
            </a:r>
            <a:r>
              <a:rPr kumimoji="0" sz="3262" b="1" i="0" u="none" strike="noStrike" kern="1200" cap="none" spc="485" normalizeH="0" baseline="0" noProof="0" dirty="0">
                <a:ln>
                  <a:noFill/>
                </a:ln>
                <a:solidFill>
                  <a:srgbClr val="FFFFFF"/>
                </a:solidFill>
                <a:effectLst/>
                <a:uLnTx/>
                <a:uFillTx/>
                <a:latin typeface="Courier New"/>
                <a:ea typeface="+mn-ea"/>
                <a:cs typeface="Courier New"/>
              </a:rPr>
              <a:t> </a:t>
            </a:r>
            <a:r>
              <a:rPr kumimoji="0" sz="3262" b="1" i="0" u="none" strike="noStrike" kern="1200" cap="none" spc="216" normalizeH="0" baseline="0" noProof="0" dirty="0">
                <a:ln>
                  <a:noFill/>
                </a:ln>
                <a:solidFill>
                  <a:srgbClr val="FFFFFF"/>
                </a:solidFill>
                <a:effectLst/>
                <a:uLnTx/>
                <a:uFillTx/>
                <a:latin typeface="Courier New"/>
                <a:ea typeface="+mn-ea"/>
                <a:cs typeface="Courier New"/>
              </a:rPr>
              <a:t>НОВЫХ</a:t>
            </a:r>
            <a:endParaRPr kumimoji="0" sz="3262" b="0" i="0" u="none" strike="noStrike" kern="1200" cap="none" spc="0" normalizeH="0" baseline="0" noProof="0">
              <a:ln>
                <a:noFill/>
              </a:ln>
              <a:solidFill>
                <a:prstClr val="black"/>
              </a:solidFill>
              <a:effectLst/>
              <a:uLnTx/>
              <a:uFillTx/>
              <a:latin typeface="Courier New"/>
              <a:ea typeface="+mn-ea"/>
              <a:cs typeface="Courier New"/>
            </a:endParaRPr>
          </a:p>
          <a:p>
            <a:pPr marL="9006" marR="3603" lvl="0" indent="0" algn="l" defTabSz="648465" rtl="0" eaLnBrk="1" fontAlgn="auto" latinLnBrk="0" hangingPunct="1">
              <a:lnSpc>
                <a:spcPct val="102400"/>
              </a:lnSpc>
              <a:spcBef>
                <a:spcPts val="0"/>
              </a:spcBef>
              <a:spcAft>
                <a:spcPts val="0"/>
              </a:spcAft>
              <a:buClrTx/>
              <a:buSzTx/>
              <a:buFontTx/>
              <a:buNone/>
              <a:tabLst/>
              <a:defRPr/>
            </a:pPr>
            <a:r>
              <a:rPr kumimoji="0" sz="3262" b="1" i="0" u="none" strike="noStrike" kern="1200" cap="none" spc="216" normalizeH="0" baseline="0" noProof="0" dirty="0">
                <a:ln>
                  <a:noFill/>
                </a:ln>
                <a:solidFill>
                  <a:srgbClr val="FFFFFF"/>
                </a:solidFill>
                <a:effectLst/>
                <a:uLnTx/>
                <a:uFillTx/>
                <a:latin typeface="Courier New"/>
                <a:ea typeface="+mn-ea"/>
                <a:cs typeface="Courier New"/>
              </a:rPr>
              <a:t>РАБОЧИ</a:t>
            </a:r>
            <a:r>
              <a:rPr kumimoji="0" sz="3262" b="1" i="0" u="none" strike="noStrike" kern="1200" cap="none" spc="-22" normalizeH="0" baseline="0" noProof="0" dirty="0">
                <a:ln>
                  <a:noFill/>
                </a:ln>
                <a:solidFill>
                  <a:srgbClr val="FFFFFF"/>
                </a:solidFill>
                <a:effectLst/>
                <a:uLnTx/>
                <a:uFillTx/>
                <a:latin typeface="Courier New"/>
                <a:ea typeface="+mn-ea"/>
                <a:cs typeface="Courier New"/>
              </a:rPr>
              <a:t>Х</a:t>
            </a:r>
            <a:r>
              <a:rPr kumimoji="0" sz="3262" b="1" i="0" u="none" strike="noStrike" kern="1200" cap="none" spc="485" normalizeH="0" baseline="0" noProof="0" dirty="0">
                <a:ln>
                  <a:noFill/>
                </a:ln>
                <a:solidFill>
                  <a:srgbClr val="FFFFFF"/>
                </a:solidFill>
                <a:effectLst/>
                <a:uLnTx/>
                <a:uFillTx/>
                <a:latin typeface="Courier New"/>
                <a:ea typeface="+mn-ea"/>
                <a:cs typeface="Courier New"/>
              </a:rPr>
              <a:t> </a:t>
            </a:r>
            <a:r>
              <a:rPr kumimoji="0" sz="3262" b="1" i="0" u="none" strike="noStrike" kern="1200" cap="none" spc="216" normalizeH="0" baseline="0" noProof="0" dirty="0">
                <a:ln>
                  <a:noFill/>
                </a:ln>
                <a:solidFill>
                  <a:srgbClr val="FFFFFF"/>
                </a:solidFill>
                <a:effectLst/>
                <a:uLnTx/>
                <a:uFillTx/>
                <a:latin typeface="Courier New"/>
                <a:ea typeface="+mn-ea"/>
                <a:cs typeface="Courier New"/>
              </a:rPr>
              <a:t>МЕСТ З</a:t>
            </a:r>
            <a:r>
              <a:rPr kumimoji="0" sz="3262" b="1" i="0" u="none" strike="noStrike" kern="1200" cap="none" spc="-22" normalizeH="0" baseline="0" noProof="0" dirty="0">
                <a:ln>
                  <a:noFill/>
                </a:ln>
                <a:solidFill>
                  <a:srgbClr val="FFFFFF"/>
                </a:solidFill>
                <a:effectLst/>
                <a:uLnTx/>
                <a:uFillTx/>
                <a:latin typeface="Courier New"/>
                <a:ea typeface="+mn-ea"/>
                <a:cs typeface="Courier New"/>
              </a:rPr>
              <a:t>А</a:t>
            </a:r>
            <a:r>
              <a:rPr kumimoji="0" sz="3262" b="1" i="0" u="none" strike="noStrike" kern="1200" cap="none" spc="485" normalizeH="0" baseline="0" noProof="0" dirty="0">
                <a:ln>
                  <a:noFill/>
                </a:ln>
                <a:solidFill>
                  <a:srgbClr val="FFFFFF"/>
                </a:solidFill>
                <a:effectLst/>
                <a:uLnTx/>
                <a:uFillTx/>
                <a:latin typeface="Courier New"/>
                <a:ea typeface="+mn-ea"/>
                <a:cs typeface="Courier New"/>
              </a:rPr>
              <a:t> </a:t>
            </a:r>
            <a:r>
              <a:rPr kumimoji="0" sz="3262" b="1" i="0" u="none" strike="noStrike" kern="1200" cap="none" spc="216" normalizeH="0" baseline="0" noProof="0" dirty="0">
                <a:ln>
                  <a:noFill/>
                </a:ln>
                <a:solidFill>
                  <a:srgbClr val="FFFFFF"/>
                </a:solidFill>
                <a:effectLst/>
                <a:uLnTx/>
                <a:uFillTx/>
                <a:latin typeface="Courier New"/>
                <a:ea typeface="+mn-ea"/>
                <a:cs typeface="Courier New"/>
              </a:rPr>
              <a:t>ВС</a:t>
            </a:r>
            <a:r>
              <a:rPr kumimoji="0" sz="3262" b="1" i="0" u="none" strike="noStrike" kern="1200" cap="none" spc="-22" normalizeH="0" baseline="0" noProof="0" dirty="0">
                <a:ln>
                  <a:noFill/>
                </a:ln>
                <a:solidFill>
                  <a:srgbClr val="FFFFFF"/>
                </a:solidFill>
                <a:effectLst/>
                <a:uLnTx/>
                <a:uFillTx/>
                <a:latin typeface="Courier New"/>
                <a:ea typeface="+mn-ea"/>
                <a:cs typeface="Courier New"/>
              </a:rPr>
              <a:t>Ю</a:t>
            </a:r>
            <a:r>
              <a:rPr kumimoji="0" sz="3262" b="1" i="0" u="none" strike="noStrike" kern="1200" cap="none" spc="485" normalizeH="0" baseline="0" noProof="0" dirty="0">
                <a:ln>
                  <a:noFill/>
                </a:ln>
                <a:solidFill>
                  <a:srgbClr val="FFFFFF"/>
                </a:solidFill>
                <a:effectLst/>
                <a:uLnTx/>
                <a:uFillTx/>
                <a:latin typeface="Courier New"/>
                <a:ea typeface="+mn-ea"/>
                <a:cs typeface="Courier New"/>
              </a:rPr>
              <a:t> </a:t>
            </a:r>
            <a:r>
              <a:rPr kumimoji="0" sz="3262" b="1" i="0" u="none" strike="noStrike" kern="1200" cap="none" spc="216" normalizeH="0" baseline="0" noProof="0" dirty="0">
                <a:ln>
                  <a:noFill/>
                </a:ln>
                <a:solidFill>
                  <a:srgbClr val="FFFFFF"/>
                </a:solidFill>
                <a:effectLst/>
                <a:uLnTx/>
                <a:uFillTx/>
                <a:latin typeface="Courier New"/>
                <a:ea typeface="+mn-ea"/>
                <a:cs typeface="Courier New"/>
              </a:rPr>
              <a:t>ЖИЗНЬ</a:t>
            </a:r>
            <a:endParaRPr kumimoji="0" sz="3262" b="0" i="0" u="none" strike="noStrike" kern="1200" cap="none" spc="0" normalizeH="0" baseline="0" noProof="0">
              <a:ln>
                <a:noFill/>
              </a:ln>
              <a:solidFill>
                <a:prstClr val="black"/>
              </a:solidFill>
              <a:effectLst/>
              <a:uLnTx/>
              <a:uFillTx/>
              <a:latin typeface="Courier New"/>
              <a:ea typeface="+mn-ea"/>
              <a:cs typeface="Courier New"/>
            </a:endParaRPr>
          </a:p>
        </p:txBody>
      </p:sp>
      <p:sp>
        <p:nvSpPr>
          <p:cNvPr id="25" name="object 25"/>
          <p:cNvSpPr txBox="1">
            <a:spLocks noGrp="1"/>
          </p:cNvSpPr>
          <p:nvPr>
            <p:ph type="sldNum" sz="quarter" idx="7"/>
          </p:nvPr>
        </p:nvSpPr>
        <p:spPr>
          <a:xfrm>
            <a:off x="6636722" y="5736037"/>
            <a:ext cx="130699" cy="458587"/>
          </a:xfrm>
          <a:prstGeom prst="rect">
            <a:avLst/>
          </a:prstGeom>
        </p:spPr>
        <p:txBody>
          <a:bodyPr vert="horz" wrap="square" lIns="0" tIns="0" rIns="0" bIns="0" rtlCol="0">
            <a:spAutoFit/>
          </a:bodyPr>
          <a:lstStyle/>
          <a:p>
            <a:pPr marL="18014" marR="0" lvl="0" indent="0" algn="l" defTabSz="648465" rtl="0" eaLnBrk="1" fontAlgn="auto" latinLnBrk="0" hangingPunct="1">
              <a:lnSpc>
                <a:spcPct val="100000"/>
              </a:lnSpc>
              <a:spcBef>
                <a:spcPts val="0"/>
              </a:spcBef>
              <a:spcAft>
                <a:spcPts val="0"/>
              </a:spcAft>
              <a:buClrTx/>
              <a:buSzTx/>
              <a:buFontTx/>
              <a:buNone/>
              <a:tabLst/>
              <a:defRPr/>
            </a:pPr>
            <a:fld id="{81D60167-4931-47E6-BA6A-407CBD079E47}" type="slidenum">
              <a:rPr kumimoji="0" sz="1490" b="1" i="0" u="none" strike="noStrike" kern="1200" cap="none" spc="0" normalizeH="0" baseline="0" noProof="0" dirty="0">
                <a:ln>
                  <a:noFill/>
                </a:ln>
                <a:solidFill>
                  <a:srgbClr val="00A7D7"/>
                </a:solidFill>
                <a:effectLst/>
                <a:uLnTx/>
                <a:uFillTx/>
                <a:latin typeface="Courier New"/>
                <a:ea typeface="+mn-ea"/>
                <a:cs typeface="Courier New"/>
              </a:rPr>
              <a:pPr marL="18014" marR="0" lvl="0" indent="0" algn="l" defTabSz="648465" rtl="0" eaLnBrk="1" fontAlgn="auto" latinLnBrk="0" hangingPunct="1">
                <a:lnSpc>
                  <a:spcPct val="100000"/>
                </a:lnSpc>
                <a:spcBef>
                  <a:spcPts val="0"/>
                </a:spcBef>
                <a:spcAft>
                  <a:spcPts val="0"/>
                </a:spcAft>
                <a:buClrTx/>
                <a:buSzTx/>
                <a:buFontTx/>
                <a:buNone/>
                <a:tabLst/>
                <a:defRPr/>
              </a:pPr>
              <a:t>51</a:t>
            </a:fld>
            <a:endParaRPr kumimoji="0" sz="1490" b="1" i="0" u="none" strike="noStrike" kern="1200" cap="none" spc="0" normalizeH="0" baseline="0" noProof="0" dirty="0">
              <a:ln>
                <a:noFill/>
              </a:ln>
              <a:solidFill>
                <a:srgbClr val="00A7D7"/>
              </a:solidFill>
              <a:effectLst/>
              <a:uLnTx/>
              <a:uFillTx/>
              <a:latin typeface="Courier New"/>
              <a:ea typeface="+mn-ea"/>
              <a:cs typeface="Courier New"/>
            </a:endParaRPr>
          </a:p>
        </p:txBody>
      </p:sp>
    </p:spTree>
    <p:extLst>
      <p:ext uri="{BB962C8B-B14F-4D97-AF65-F5344CB8AC3E}">
        <p14:creationId xmlns:p14="http://schemas.microsoft.com/office/powerpoint/2010/main" val="381919455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Рисунок 9" descr="Изображение выглядит как снимок экрана&#10;&#10;Описание создано с высокой степенью достоверности">
            <a:extLst>
              <a:ext uri="{FF2B5EF4-FFF2-40B4-BE49-F238E27FC236}">
                <a16:creationId xmlns:a16="http://schemas.microsoft.com/office/drawing/2014/main" id="{EFF1B6E8-1D71-4D7C-9349-CA6430E2100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1123" y="452361"/>
            <a:ext cx="12567113" cy="97886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Image result for linkedin logo">
            <a:extLst>
              <a:ext uri="{FF2B5EF4-FFF2-40B4-BE49-F238E27FC236}">
                <a16:creationId xmlns:a16="http://schemas.microsoft.com/office/drawing/2014/main" id="{6F594354-F1F6-4730-A90E-4AD9A6923A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52238" y="7978922"/>
            <a:ext cx="4099137" cy="23031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8854254"/>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553198" y="412937"/>
            <a:ext cx="18039292" cy="1050733"/>
          </a:xfrm>
          <a:prstGeom prst="rect">
            <a:avLst/>
          </a:prstGeom>
        </p:spPr>
        <p:txBody>
          <a:bodyPr vert="horz" wrap="square" lIns="0" tIns="375218" rIns="0" bIns="0" rtlCol="0">
            <a:spAutoFit/>
          </a:bodyPr>
          <a:lstStyle/>
          <a:p>
            <a:pPr marL="1243636"/>
            <a:r>
              <a:rPr spc="-23" dirty="0"/>
              <a:t>Массовое</a:t>
            </a:r>
            <a:r>
              <a:rPr spc="23" dirty="0"/>
              <a:t> </a:t>
            </a:r>
            <a:r>
              <a:rPr spc="-31" dirty="0"/>
              <a:t>и</a:t>
            </a:r>
            <a:r>
              <a:rPr spc="-15" dirty="0"/>
              <a:t>с</a:t>
            </a:r>
            <a:r>
              <a:rPr spc="-23" dirty="0"/>
              <a:t>чезн</a:t>
            </a:r>
            <a:r>
              <a:rPr spc="-39" dirty="0"/>
              <a:t>о</a:t>
            </a:r>
            <a:r>
              <a:rPr spc="-23" dirty="0"/>
              <a:t>вение</a:t>
            </a:r>
            <a:r>
              <a:rPr spc="62" dirty="0"/>
              <a:t> </a:t>
            </a:r>
            <a:r>
              <a:rPr spc="-23" dirty="0"/>
              <a:t>рабочих</a:t>
            </a:r>
            <a:r>
              <a:rPr spc="23" dirty="0"/>
              <a:t> </a:t>
            </a:r>
            <a:r>
              <a:rPr spc="-23" dirty="0"/>
              <a:t>мест</a:t>
            </a:r>
          </a:p>
        </p:txBody>
      </p:sp>
      <p:sp>
        <p:nvSpPr>
          <p:cNvPr id="3" name="object 3"/>
          <p:cNvSpPr txBox="1"/>
          <p:nvPr/>
        </p:nvSpPr>
        <p:spPr>
          <a:xfrm>
            <a:off x="1729007" y="8937306"/>
            <a:ext cx="11708283" cy="959622"/>
          </a:xfrm>
          <a:prstGeom prst="rect">
            <a:avLst/>
          </a:prstGeom>
          <a:solidFill>
            <a:srgbClr val="4471C4"/>
          </a:solidFill>
          <a:ln w="12192">
            <a:solidFill>
              <a:srgbClr val="2E528F"/>
            </a:solidFill>
          </a:ln>
        </p:spPr>
        <p:txBody>
          <a:bodyPr vert="horz" wrap="square" lIns="0" tIns="0" rIns="0" bIns="0" rtlCol="0">
            <a:spAutoFit/>
          </a:bodyPr>
          <a:lstStyle/>
          <a:p>
            <a:pPr marL="0" marR="0" lvl="0" indent="0" algn="ctr" defTabSz="1425824" rtl="0" eaLnBrk="1" fontAlgn="auto" latinLnBrk="0" hangingPunct="1">
              <a:lnSpc>
                <a:spcPct val="100000"/>
              </a:lnSpc>
              <a:spcBef>
                <a:spcPts val="0"/>
              </a:spcBef>
              <a:spcAft>
                <a:spcPts val="0"/>
              </a:spcAft>
              <a:buClrTx/>
              <a:buSzTx/>
              <a:buFontTx/>
              <a:buNone/>
              <a:tabLst/>
              <a:defRPr/>
            </a:pPr>
            <a:r>
              <a:rPr kumimoji="0" sz="3118" b="0" i="0" u="none" strike="noStrike" kern="1200" cap="none" spc="0" normalizeH="0" baseline="0" noProof="0" dirty="0">
                <a:ln>
                  <a:noFill/>
                </a:ln>
                <a:solidFill>
                  <a:srgbClr val="FFFFFF"/>
                </a:solidFill>
                <a:effectLst/>
                <a:uLnTx/>
                <a:uFillTx/>
                <a:latin typeface="Calibri"/>
                <a:ea typeface="+mn-ea"/>
                <a:cs typeface="Calibri"/>
              </a:rPr>
              <a:t>Б</a:t>
            </a:r>
            <a:r>
              <a:rPr kumimoji="0" sz="3118" b="0" i="0" u="none" strike="noStrike" kern="1200" cap="none" spc="-55" normalizeH="0" baseline="0" noProof="0" dirty="0">
                <a:ln>
                  <a:noFill/>
                </a:ln>
                <a:solidFill>
                  <a:srgbClr val="FFFFFF"/>
                </a:solidFill>
                <a:effectLst/>
                <a:uLnTx/>
                <a:uFillTx/>
                <a:latin typeface="Calibri"/>
                <a:ea typeface="+mn-ea"/>
                <a:cs typeface="Calibri"/>
              </a:rPr>
              <a:t>о</a:t>
            </a:r>
            <a:r>
              <a:rPr kumimoji="0" sz="3118" b="0" i="0" u="none" strike="noStrike" kern="1200" cap="none" spc="0" normalizeH="0" baseline="0" noProof="0" dirty="0">
                <a:ln>
                  <a:noFill/>
                </a:ln>
                <a:solidFill>
                  <a:srgbClr val="FFFFFF"/>
                </a:solidFill>
                <a:effectLst/>
                <a:uLnTx/>
                <a:uFillTx/>
                <a:latin typeface="Calibri"/>
                <a:ea typeface="+mn-ea"/>
                <a:cs typeface="Calibri"/>
              </a:rPr>
              <a:t>лее</a:t>
            </a:r>
            <a:r>
              <a:rPr kumimoji="0" sz="3118" b="0" i="0" u="none" strike="noStrike" kern="1200" cap="none" spc="-8" normalizeH="0" baseline="0" noProof="0" dirty="0">
                <a:ln>
                  <a:noFill/>
                </a:ln>
                <a:solidFill>
                  <a:srgbClr val="FFFFFF"/>
                </a:solidFill>
                <a:effectLst/>
                <a:uLnTx/>
                <a:uFillTx/>
                <a:latin typeface="Calibri"/>
                <a:ea typeface="+mn-ea"/>
                <a:cs typeface="Calibri"/>
              </a:rPr>
              <a:t> </a:t>
            </a:r>
            <a:r>
              <a:rPr kumimoji="0" sz="3118" b="0" i="0" u="none" strike="noStrike" kern="1200" cap="none" spc="0" normalizeH="0" baseline="0" noProof="0" dirty="0">
                <a:ln>
                  <a:noFill/>
                </a:ln>
                <a:solidFill>
                  <a:srgbClr val="FFFFFF"/>
                </a:solidFill>
                <a:effectLst/>
                <a:uLnTx/>
                <a:uFillTx/>
                <a:latin typeface="Calibri"/>
                <a:ea typeface="+mn-ea"/>
                <a:cs typeface="Calibri"/>
              </a:rPr>
              <a:t>2</a:t>
            </a:r>
            <a:r>
              <a:rPr kumimoji="0" sz="3118" b="0" i="0" u="none" strike="noStrike" kern="1200" cap="none" spc="-31" normalizeH="0" baseline="0" noProof="0" dirty="0">
                <a:ln>
                  <a:noFill/>
                </a:ln>
                <a:solidFill>
                  <a:srgbClr val="FFFFFF"/>
                </a:solidFill>
                <a:effectLst/>
                <a:uLnTx/>
                <a:uFillTx/>
                <a:latin typeface="Calibri"/>
                <a:ea typeface="+mn-ea"/>
                <a:cs typeface="Calibri"/>
              </a:rPr>
              <a:t> </a:t>
            </a:r>
            <a:r>
              <a:rPr kumimoji="0" sz="3118" b="0" i="0" u="none" strike="noStrike" kern="1200" cap="none" spc="0" normalizeH="0" baseline="0" noProof="0" dirty="0">
                <a:ln>
                  <a:noFill/>
                </a:ln>
                <a:solidFill>
                  <a:srgbClr val="FFFFFF"/>
                </a:solidFill>
                <a:effectLst/>
                <a:uLnTx/>
                <a:uFillTx/>
                <a:latin typeface="Calibri"/>
                <a:ea typeface="+mn-ea"/>
                <a:cs typeface="Calibri"/>
              </a:rPr>
              <a:t>мил</a:t>
            </a:r>
            <a:r>
              <a:rPr kumimoji="0" sz="3118" b="0" i="0" u="none" strike="noStrike" kern="1200" cap="none" spc="-15" normalizeH="0" baseline="0" noProof="0" dirty="0">
                <a:ln>
                  <a:noFill/>
                </a:ln>
                <a:solidFill>
                  <a:srgbClr val="FFFFFF"/>
                </a:solidFill>
                <a:effectLst/>
                <a:uLnTx/>
                <a:uFillTx/>
                <a:latin typeface="Calibri"/>
                <a:ea typeface="+mn-ea"/>
                <a:cs typeface="Calibri"/>
              </a:rPr>
              <a:t>л</a:t>
            </a:r>
            <a:r>
              <a:rPr kumimoji="0" sz="3118" b="0" i="0" u="none" strike="noStrike" kern="1200" cap="none" spc="0" normalizeH="0" baseline="0" noProof="0" dirty="0">
                <a:ln>
                  <a:noFill/>
                </a:ln>
                <a:solidFill>
                  <a:srgbClr val="FFFFFF"/>
                </a:solidFill>
                <a:effectLst/>
                <a:uLnTx/>
                <a:uFillTx/>
                <a:latin typeface="Calibri"/>
                <a:ea typeface="+mn-ea"/>
                <a:cs typeface="Calibri"/>
              </a:rPr>
              <a:t>иа</a:t>
            </a:r>
            <a:r>
              <a:rPr kumimoji="0" sz="3118" b="0" i="0" u="none" strike="noStrike" kern="1200" cap="none" spc="-78" normalizeH="0" baseline="0" noProof="0" dirty="0">
                <a:ln>
                  <a:noFill/>
                </a:ln>
                <a:solidFill>
                  <a:srgbClr val="FFFFFF"/>
                </a:solidFill>
                <a:effectLst/>
                <a:uLnTx/>
                <a:uFillTx/>
                <a:latin typeface="Calibri"/>
                <a:ea typeface="+mn-ea"/>
                <a:cs typeface="Calibri"/>
              </a:rPr>
              <a:t>р</a:t>
            </a:r>
            <a:r>
              <a:rPr kumimoji="0" sz="3118" b="0" i="0" u="none" strike="noStrike" kern="1200" cap="none" spc="-47" normalizeH="0" baseline="0" noProof="0" dirty="0">
                <a:ln>
                  <a:noFill/>
                </a:ln>
                <a:solidFill>
                  <a:srgbClr val="FFFFFF"/>
                </a:solidFill>
                <a:effectLst/>
                <a:uLnTx/>
                <a:uFillTx/>
                <a:latin typeface="Calibri"/>
                <a:ea typeface="+mn-ea"/>
                <a:cs typeface="Calibri"/>
              </a:rPr>
              <a:t>д</a:t>
            </a:r>
            <a:r>
              <a:rPr kumimoji="0" sz="3118" b="0" i="0" u="none" strike="noStrike" kern="1200" cap="none" spc="0" normalizeH="0" baseline="0" noProof="0" dirty="0">
                <a:ln>
                  <a:noFill/>
                </a:ln>
                <a:solidFill>
                  <a:srgbClr val="FFFFFF"/>
                </a:solidFill>
                <a:effectLst/>
                <a:uLnTx/>
                <a:uFillTx/>
                <a:latin typeface="Calibri"/>
                <a:ea typeface="+mn-ea"/>
                <a:cs typeface="Calibri"/>
              </a:rPr>
              <a:t>ов</a:t>
            </a:r>
            <a:r>
              <a:rPr kumimoji="0" sz="3118" b="0" i="0" u="none" strike="noStrike" kern="1200" cap="none" spc="-15" normalizeH="0" baseline="0" noProof="0" dirty="0">
                <a:ln>
                  <a:noFill/>
                </a:ln>
                <a:solidFill>
                  <a:srgbClr val="FFFFFF"/>
                </a:solidFill>
                <a:effectLst/>
                <a:uLnTx/>
                <a:uFillTx/>
                <a:latin typeface="Calibri"/>
                <a:ea typeface="+mn-ea"/>
                <a:cs typeface="Calibri"/>
              </a:rPr>
              <a:t> </a:t>
            </a:r>
            <a:r>
              <a:rPr kumimoji="0" sz="3118" b="0" i="0" u="none" strike="noStrike" kern="1200" cap="none" spc="0" normalizeH="0" baseline="0" noProof="0" dirty="0">
                <a:ln>
                  <a:noFill/>
                </a:ln>
                <a:solidFill>
                  <a:srgbClr val="FFFFFF"/>
                </a:solidFill>
                <a:effectLst/>
                <a:uLnTx/>
                <a:uFillTx/>
                <a:latin typeface="Calibri"/>
                <a:ea typeface="+mn-ea"/>
                <a:cs typeface="Calibri"/>
              </a:rPr>
              <a:t>рабочих</a:t>
            </a:r>
            <a:r>
              <a:rPr kumimoji="0" sz="3118" b="0" i="0" u="none" strike="noStrike" kern="1200" cap="none" spc="-47" normalizeH="0" baseline="0" noProof="0" dirty="0">
                <a:ln>
                  <a:noFill/>
                </a:ln>
                <a:solidFill>
                  <a:srgbClr val="FFFFFF"/>
                </a:solidFill>
                <a:effectLst/>
                <a:uLnTx/>
                <a:uFillTx/>
                <a:latin typeface="Calibri"/>
                <a:ea typeface="+mn-ea"/>
                <a:cs typeface="Calibri"/>
              </a:rPr>
              <a:t> </a:t>
            </a:r>
            <a:r>
              <a:rPr kumimoji="0" sz="3118" b="0" i="0" u="none" strike="noStrike" kern="1200" cap="none" spc="0" normalizeH="0" baseline="0" noProof="0" dirty="0">
                <a:ln>
                  <a:noFill/>
                </a:ln>
                <a:solidFill>
                  <a:srgbClr val="FFFFFF"/>
                </a:solidFill>
                <a:effectLst/>
                <a:uLnTx/>
                <a:uFillTx/>
                <a:latin typeface="Calibri"/>
                <a:ea typeface="+mn-ea"/>
                <a:cs typeface="Calibri"/>
              </a:rPr>
              <a:t>мест</a:t>
            </a:r>
            <a:r>
              <a:rPr kumimoji="0" sz="3118" b="0" i="0" u="none" strike="noStrike" kern="1200" cap="none" spc="-23" normalizeH="0" baseline="0" noProof="0" dirty="0">
                <a:ln>
                  <a:noFill/>
                </a:ln>
                <a:solidFill>
                  <a:srgbClr val="FFFFFF"/>
                </a:solidFill>
                <a:effectLst/>
                <a:uLnTx/>
                <a:uFillTx/>
                <a:latin typeface="Calibri"/>
                <a:ea typeface="+mn-ea"/>
                <a:cs typeface="Calibri"/>
              </a:rPr>
              <a:t> </a:t>
            </a:r>
            <a:r>
              <a:rPr kumimoji="0" sz="3118" b="0" i="0" u="none" strike="noStrike" kern="1200" cap="none" spc="0" normalizeH="0" baseline="0" noProof="0" dirty="0">
                <a:ln>
                  <a:noFill/>
                </a:ln>
                <a:solidFill>
                  <a:srgbClr val="FFFFFF"/>
                </a:solidFill>
                <a:effectLst/>
                <a:uLnTx/>
                <a:uFillTx/>
                <a:latin typeface="Calibri"/>
                <a:ea typeface="+mn-ea"/>
                <a:cs typeface="Calibri"/>
              </a:rPr>
              <a:t>(о</a:t>
            </a:r>
            <a:r>
              <a:rPr kumimoji="0" sz="3118" b="0" i="0" u="none" strike="noStrike" kern="1200" cap="none" spc="-15" normalizeH="0" baseline="0" noProof="0" dirty="0">
                <a:ln>
                  <a:noFill/>
                </a:ln>
                <a:solidFill>
                  <a:srgbClr val="FFFFFF"/>
                </a:solidFill>
                <a:effectLst/>
                <a:uLnTx/>
                <a:uFillTx/>
                <a:latin typeface="Calibri"/>
                <a:ea typeface="+mn-ea"/>
                <a:cs typeface="Calibri"/>
              </a:rPr>
              <a:t>к</a:t>
            </a:r>
            <a:r>
              <a:rPr kumimoji="0" sz="3118" b="0" i="0" u="none" strike="noStrike" kern="1200" cap="none" spc="0" normalizeH="0" baseline="0" noProof="0" dirty="0">
                <a:ln>
                  <a:noFill/>
                </a:ln>
                <a:solidFill>
                  <a:srgbClr val="FFFFFF"/>
                </a:solidFill>
                <a:effectLst/>
                <a:uLnTx/>
                <a:uFillTx/>
                <a:latin typeface="Calibri"/>
                <a:ea typeface="+mn-ea"/>
                <a:cs typeface="Calibri"/>
              </a:rPr>
              <a:t>.</a:t>
            </a:r>
            <a:r>
              <a:rPr kumimoji="0" sz="3118" b="0" i="0" u="none" strike="noStrike" kern="1200" cap="none" spc="-15" normalizeH="0" baseline="0" noProof="0" dirty="0">
                <a:ln>
                  <a:noFill/>
                </a:ln>
                <a:solidFill>
                  <a:srgbClr val="FFFFFF"/>
                </a:solidFill>
                <a:effectLst/>
                <a:uLnTx/>
                <a:uFillTx/>
                <a:latin typeface="Calibri"/>
                <a:ea typeface="+mn-ea"/>
                <a:cs typeface="Calibri"/>
              </a:rPr>
              <a:t> </a:t>
            </a:r>
            <a:r>
              <a:rPr kumimoji="0" sz="3118" b="0" i="0" u="none" strike="noStrike" kern="1200" cap="none" spc="0" normalizeH="0" baseline="0" noProof="0" dirty="0">
                <a:ln>
                  <a:noFill/>
                </a:ln>
                <a:solidFill>
                  <a:srgbClr val="FFFFFF"/>
                </a:solidFill>
                <a:effectLst/>
                <a:uLnTx/>
                <a:uFillTx/>
                <a:latin typeface="Calibri"/>
                <a:ea typeface="+mn-ea"/>
                <a:cs typeface="Calibri"/>
              </a:rPr>
              <a:t>5</a:t>
            </a:r>
            <a:r>
              <a:rPr kumimoji="0" sz="3118" b="0" i="0" u="none" strike="noStrike" kern="1200" cap="none" spc="8" normalizeH="0" baseline="0" noProof="0" dirty="0">
                <a:ln>
                  <a:noFill/>
                </a:ln>
                <a:solidFill>
                  <a:srgbClr val="FFFFFF"/>
                </a:solidFill>
                <a:effectLst/>
                <a:uLnTx/>
                <a:uFillTx/>
                <a:latin typeface="Calibri"/>
                <a:ea typeface="+mn-ea"/>
                <a:cs typeface="Calibri"/>
              </a:rPr>
              <a:t>0</a:t>
            </a:r>
            <a:r>
              <a:rPr kumimoji="0" sz="3118" b="0" i="0" u="none" strike="noStrike" kern="1200" cap="none" spc="0" normalizeH="0" baseline="0" noProof="0" dirty="0">
                <a:ln>
                  <a:noFill/>
                </a:ln>
                <a:solidFill>
                  <a:srgbClr val="FFFFFF"/>
                </a:solidFill>
                <a:effectLst/>
                <a:uLnTx/>
                <a:uFillTx/>
                <a:latin typeface="Calibri"/>
                <a:ea typeface="+mn-ea"/>
                <a:cs typeface="Calibri"/>
              </a:rPr>
              <a:t>%)</a:t>
            </a:r>
            <a:r>
              <a:rPr kumimoji="0" sz="3118" b="0" i="0" u="none" strike="noStrike" kern="1200" cap="none" spc="-31" normalizeH="0" baseline="0" noProof="0" dirty="0">
                <a:ln>
                  <a:noFill/>
                </a:ln>
                <a:solidFill>
                  <a:srgbClr val="FFFFFF"/>
                </a:solidFill>
                <a:effectLst/>
                <a:uLnTx/>
                <a:uFillTx/>
                <a:latin typeface="Calibri"/>
                <a:ea typeface="+mn-ea"/>
                <a:cs typeface="Calibri"/>
              </a:rPr>
              <a:t> </a:t>
            </a:r>
            <a:r>
              <a:rPr kumimoji="0" sz="3118" b="0" i="0" u="none" strike="noStrike" kern="1200" cap="none" spc="0" normalizeH="0" baseline="0" noProof="0" dirty="0">
                <a:ln>
                  <a:noFill/>
                </a:ln>
                <a:solidFill>
                  <a:srgbClr val="FFFFFF"/>
                </a:solidFill>
                <a:effectLst/>
                <a:uLnTx/>
                <a:uFillTx/>
                <a:latin typeface="Calibri"/>
                <a:ea typeface="+mn-ea"/>
                <a:cs typeface="Calibri"/>
              </a:rPr>
              <a:t>по</a:t>
            </a:r>
            <a:r>
              <a:rPr kumimoji="0" sz="3118" b="0" i="0" u="none" strike="noStrike" kern="1200" cap="none" spc="-15" normalizeH="0" baseline="0" noProof="0" dirty="0">
                <a:ln>
                  <a:noFill/>
                </a:ln>
                <a:solidFill>
                  <a:srgbClr val="FFFFFF"/>
                </a:solidFill>
                <a:effectLst/>
                <a:uLnTx/>
                <a:uFillTx/>
                <a:latin typeface="Calibri"/>
                <a:ea typeface="+mn-ea"/>
                <a:cs typeface="Calibri"/>
              </a:rPr>
              <a:t> </a:t>
            </a:r>
            <a:r>
              <a:rPr kumimoji="0" sz="3118" b="0" i="0" u="none" strike="noStrike" kern="1200" cap="none" spc="0" normalizeH="0" baseline="0" noProof="0" dirty="0">
                <a:ln>
                  <a:noFill/>
                </a:ln>
                <a:solidFill>
                  <a:srgbClr val="FFFFFF"/>
                </a:solidFill>
                <a:effectLst/>
                <a:uLnTx/>
                <a:uFillTx/>
                <a:latin typeface="Calibri"/>
                <a:ea typeface="+mn-ea"/>
                <a:cs typeface="Calibri"/>
              </a:rPr>
              <a:t>ми</a:t>
            </a:r>
            <a:r>
              <a:rPr kumimoji="0" sz="3118" b="0" i="0" u="none" strike="noStrike" kern="1200" cap="none" spc="-15" normalizeH="0" baseline="0" noProof="0" dirty="0">
                <a:ln>
                  <a:noFill/>
                </a:ln>
                <a:solidFill>
                  <a:srgbClr val="FFFFFF"/>
                </a:solidFill>
                <a:effectLst/>
                <a:uLnTx/>
                <a:uFillTx/>
                <a:latin typeface="Calibri"/>
                <a:ea typeface="+mn-ea"/>
                <a:cs typeface="Calibri"/>
              </a:rPr>
              <a:t>р</a:t>
            </a:r>
            <a:r>
              <a:rPr kumimoji="0" sz="3118" b="0" i="0" u="none" strike="noStrike" kern="1200" cap="none" spc="0" normalizeH="0" baseline="0" noProof="0" dirty="0">
                <a:ln>
                  <a:noFill/>
                </a:ln>
                <a:solidFill>
                  <a:srgbClr val="FFFFFF"/>
                </a:solidFill>
                <a:effectLst/>
                <a:uLnTx/>
                <a:uFillTx/>
                <a:latin typeface="Calibri"/>
                <a:ea typeface="+mn-ea"/>
                <a:cs typeface="Calibri"/>
              </a:rPr>
              <a:t>у</a:t>
            </a:r>
            <a:r>
              <a:rPr kumimoji="0" sz="3118" b="0" i="0" u="none" strike="noStrike" kern="1200" cap="none" spc="-47" normalizeH="0" baseline="0" noProof="0" dirty="0">
                <a:ln>
                  <a:noFill/>
                </a:ln>
                <a:solidFill>
                  <a:srgbClr val="FFFFFF"/>
                </a:solidFill>
                <a:effectLst/>
                <a:uLnTx/>
                <a:uFillTx/>
                <a:latin typeface="Calibri"/>
                <a:ea typeface="+mn-ea"/>
                <a:cs typeface="Calibri"/>
              </a:rPr>
              <a:t> д</a:t>
            </a:r>
            <a:r>
              <a:rPr kumimoji="0" sz="3118" b="0" i="0" u="none" strike="noStrike" kern="1200" cap="none" spc="0" normalizeH="0" baseline="0" noProof="0" dirty="0">
                <a:ln>
                  <a:noFill/>
                </a:ln>
                <a:solidFill>
                  <a:srgbClr val="FFFFFF"/>
                </a:solidFill>
                <a:effectLst/>
                <a:uLnTx/>
                <a:uFillTx/>
                <a:latin typeface="Calibri"/>
                <a:ea typeface="+mn-ea"/>
                <a:cs typeface="Calibri"/>
              </a:rPr>
              <a:t>о</a:t>
            </a:r>
            <a:r>
              <a:rPr kumimoji="0" sz="3118" b="0" i="0" u="none" strike="noStrike" kern="1200" cap="none" spc="-15" normalizeH="0" baseline="0" noProof="0" dirty="0">
                <a:ln>
                  <a:noFill/>
                </a:ln>
                <a:solidFill>
                  <a:srgbClr val="FFFFFF"/>
                </a:solidFill>
                <a:effectLst/>
                <a:uLnTx/>
                <a:uFillTx/>
                <a:latin typeface="Calibri"/>
                <a:ea typeface="+mn-ea"/>
                <a:cs typeface="Calibri"/>
              </a:rPr>
              <a:t> </a:t>
            </a:r>
            <a:r>
              <a:rPr kumimoji="0" sz="3118" b="0" i="0" u="none" strike="noStrike" kern="1200" cap="none" spc="0" normalizeH="0" baseline="0" noProof="0" dirty="0">
                <a:ln>
                  <a:noFill/>
                </a:ln>
                <a:solidFill>
                  <a:srgbClr val="FFFFFF"/>
                </a:solidFill>
                <a:effectLst/>
                <a:uLnTx/>
                <a:uFillTx/>
                <a:latin typeface="Calibri"/>
                <a:ea typeface="+mn-ea"/>
                <a:cs typeface="Calibri"/>
              </a:rPr>
              <a:t>2030</a:t>
            </a:r>
            <a:endParaRPr kumimoji="0" sz="3118" b="0" i="0" u="none" strike="noStrike" kern="1200" cap="none" spc="0" normalizeH="0" baseline="0" noProof="0">
              <a:ln>
                <a:noFill/>
              </a:ln>
              <a:solidFill>
                <a:prstClr val="black"/>
              </a:solidFill>
              <a:effectLst/>
              <a:uLnTx/>
              <a:uFillTx/>
              <a:latin typeface="Calibri"/>
              <a:ea typeface="+mn-ea"/>
              <a:cs typeface="Calibri"/>
            </a:endParaRPr>
          </a:p>
          <a:p>
            <a:pPr marL="0" marR="0" lvl="0" indent="0" algn="ctr" defTabSz="1425824" rtl="0" eaLnBrk="1" fontAlgn="auto" latinLnBrk="0" hangingPunct="1">
              <a:lnSpc>
                <a:spcPct val="100000"/>
              </a:lnSpc>
              <a:spcBef>
                <a:spcPts val="0"/>
              </a:spcBef>
              <a:spcAft>
                <a:spcPts val="0"/>
              </a:spcAft>
              <a:buClrTx/>
              <a:buSzTx/>
              <a:buFontTx/>
              <a:buNone/>
              <a:tabLst/>
              <a:defRPr/>
            </a:pPr>
            <a:r>
              <a:rPr kumimoji="0" sz="3118" b="0" i="0" u="none" strike="noStrike" kern="1200" cap="none" spc="0" normalizeH="0" baseline="0" noProof="0" dirty="0">
                <a:ln>
                  <a:noFill/>
                </a:ln>
                <a:solidFill>
                  <a:srgbClr val="FFFFFF"/>
                </a:solidFill>
                <a:effectLst/>
                <a:uLnTx/>
                <a:uFillTx/>
                <a:latin typeface="Calibri"/>
                <a:ea typeface="+mn-ea"/>
                <a:cs typeface="Calibri"/>
              </a:rPr>
              <a:t>п</a:t>
            </a:r>
            <a:r>
              <a:rPr kumimoji="0" sz="3118" b="0" i="0" u="none" strike="noStrike" kern="1200" cap="none" spc="-101" normalizeH="0" baseline="0" noProof="0" dirty="0">
                <a:ln>
                  <a:noFill/>
                </a:ln>
                <a:solidFill>
                  <a:srgbClr val="FFFFFF"/>
                </a:solidFill>
                <a:effectLst/>
                <a:uLnTx/>
                <a:uFillTx/>
                <a:latin typeface="Calibri"/>
                <a:ea typeface="+mn-ea"/>
                <a:cs typeface="Calibri"/>
              </a:rPr>
              <a:t>о</a:t>
            </a:r>
            <a:r>
              <a:rPr kumimoji="0" sz="3118" b="0" i="0" u="none" strike="noStrike" kern="1200" cap="none" spc="0" normalizeH="0" baseline="0" noProof="0" dirty="0">
                <a:ln>
                  <a:noFill/>
                </a:ln>
                <a:solidFill>
                  <a:srgbClr val="FFFFFF"/>
                </a:solidFill>
                <a:effectLst/>
                <a:uLnTx/>
                <a:uFillTx/>
                <a:latin typeface="Calibri"/>
                <a:ea typeface="+mn-ea"/>
                <a:cs typeface="Calibri"/>
              </a:rPr>
              <a:t>д</a:t>
            </a:r>
            <a:r>
              <a:rPr kumimoji="0" sz="3118" b="0" i="0" u="none" strike="noStrike" kern="1200" cap="none" spc="-23" normalizeH="0" baseline="0" noProof="0" dirty="0">
                <a:ln>
                  <a:noFill/>
                </a:ln>
                <a:solidFill>
                  <a:srgbClr val="FFFFFF"/>
                </a:solidFill>
                <a:effectLst/>
                <a:uLnTx/>
                <a:uFillTx/>
                <a:latin typeface="Calibri"/>
                <a:ea typeface="+mn-ea"/>
                <a:cs typeface="Calibri"/>
              </a:rPr>
              <a:t> </a:t>
            </a:r>
            <a:r>
              <a:rPr kumimoji="0" sz="3118" b="0" i="0" u="none" strike="noStrike" kern="1200" cap="none" spc="0" normalizeH="0" baseline="0" noProof="0" dirty="0">
                <a:ln>
                  <a:noFill/>
                </a:ln>
                <a:solidFill>
                  <a:srgbClr val="FFFFFF"/>
                </a:solidFill>
                <a:effectLst/>
                <a:uLnTx/>
                <a:uFillTx/>
                <a:latin typeface="Calibri"/>
                <a:ea typeface="+mn-ea"/>
                <a:cs typeface="Calibri"/>
              </a:rPr>
              <a:t>угро</a:t>
            </a:r>
            <a:r>
              <a:rPr kumimoji="0" sz="3118" b="0" i="0" u="none" strike="noStrike" kern="1200" cap="none" spc="8" normalizeH="0" baseline="0" noProof="0" dirty="0">
                <a:ln>
                  <a:noFill/>
                </a:ln>
                <a:solidFill>
                  <a:srgbClr val="FFFFFF"/>
                </a:solidFill>
                <a:effectLst/>
                <a:uLnTx/>
                <a:uFillTx/>
                <a:latin typeface="Calibri"/>
                <a:ea typeface="+mn-ea"/>
                <a:cs typeface="Calibri"/>
              </a:rPr>
              <a:t>з</a:t>
            </a:r>
            <a:r>
              <a:rPr kumimoji="0" sz="3118" b="0" i="0" u="none" strike="noStrike" kern="1200" cap="none" spc="-23" normalizeH="0" baseline="0" noProof="0" dirty="0">
                <a:ln>
                  <a:noFill/>
                </a:ln>
                <a:solidFill>
                  <a:srgbClr val="FFFFFF"/>
                </a:solidFill>
                <a:effectLst/>
                <a:uLnTx/>
                <a:uFillTx/>
                <a:latin typeface="Calibri"/>
                <a:ea typeface="+mn-ea"/>
                <a:cs typeface="Calibri"/>
              </a:rPr>
              <a:t>о</a:t>
            </a:r>
            <a:r>
              <a:rPr kumimoji="0" sz="3118" b="0" i="0" u="none" strike="noStrike" kern="1200" cap="none" spc="0" normalizeH="0" baseline="0" noProof="0" dirty="0">
                <a:ln>
                  <a:noFill/>
                </a:ln>
                <a:solidFill>
                  <a:srgbClr val="FFFFFF"/>
                </a:solidFill>
                <a:effectLst/>
                <a:uLnTx/>
                <a:uFillTx/>
                <a:latin typeface="Calibri"/>
                <a:ea typeface="+mn-ea"/>
                <a:cs typeface="Calibri"/>
              </a:rPr>
              <a:t>й</a:t>
            </a:r>
            <a:r>
              <a:rPr kumimoji="0" sz="3118" b="0" i="0" u="none" strike="noStrike" kern="1200" cap="none" spc="-78" normalizeH="0" baseline="0" noProof="0" dirty="0">
                <a:ln>
                  <a:noFill/>
                </a:ln>
                <a:solidFill>
                  <a:srgbClr val="FFFFFF"/>
                </a:solidFill>
                <a:effectLst/>
                <a:uLnTx/>
                <a:uFillTx/>
                <a:latin typeface="Calibri"/>
                <a:ea typeface="+mn-ea"/>
                <a:cs typeface="Calibri"/>
              </a:rPr>
              <a:t> </a:t>
            </a:r>
            <a:r>
              <a:rPr kumimoji="0" sz="3118" b="0" i="0" u="none" strike="noStrike" kern="1200" cap="none" spc="0" normalizeH="0" baseline="0" noProof="0" dirty="0">
                <a:ln>
                  <a:noFill/>
                </a:ln>
                <a:solidFill>
                  <a:srgbClr val="FFFFFF"/>
                </a:solidFill>
                <a:effectLst/>
                <a:uLnTx/>
                <a:uFillTx/>
                <a:latin typeface="Calibri"/>
                <a:ea typeface="+mn-ea"/>
                <a:cs typeface="Calibri"/>
              </a:rPr>
              <a:t>исчезнов</a:t>
            </a:r>
            <a:r>
              <a:rPr kumimoji="0" sz="3118" b="0" i="0" u="none" strike="noStrike" kern="1200" cap="none" spc="-15" normalizeH="0" baseline="0" noProof="0" dirty="0">
                <a:ln>
                  <a:noFill/>
                </a:ln>
                <a:solidFill>
                  <a:srgbClr val="FFFFFF"/>
                </a:solidFill>
                <a:effectLst/>
                <a:uLnTx/>
                <a:uFillTx/>
                <a:latin typeface="Calibri"/>
                <a:ea typeface="+mn-ea"/>
                <a:cs typeface="Calibri"/>
              </a:rPr>
              <a:t>е</a:t>
            </a:r>
            <a:r>
              <a:rPr kumimoji="0" sz="3118" b="0" i="0" u="none" strike="noStrike" kern="1200" cap="none" spc="0" normalizeH="0" baseline="0" noProof="0" dirty="0">
                <a:ln>
                  <a:noFill/>
                </a:ln>
                <a:solidFill>
                  <a:srgbClr val="FFFFFF"/>
                </a:solidFill>
                <a:effectLst/>
                <a:uLnTx/>
                <a:uFillTx/>
                <a:latin typeface="Calibri"/>
                <a:ea typeface="+mn-ea"/>
                <a:cs typeface="Calibri"/>
              </a:rPr>
              <a:t>н</a:t>
            </a:r>
            <a:r>
              <a:rPr kumimoji="0" sz="3118" b="0" i="0" u="none" strike="noStrike" kern="1200" cap="none" spc="-15" normalizeH="0" baseline="0" noProof="0" dirty="0">
                <a:ln>
                  <a:noFill/>
                </a:ln>
                <a:solidFill>
                  <a:srgbClr val="FFFFFF"/>
                </a:solidFill>
                <a:effectLst/>
                <a:uLnTx/>
                <a:uFillTx/>
                <a:latin typeface="Calibri"/>
                <a:ea typeface="+mn-ea"/>
                <a:cs typeface="Calibri"/>
              </a:rPr>
              <a:t>и</a:t>
            </a:r>
            <a:r>
              <a:rPr kumimoji="0" sz="3118" b="0" i="0" u="none" strike="noStrike" kern="1200" cap="none" spc="0" normalizeH="0" baseline="0" noProof="0" dirty="0">
                <a:ln>
                  <a:noFill/>
                </a:ln>
                <a:solidFill>
                  <a:srgbClr val="FFFFFF"/>
                </a:solidFill>
                <a:effectLst/>
                <a:uLnTx/>
                <a:uFillTx/>
                <a:latin typeface="Calibri"/>
                <a:ea typeface="+mn-ea"/>
                <a:cs typeface="Calibri"/>
              </a:rPr>
              <a:t>я и</a:t>
            </a:r>
            <a:r>
              <a:rPr kumimoji="0" sz="3118" b="0" i="0" u="none" strike="noStrike" kern="1200" cap="none" spc="8" normalizeH="0" baseline="0" noProof="0" dirty="0">
                <a:ln>
                  <a:noFill/>
                </a:ln>
                <a:solidFill>
                  <a:srgbClr val="FFFFFF"/>
                </a:solidFill>
                <a:effectLst/>
                <a:uLnTx/>
                <a:uFillTx/>
                <a:latin typeface="Calibri"/>
                <a:ea typeface="+mn-ea"/>
                <a:cs typeface="Calibri"/>
              </a:rPr>
              <a:t>з</a:t>
            </a:r>
            <a:r>
              <a:rPr kumimoji="0" sz="3118" b="0" i="0" u="none" strike="noStrike" kern="1200" cap="none" spc="0" normalizeH="0" baseline="0" noProof="0" dirty="0">
                <a:ln>
                  <a:noFill/>
                </a:ln>
                <a:solidFill>
                  <a:srgbClr val="FFFFFF"/>
                </a:solidFill>
                <a:effectLst/>
                <a:uLnTx/>
                <a:uFillTx/>
                <a:latin typeface="Calibri"/>
                <a:ea typeface="+mn-ea"/>
                <a:cs typeface="Calibri"/>
              </a:rPr>
              <a:t>-за ав</a:t>
            </a:r>
            <a:r>
              <a:rPr kumimoji="0" sz="3118" b="0" i="0" u="none" strike="noStrike" kern="1200" cap="none" spc="-39" normalizeH="0" baseline="0" noProof="0" dirty="0">
                <a:ln>
                  <a:noFill/>
                </a:ln>
                <a:solidFill>
                  <a:srgbClr val="FFFFFF"/>
                </a:solidFill>
                <a:effectLst/>
                <a:uLnTx/>
                <a:uFillTx/>
                <a:latin typeface="Calibri"/>
                <a:ea typeface="+mn-ea"/>
                <a:cs typeface="Calibri"/>
              </a:rPr>
              <a:t>т</a:t>
            </a:r>
            <a:r>
              <a:rPr kumimoji="0" sz="3118" b="0" i="0" u="none" strike="noStrike" kern="1200" cap="none" spc="0" normalizeH="0" baseline="0" noProof="0" dirty="0">
                <a:ln>
                  <a:noFill/>
                </a:ln>
                <a:solidFill>
                  <a:srgbClr val="FFFFFF"/>
                </a:solidFill>
                <a:effectLst/>
                <a:uLnTx/>
                <a:uFillTx/>
                <a:latin typeface="Calibri"/>
                <a:ea typeface="+mn-ea"/>
                <a:cs typeface="Calibri"/>
              </a:rPr>
              <a:t>оматизации</a:t>
            </a:r>
            <a:endParaRPr kumimoji="0" sz="3118" b="0" i="0" u="none" strike="noStrike" kern="1200" cap="none" spc="0" normalizeH="0" baseline="0" noProof="0">
              <a:ln>
                <a:noFill/>
              </a:ln>
              <a:solidFill>
                <a:prstClr val="black"/>
              </a:solidFill>
              <a:effectLst/>
              <a:uLnTx/>
              <a:uFillTx/>
              <a:latin typeface="Calibri"/>
              <a:ea typeface="+mn-ea"/>
              <a:cs typeface="Calibri"/>
            </a:endParaRPr>
          </a:p>
        </p:txBody>
      </p:sp>
      <p:sp>
        <p:nvSpPr>
          <p:cNvPr id="4" name="object 4"/>
          <p:cNvSpPr txBox="1"/>
          <p:nvPr/>
        </p:nvSpPr>
        <p:spPr>
          <a:xfrm>
            <a:off x="10900378" y="10298259"/>
            <a:ext cx="3561497" cy="335926"/>
          </a:xfrm>
          <a:prstGeom prst="rect">
            <a:avLst/>
          </a:prstGeom>
        </p:spPr>
        <p:txBody>
          <a:bodyPr vert="horz" wrap="square" lIns="0" tIns="0" rIns="0" bIns="0" rtlCol="0">
            <a:spAutoFit/>
          </a:bodyPr>
          <a:lstStyle/>
          <a:p>
            <a:pPr marL="19803" marR="0" lvl="0" indent="0" algn="l" defTabSz="1425824" rtl="0" eaLnBrk="1" fontAlgn="auto" latinLnBrk="0" hangingPunct="1">
              <a:lnSpc>
                <a:spcPct val="100000"/>
              </a:lnSpc>
              <a:spcBef>
                <a:spcPts val="0"/>
              </a:spcBef>
              <a:spcAft>
                <a:spcPts val="0"/>
              </a:spcAft>
              <a:buClrTx/>
              <a:buSzTx/>
              <a:buFontTx/>
              <a:buNone/>
              <a:tabLst/>
              <a:defRPr/>
            </a:pPr>
            <a:r>
              <a:rPr kumimoji="0" sz="2183" b="0" i="0" u="none" strike="noStrike" kern="1200" cap="none" spc="0" normalizeH="0" baseline="0" noProof="0" dirty="0">
                <a:ln>
                  <a:noFill/>
                </a:ln>
                <a:solidFill>
                  <a:prstClr val="black"/>
                </a:solidFill>
                <a:effectLst/>
                <a:uLnTx/>
                <a:uFillTx/>
                <a:latin typeface="Calibri"/>
                <a:ea typeface="+mn-ea"/>
                <a:cs typeface="Calibri"/>
              </a:rPr>
              <a:t>И</a:t>
            </a:r>
            <a:r>
              <a:rPr kumimoji="0" sz="2183" b="0" i="0" u="none" strike="noStrike" kern="1200" cap="none" spc="-15" normalizeH="0" baseline="0" noProof="0" dirty="0">
                <a:ln>
                  <a:noFill/>
                </a:ln>
                <a:solidFill>
                  <a:prstClr val="black"/>
                </a:solidFill>
                <a:effectLst/>
                <a:uLnTx/>
                <a:uFillTx/>
                <a:latin typeface="Calibri"/>
                <a:ea typeface="+mn-ea"/>
                <a:cs typeface="Calibri"/>
              </a:rPr>
              <a:t>с</a:t>
            </a:r>
            <a:r>
              <a:rPr kumimoji="0" sz="2183" b="0" i="0" u="none" strike="noStrike" kern="1200" cap="none" spc="-31" normalizeH="0" baseline="0" noProof="0" dirty="0">
                <a:ln>
                  <a:noFill/>
                </a:ln>
                <a:solidFill>
                  <a:prstClr val="black"/>
                </a:solidFill>
                <a:effectLst/>
                <a:uLnTx/>
                <a:uFillTx/>
                <a:latin typeface="Calibri"/>
                <a:ea typeface="+mn-ea"/>
                <a:cs typeface="Calibri"/>
              </a:rPr>
              <a:t>т</a:t>
            </a:r>
            <a:r>
              <a:rPr kumimoji="0" sz="2183" b="0" i="0" u="none" strike="noStrike" kern="1200" cap="none" spc="0" normalizeH="0" baseline="0" noProof="0" dirty="0">
                <a:ln>
                  <a:noFill/>
                </a:ln>
                <a:solidFill>
                  <a:prstClr val="black"/>
                </a:solidFill>
                <a:effectLst/>
                <a:uLnTx/>
                <a:uFillTx/>
                <a:latin typeface="Calibri"/>
                <a:ea typeface="+mn-ea"/>
                <a:cs typeface="Calibri"/>
              </a:rPr>
              <a:t>очни</a:t>
            </a:r>
            <a:r>
              <a:rPr kumimoji="0" sz="2183" b="0" i="0" u="none" strike="noStrike" kern="1200" cap="none" spc="-8" normalizeH="0" baseline="0" noProof="0" dirty="0">
                <a:ln>
                  <a:noFill/>
                </a:ln>
                <a:solidFill>
                  <a:prstClr val="black"/>
                </a:solidFill>
                <a:effectLst/>
                <a:uLnTx/>
                <a:uFillTx/>
                <a:latin typeface="Calibri"/>
                <a:ea typeface="+mn-ea"/>
                <a:cs typeface="Calibri"/>
              </a:rPr>
              <a:t>к</a:t>
            </a:r>
            <a:r>
              <a:rPr kumimoji="0" sz="2183" b="0" i="0" u="none" strike="noStrike" kern="1200" cap="none" spc="0" normalizeH="0" baseline="0" noProof="0" dirty="0">
                <a:ln>
                  <a:noFill/>
                </a:ln>
                <a:solidFill>
                  <a:prstClr val="black"/>
                </a:solidFill>
                <a:effectLst/>
                <a:uLnTx/>
                <a:uFillTx/>
                <a:latin typeface="Calibri"/>
                <a:ea typeface="+mn-ea"/>
                <a:cs typeface="Calibri"/>
              </a:rPr>
              <a:t>:</a:t>
            </a:r>
            <a:r>
              <a:rPr kumimoji="0" sz="2183" b="0" i="0" u="none" strike="noStrike" kern="1200" cap="none" spc="-15" normalizeH="0" baseline="0" noProof="0" dirty="0">
                <a:ln>
                  <a:noFill/>
                </a:ln>
                <a:solidFill>
                  <a:prstClr val="black"/>
                </a:solidFill>
                <a:effectLst/>
                <a:uLnTx/>
                <a:uFillTx/>
                <a:latin typeface="Calibri"/>
                <a:ea typeface="+mn-ea"/>
                <a:cs typeface="Calibri"/>
              </a:rPr>
              <a:t> (</a:t>
            </a:r>
            <a:r>
              <a:rPr kumimoji="0" sz="2183" b="0" i="0" u="none" strike="noStrike" kern="1200" cap="none" spc="-8" normalizeH="0" baseline="0" noProof="0" dirty="0">
                <a:ln>
                  <a:noFill/>
                </a:ln>
                <a:solidFill>
                  <a:prstClr val="black"/>
                </a:solidFill>
                <a:effectLst/>
                <a:uLnTx/>
                <a:uFillTx/>
                <a:latin typeface="Calibri"/>
                <a:ea typeface="+mn-ea"/>
                <a:cs typeface="Calibri"/>
              </a:rPr>
              <a:t>F</a:t>
            </a:r>
            <a:r>
              <a:rPr kumimoji="0" sz="2183" b="0" i="0" u="none" strike="noStrike" kern="1200" cap="none" spc="-31" normalizeH="0" baseline="0" noProof="0" dirty="0">
                <a:ln>
                  <a:noFill/>
                </a:ln>
                <a:solidFill>
                  <a:prstClr val="black"/>
                </a:solidFill>
                <a:effectLst/>
                <a:uLnTx/>
                <a:uFillTx/>
                <a:latin typeface="Calibri"/>
                <a:ea typeface="+mn-ea"/>
                <a:cs typeface="Calibri"/>
              </a:rPr>
              <a:t>r</a:t>
            </a:r>
            <a:r>
              <a:rPr kumimoji="0" sz="2183" b="0" i="0" u="none" strike="noStrike" kern="1200" cap="none" spc="-23" normalizeH="0" baseline="0" noProof="0" dirty="0">
                <a:ln>
                  <a:noFill/>
                </a:ln>
                <a:solidFill>
                  <a:prstClr val="black"/>
                </a:solidFill>
                <a:effectLst/>
                <a:uLnTx/>
                <a:uFillTx/>
                <a:latin typeface="Calibri"/>
                <a:ea typeface="+mn-ea"/>
                <a:cs typeface="Calibri"/>
              </a:rPr>
              <a:t>e</a:t>
            </a:r>
            <a:r>
              <a:rPr kumimoji="0" sz="2183" b="0" i="0" u="none" strike="noStrike" kern="1200" cap="none" spc="-148" normalizeH="0" baseline="0" noProof="0" dirty="0">
                <a:ln>
                  <a:noFill/>
                </a:ln>
                <a:solidFill>
                  <a:prstClr val="black"/>
                </a:solidFill>
                <a:effectLst/>
                <a:uLnTx/>
                <a:uFillTx/>
                <a:latin typeface="Calibri"/>
                <a:ea typeface="+mn-ea"/>
                <a:cs typeface="Calibri"/>
              </a:rPr>
              <a:t>y</a:t>
            </a:r>
            <a:r>
              <a:rPr kumimoji="0" sz="2183" b="0" i="0" u="none" strike="noStrike" kern="1200" cap="none" spc="0" normalizeH="0" baseline="0" noProof="0" dirty="0">
                <a:ln>
                  <a:noFill/>
                </a:ln>
                <a:solidFill>
                  <a:prstClr val="black"/>
                </a:solidFill>
                <a:effectLst/>
                <a:uLnTx/>
                <a:uFillTx/>
                <a:latin typeface="Calibri"/>
                <a:ea typeface="+mn-ea"/>
                <a:cs typeface="Calibri"/>
              </a:rPr>
              <a:t>,</a:t>
            </a:r>
            <a:r>
              <a:rPr kumimoji="0" sz="2183" b="0" i="0" u="none" strike="noStrike" kern="1200" cap="none" spc="-15" normalizeH="0" baseline="0" noProof="0" dirty="0">
                <a:ln>
                  <a:noFill/>
                </a:ln>
                <a:solidFill>
                  <a:prstClr val="black"/>
                </a:solidFill>
                <a:effectLst/>
                <a:uLnTx/>
                <a:uFillTx/>
                <a:latin typeface="Calibri"/>
                <a:ea typeface="+mn-ea"/>
                <a:cs typeface="Calibri"/>
              </a:rPr>
              <a:t> O</a:t>
            </a:r>
            <a:r>
              <a:rPr kumimoji="0" sz="2183" b="0" i="0" u="none" strike="noStrike" kern="1200" cap="none" spc="-8" normalizeH="0" baseline="0" noProof="0" dirty="0">
                <a:ln>
                  <a:noFill/>
                </a:ln>
                <a:solidFill>
                  <a:prstClr val="black"/>
                </a:solidFill>
                <a:effectLst/>
                <a:uLnTx/>
                <a:uFillTx/>
                <a:latin typeface="Calibri"/>
                <a:ea typeface="+mn-ea"/>
                <a:cs typeface="Calibri"/>
              </a:rPr>
              <a:t>sborn</a:t>
            </a:r>
            <a:r>
              <a:rPr kumimoji="0" sz="2183" b="0" i="0" u="none" strike="noStrike" kern="1200" cap="none" spc="0" normalizeH="0" baseline="0" noProof="0" dirty="0">
                <a:ln>
                  <a:noFill/>
                </a:ln>
                <a:solidFill>
                  <a:prstClr val="black"/>
                </a:solidFill>
                <a:effectLst/>
                <a:uLnTx/>
                <a:uFillTx/>
                <a:latin typeface="Calibri"/>
                <a:ea typeface="+mn-ea"/>
                <a:cs typeface="Calibri"/>
              </a:rPr>
              <a:t>,</a:t>
            </a:r>
            <a:r>
              <a:rPr kumimoji="0" sz="2183" b="0" i="0" u="none" strike="noStrike" kern="1200" cap="none" spc="-15" normalizeH="0" baseline="0" noProof="0" dirty="0">
                <a:ln>
                  <a:noFill/>
                </a:ln>
                <a:solidFill>
                  <a:prstClr val="black"/>
                </a:solidFill>
                <a:effectLst/>
                <a:uLnTx/>
                <a:uFillTx/>
                <a:latin typeface="Calibri"/>
                <a:ea typeface="+mn-ea"/>
                <a:cs typeface="Calibri"/>
              </a:rPr>
              <a:t> </a:t>
            </a:r>
            <a:r>
              <a:rPr kumimoji="0" sz="2183" b="0" i="0" u="none" strike="noStrike" kern="1200" cap="none" spc="0" normalizeH="0" baseline="0" noProof="0" dirty="0">
                <a:ln>
                  <a:noFill/>
                </a:ln>
                <a:solidFill>
                  <a:prstClr val="black"/>
                </a:solidFill>
                <a:effectLst/>
                <a:uLnTx/>
                <a:uFillTx/>
                <a:latin typeface="Calibri"/>
                <a:ea typeface="+mn-ea"/>
                <a:cs typeface="Calibri"/>
              </a:rPr>
              <a:t>2</a:t>
            </a:r>
            <a:r>
              <a:rPr kumimoji="0" sz="2183" b="0" i="0" u="none" strike="noStrike" kern="1200" cap="none" spc="-15" normalizeH="0" baseline="0" noProof="0" dirty="0">
                <a:ln>
                  <a:noFill/>
                </a:ln>
                <a:solidFill>
                  <a:prstClr val="black"/>
                </a:solidFill>
                <a:effectLst/>
                <a:uLnTx/>
                <a:uFillTx/>
                <a:latin typeface="Calibri"/>
                <a:ea typeface="+mn-ea"/>
                <a:cs typeface="Calibri"/>
              </a:rPr>
              <a:t>0</a:t>
            </a:r>
            <a:r>
              <a:rPr kumimoji="0" sz="2183" b="0" i="0" u="none" strike="noStrike" kern="1200" cap="none" spc="0" normalizeH="0" baseline="0" noProof="0" dirty="0">
                <a:ln>
                  <a:noFill/>
                </a:ln>
                <a:solidFill>
                  <a:prstClr val="black"/>
                </a:solidFill>
                <a:effectLst/>
                <a:uLnTx/>
                <a:uFillTx/>
                <a:latin typeface="Calibri"/>
                <a:ea typeface="+mn-ea"/>
                <a:cs typeface="Calibri"/>
              </a:rPr>
              <a:t>1</a:t>
            </a:r>
            <a:r>
              <a:rPr kumimoji="0" sz="2183" b="0" i="0" u="none" strike="noStrike" kern="1200" cap="none" spc="-15" normalizeH="0" baseline="0" noProof="0" dirty="0">
                <a:ln>
                  <a:noFill/>
                </a:ln>
                <a:solidFill>
                  <a:prstClr val="black"/>
                </a:solidFill>
                <a:effectLst/>
                <a:uLnTx/>
                <a:uFillTx/>
                <a:latin typeface="Calibri"/>
                <a:ea typeface="+mn-ea"/>
                <a:cs typeface="Calibri"/>
              </a:rPr>
              <a:t>3</a:t>
            </a:r>
            <a:r>
              <a:rPr kumimoji="0" sz="2183" b="0" i="0" u="none" strike="noStrike" kern="1200" cap="none" spc="0" normalizeH="0" baseline="0" noProof="0" dirty="0">
                <a:ln>
                  <a:noFill/>
                </a:ln>
                <a:solidFill>
                  <a:prstClr val="black"/>
                </a:solidFill>
                <a:effectLst/>
                <a:uLnTx/>
                <a:uFillTx/>
                <a:latin typeface="Calibri"/>
                <a:ea typeface="+mn-ea"/>
                <a:cs typeface="Calibri"/>
              </a:rPr>
              <a:t>)</a:t>
            </a:r>
            <a:endParaRPr kumimoji="0" sz="2183" b="0" i="0" u="none" strike="noStrike" kern="1200" cap="none" spc="0" normalizeH="0" baseline="0" noProof="0">
              <a:ln>
                <a:noFill/>
              </a:ln>
              <a:solidFill>
                <a:prstClr val="black"/>
              </a:solidFill>
              <a:effectLst/>
              <a:uLnTx/>
              <a:uFillTx/>
              <a:latin typeface="Calibri"/>
              <a:ea typeface="+mn-ea"/>
              <a:cs typeface="Calibri"/>
            </a:endParaRPr>
          </a:p>
        </p:txBody>
      </p:sp>
      <p:sp>
        <p:nvSpPr>
          <p:cNvPr id="5" name="object 5"/>
          <p:cNvSpPr/>
          <p:nvPr/>
        </p:nvSpPr>
        <p:spPr>
          <a:xfrm>
            <a:off x="2648636" y="1447175"/>
            <a:ext cx="9367419" cy="7330918"/>
          </a:xfrm>
          <a:prstGeom prst="rect">
            <a:avLst/>
          </a:prstGeom>
          <a:blipFill>
            <a:blip r:embed="rId3" cstate="print"/>
            <a:stretch>
              <a:fillRect/>
            </a:stretch>
          </a:blipFill>
        </p:spPr>
        <p:txBody>
          <a:bodyPr wrap="square" lIns="0" tIns="0" rIns="0" bIns="0" rtlCol="0"/>
          <a:lstStyle/>
          <a:p>
            <a:pPr marL="0" marR="0" lvl="0" indent="0" algn="l" defTabSz="1425824" rtl="0" eaLnBrk="1" fontAlgn="auto" latinLnBrk="0" hangingPunct="1">
              <a:lnSpc>
                <a:spcPct val="100000"/>
              </a:lnSpc>
              <a:spcBef>
                <a:spcPts val="0"/>
              </a:spcBef>
              <a:spcAft>
                <a:spcPts val="0"/>
              </a:spcAft>
              <a:buClrTx/>
              <a:buSzTx/>
              <a:buFontTx/>
              <a:buNone/>
              <a:tabLst/>
              <a:defRPr/>
            </a:pPr>
            <a:endParaRPr kumimoji="0" sz="2807"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9712136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BC4EAB54-1D0C-434C-A645-49B10B273E48}"/>
              </a:ext>
            </a:extLst>
          </p:cNvPr>
          <p:cNvSpPr/>
          <p:nvPr/>
        </p:nvSpPr>
        <p:spPr>
          <a:xfrm>
            <a:off x="4723345" y="3927413"/>
            <a:ext cx="2523903" cy="2320616"/>
          </a:xfrm>
          <a:custGeom>
            <a:avLst/>
            <a:gdLst/>
            <a:ahLst/>
            <a:cxnLst/>
            <a:rect l="l" t="t" r="r" b="b"/>
            <a:pathLst>
              <a:path w="2379979" h="2188210">
                <a:moveTo>
                  <a:pt x="1106272" y="0"/>
                </a:moveTo>
                <a:lnTo>
                  <a:pt x="1060613" y="391"/>
                </a:lnTo>
                <a:lnTo>
                  <a:pt x="1014906" y="2698"/>
                </a:lnTo>
                <a:lnTo>
                  <a:pt x="969212" y="6935"/>
                </a:lnTo>
                <a:lnTo>
                  <a:pt x="923592" y="13118"/>
                </a:lnTo>
                <a:lnTo>
                  <a:pt x="878108" y="21261"/>
                </a:lnTo>
                <a:lnTo>
                  <a:pt x="832820" y="31379"/>
                </a:lnTo>
                <a:lnTo>
                  <a:pt x="787789" y="43488"/>
                </a:lnTo>
                <a:lnTo>
                  <a:pt x="743077" y="57601"/>
                </a:lnTo>
                <a:lnTo>
                  <a:pt x="698744" y="73735"/>
                </a:lnTo>
                <a:lnTo>
                  <a:pt x="654852" y="91904"/>
                </a:lnTo>
                <a:lnTo>
                  <a:pt x="611461" y="112123"/>
                </a:lnTo>
                <a:lnTo>
                  <a:pt x="568633" y="134407"/>
                </a:lnTo>
                <a:lnTo>
                  <a:pt x="526429" y="158771"/>
                </a:lnTo>
                <a:lnTo>
                  <a:pt x="485330" y="184956"/>
                </a:lnTo>
                <a:lnTo>
                  <a:pt x="445789" y="212656"/>
                </a:lnTo>
                <a:lnTo>
                  <a:pt x="407819" y="241808"/>
                </a:lnTo>
                <a:lnTo>
                  <a:pt x="371436" y="272351"/>
                </a:lnTo>
                <a:lnTo>
                  <a:pt x="336654" y="304225"/>
                </a:lnTo>
                <a:lnTo>
                  <a:pt x="303489" y="337368"/>
                </a:lnTo>
                <a:lnTo>
                  <a:pt x="271956" y="371720"/>
                </a:lnTo>
                <a:lnTo>
                  <a:pt x="242069" y="407219"/>
                </a:lnTo>
                <a:lnTo>
                  <a:pt x="213843" y="443804"/>
                </a:lnTo>
                <a:lnTo>
                  <a:pt x="187294" y="481414"/>
                </a:lnTo>
                <a:lnTo>
                  <a:pt x="162437" y="519988"/>
                </a:lnTo>
                <a:lnTo>
                  <a:pt x="139285" y="559465"/>
                </a:lnTo>
                <a:lnTo>
                  <a:pt x="117855" y="599784"/>
                </a:lnTo>
                <a:lnTo>
                  <a:pt x="98161" y="640884"/>
                </a:lnTo>
                <a:lnTo>
                  <a:pt x="80218" y="682704"/>
                </a:lnTo>
                <a:lnTo>
                  <a:pt x="64041" y="725182"/>
                </a:lnTo>
                <a:lnTo>
                  <a:pt x="49646" y="768259"/>
                </a:lnTo>
                <a:lnTo>
                  <a:pt x="37046" y="811871"/>
                </a:lnTo>
                <a:lnTo>
                  <a:pt x="26257" y="855959"/>
                </a:lnTo>
                <a:lnTo>
                  <a:pt x="17294" y="900462"/>
                </a:lnTo>
                <a:lnTo>
                  <a:pt x="10172" y="945318"/>
                </a:lnTo>
                <a:lnTo>
                  <a:pt x="4905" y="990466"/>
                </a:lnTo>
                <a:lnTo>
                  <a:pt x="1510" y="1035846"/>
                </a:lnTo>
                <a:lnTo>
                  <a:pt x="0" y="1081396"/>
                </a:lnTo>
                <a:lnTo>
                  <a:pt x="390" y="1127054"/>
                </a:lnTo>
                <a:lnTo>
                  <a:pt x="2696" y="1172761"/>
                </a:lnTo>
                <a:lnTo>
                  <a:pt x="6933" y="1218455"/>
                </a:lnTo>
                <a:lnTo>
                  <a:pt x="13115" y="1264075"/>
                </a:lnTo>
                <a:lnTo>
                  <a:pt x="21257" y="1309560"/>
                </a:lnTo>
                <a:lnTo>
                  <a:pt x="31375" y="1354848"/>
                </a:lnTo>
                <a:lnTo>
                  <a:pt x="43483" y="1399879"/>
                </a:lnTo>
                <a:lnTo>
                  <a:pt x="57596" y="1444592"/>
                </a:lnTo>
                <a:lnTo>
                  <a:pt x="73729" y="1488926"/>
                </a:lnTo>
                <a:lnTo>
                  <a:pt x="91898" y="1532819"/>
                </a:lnTo>
                <a:lnTo>
                  <a:pt x="112117" y="1576210"/>
                </a:lnTo>
                <a:lnTo>
                  <a:pt x="134400" y="1619039"/>
                </a:lnTo>
                <a:lnTo>
                  <a:pt x="158764" y="1661244"/>
                </a:lnTo>
                <a:lnTo>
                  <a:pt x="184951" y="1702342"/>
                </a:lnTo>
                <a:lnTo>
                  <a:pt x="212651" y="1741884"/>
                </a:lnTo>
                <a:lnTo>
                  <a:pt x="241804" y="1779854"/>
                </a:lnTo>
                <a:lnTo>
                  <a:pt x="272349" y="1816237"/>
                </a:lnTo>
                <a:lnTo>
                  <a:pt x="304223" y="1851018"/>
                </a:lnTo>
                <a:lnTo>
                  <a:pt x="337368" y="1884183"/>
                </a:lnTo>
                <a:lnTo>
                  <a:pt x="371720" y="1915716"/>
                </a:lnTo>
                <a:lnTo>
                  <a:pt x="407220" y="1945602"/>
                </a:lnTo>
                <a:lnTo>
                  <a:pt x="443806" y="1973828"/>
                </a:lnTo>
                <a:lnTo>
                  <a:pt x="481417" y="2000376"/>
                </a:lnTo>
                <a:lnTo>
                  <a:pt x="519992" y="2025233"/>
                </a:lnTo>
                <a:lnTo>
                  <a:pt x="559470" y="2048384"/>
                </a:lnTo>
                <a:lnTo>
                  <a:pt x="599790" y="2069814"/>
                </a:lnTo>
                <a:lnTo>
                  <a:pt x="640891" y="2089508"/>
                </a:lnTo>
                <a:lnTo>
                  <a:pt x="682711" y="2107450"/>
                </a:lnTo>
                <a:lnTo>
                  <a:pt x="725190" y="2123626"/>
                </a:lnTo>
                <a:lnTo>
                  <a:pt x="768267" y="2138022"/>
                </a:lnTo>
                <a:lnTo>
                  <a:pt x="811880" y="2150621"/>
                </a:lnTo>
                <a:lnTo>
                  <a:pt x="855969" y="2161409"/>
                </a:lnTo>
                <a:lnTo>
                  <a:pt x="900472" y="2170372"/>
                </a:lnTo>
                <a:lnTo>
                  <a:pt x="945328" y="2177493"/>
                </a:lnTo>
                <a:lnTo>
                  <a:pt x="990477" y="2182759"/>
                </a:lnTo>
                <a:lnTo>
                  <a:pt x="1035857" y="2186155"/>
                </a:lnTo>
                <a:lnTo>
                  <a:pt x="1081407" y="2187664"/>
                </a:lnTo>
                <a:lnTo>
                  <a:pt x="1127066" y="2187273"/>
                </a:lnTo>
                <a:lnTo>
                  <a:pt x="1172773" y="2184967"/>
                </a:lnTo>
                <a:lnTo>
                  <a:pt x="1218467" y="2180730"/>
                </a:lnTo>
                <a:lnTo>
                  <a:pt x="1264086" y="2174547"/>
                </a:lnTo>
                <a:lnTo>
                  <a:pt x="1309571" y="2166405"/>
                </a:lnTo>
                <a:lnTo>
                  <a:pt x="1354859" y="2156287"/>
                </a:lnTo>
                <a:lnTo>
                  <a:pt x="1399890" y="2144178"/>
                </a:lnTo>
                <a:lnTo>
                  <a:pt x="1444602" y="2130065"/>
                </a:lnTo>
                <a:lnTo>
                  <a:pt x="1488935" y="2113931"/>
                </a:lnTo>
                <a:lnTo>
                  <a:pt x="1532827" y="2095762"/>
                </a:lnTo>
                <a:lnTo>
                  <a:pt x="1576218" y="2075544"/>
                </a:lnTo>
                <a:lnTo>
                  <a:pt x="1619046" y="2053260"/>
                </a:lnTo>
                <a:lnTo>
                  <a:pt x="1661250" y="2028896"/>
                </a:lnTo>
                <a:lnTo>
                  <a:pt x="1882468" y="1865864"/>
                </a:lnTo>
                <a:lnTo>
                  <a:pt x="2117398" y="1659957"/>
                </a:lnTo>
                <a:lnTo>
                  <a:pt x="2303914" y="1483426"/>
                </a:lnTo>
                <a:lnTo>
                  <a:pt x="2379892" y="1408527"/>
                </a:lnTo>
                <a:lnTo>
                  <a:pt x="2265116" y="1043807"/>
                </a:lnTo>
                <a:lnTo>
                  <a:pt x="2190296" y="830348"/>
                </a:lnTo>
                <a:lnTo>
                  <a:pt x="2122526" y="685452"/>
                </a:lnTo>
                <a:lnTo>
                  <a:pt x="2028902" y="526423"/>
                </a:lnTo>
                <a:lnTo>
                  <a:pt x="2002717" y="485323"/>
                </a:lnTo>
                <a:lnTo>
                  <a:pt x="1975017" y="445781"/>
                </a:lnTo>
                <a:lnTo>
                  <a:pt x="1945865" y="407810"/>
                </a:lnTo>
                <a:lnTo>
                  <a:pt x="1915321" y="371427"/>
                </a:lnTo>
                <a:lnTo>
                  <a:pt x="1883447" y="336645"/>
                </a:lnTo>
                <a:lnTo>
                  <a:pt x="1850304" y="303480"/>
                </a:lnTo>
                <a:lnTo>
                  <a:pt x="1815952" y="271946"/>
                </a:lnTo>
                <a:lnTo>
                  <a:pt x="1780453" y="242059"/>
                </a:lnTo>
                <a:lnTo>
                  <a:pt x="1743867" y="213834"/>
                </a:lnTo>
                <a:lnTo>
                  <a:pt x="1706257" y="187285"/>
                </a:lnTo>
                <a:lnTo>
                  <a:pt x="1667682" y="162428"/>
                </a:lnTo>
                <a:lnTo>
                  <a:pt x="1628205" y="139277"/>
                </a:lnTo>
                <a:lnTo>
                  <a:pt x="1587885" y="117847"/>
                </a:lnTo>
                <a:lnTo>
                  <a:pt x="1546785" y="98154"/>
                </a:lnTo>
                <a:lnTo>
                  <a:pt x="1504965" y="80211"/>
                </a:lnTo>
                <a:lnTo>
                  <a:pt x="1462486" y="64035"/>
                </a:lnTo>
                <a:lnTo>
                  <a:pt x="1419410" y="49640"/>
                </a:lnTo>
                <a:lnTo>
                  <a:pt x="1375797" y="37041"/>
                </a:lnTo>
                <a:lnTo>
                  <a:pt x="1331709" y="26253"/>
                </a:lnTo>
                <a:lnTo>
                  <a:pt x="1287206" y="17291"/>
                </a:lnTo>
                <a:lnTo>
                  <a:pt x="1242350" y="10169"/>
                </a:lnTo>
                <a:lnTo>
                  <a:pt x="1197201" y="4904"/>
                </a:lnTo>
                <a:lnTo>
                  <a:pt x="1151821" y="1509"/>
                </a:lnTo>
                <a:lnTo>
                  <a:pt x="1106272" y="0"/>
                </a:lnTo>
                <a:close/>
              </a:path>
            </a:pathLst>
          </a:custGeom>
          <a:solidFill>
            <a:srgbClr val="17A1CA">
              <a:alpha val="72999"/>
            </a:srgbClr>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3" name="object 3">
            <a:extLst>
              <a:ext uri="{FF2B5EF4-FFF2-40B4-BE49-F238E27FC236}">
                <a16:creationId xmlns:a16="http://schemas.microsoft.com/office/drawing/2014/main" id="{742B9D42-3CD2-48AD-A441-A7D71C46A528}"/>
              </a:ext>
            </a:extLst>
          </p:cNvPr>
          <p:cNvSpPr/>
          <p:nvPr/>
        </p:nvSpPr>
        <p:spPr>
          <a:xfrm>
            <a:off x="5304427" y="5394042"/>
            <a:ext cx="2320616" cy="2342895"/>
          </a:xfrm>
          <a:custGeom>
            <a:avLst/>
            <a:gdLst/>
            <a:ahLst/>
            <a:cxnLst/>
            <a:rect l="l" t="t" r="r" b="b"/>
            <a:pathLst>
              <a:path w="2188210" h="2208529">
                <a:moveTo>
                  <a:pt x="1258430" y="0"/>
                </a:moveTo>
                <a:lnTo>
                  <a:pt x="1100303" y="7640"/>
                </a:lnTo>
                <a:lnTo>
                  <a:pt x="918013" y="34742"/>
                </a:lnTo>
                <a:lnTo>
                  <a:pt x="870097" y="43626"/>
                </a:lnTo>
                <a:lnTo>
                  <a:pt x="823058" y="54496"/>
                </a:lnTo>
                <a:lnTo>
                  <a:pt x="776932" y="67302"/>
                </a:lnTo>
                <a:lnTo>
                  <a:pt x="731756" y="81992"/>
                </a:lnTo>
                <a:lnTo>
                  <a:pt x="687567" y="98517"/>
                </a:lnTo>
                <a:lnTo>
                  <a:pt x="644401" y="116823"/>
                </a:lnTo>
                <a:lnTo>
                  <a:pt x="602295" y="136862"/>
                </a:lnTo>
                <a:lnTo>
                  <a:pt x="561286" y="158581"/>
                </a:lnTo>
                <a:lnTo>
                  <a:pt x="521411" y="181929"/>
                </a:lnTo>
                <a:lnTo>
                  <a:pt x="482706" y="206856"/>
                </a:lnTo>
                <a:lnTo>
                  <a:pt x="445208" y="233310"/>
                </a:lnTo>
                <a:lnTo>
                  <a:pt x="408954" y="261241"/>
                </a:lnTo>
                <a:lnTo>
                  <a:pt x="373981" y="290597"/>
                </a:lnTo>
                <a:lnTo>
                  <a:pt x="340325" y="321327"/>
                </a:lnTo>
                <a:lnTo>
                  <a:pt x="308023" y="353381"/>
                </a:lnTo>
                <a:lnTo>
                  <a:pt x="277111" y="386707"/>
                </a:lnTo>
                <a:lnTo>
                  <a:pt x="247628" y="421255"/>
                </a:lnTo>
                <a:lnTo>
                  <a:pt x="219608" y="456972"/>
                </a:lnTo>
                <a:lnTo>
                  <a:pt x="193089" y="493809"/>
                </a:lnTo>
                <a:lnTo>
                  <a:pt x="168108" y="531715"/>
                </a:lnTo>
                <a:lnTo>
                  <a:pt x="144702" y="570637"/>
                </a:lnTo>
                <a:lnTo>
                  <a:pt x="122906" y="610526"/>
                </a:lnTo>
                <a:lnTo>
                  <a:pt x="102759" y="651329"/>
                </a:lnTo>
                <a:lnTo>
                  <a:pt x="84296" y="692997"/>
                </a:lnTo>
                <a:lnTo>
                  <a:pt x="67555" y="735478"/>
                </a:lnTo>
                <a:lnTo>
                  <a:pt x="52571" y="778721"/>
                </a:lnTo>
                <a:lnTo>
                  <a:pt x="39383" y="822675"/>
                </a:lnTo>
                <a:lnTo>
                  <a:pt x="28026" y="867289"/>
                </a:lnTo>
                <a:lnTo>
                  <a:pt x="18537" y="912512"/>
                </a:lnTo>
                <a:lnTo>
                  <a:pt x="10953" y="958294"/>
                </a:lnTo>
                <a:lnTo>
                  <a:pt x="5311" y="1004582"/>
                </a:lnTo>
                <a:lnTo>
                  <a:pt x="1648" y="1051326"/>
                </a:lnTo>
                <a:lnTo>
                  <a:pt x="0" y="1098475"/>
                </a:lnTo>
                <a:lnTo>
                  <a:pt x="403" y="1145977"/>
                </a:lnTo>
                <a:lnTo>
                  <a:pt x="2896" y="1193783"/>
                </a:lnTo>
                <a:lnTo>
                  <a:pt x="7513" y="1241841"/>
                </a:lnTo>
                <a:lnTo>
                  <a:pt x="14293" y="1290099"/>
                </a:lnTo>
                <a:lnTo>
                  <a:pt x="23176" y="1338014"/>
                </a:lnTo>
                <a:lnTo>
                  <a:pt x="34045" y="1385052"/>
                </a:lnTo>
                <a:lnTo>
                  <a:pt x="46851" y="1431177"/>
                </a:lnTo>
                <a:lnTo>
                  <a:pt x="61540" y="1476352"/>
                </a:lnTo>
                <a:lnTo>
                  <a:pt x="78064" y="1520541"/>
                </a:lnTo>
                <a:lnTo>
                  <a:pt x="96370" y="1563707"/>
                </a:lnTo>
                <a:lnTo>
                  <a:pt x="116407" y="1605812"/>
                </a:lnTo>
                <a:lnTo>
                  <a:pt x="138126" y="1646820"/>
                </a:lnTo>
                <a:lnTo>
                  <a:pt x="161473" y="1686695"/>
                </a:lnTo>
                <a:lnTo>
                  <a:pt x="186400" y="1725400"/>
                </a:lnTo>
                <a:lnTo>
                  <a:pt x="212853" y="1762898"/>
                </a:lnTo>
                <a:lnTo>
                  <a:pt x="240783" y="1799152"/>
                </a:lnTo>
                <a:lnTo>
                  <a:pt x="270139" y="1834125"/>
                </a:lnTo>
                <a:lnTo>
                  <a:pt x="300869" y="1867781"/>
                </a:lnTo>
                <a:lnTo>
                  <a:pt x="332923" y="1900083"/>
                </a:lnTo>
                <a:lnTo>
                  <a:pt x="366248" y="1930995"/>
                </a:lnTo>
                <a:lnTo>
                  <a:pt x="400795" y="1960479"/>
                </a:lnTo>
                <a:lnTo>
                  <a:pt x="436513" y="1988499"/>
                </a:lnTo>
                <a:lnTo>
                  <a:pt x="473350" y="2015018"/>
                </a:lnTo>
                <a:lnTo>
                  <a:pt x="511255" y="2039999"/>
                </a:lnTo>
                <a:lnTo>
                  <a:pt x="550177" y="2063406"/>
                </a:lnTo>
                <a:lnTo>
                  <a:pt x="590065" y="2085201"/>
                </a:lnTo>
                <a:lnTo>
                  <a:pt x="630869" y="2105349"/>
                </a:lnTo>
                <a:lnTo>
                  <a:pt x="672536" y="2123812"/>
                </a:lnTo>
                <a:lnTo>
                  <a:pt x="715017" y="2140554"/>
                </a:lnTo>
                <a:lnTo>
                  <a:pt x="758260" y="2155538"/>
                </a:lnTo>
                <a:lnTo>
                  <a:pt x="802214" y="2168727"/>
                </a:lnTo>
                <a:lnTo>
                  <a:pt x="846828" y="2180084"/>
                </a:lnTo>
                <a:lnTo>
                  <a:pt x="892051" y="2189573"/>
                </a:lnTo>
                <a:lnTo>
                  <a:pt x="937833" y="2197157"/>
                </a:lnTo>
                <a:lnTo>
                  <a:pt x="984121" y="2202800"/>
                </a:lnTo>
                <a:lnTo>
                  <a:pt x="1030865" y="2206463"/>
                </a:lnTo>
                <a:lnTo>
                  <a:pt x="1078013" y="2208112"/>
                </a:lnTo>
                <a:lnTo>
                  <a:pt x="1125516" y="2207708"/>
                </a:lnTo>
                <a:lnTo>
                  <a:pt x="1173322" y="2205216"/>
                </a:lnTo>
                <a:lnTo>
                  <a:pt x="1221379" y="2200598"/>
                </a:lnTo>
                <a:lnTo>
                  <a:pt x="1269638" y="2193818"/>
                </a:lnTo>
                <a:lnTo>
                  <a:pt x="1317553" y="2184934"/>
                </a:lnTo>
                <a:lnTo>
                  <a:pt x="1364593" y="2174064"/>
                </a:lnTo>
                <a:lnTo>
                  <a:pt x="1410719" y="2161258"/>
                </a:lnTo>
                <a:lnTo>
                  <a:pt x="1455895" y="2146568"/>
                </a:lnTo>
                <a:lnTo>
                  <a:pt x="1500084" y="2130043"/>
                </a:lnTo>
                <a:lnTo>
                  <a:pt x="1543250" y="2111737"/>
                </a:lnTo>
                <a:lnTo>
                  <a:pt x="1585355" y="2091698"/>
                </a:lnTo>
                <a:lnTo>
                  <a:pt x="1626364" y="2069979"/>
                </a:lnTo>
                <a:lnTo>
                  <a:pt x="1666240" y="2046631"/>
                </a:lnTo>
                <a:lnTo>
                  <a:pt x="1704944" y="2021704"/>
                </a:lnTo>
                <a:lnTo>
                  <a:pt x="1742442" y="1995250"/>
                </a:lnTo>
                <a:lnTo>
                  <a:pt x="1778696" y="1967319"/>
                </a:lnTo>
                <a:lnTo>
                  <a:pt x="1813670" y="1937963"/>
                </a:lnTo>
                <a:lnTo>
                  <a:pt x="1847326" y="1907233"/>
                </a:lnTo>
                <a:lnTo>
                  <a:pt x="1879628" y="1875179"/>
                </a:lnTo>
                <a:lnTo>
                  <a:pt x="1910539" y="1841853"/>
                </a:lnTo>
                <a:lnTo>
                  <a:pt x="1940023" y="1807305"/>
                </a:lnTo>
                <a:lnTo>
                  <a:pt x="1968042" y="1771588"/>
                </a:lnTo>
                <a:lnTo>
                  <a:pt x="1994561" y="1734751"/>
                </a:lnTo>
                <a:lnTo>
                  <a:pt x="2019542" y="1696846"/>
                </a:lnTo>
                <a:lnTo>
                  <a:pt x="2042949" y="1657923"/>
                </a:lnTo>
                <a:lnTo>
                  <a:pt x="2064744" y="1618035"/>
                </a:lnTo>
                <a:lnTo>
                  <a:pt x="2084891" y="1577231"/>
                </a:lnTo>
                <a:lnTo>
                  <a:pt x="2103354" y="1535563"/>
                </a:lnTo>
                <a:lnTo>
                  <a:pt x="2120096" y="1493082"/>
                </a:lnTo>
                <a:lnTo>
                  <a:pt x="2135079" y="1449839"/>
                </a:lnTo>
                <a:lnTo>
                  <a:pt x="2148268" y="1405885"/>
                </a:lnTo>
                <a:lnTo>
                  <a:pt x="2159625" y="1361271"/>
                </a:lnTo>
                <a:lnTo>
                  <a:pt x="2169114" y="1316048"/>
                </a:lnTo>
                <a:lnTo>
                  <a:pt x="2176697" y="1270266"/>
                </a:lnTo>
                <a:lnTo>
                  <a:pt x="2182339" y="1223978"/>
                </a:lnTo>
                <a:lnTo>
                  <a:pt x="2186003" y="1177234"/>
                </a:lnTo>
                <a:lnTo>
                  <a:pt x="2187651" y="1130085"/>
                </a:lnTo>
                <a:lnTo>
                  <a:pt x="2187247" y="1082583"/>
                </a:lnTo>
                <a:lnTo>
                  <a:pt x="2184755" y="1034777"/>
                </a:lnTo>
                <a:lnTo>
                  <a:pt x="2180137" y="986720"/>
                </a:lnTo>
                <a:lnTo>
                  <a:pt x="2173357" y="938461"/>
                </a:lnTo>
                <a:lnTo>
                  <a:pt x="2102773" y="673586"/>
                </a:lnTo>
                <a:lnTo>
                  <a:pt x="1994825" y="381503"/>
                </a:lnTo>
                <a:lnTo>
                  <a:pt x="1895981" y="145312"/>
                </a:lnTo>
                <a:lnTo>
                  <a:pt x="1852707" y="48115"/>
                </a:lnTo>
                <a:lnTo>
                  <a:pt x="1480022" y="13073"/>
                </a:lnTo>
                <a:lnTo>
                  <a:pt x="1258430" y="0"/>
                </a:lnTo>
                <a:close/>
              </a:path>
            </a:pathLst>
          </a:custGeom>
          <a:solidFill>
            <a:srgbClr val="3EB549">
              <a:alpha val="72999"/>
            </a:srgbClr>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4" name="object 4">
            <a:extLst>
              <a:ext uri="{FF2B5EF4-FFF2-40B4-BE49-F238E27FC236}">
                <a16:creationId xmlns:a16="http://schemas.microsoft.com/office/drawing/2014/main" id="{159FE8FB-D907-40AC-B0BD-526247DBEB12}"/>
              </a:ext>
            </a:extLst>
          </p:cNvPr>
          <p:cNvSpPr/>
          <p:nvPr/>
        </p:nvSpPr>
        <p:spPr>
          <a:xfrm>
            <a:off x="6050736" y="2895202"/>
            <a:ext cx="2319688" cy="2547109"/>
          </a:xfrm>
          <a:custGeom>
            <a:avLst/>
            <a:gdLst/>
            <a:ahLst/>
            <a:cxnLst/>
            <a:rect l="l" t="t" r="r" b="b"/>
            <a:pathLst>
              <a:path w="2187575" h="2402204">
                <a:moveTo>
                  <a:pt x="1102107" y="0"/>
                </a:moveTo>
                <a:lnTo>
                  <a:pt x="1056722" y="594"/>
                </a:lnTo>
                <a:lnTo>
                  <a:pt x="1011393" y="3060"/>
                </a:lnTo>
                <a:lnTo>
                  <a:pt x="966183" y="7397"/>
                </a:lnTo>
                <a:lnTo>
                  <a:pt x="921154" y="13604"/>
                </a:lnTo>
                <a:lnTo>
                  <a:pt x="876370" y="21679"/>
                </a:lnTo>
                <a:lnTo>
                  <a:pt x="831893" y="31623"/>
                </a:lnTo>
                <a:lnTo>
                  <a:pt x="787787" y="43434"/>
                </a:lnTo>
                <a:lnTo>
                  <a:pt x="744114" y="57111"/>
                </a:lnTo>
                <a:lnTo>
                  <a:pt x="700936" y="72655"/>
                </a:lnTo>
                <a:lnTo>
                  <a:pt x="658318" y="90063"/>
                </a:lnTo>
                <a:lnTo>
                  <a:pt x="616321" y="109335"/>
                </a:lnTo>
                <a:lnTo>
                  <a:pt x="575009" y="130470"/>
                </a:lnTo>
                <a:lnTo>
                  <a:pt x="534444" y="153468"/>
                </a:lnTo>
                <a:lnTo>
                  <a:pt x="494690" y="178327"/>
                </a:lnTo>
                <a:lnTo>
                  <a:pt x="455809" y="205047"/>
                </a:lnTo>
                <a:lnTo>
                  <a:pt x="417863" y="233626"/>
                </a:lnTo>
                <a:lnTo>
                  <a:pt x="380917" y="264065"/>
                </a:lnTo>
                <a:lnTo>
                  <a:pt x="345033" y="296362"/>
                </a:lnTo>
                <a:lnTo>
                  <a:pt x="310273" y="330517"/>
                </a:lnTo>
                <a:lnTo>
                  <a:pt x="277039" y="366159"/>
                </a:lnTo>
                <a:lnTo>
                  <a:pt x="245692" y="402876"/>
                </a:lnTo>
                <a:lnTo>
                  <a:pt x="216230" y="440606"/>
                </a:lnTo>
                <a:lnTo>
                  <a:pt x="188653" y="479286"/>
                </a:lnTo>
                <a:lnTo>
                  <a:pt x="162960" y="518853"/>
                </a:lnTo>
                <a:lnTo>
                  <a:pt x="139150" y="559245"/>
                </a:lnTo>
                <a:lnTo>
                  <a:pt x="117222" y="600398"/>
                </a:lnTo>
                <a:lnTo>
                  <a:pt x="97175" y="642249"/>
                </a:lnTo>
                <a:lnTo>
                  <a:pt x="79009" y="684736"/>
                </a:lnTo>
                <a:lnTo>
                  <a:pt x="62722" y="727795"/>
                </a:lnTo>
                <a:lnTo>
                  <a:pt x="48314" y="771365"/>
                </a:lnTo>
                <a:lnTo>
                  <a:pt x="35785" y="815381"/>
                </a:lnTo>
                <a:lnTo>
                  <a:pt x="25132" y="859782"/>
                </a:lnTo>
                <a:lnTo>
                  <a:pt x="16356" y="904504"/>
                </a:lnTo>
                <a:lnTo>
                  <a:pt x="9456" y="949484"/>
                </a:lnTo>
                <a:lnTo>
                  <a:pt x="4430" y="994660"/>
                </a:lnTo>
                <a:lnTo>
                  <a:pt x="1278" y="1039969"/>
                </a:lnTo>
                <a:lnTo>
                  <a:pt x="0" y="1085347"/>
                </a:lnTo>
                <a:lnTo>
                  <a:pt x="593" y="1130732"/>
                </a:lnTo>
                <a:lnTo>
                  <a:pt x="3058" y="1176062"/>
                </a:lnTo>
                <a:lnTo>
                  <a:pt x="7394" y="1221272"/>
                </a:lnTo>
                <a:lnTo>
                  <a:pt x="13599" y="1266301"/>
                </a:lnTo>
                <a:lnTo>
                  <a:pt x="21674" y="1311085"/>
                </a:lnTo>
                <a:lnTo>
                  <a:pt x="31617" y="1355562"/>
                </a:lnTo>
                <a:lnTo>
                  <a:pt x="43427" y="1399669"/>
                </a:lnTo>
                <a:lnTo>
                  <a:pt x="57104" y="1443343"/>
                </a:lnTo>
                <a:lnTo>
                  <a:pt x="72646" y="1486520"/>
                </a:lnTo>
                <a:lnTo>
                  <a:pt x="90053" y="1529139"/>
                </a:lnTo>
                <a:lnTo>
                  <a:pt x="109325" y="1571136"/>
                </a:lnTo>
                <a:lnTo>
                  <a:pt x="130459" y="1612449"/>
                </a:lnTo>
                <a:lnTo>
                  <a:pt x="153456" y="1653014"/>
                </a:lnTo>
                <a:lnTo>
                  <a:pt x="178315" y="1692768"/>
                </a:lnTo>
                <a:lnTo>
                  <a:pt x="205034" y="1731650"/>
                </a:lnTo>
                <a:lnTo>
                  <a:pt x="233614" y="1769595"/>
                </a:lnTo>
                <a:lnTo>
                  <a:pt x="264052" y="1806542"/>
                </a:lnTo>
                <a:lnTo>
                  <a:pt x="296349" y="1842426"/>
                </a:lnTo>
                <a:lnTo>
                  <a:pt x="330504" y="1877186"/>
                </a:lnTo>
                <a:lnTo>
                  <a:pt x="545947" y="2044506"/>
                </a:lnTo>
                <a:lnTo>
                  <a:pt x="817418" y="2215344"/>
                </a:lnTo>
                <a:lnTo>
                  <a:pt x="1049947" y="2348247"/>
                </a:lnTo>
                <a:lnTo>
                  <a:pt x="1148561" y="2401760"/>
                </a:lnTo>
                <a:lnTo>
                  <a:pt x="1446503" y="2213353"/>
                </a:lnTo>
                <a:lnTo>
                  <a:pt x="1621716" y="2093799"/>
                </a:lnTo>
                <a:lnTo>
                  <a:pt x="1742507" y="1992021"/>
                </a:lnTo>
                <a:lnTo>
                  <a:pt x="1877186" y="1856943"/>
                </a:lnTo>
                <a:lnTo>
                  <a:pt x="1910419" y="1821301"/>
                </a:lnTo>
                <a:lnTo>
                  <a:pt x="1941766" y="1784583"/>
                </a:lnTo>
                <a:lnTo>
                  <a:pt x="1971228" y="1746853"/>
                </a:lnTo>
                <a:lnTo>
                  <a:pt x="1998804" y="1708173"/>
                </a:lnTo>
                <a:lnTo>
                  <a:pt x="2024497" y="1668605"/>
                </a:lnTo>
                <a:lnTo>
                  <a:pt x="2048307" y="1628214"/>
                </a:lnTo>
                <a:lnTo>
                  <a:pt x="2070235" y="1587061"/>
                </a:lnTo>
                <a:lnTo>
                  <a:pt x="2090282" y="1545209"/>
                </a:lnTo>
                <a:lnTo>
                  <a:pt x="2108448" y="1502722"/>
                </a:lnTo>
                <a:lnTo>
                  <a:pt x="2124734" y="1459662"/>
                </a:lnTo>
                <a:lnTo>
                  <a:pt x="2139141" y="1416092"/>
                </a:lnTo>
                <a:lnTo>
                  <a:pt x="2151670" y="1372075"/>
                </a:lnTo>
                <a:lnTo>
                  <a:pt x="2162322" y="1327674"/>
                </a:lnTo>
                <a:lnTo>
                  <a:pt x="2171098" y="1282951"/>
                </a:lnTo>
                <a:lnTo>
                  <a:pt x="2177998" y="1237971"/>
                </a:lnTo>
                <a:lnTo>
                  <a:pt x="2183023" y="1192794"/>
                </a:lnTo>
                <a:lnTo>
                  <a:pt x="2186175" y="1147485"/>
                </a:lnTo>
                <a:lnTo>
                  <a:pt x="2187453" y="1102106"/>
                </a:lnTo>
                <a:lnTo>
                  <a:pt x="2186859" y="1056721"/>
                </a:lnTo>
                <a:lnTo>
                  <a:pt x="2184393" y="1011391"/>
                </a:lnTo>
                <a:lnTo>
                  <a:pt x="2180057" y="966180"/>
                </a:lnTo>
                <a:lnTo>
                  <a:pt x="2173851" y="921150"/>
                </a:lnTo>
                <a:lnTo>
                  <a:pt x="2165776" y="876365"/>
                </a:lnTo>
                <a:lnTo>
                  <a:pt x="2155832" y="831888"/>
                </a:lnTo>
                <a:lnTo>
                  <a:pt x="2144022" y="787781"/>
                </a:lnTo>
                <a:lnTo>
                  <a:pt x="2130345" y="744107"/>
                </a:lnTo>
                <a:lnTo>
                  <a:pt x="2114802" y="700929"/>
                </a:lnTo>
                <a:lnTo>
                  <a:pt x="2097394" y="658309"/>
                </a:lnTo>
                <a:lnTo>
                  <a:pt x="2078123" y="616312"/>
                </a:lnTo>
                <a:lnTo>
                  <a:pt x="2056988" y="574999"/>
                </a:lnTo>
                <a:lnTo>
                  <a:pt x="2033990" y="534434"/>
                </a:lnTo>
                <a:lnTo>
                  <a:pt x="2009131" y="494679"/>
                </a:lnTo>
                <a:lnTo>
                  <a:pt x="1982412" y="455797"/>
                </a:lnTo>
                <a:lnTo>
                  <a:pt x="1953832" y="417852"/>
                </a:lnTo>
                <a:lnTo>
                  <a:pt x="1923393" y="380905"/>
                </a:lnTo>
                <a:lnTo>
                  <a:pt x="1891096" y="345020"/>
                </a:lnTo>
                <a:lnTo>
                  <a:pt x="1856942" y="310260"/>
                </a:lnTo>
                <a:lnTo>
                  <a:pt x="1821299" y="277027"/>
                </a:lnTo>
                <a:lnTo>
                  <a:pt x="1784581" y="245680"/>
                </a:lnTo>
                <a:lnTo>
                  <a:pt x="1746850" y="216219"/>
                </a:lnTo>
                <a:lnTo>
                  <a:pt x="1708169" y="188642"/>
                </a:lnTo>
                <a:lnTo>
                  <a:pt x="1668602" y="162949"/>
                </a:lnTo>
                <a:lnTo>
                  <a:pt x="1628210" y="139140"/>
                </a:lnTo>
                <a:lnTo>
                  <a:pt x="1587057" y="117212"/>
                </a:lnTo>
                <a:lnTo>
                  <a:pt x="1545205" y="97166"/>
                </a:lnTo>
                <a:lnTo>
                  <a:pt x="1502718" y="79000"/>
                </a:lnTo>
                <a:lnTo>
                  <a:pt x="1459658" y="62715"/>
                </a:lnTo>
                <a:lnTo>
                  <a:pt x="1416088" y="48308"/>
                </a:lnTo>
                <a:lnTo>
                  <a:pt x="1372072" y="35779"/>
                </a:lnTo>
                <a:lnTo>
                  <a:pt x="1327671" y="25127"/>
                </a:lnTo>
                <a:lnTo>
                  <a:pt x="1282949" y="16352"/>
                </a:lnTo>
                <a:lnTo>
                  <a:pt x="1237969" y="9453"/>
                </a:lnTo>
                <a:lnTo>
                  <a:pt x="1192794" y="4428"/>
                </a:lnTo>
                <a:lnTo>
                  <a:pt x="1147485" y="1277"/>
                </a:lnTo>
                <a:lnTo>
                  <a:pt x="1102107" y="0"/>
                </a:lnTo>
                <a:close/>
              </a:path>
            </a:pathLst>
          </a:custGeom>
          <a:solidFill>
            <a:srgbClr val="F16A38">
              <a:alpha val="72999"/>
            </a:srgbClr>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5" name="object 5">
            <a:extLst>
              <a:ext uri="{FF2B5EF4-FFF2-40B4-BE49-F238E27FC236}">
                <a16:creationId xmlns:a16="http://schemas.microsoft.com/office/drawing/2014/main" id="{FACD7035-214C-4B77-89F8-7BB221C137F6}"/>
              </a:ext>
            </a:extLst>
          </p:cNvPr>
          <p:cNvSpPr/>
          <p:nvPr/>
        </p:nvSpPr>
        <p:spPr>
          <a:xfrm>
            <a:off x="7235181" y="3927413"/>
            <a:ext cx="2472850" cy="2320616"/>
          </a:xfrm>
          <a:custGeom>
            <a:avLst/>
            <a:gdLst/>
            <a:ahLst/>
            <a:cxnLst/>
            <a:rect l="l" t="t" r="r" b="b"/>
            <a:pathLst>
              <a:path w="2331720" h="2188210">
                <a:moveTo>
                  <a:pt x="1222995" y="0"/>
                </a:moveTo>
                <a:lnTo>
                  <a:pt x="1177362" y="1601"/>
                </a:lnTo>
                <a:lnTo>
                  <a:pt x="1131921" y="5096"/>
                </a:lnTo>
                <a:lnTo>
                  <a:pt x="1086732" y="10468"/>
                </a:lnTo>
                <a:lnTo>
                  <a:pt x="1041856" y="17699"/>
                </a:lnTo>
                <a:lnTo>
                  <a:pt x="997352" y="26771"/>
                </a:lnTo>
                <a:lnTo>
                  <a:pt x="953282" y="37667"/>
                </a:lnTo>
                <a:lnTo>
                  <a:pt x="909706" y="50369"/>
                </a:lnTo>
                <a:lnTo>
                  <a:pt x="866684" y="64859"/>
                </a:lnTo>
                <a:lnTo>
                  <a:pt x="824276" y="81120"/>
                </a:lnTo>
                <a:lnTo>
                  <a:pt x="782542" y="99134"/>
                </a:lnTo>
                <a:lnTo>
                  <a:pt x="741544" y="118884"/>
                </a:lnTo>
                <a:lnTo>
                  <a:pt x="701342" y="140352"/>
                </a:lnTo>
                <a:lnTo>
                  <a:pt x="661995" y="163521"/>
                </a:lnTo>
                <a:lnTo>
                  <a:pt x="623564" y="188373"/>
                </a:lnTo>
                <a:lnTo>
                  <a:pt x="586110" y="214889"/>
                </a:lnTo>
                <a:lnTo>
                  <a:pt x="549693" y="243054"/>
                </a:lnTo>
                <a:lnTo>
                  <a:pt x="514373" y="272849"/>
                </a:lnTo>
                <a:lnTo>
                  <a:pt x="480211" y="304256"/>
                </a:lnTo>
                <a:lnTo>
                  <a:pt x="447267" y="337258"/>
                </a:lnTo>
                <a:lnTo>
                  <a:pt x="415601" y="371837"/>
                </a:lnTo>
                <a:lnTo>
                  <a:pt x="385274" y="407976"/>
                </a:lnTo>
                <a:lnTo>
                  <a:pt x="356347" y="445657"/>
                </a:lnTo>
                <a:lnTo>
                  <a:pt x="328878" y="484863"/>
                </a:lnTo>
                <a:lnTo>
                  <a:pt x="302930" y="525576"/>
                </a:lnTo>
                <a:lnTo>
                  <a:pt x="278561" y="567778"/>
                </a:lnTo>
                <a:lnTo>
                  <a:pt x="174434" y="815293"/>
                </a:lnTo>
                <a:lnTo>
                  <a:pt x="85412" y="1104513"/>
                </a:lnTo>
                <a:lnTo>
                  <a:pt x="23324" y="1344634"/>
                </a:lnTo>
                <a:lnTo>
                  <a:pt x="0" y="1444852"/>
                </a:lnTo>
                <a:lnTo>
                  <a:pt x="260675" y="1713691"/>
                </a:lnTo>
                <a:lnTo>
                  <a:pt x="421671" y="1866630"/>
                </a:lnTo>
                <a:lnTo>
                  <a:pt x="549682" y="1960665"/>
                </a:lnTo>
                <a:lnTo>
                  <a:pt x="711403" y="2052789"/>
                </a:lnTo>
                <a:lnTo>
                  <a:pt x="754630" y="2075287"/>
                </a:lnTo>
                <a:lnTo>
                  <a:pt x="798389" y="2095681"/>
                </a:lnTo>
                <a:lnTo>
                  <a:pt x="842621" y="2113987"/>
                </a:lnTo>
                <a:lnTo>
                  <a:pt x="887264" y="2130224"/>
                </a:lnTo>
                <a:lnTo>
                  <a:pt x="932259" y="2144408"/>
                </a:lnTo>
                <a:lnTo>
                  <a:pt x="977545" y="2156557"/>
                </a:lnTo>
                <a:lnTo>
                  <a:pt x="1023061" y="2166689"/>
                </a:lnTo>
                <a:lnTo>
                  <a:pt x="1068747" y="2174822"/>
                </a:lnTo>
                <a:lnTo>
                  <a:pt x="1114544" y="2180973"/>
                </a:lnTo>
                <a:lnTo>
                  <a:pt x="1160390" y="2185160"/>
                </a:lnTo>
                <a:lnTo>
                  <a:pt x="1206225" y="2187399"/>
                </a:lnTo>
                <a:lnTo>
                  <a:pt x="1251989" y="2187710"/>
                </a:lnTo>
                <a:lnTo>
                  <a:pt x="1297622" y="2186109"/>
                </a:lnTo>
                <a:lnTo>
                  <a:pt x="1343063" y="2182614"/>
                </a:lnTo>
                <a:lnTo>
                  <a:pt x="1388251" y="2177243"/>
                </a:lnTo>
                <a:lnTo>
                  <a:pt x="1433127" y="2170013"/>
                </a:lnTo>
                <a:lnTo>
                  <a:pt x="1477630" y="2160941"/>
                </a:lnTo>
                <a:lnTo>
                  <a:pt x="1521699" y="2150046"/>
                </a:lnTo>
                <a:lnTo>
                  <a:pt x="1565275" y="2137345"/>
                </a:lnTo>
                <a:lnTo>
                  <a:pt x="1608297" y="2122856"/>
                </a:lnTo>
                <a:lnTo>
                  <a:pt x="1650705" y="2106596"/>
                </a:lnTo>
                <a:lnTo>
                  <a:pt x="1692437" y="2088582"/>
                </a:lnTo>
                <a:lnTo>
                  <a:pt x="1733435" y="2068833"/>
                </a:lnTo>
                <a:lnTo>
                  <a:pt x="1773637" y="2047366"/>
                </a:lnTo>
                <a:lnTo>
                  <a:pt x="1812983" y="2024198"/>
                </a:lnTo>
                <a:lnTo>
                  <a:pt x="1851413" y="1999347"/>
                </a:lnTo>
                <a:lnTo>
                  <a:pt x="1888867" y="1972831"/>
                </a:lnTo>
                <a:lnTo>
                  <a:pt x="1925284" y="1944667"/>
                </a:lnTo>
                <a:lnTo>
                  <a:pt x="1960603" y="1914873"/>
                </a:lnTo>
                <a:lnTo>
                  <a:pt x="1994765" y="1883467"/>
                </a:lnTo>
                <a:lnTo>
                  <a:pt x="2027709" y="1850465"/>
                </a:lnTo>
                <a:lnTo>
                  <a:pt x="2059374" y="1815886"/>
                </a:lnTo>
                <a:lnTo>
                  <a:pt x="2089701" y="1779748"/>
                </a:lnTo>
                <a:lnTo>
                  <a:pt x="2118629" y="1742067"/>
                </a:lnTo>
                <a:lnTo>
                  <a:pt x="2146097" y="1702861"/>
                </a:lnTo>
                <a:lnTo>
                  <a:pt x="2172045" y="1662149"/>
                </a:lnTo>
                <a:lnTo>
                  <a:pt x="2196414" y="1619947"/>
                </a:lnTo>
                <a:lnTo>
                  <a:pt x="2218913" y="1576720"/>
                </a:lnTo>
                <a:lnTo>
                  <a:pt x="2239308" y="1532960"/>
                </a:lnTo>
                <a:lnTo>
                  <a:pt x="2257615" y="1488729"/>
                </a:lnTo>
                <a:lnTo>
                  <a:pt x="2273852" y="1444085"/>
                </a:lnTo>
                <a:lnTo>
                  <a:pt x="2288037" y="1399090"/>
                </a:lnTo>
                <a:lnTo>
                  <a:pt x="2300187" y="1353804"/>
                </a:lnTo>
                <a:lnTo>
                  <a:pt x="2310320" y="1308288"/>
                </a:lnTo>
                <a:lnTo>
                  <a:pt x="2318454" y="1262601"/>
                </a:lnTo>
                <a:lnTo>
                  <a:pt x="2324605" y="1216804"/>
                </a:lnTo>
                <a:lnTo>
                  <a:pt x="2328792" y="1170958"/>
                </a:lnTo>
                <a:lnTo>
                  <a:pt x="2331033" y="1125122"/>
                </a:lnTo>
                <a:lnTo>
                  <a:pt x="2331344" y="1079357"/>
                </a:lnTo>
                <a:lnTo>
                  <a:pt x="2329743" y="1033724"/>
                </a:lnTo>
                <a:lnTo>
                  <a:pt x="2326249" y="988283"/>
                </a:lnTo>
                <a:lnTo>
                  <a:pt x="2320878" y="943094"/>
                </a:lnTo>
                <a:lnTo>
                  <a:pt x="2313648" y="898218"/>
                </a:lnTo>
                <a:lnTo>
                  <a:pt x="2304577" y="853715"/>
                </a:lnTo>
                <a:lnTo>
                  <a:pt x="2293683" y="809644"/>
                </a:lnTo>
                <a:lnTo>
                  <a:pt x="2280982" y="766068"/>
                </a:lnTo>
                <a:lnTo>
                  <a:pt x="2266493" y="723046"/>
                </a:lnTo>
                <a:lnTo>
                  <a:pt x="2250233" y="680638"/>
                </a:lnTo>
                <a:lnTo>
                  <a:pt x="2232219" y="638904"/>
                </a:lnTo>
                <a:lnTo>
                  <a:pt x="2212470" y="597906"/>
                </a:lnTo>
                <a:lnTo>
                  <a:pt x="2191003" y="557704"/>
                </a:lnTo>
                <a:lnTo>
                  <a:pt x="2167835" y="518357"/>
                </a:lnTo>
                <a:lnTo>
                  <a:pt x="2142985" y="479926"/>
                </a:lnTo>
                <a:lnTo>
                  <a:pt x="2116469" y="442472"/>
                </a:lnTo>
                <a:lnTo>
                  <a:pt x="2088305" y="406055"/>
                </a:lnTo>
                <a:lnTo>
                  <a:pt x="2058511" y="370736"/>
                </a:lnTo>
                <a:lnTo>
                  <a:pt x="2027105" y="336573"/>
                </a:lnTo>
                <a:lnTo>
                  <a:pt x="1994103" y="303629"/>
                </a:lnTo>
                <a:lnTo>
                  <a:pt x="1959524" y="271964"/>
                </a:lnTo>
                <a:lnTo>
                  <a:pt x="1923386" y="241637"/>
                </a:lnTo>
                <a:lnTo>
                  <a:pt x="1885705" y="212709"/>
                </a:lnTo>
                <a:lnTo>
                  <a:pt x="1846499" y="185240"/>
                </a:lnTo>
                <a:lnTo>
                  <a:pt x="1805787" y="159292"/>
                </a:lnTo>
                <a:lnTo>
                  <a:pt x="1763585" y="134923"/>
                </a:lnTo>
                <a:lnTo>
                  <a:pt x="1720358" y="112424"/>
                </a:lnTo>
                <a:lnTo>
                  <a:pt x="1676598" y="92029"/>
                </a:lnTo>
                <a:lnTo>
                  <a:pt x="1632367" y="73722"/>
                </a:lnTo>
                <a:lnTo>
                  <a:pt x="1587723" y="57486"/>
                </a:lnTo>
                <a:lnTo>
                  <a:pt x="1542728" y="43301"/>
                </a:lnTo>
                <a:lnTo>
                  <a:pt x="1497442" y="31151"/>
                </a:lnTo>
                <a:lnTo>
                  <a:pt x="1451926" y="21019"/>
                </a:lnTo>
                <a:lnTo>
                  <a:pt x="1406239" y="12886"/>
                </a:lnTo>
                <a:lnTo>
                  <a:pt x="1360442" y="6736"/>
                </a:lnTo>
                <a:lnTo>
                  <a:pt x="1314595" y="2549"/>
                </a:lnTo>
                <a:lnTo>
                  <a:pt x="1268760" y="310"/>
                </a:lnTo>
                <a:lnTo>
                  <a:pt x="1222995" y="0"/>
                </a:lnTo>
                <a:close/>
              </a:path>
            </a:pathLst>
          </a:custGeom>
          <a:solidFill>
            <a:srgbClr val="FCB128">
              <a:alpha val="72999"/>
            </a:srgbClr>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6" name="object 6">
            <a:extLst>
              <a:ext uri="{FF2B5EF4-FFF2-40B4-BE49-F238E27FC236}">
                <a16:creationId xmlns:a16="http://schemas.microsoft.com/office/drawing/2014/main" id="{5F73DD64-EBE6-4539-872C-DB0DC64A125E}"/>
              </a:ext>
            </a:extLst>
          </p:cNvPr>
          <p:cNvSpPr/>
          <p:nvPr/>
        </p:nvSpPr>
        <p:spPr>
          <a:xfrm>
            <a:off x="6836962" y="5411679"/>
            <a:ext cx="2319688" cy="2324330"/>
          </a:xfrm>
          <a:custGeom>
            <a:avLst/>
            <a:gdLst/>
            <a:ahLst/>
            <a:cxnLst/>
            <a:rect l="l" t="t" r="r" b="b"/>
            <a:pathLst>
              <a:path w="2187575" h="2191385">
                <a:moveTo>
                  <a:pt x="1039720" y="0"/>
                </a:moveTo>
                <a:lnTo>
                  <a:pt x="737110" y="2063"/>
                </a:lnTo>
                <a:lnTo>
                  <a:pt x="489428" y="15051"/>
                </a:lnTo>
                <a:lnTo>
                  <a:pt x="386833" y="22942"/>
                </a:lnTo>
                <a:lnTo>
                  <a:pt x="208830" y="352403"/>
                </a:lnTo>
                <a:lnTo>
                  <a:pt x="111386" y="551941"/>
                </a:lnTo>
                <a:lnTo>
                  <a:pt x="60199" y="702302"/>
                </a:lnTo>
                <a:lnTo>
                  <a:pt x="20971" y="884230"/>
                </a:lnTo>
                <a:lnTo>
                  <a:pt x="12511" y="932223"/>
                </a:lnTo>
                <a:lnTo>
                  <a:pt x="6219" y="980091"/>
                </a:lnTo>
                <a:lnTo>
                  <a:pt x="2059" y="1027781"/>
                </a:lnTo>
                <a:lnTo>
                  <a:pt x="103" y="1072818"/>
                </a:lnTo>
                <a:lnTo>
                  <a:pt x="0" y="1122419"/>
                </a:lnTo>
                <a:lnTo>
                  <a:pt x="2029" y="1169263"/>
                </a:lnTo>
                <a:lnTo>
                  <a:pt x="6053" y="1215721"/>
                </a:lnTo>
                <a:lnTo>
                  <a:pt x="12034" y="1261739"/>
                </a:lnTo>
                <a:lnTo>
                  <a:pt x="19939" y="1307267"/>
                </a:lnTo>
                <a:lnTo>
                  <a:pt x="29732" y="1352250"/>
                </a:lnTo>
                <a:lnTo>
                  <a:pt x="41379" y="1396639"/>
                </a:lnTo>
                <a:lnTo>
                  <a:pt x="54844" y="1440379"/>
                </a:lnTo>
                <a:lnTo>
                  <a:pt x="70093" y="1483419"/>
                </a:lnTo>
                <a:lnTo>
                  <a:pt x="87091" y="1525706"/>
                </a:lnTo>
                <a:lnTo>
                  <a:pt x="105802" y="1567189"/>
                </a:lnTo>
                <a:lnTo>
                  <a:pt x="126192" y="1607814"/>
                </a:lnTo>
                <a:lnTo>
                  <a:pt x="148227" y="1647531"/>
                </a:lnTo>
                <a:lnTo>
                  <a:pt x="171870" y="1686285"/>
                </a:lnTo>
                <a:lnTo>
                  <a:pt x="197087" y="1724025"/>
                </a:lnTo>
                <a:lnTo>
                  <a:pt x="223843" y="1760700"/>
                </a:lnTo>
                <a:lnTo>
                  <a:pt x="252103" y="1796256"/>
                </a:lnTo>
                <a:lnTo>
                  <a:pt x="281833" y="1830641"/>
                </a:lnTo>
                <a:lnTo>
                  <a:pt x="312997" y="1863803"/>
                </a:lnTo>
                <a:lnTo>
                  <a:pt x="345560" y="1895689"/>
                </a:lnTo>
                <a:lnTo>
                  <a:pt x="379488" y="1926248"/>
                </a:lnTo>
                <a:lnTo>
                  <a:pt x="414745" y="1955427"/>
                </a:lnTo>
                <a:lnTo>
                  <a:pt x="451297" y="1983174"/>
                </a:lnTo>
                <a:lnTo>
                  <a:pt x="489108" y="2009437"/>
                </a:lnTo>
                <a:lnTo>
                  <a:pt x="528144" y="2034162"/>
                </a:lnTo>
                <a:lnTo>
                  <a:pt x="568370" y="2057299"/>
                </a:lnTo>
                <a:lnTo>
                  <a:pt x="609751" y="2078794"/>
                </a:lnTo>
                <a:lnTo>
                  <a:pt x="652251" y="2098596"/>
                </a:lnTo>
                <a:lnTo>
                  <a:pt x="695837" y="2116652"/>
                </a:lnTo>
                <a:lnTo>
                  <a:pt x="740472" y="2132910"/>
                </a:lnTo>
                <a:lnTo>
                  <a:pt x="786123" y="2147317"/>
                </a:lnTo>
                <a:lnTo>
                  <a:pt x="832753" y="2159822"/>
                </a:lnTo>
                <a:lnTo>
                  <a:pt x="880329" y="2170372"/>
                </a:lnTo>
                <a:lnTo>
                  <a:pt x="928321" y="2178831"/>
                </a:lnTo>
                <a:lnTo>
                  <a:pt x="976188" y="2185123"/>
                </a:lnTo>
                <a:lnTo>
                  <a:pt x="1023877" y="2189281"/>
                </a:lnTo>
                <a:lnTo>
                  <a:pt x="1071336" y="2191342"/>
                </a:lnTo>
                <a:lnTo>
                  <a:pt x="1118513" y="2191339"/>
                </a:lnTo>
                <a:lnTo>
                  <a:pt x="1165356" y="2189309"/>
                </a:lnTo>
                <a:lnTo>
                  <a:pt x="1211813" y="2185285"/>
                </a:lnTo>
                <a:lnTo>
                  <a:pt x="1257830" y="2179303"/>
                </a:lnTo>
                <a:lnTo>
                  <a:pt x="1303357" y="2171397"/>
                </a:lnTo>
                <a:lnTo>
                  <a:pt x="1348340" y="2161603"/>
                </a:lnTo>
                <a:lnTo>
                  <a:pt x="1392727" y="2149956"/>
                </a:lnTo>
                <a:lnTo>
                  <a:pt x="1436467" y="2136490"/>
                </a:lnTo>
                <a:lnTo>
                  <a:pt x="1479506" y="2121241"/>
                </a:lnTo>
                <a:lnTo>
                  <a:pt x="1521792" y="2104243"/>
                </a:lnTo>
                <a:lnTo>
                  <a:pt x="1563274" y="2085531"/>
                </a:lnTo>
                <a:lnTo>
                  <a:pt x="1603899" y="2065140"/>
                </a:lnTo>
                <a:lnTo>
                  <a:pt x="1643615" y="2043106"/>
                </a:lnTo>
                <a:lnTo>
                  <a:pt x="1682369" y="2019462"/>
                </a:lnTo>
                <a:lnTo>
                  <a:pt x="1720109" y="1994245"/>
                </a:lnTo>
                <a:lnTo>
                  <a:pt x="1756782" y="1967489"/>
                </a:lnTo>
                <a:lnTo>
                  <a:pt x="1792338" y="1939228"/>
                </a:lnTo>
                <a:lnTo>
                  <a:pt x="1826722" y="1909498"/>
                </a:lnTo>
                <a:lnTo>
                  <a:pt x="1859884" y="1878334"/>
                </a:lnTo>
                <a:lnTo>
                  <a:pt x="1891770" y="1845771"/>
                </a:lnTo>
                <a:lnTo>
                  <a:pt x="1922329" y="1811843"/>
                </a:lnTo>
                <a:lnTo>
                  <a:pt x="1951508" y="1776586"/>
                </a:lnTo>
                <a:lnTo>
                  <a:pt x="1979255" y="1740034"/>
                </a:lnTo>
                <a:lnTo>
                  <a:pt x="2005518" y="1702222"/>
                </a:lnTo>
                <a:lnTo>
                  <a:pt x="2030244" y="1663186"/>
                </a:lnTo>
                <a:lnTo>
                  <a:pt x="2053381" y="1622960"/>
                </a:lnTo>
                <a:lnTo>
                  <a:pt x="2074877" y="1581580"/>
                </a:lnTo>
                <a:lnTo>
                  <a:pt x="2094679" y="1539079"/>
                </a:lnTo>
                <a:lnTo>
                  <a:pt x="2112735" y="1495494"/>
                </a:lnTo>
                <a:lnTo>
                  <a:pt x="2128994" y="1450858"/>
                </a:lnTo>
                <a:lnTo>
                  <a:pt x="2143402" y="1405208"/>
                </a:lnTo>
                <a:lnTo>
                  <a:pt x="2155908" y="1358577"/>
                </a:lnTo>
                <a:lnTo>
                  <a:pt x="2166458" y="1311001"/>
                </a:lnTo>
                <a:lnTo>
                  <a:pt x="2174918" y="1263009"/>
                </a:lnTo>
                <a:lnTo>
                  <a:pt x="2181209" y="1215143"/>
                </a:lnTo>
                <a:lnTo>
                  <a:pt x="2185368" y="1167454"/>
                </a:lnTo>
                <a:lnTo>
                  <a:pt x="2187323" y="1122419"/>
                </a:lnTo>
                <a:lnTo>
                  <a:pt x="2187426" y="1072818"/>
                </a:lnTo>
                <a:lnTo>
                  <a:pt x="2185396" y="1025975"/>
                </a:lnTo>
                <a:lnTo>
                  <a:pt x="2181372" y="979519"/>
                </a:lnTo>
                <a:lnTo>
                  <a:pt x="2175391" y="933502"/>
                </a:lnTo>
                <a:lnTo>
                  <a:pt x="2167486" y="887976"/>
                </a:lnTo>
                <a:lnTo>
                  <a:pt x="2157692" y="842993"/>
                </a:lnTo>
                <a:lnTo>
                  <a:pt x="2146045" y="798606"/>
                </a:lnTo>
                <a:lnTo>
                  <a:pt x="2132580" y="754867"/>
                </a:lnTo>
                <a:lnTo>
                  <a:pt x="2117331" y="711828"/>
                </a:lnTo>
                <a:lnTo>
                  <a:pt x="2100333" y="669542"/>
                </a:lnTo>
                <a:lnTo>
                  <a:pt x="2081622" y="628061"/>
                </a:lnTo>
                <a:lnTo>
                  <a:pt x="2061232" y="587436"/>
                </a:lnTo>
                <a:lnTo>
                  <a:pt x="2039198" y="547721"/>
                </a:lnTo>
                <a:lnTo>
                  <a:pt x="2015555" y="508968"/>
                </a:lnTo>
                <a:lnTo>
                  <a:pt x="1990338" y="471229"/>
                </a:lnTo>
                <a:lnTo>
                  <a:pt x="1963582" y="434555"/>
                </a:lnTo>
                <a:lnTo>
                  <a:pt x="1935322" y="399000"/>
                </a:lnTo>
                <a:lnTo>
                  <a:pt x="1905593" y="364616"/>
                </a:lnTo>
                <a:lnTo>
                  <a:pt x="1874429" y="331455"/>
                </a:lnTo>
                <a:lnTo>
                  <a:pt x="1841866" y="299569"/>
                </a:lnTo>
                <a:lnTo>
                  <a:pt x="1807939" y="269011"/>
                </a:lnTo>
                <a:lnTo>
                  <a:pt x="1772682" y="239832"/>
                </a:lnTo>
                <a:lnTo>
                  <a:pt x="1736131" y="212086"/>
                </a:lnTo>
                <a:lnTo>
                  <a:pt x="1698320" y="185823"/>
                </a:lnTo>
                <a:lnTo>
                  <a:pt x="1659284" y="161098"/>
                </a:lnTo>
                <a:lnTo>
                  <a:pt x="1619058" y="137961"/>
                </a:lnTo>
                <a:lnTo>
                  <a:pt x="1577678" y="116466"/>
                </a:lnTo>
                <a:lnTo>
                  <a:pt x="1535178" y="96664"/>
                </a:lnTo>
                <a:lnTo>
                  <a:pt x="1491593" y="78607"/>
                </a:lnTo>
                <a:lnTo>
                  <a:pt x="1446957" y="62349"/>
                </a:lnTo>
                <a:lnTo>
                  <a:pt x="1401307" y="47941"/>
                </a:lnTo>
                <a:lnTo>
                  <a:pt x="1354676" y="35435"/>
                </a:lnTo>
                <a:lnTo>
                  <a:pt x="1307100" y="24885"/>
                </a:lnTo>
                <a:lnTo>
                  <a:pt x="1039720" y="0"/>
                </a:lnTo>
                <a:close/>
              </a:path>
            </a:pathLst>
          </a:custGeom>
          <a:solidFill>
            <a:srgbClr val="C66B8C">
              <a:alpha val="44999"/>
            </a:srgbClr>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7" name="object 7">
            <a:extLst>
              <a:ext uri="{FF2B5EF4-FFF2-40B4-BE49-F238E27FC236}">
                <a16:creationId xmlns:a16="http://schemas.microsoft.com/office/drawing/2014/main" id="{6DC6B3C1-4649-4D2D-B44F-0B58D8CDE2CF}"/>
              </a:ext>
            </a:extLst>
          </p:cNvPr>
          <p:cNvSpPr txBox="1">
            <a:spLocks noGrp="1"/>
          </p:cNvSpPr>
          <p:nvPr>
            <p:ph type="title"/>
          </p:nvPr>
        </p:nvSpPr>
        <p:spPr>
          <a:xfrm>
            <a:off x="620496" y="1546267"/>
            <a:ext cx="6746495" cy="553427"/>
          </a:xfrm>
        </p:spPr>
        <p:txBody>
          <a:bodyPr vert="horz" wrap="square" lIns="0" tIns="13468" rIns="0" bIns="0" numCol="1" rtlCol="0" anchor="b" anchorCtr="0" compatLnSpc="1">
            <a:prstTxWarp prst="textNoShape">
              <a:avLst/>
            </a:prstTxWarp>
            <a:spAutoFit/>
          </a:bodyPr>
          <a:lstStyle/>
          <a:p>
            <a:pPr marL="13468">
              <a:spcBef>
                <a:spcPts val="106"/>
              </a:spcBef>
              <a:defRPr/>
            </a:pPr>
            <a:r>
              <a:rPr sz="3508" b="1" kern="1200" dirty="0">
                <a:solidFill>
                  <a:srgbClr val="560074"/>
                </a:solidFill>
                <a:latin typeface="Arial" panose="020B0604020202020204" pitchFamily="34" charset="0"/>
                <a:ea typeface="+mj-ea"/>
                <a:cs typeface="Arial" panose="020B0604020202020204" pitchFamily="34" charset="0"/>
                <a:sym typeface="Helvetica"/>
              </a:rPr>
              <a:t>Новые секторы занятости</a:t>
            </a:r>
          </a:p>
        </p:txBody>
      </p:sp>
      <p:sp>
        <p:nvSpPr>
          <p:cNvPr id="8" name="object 8">
            <a:extLst>
              <a:ext uri="{FF2B5EF4-FFF2-40B4-BE49-F238E27FC236}">
                <a16:creationId xmlns:a16="http://schemas.microsoft.com/office/drawing/2014/main" id="{09CE82E0-0AC3-4483-A571-457E05CFC933}"/>
              </a:ext>
            </a:extLst>
          </p:cNvPr>
          <p:cNvSpPr/>
          <p:nvPr/>
        </p:nvSpPr>
        <p:spPr>
          <a:xfrm>
            <a:off x="6507435" y="3145829"/>
            <a:ext cx="2887775" cy="2609300"/>
          </a:xfrm>
          <a:prstGeom prst="rect">
            <a:avLst/>
          </a:prstGeom>
          <a:blipFill>
            <a:blip r:embed="rId2" cstate="print"/>
            <a:stretch>
              <a:fillRect/>
            </a:stretch>
          </a:blip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9" name="object 9">
            <a:extLst>
              <a:ext uri="{FF2B5EF4-FFF2-40B4-BE49-F238E27FC236}">
                <a16:creationId xmlns:a16="http://schemas.microsoft.com/office/drawing/2014/main" id="{2C8CF096-8ADF-41D3-80BF-329E40E1F3E9}"/>
              </a:ext>
            </a:extLst>
          </p:cNvPr>
          <p:cNvSpPr/>
          <p:nvPr/>
        </p:nvSpPr>
        <p:spPr>
          <a:xfrm>
            <a:off x="5025953" y="4380397"/>
            <a:ext cx="1421145" cy="1410007"/>
          </a:xfrm>
          <a:custGeom>
            <a:avLst/>
            <a:gdLst/>
            <a:ahLst/>
            <a:cxnLst/>
            <a:rect l="l" t="t" r="r" b="b"/>
            <a:pathLst>
              <a:path w="1339850" h="1329689">
                <a:moveTo>
                  <a:pt x="669925" y="0"/>
                </a:moveTo>
                <a:lnTo>
                  <a:pt x="622081" y="1668"/>
                </a:lnTo>
                <a:lnTo>
                  <a:pt x="575146" y="6600"/>
                </a:lnTo>
                <a:lnTo>
                  <a:pt x="529232" y="14683"/>
                </a:lnTo>
                <a:lnTo>
                  <a:pt x="484452" y="25803"/>
                </a:lnTo>
                <a:lnTo>
                  <a:pt x="440921" y="39849"/>
                </a:lnTo>
                <a:lnTo>
                  <a:pt x="398751" y="56708"/>
                </a:lnTo>
                <a:lnTo>
                  <a:pt x="358056" y="76267"/>
                </a:lnTo>
                <a:lnTo>
                  <a:pt x="318948" y="98414"/>
                </a:lnTo>
                <a:lnTo>
                  <a:pt x="281543" y="123037"/>
                </a:lnTo>
                <a:lnTo>
                  <a:pt x="245952" y="150023"/>
                </a:lnTo>
                <a:lnTo>
                  <a:pt x="212289" y="179260"/>
                </a:lnTo>
                <a:lnTo>
                  <a:pt x="180668" y="210635"/>
                </a:lnTo>
                <a:lnTo>
                  <a:pt x="151202" y="244035"/>
                </a:lnTo>
                <a:lnTo>
                  <a:pt x="124004" y="279349"/>
                </a:lnTo>
                <a:lnTo>
                  <a:pt x="99187" y="316463"/>
                </a:lnTo>
                <a:lnTo>
                  <a:pt x="76866" y="355266"/>
                </a:lnTo>
                <a:lnTo>
                  <a:pt x="57153" y="395644"/>
                </a:lnTo>
                <a:lnTo>
                  <a:pt x="40162" y="437486"/>
                </a:lnTo>
                <a:lnTo>
                  <a:pt x="26006" y="480678"/>
                </a:lnTo>
                <a:lnTo>
                  <a:pt x="14798" y="525108"/>
                </a:lnTo>
                <a:lnTo>
                  <a:pt x="6652" y="570665"/>
                </a:lnTo>
                <a:lnTo>
                  <a:pt x="1682" y="617234"/>
                </a:lnTo>
                <a:lnTo>
                  <a:pt x="0" y="664705"/>
                </a:lnTo>
                <a:lnTo>
                  <a:pt x="1682" y="712174"/>
                </a:lnTo>
                <a:lnTo>
                  <a:pt x="6652" y="758742"/>
                </a:lnTo>
                <a:lnTo>
                  <a:pt x="14798" y="804298"/>
                </a:lnTo>
                <a:lnTo>
                  <a:pt x="26006" y="848727"/>
                </a:lnTo>
                <a:lnTo>
                  <a:pt x="40162" y="891919"/>
                </a:lnTo>
                <a:lnTo>
                  <a:pt x="57153" y="933760"/>
                </a:lnTo>
                <a:lnTo>
                  <a:pt x="76866" y="974138"/>
                </a:lnTo>
                <a:lnTo>
                  <a:pt x="99187" y="1012941"/>
                </a:lnTo>
                <a:lnTo>
                  <a:pt x="124004" y="1050055"/>
                </a:lnTo>
                <a:lnTo>
                  <a:pt x="151202" y="1085369"/>
                </a:lnTo>
                <a:lnTo>
                  <a:pt x="180668" y="1118770"/>
                </a:lnTo>
                <a:lnTo>
                  <a:pt x="212289" y="1150145"/>
                </a:lnTo>
                <a:lnTo>
                  <a:pt x="245952" y="1179382"/>
                </a:lnTo>
                <a:lnTo>
                  <a:pt x="281543" y="1206369"/>
                </a:lnTo>
                <a:lnTo>
                  <a:pt x="318948" y="1230992"/>
                </a:lnTo>
                <a:lnTo>
                  <a:pt x="358056" y="1253140"/>
                </a:lnTo>
                <a:lnTo>
                  <a:pt x="398751" y="1272700"/>
                </a:lnTo>
                <a:lnTo>
                  <a:pt x="440921" y="1289559"/>
                </a:lnTo>
                <a:lnTo>
                  <a:pt x="484452" y="1303606"/>
                </a:lnTo>
                <a:lnTo>
                  <a:pt x="529232" y="1314726"/>
                </a:lnTo>
                <a:lnTo>
                  <a:pt x="575146" y="1322809"/>
                </a:lnTo>
                <a:lnTo>
                  <a:pt x="622081" y="1327741"/>
                </a:lnTo>
                <a:lnTo>
                  <a:pt x="669925" y="1329410"/>
                </a:lnTo>
                <a:lnTo>
                  <a:pt x="717768" y="1327741"/>
                </a:lnTo>
                <a:lnTo>
                  <a:pt x="764703" y="1322809"/>
                </a:lnTo>
                <a:lnTo>
                  <a:pt x="810617" y="1314726"/>
                </a:lnTo>
                <a:lnTo>
                  <a:pt x="855397" y="1303606"/>
                </a:lnTo>
                <a:lnTo>
                  <a:pt x="898928" y="1289559"/>
                </a:lnTo>
                <a:lnTo>
                  <a:pt x="941098" y="1272700"/>
                </a:lnTo>
                <a:lnTo>
                  <a:pt x="981793" y="1253140"/>
                </a:lnTo>
                <a:lnTo>
                  <a:pt x="1020901" y="1230992"/>
                </a:lnTo>
                <a:lnTo>
                  <a:pt x="1058306" y="1206369"/>
                </a:lnTo>
                <a:lnTo>
                  <a:pt x="1093897" y="1179382"/>
                </a:lnTo>
                <a:lnTo>
                  <a:pt x="1127560" y="1150145"/>
                </a:lnTo>
                <a:lnTo>
                  <a:pt x="1159181" y="1118770"/>
                </a:lnTo>
                <a:lnTo>
                  <a:pt x="1188647" y="1085369"/>
                </a:lnTo>
                <a:lnTo>
                  <a:pt x="1215845" y="1050055"/>
                </a:lnTo>
                <a:lnTo>
                  <a:pt x="1240662" y="1012941"/>
                </a:lnTo>
                <a:lnTo>
                  <a:pt x="1262983" y="974138"/>
                </a:lnTo>
                <a:lnTo>
                  <a:pt x="1282696" y="933760"/>
                </a:lnTo>
                <a:lnTo>
                  <a:pt x="1299687" y="891919"/>
                </a:lnTo>
                <a:lnTo>
                  <a:pt x="1313843" y="848727"/>
                </a:lnTo>
                <a:lnTo>
                  <a:pt x="1325051" y="804298"/>
                </a:lnTo>
                <a:lnTo>
                  <a:pt x="1333197" y="758742"/>
                </a:lnTo>
                <a:lnTo>
                  <a:pt x="1338167" y="712174"/>
                </a:lnTo>
                <a:lnTo>
                  <a:pt x="1339850" y="664705"/>
                </a:lnTo>
                <a:lnTo>
                  <a:pt x="1338167" y="617234"/>
                </a:lnTo>
                <a:lnTo>
                  <a:pt x="1333197" y="570665"/>
                </a:lnTo>
                <a:lnTo>
                  <a:pt x="1325051" y="525108"/>
                </a:lnTo>
                <a:lnTo>
                  <a:pt x="1313843" y="480678"/>
                </a:lnTo>
                <a:lnTo>
                  <a:pt x="1299687" y="437486"/>
                </a:lnTo>
                <a:lnTo>
                  <a:pt x="1282696" y="395644"/>
                </a:lnTo>
                <a:lnTo>
                  <a:pt x="1262983" y="355266"/>
                </a:lnTo>
                <a:lnTo>
                  <a:pt x="1240662" y="316463"/>
                </a:lnTo>
                <a:lnTo>
                  <a:pt x="1215845" y="279349"/>
                </a:lnTo>
                <a:lnTo>
                  <a:pt x="1188647" y="244035"/>
                </a:lnTo>
                <a:lnTo>
                  <a:pt x="1159181" y="210635"/>
                </a:lnTo>
                <a:lnTo>
                  <a:pt x="1127560" y="179260"/>
                </a:lnTo>
                <a:lnTo>
                  <a:pt x="1093897" y="150023"/>
                </a:lnTo>
                <a:lnTo>
                  <a:pt x="1058306" y="123037"/>
                </a:lnTo>
                <a:lnTo>
                  <a:pt x="1020901" y="98414"/>
                </a:lnTo>
                <a:lnTo>
                  <a:pt x="981793" y="76267"/>
                </a:lnTo>
                <a:lnTo>
                  <a:pt x="941098" y="56708"/>
                </a:lnTo>
                <a:lnTo>
                  <a:pt x="898928" y="39849"/>
                </a:lnTo>
                <a:lnTo>
                  <a:pt x="855397" y="25803"/>
                </a:lnTo>
                <a:lnTo>
                  <a:pt x="810617" y="14683"/>
                </a:lnTo>
                <a:lnTo>
                  <a:pt x="764703" y="6600"/>
                </a:lnTo>
                <a:lnTo>
                  <a:pt x="717768" y="1668"/>
                </a:lnTo>
                <a:lnTo>
                  <a:pt x="669925" y="0"/>
                </a:lnTo>
                <a:close/>
              </a:path>
            </a:pathLst>
          </a:custGeom>
          <a:solidFill>
            <a:srgbClr val="76D0E3"/>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10" name="object 10">
            <a:extLst>
              <a:ext uri="{FF2B5EF4-FFF2-40B4-BE49-F238E27FC236}">
                <a16:creationId xmlns:a16="http://schemas.microsoft.com/office/drawing/2014/main" id="{D41CC5B5-251C-4D97-AF48-4CB8AB1B9D77}"/>
              </a:ext>
            </a:extLst>
          </p:cNvPr>
          <p:cNvSpPr/>
          <p:nvPr/>
        </p:nvSpPr>
        <p:spPr>
          <a:xfrm>
            <a:off x="5685008" y="5470158"/>
            <a:ext cx="103035" cy="217210"/>
          </a:xfrm>
          <a:prstGeom prst="rect">
            <a:avLst/>
          </a:prstGeom>
          <a:blipFill>
            <a:blip r:embed="rId3" cstate="print"/>
            <a:stretch>
              <a:fillRect/>
            </a:stretch>
          </a:blip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11" name="object 11">
            <a:extLst>
              <a:ext uri="{FF2B5EF4-FFF2-40B4-BE49-F238E27FC236}">
                <a16:creationId xmlns:a16="http://schemas.microsoft.com/office/drawing/2014/main" id="{D7E0D526-3A5A-43E3-A1DB-8905DAE2FA63}"/>
              </a:ext>
            </a:extLst>
          </p:cNvPr>
          <p:cNvSpPr/>
          <p:nvPr/>
        </p:nvSpPr>
        <p:spPr>
          <a:xfrm>
            <a:off x="5457589" y="4788826"/>
            <a:ext cx="558804" cy="598718"/>
          </a:xfrm>
          <a:custGeom>
            <a:avLst/>
            <a:gdLst/>
            <a:ahLst/>
            <a:cxnLst/>
            <a:rect l="l" t="t" r="r" b="b"/>
            <a:pathLst>
              <a:path w="526414" h="565150">
                <a:moveTo>
                  <a:pt x="167190" y="0"/>
                </a:moveTo>
                <a:lnTo>
                  <a:pt x="124407" y="7826"/>
                </a:lnTo>
                <a:lnTo>
                  <a:pt x="89460" y="29173"/>
                </a:lnTo>
                <a:lnTo>
                  <a:pt x="65888" y="60837"/>
                </a:lnTo>
                <a:lnTo>
                  <a:pt x="57226" y="99618"/>
                </a:lnTo>
                <a:lnTo>
                  <a:pt x="57695" y="108923"/>
                </a:lnTo>
                <a:lnTo>
                  <a:pt x="59115" y="118129"/>
                </a:lnTo>
                <a:lnTo>
                  <a:pt x="61473" y="127172"/>
                </a:lnTo>
                <a:lnTo>
                  <a:pt x="64757" y="135991"/>
                </a:lnTo>
                <a:lnTo>
                  <a:pt x="38044" y="151450"/>
                </a:lnTo>
                <a:lnTo>
                  <a:pt x="17643" y="172705"/>
                </a:lnTo>
                <a:lnTo>
                  <a:pt x="4610" y="198283"/>
                </a:lnTo>
                <a:lnTo>
                  <a:pt x="0" y="226707"/>
                </a:lnTo>
                <a:lnTo>
                  <a:pt x="1448" y="242691"/>
                </a:lnTo>
                <a:lnTo>
                  <a:pt x="5667" y="258159"/>
                </a:lnTo>
                <a:lnTo>
                  <a:pt x="12547" y="272817"/>
                </a:lnTo>
                <a:lnTo>
                  <a:pt x="21983" y="286372"/>
                </a:lnTo>
                <a:lnTo>
                  <a:pt x="12555" y="299915"/>
                </a:lnTo>
                <a:lnTo>
                  <a:pt x="5676" y="314556"/>
                </a:lnTo>
                <a:lnTo>
                  <a:pt x="1456" y="330002"/>
                </a:lnTo>
                <a:lnTo>
                  <a:pt x="0" y="345960"/>
                </a:lnTo>
                <a:lnTo>
                  <a:pt x="4396" y="373754"/>
                </a:lnTo>
                <a:lnTo>
                  <a:pt x="16868" y="398886"/>
                </a:lnTo>
                <a:lnTo>
                  <a:pt x="36450" y="419968"/>
                </a:lnTo>
                <a:lnTo>
                  <a:pt x="62179" y="435609"/>
                </a:lnTo>
                <a:lnTo>
                  <a:pt x="60010" y="442888"/>
                </a:lnTo>
                <a:lnTo>
                  <a:pt x="58459" y="450283"/>
                </a:lnTo>
                <a:lnTo>
                  <a:pt x="57530" y="457760"/>
                </a:lnTo>
                <a:lnTo>
                  <a:pt x="57229" y="465302"/>
                </a:lnTo>
                <a:lnTo>
                  <a:pt x="65869" y="504104"/>
                </a:lnTo>
                <a:lnTo>
                  <a:pt x="89435" y="535789"/>
                </a:lnTo>
                <a:lnTo>
                  <a:pt x="124390" y="557151"/>
                </a:lnTo>
                <a:lnTo>
                  <a:pt x="167182" y="564984"/>
                </a:lnTo>
                <a:lnTo>
                  <a:pt x="193151" y="562131"/>
                </a:lnTo>
                <a:lnTo>
                  <a:pt x="217291" y="553967"/>
                </a:lnTo>
                <a:lnTo>
                  <a:pt x="238667" y="540946"/>
                </a:lnTo>
                <a:lnTo>
                  <a:pt x="256311" y="523519"/>
                </a:lnTo>
                <a:lnTo>
                  <a:pt x="432236" y="523519"/>
                </a:lnTo>
                <a:lnTo>
                  <a:pt x="446680" y="504093"/>
                </a:lnTo>
                <a:lnTo>
                  <a:pt x="455320" y="465302"/>
                </a:lnTo>
                <a:lnTo>
                  <a:pt x="455307" y="456819"/>
                </a:lnTo>
                <a:lnTo>
                  <a:pt x="454101" y="448373"/>
                </a:lnTo>
                <a:lnTo>
                  <a:pt x="451739" y="440181"/>
                </a:lnTo>
                <a:lnTo>
                  <a:pt x="482070" y="425615"/>
                </a:lnTo>
                <a:lnTo>
                  <a:pt x="505513" y="403848"/>
                </a:lnTo>
                <a:lnTo>
                  <a:pt x="520636" y="376693"/>
                </a:lnTo>
                <a:lnTo>
                  <a:pt x="526008" y="345960"/>
                </a:lnTo>
                <a:lnTo>
                  <a:pt x="524552" y="330002"/>
                </a:lnTo>
                <a:lnTo>
                  <a:pt x="520330" y="314556"/>
                </a:lnTo>
                <a:lnTo>
                  <a:pt x="513448" y="299915"/>
                </a:lnTo>
                <a:lnTo>
                  <a:pt x="504012" y="286372"/>
                </a:lnTo>
                <a:lnTo>
                  <a:pt x="513457" y="272817"/>
                </a:lnTo>
                <a:lnTo>
                  <a:pt x="520344" y="258159"/>
                </a:lnTo>
                <a:lnTo>
                  <a:pt x="524564" y="242691"/>
                </a:lnTo>
                <a:lnTo>
                  <a:pt x="526008" y="226707"/>
                </a:lnTo>
                <a:lnTo>
                  <a:pt x="520451" y="195405"/>
                </a:lnTo>
                <a:lnTo>
                  <a:pt x="504804" y="167878"/>
                </a:lnTo>
                <a:lnTo>
                  <a:pt x="480601" y="146022"/>
                </a:lnTo>
                <a:lnTo>
                  <a:pt x="449376" y="131737"/>
                </a:lnTo>
                <a:lnTo>
                  <a:pt x="451951" y="123893"/>
                </a:lnTo>
                <a:lnTo>
                  <a:pt x="453804" y="115897"/>
                </a:lnTo>
                <a:lnTo>
                  <a:pt x="454925" y="107791"/>
                </a:lnTo>
                <a:lnTo>
                  <a:pt x="455307" y="99618"/>
                </a:lnTo>
                <a:lnTo>
                  <a:pt x="446647" y="60837"/>
                </a:lnTo>
                <a:lnTo>
                  <a:pt x="432181" y="41402"/>
                </a:lnTo>
                <a:lnTo>
                  <a:pt x="256222" y="41402"/>
                </a:lnTo>
                <a:lnTo>
                  <a:pt x="238557" y="23979"/>
                </a:lnTo>
                <a:lnTo>
                  <a:pt x="217161" y="10971"/>
                </a:lnTo>
                <a:lnTo>
                  <a:pt x="193084" y="2840"/>
                </a:lnTo>
                <a:lnTo>
                  <a:pt x="167190" y="0"/>
                </a:lnTo>
                <a:close/>
              </a:path>
              <a:path w="526414" h="565150">
                <a:moveTo>
                  <a:pt x="432236" y="523519"/>
                </a:moveTo>
                <a:lnTo>
                  <a:pt x="256311" y="523519"/>
                </a:lnTo>
                <a:lnTo>
                  <a:pt x="273975" y="540958"/>
                </a:lnTo>
                <a:lnTo>
                  <a:pt x="295363" y="553981"/>
                </a:lnTo>
                <a:lnTo>
                  <a:pt x="319442" y="562131"/>
                </a:lnTo>
                <a:lnTo>
                  <a:pt x="345351" y="564984"/>
                </a:lnTo>
                <a:lnTo>
                  <a:pt x="388158" y="557149"/>
                </a:lnTo>
                <a:lnTo>
                  <a:pt x="423114" y="535782"/>
                </a:lnTo>
                <a:lnTo>
                  <a:pt x="432236" y="523519"/>
                </a:lnTo>
                <a:close/>
              </a:path>
              <a:path w="526414" h="565150">
                <a:moveTo>
                  <a:pt x="345351" y="0"/>
                </a:moveTo>
                <a:lnTo>
                  <a:pt x="319391" y="2840"/>
                </a:lnTo>
                <a:lnTo>
                  <a:pt x="295262" y="10985"/>
                </a:lnTo>
                <a:lnTo>
                  <a:pt x="273884" y="23988"/>
                </a:lnTo>
                <a:lnTo>
                  <a:pt x="256222" y="41402"/>
                </a:lnTo>
                <a:lnTo>
                  <a:pt x="432181" y="41402"/>
                </a:lnTo>
                <a:lnTo>
                  <a:pt x="423079" y="29173"/>
                </a:lnTo>
                <a:lnTo>
                  <a:pt x="388136" y="7826"/>
                </a:lnTo>
                <a:lnTo>
                  <a:pt x="345351" y="0"/>
                </a:lnTo>
                <a:close/>
              </a:path>
            </a:pathLst>
          </a:custGeom>
          <a:solidFill>
            <a:srgbClr val="FFFFFF"/>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12" name="object 12">
            <a:extLst>
              <a:ext uri="{FF2B5EF4-FFF2-40B4-BE49-F238E27FC236}">
                <a16:creationId xmlns:a16="http://schemas.microsoft.com/office/drawing/2014/main" id="{AFC8B22C-054B-408E-AEF7-3911AEF1C68B}"/>
              </a:ext>
            </a:extLst>
          </p:cNvPr>
          <p:cNvSpPr/>
          <p:nvPr/>
        </p:nvSpPr>
        <p:spPr>
          <a:xfrm>
            <a:off x="5685008" y="4489002"/>
            <a:ext cx="103035" cy="217210"/>
          </a:xfrm>
          <a:prstGeom prst="rect">
            <a:avLst/>
          </a:prstGeom>
          <a:blipFill>
            <a:blip r:embed="rId4" cstate="print"/>
            <a:stretch>
              <a:fillRect/>
            </a:stretch>
          </a:blip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13" name="object 13">
            <a:extLst>
              <a:ext uri="{FF2B5EF4-FFF2-40B4-BE49-F238E27FC236}">
                <a16:creationId xmlns:a16="http://schemas.microsoft.com/office/drawing/2014/main" id="{BF4D1126-B03B-4C4C-B8C6-FD3835C36B67}"/>
              </a:ext>
            </a:extLst>
          </p:cNvPr>
          <p:cNvSpPr/>
          <p:nvPr/>
        </p:nvSpPr>
        <p:spPr>
          <a:xfrm>
            <a:off x="6026602" y="4633807"/>
            <a:ext cx="164300" cy="165228"/>
          </a:xfrm>
          <a:prstGeom prst="rect">
            <a:avLst/>
          </a:prstGeom>
          <a:blipFill>
            <a:blip r:embed="rId5" cstate="print"/>
            <a:stretch>
              <a:fillRect/>
            </a:stretch>
          </a:blip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14" name="object 14">
            <a:extLst>
              <a:ext uri="{FF2B5EF4-FFF2-40B4-BE49-F238E27FC236}">
                <a16:creationId xmlns:a16="http://schemas.microsoft.com/office/drawing/2014/main" id="{0B558DC2-5FA3-4110-B3C0-76B99995B590}"/>
              </a:ext>
            </a:extLst>
          </p:cNvPr>
          <p:cNvSpPr/>
          <p:nvPr/>
        </p:nvSpPr>
        <p:spPr>
          <a:xfrm>
            <a:off x="5282149" y="5377334"/>
            <a:ext cx="165228" cy="165228"/>
          </a:xfrm>
          <a:prstGeom prst="rect">
            <a:avLst/>
          </a:prstGeom>
          <a:blipFill>
            <a:blip r:embed="rId6" cstate="print"/>
            <a:stretch>
              <a:fillRect/>
            </a:stretch>
          </a:blip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15" name="object 15">
            <a:extLst>
              <a:ext uri="{FF2B5EF4-FFF2-40B4-BE49-F238E27FC236}">
                <a16:creationId xmlns:a16="http://schemas.microsoft.com/office/drawing/2014/main" id="{ED85C06A-B92C-4B72-9669-6DB2CE1CCB83}"/>
              </a:ext>
            </a:extLst>
          </p:cNvPr>
          <p:cNvSpPr/>
          <p:nvPr/>
        </p:nvSpPr>
        <p:spPr>
          <a:xfrm>
            <a:off x="5282149" y="4633807"/>
            <a:ext cx="165228" cy="165228"/>
          </a:xfrm>
          <a:prstGeom prst="rect">
            <a:avLst/>
          </a:prstGeom>
          <a:blipFill>
            <a:blip r:embed="rId7" cstate="print"/>
            <a:stretch>
              <a:fillRect/>
            </a:stretch>
          </a:blip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16" name="object 16">
            <a:extLst>
              <a:ext uri="{FF2B5EF4-FFF2-40B4-BE49-F238E27FC236}">
                <a16:creationId xmlns:a16="http://schemas.microsoft.com/office/drawing/2014/main" id="{F00D280C-DA30-4582-AEF6-3F8AD601863B}"/>
              </a:ext>
            </a:extLst>
          </p:cNvPr>
          <p:cNvSpPr/>
          <p:nvPr/>
        </p:nvSpPr>
        <p:spPr>
          <a:xfrm>
            <a:off x="6025676" y="5377334"/>
            <a:ext cx="165228" cy="165228"/>
          </a:xfrm>
          <a:prstGeom prst="rect">
            <a:avLst/>
          </a:prstGeom>
          <a:blipFill>
            <a:blip r:embed="rId8" cstate="print"/>
            <a:stretch>
              <a:fillRect/>
            </a:stretch>
          </a:blip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17" name="object 17">
            <a:extLst>
              <a:ext uri="{FF2B5EF4-FFF2-40B4-BE49-F238E27FC236}">
                <a16:creationId xmlns:a16="http://schemas.microsoft.com/office/drawing/2014/main" id="{857323C3-03F3-4D9E-8CD9-901B3D96696D}"/>
              </a:ext>
            </a:extLst>
          </p:cNvPr>
          <p:cNvSpPr/>
          <p:nvPr/>
        </p:nvSpPr>
        <p:spPr>
          <a:xfrm>
            <a:off x="5658090" y="4919707"/>
            <a:ext cx="190291" cy="366658"/>
          </a:xfrm>
          <a:custGeom>
            <a:avLst/>
            <a:gdLst/>
            <a:ahLst/>
            <a:cxnLst/>
            <a:rect l="l" t="t" r="r" b="b"/>
            <a:pathLst>
              <a:path w="179070" h="345439">
                <a:moveTo>
                  <a:pt x="89242" y="0"/>
                </a:moveTo>
                <a:lnTo>
                  <a:pt x="0" y="224523"/>
                </a:lnTo>
                <a:lnTo>
                  <a:pt x="87299" y="224523"/>
                </a:lnTo>
                <a:lnTo>
                  <a:pt x="89242" y="345414"/>
                </a:lnTo>
                <a:lnTo>
                  <a:pt x="178485" y="118744"/>
                </a:lnTo>
                <a:lnTo>
                  <a:pt x="91185" y="118744"/>
                </a:lnTo>
                <a:lnTo>
                  <a:pt x="89242" y="0"/>
                </a:lnTo>
                <a:close/>
              </a:path>
            </a:pathLst>
          </a:custGeom>
          <a:solidFill>
            <a:srgbClr val="B2D567"/>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18" name="object 18">
            <a:extLst>
              <a:ext uri="{FF2B5EF4-FFF2-40B4-BE49-F238E27FC236}">
                <a16:creationId xmlns:a16="http://schemas.microsoft.com/office/drawing/2014/main" id="{EC82CE2A-F275-4137-872F-0A2C7D57E379}"/>
              </a:ext>
            </a:extLst>
          </p:cNvPr>
          <p:cNvSpPr/>
          <p:nvPr/>
        </p:nvSpPr>
        <p:spPr>
          <a:xfrm>
            <a:off x="5721209" y="5950060"/>
            <a:ext cx="1420217" cy="1410007"/>
          </a:xfrm>
          <a:custGeom>
            <a:avLst/>
            <a:gdLst/>
            <a:ahLst/>
            <a:cxnLst/>
            <a:rect l="l" t="t" r="r" b="b"/>
            <a:pathLst>
              <a:path w="1339850" h="1329689">
                <a:moveTo>
                  <a:pt x="669925" y="0"/>
                </a:moveTo>
                <a:lnTo>
                  <a:pt x="622081" y="1668"/>
                </a:lnTo>
                <a:lnTo>
                  <a:pt x="575146" y="6600"/>
                </a:lnTo>
                <a:lnTo>
                  <a:pt x="529232" y="14683"/>
                </a:lnTo>
                <a:lnTo>
                  <a:pt x="484452" y="25803"/>
                </a:lnTo>
                <a:lnTo>
                  <a:pt x="440921" y="39849"/>
                </a:lnTo>
                <a:lnTo>
                  <a:pt x="398751" y="56708"/>
                </a:lnTo>
                <a:lnTo>
                  <a:pt x="358056" y="76267"/>
                </a:lnTo>
                <a:lnTo>
                  <a:pt x="318948" y="98414"/>
                </a:lnTo>
                <a:lnTo>
                  <a:pt x="281543" y="123037"/>
                </a:lnTo>
                <a:lnTo>
                  <a:pt x="245952" y="150023"/>
                </a:lnTo>
                <a:lnTo>
                  <a:pt x="212289" y="179260"/>
                </a:lnTo>
                <a:lnTo>
                  <a:pt x="180668" y="210635"/>
                </a:lnTo>
                <a:lnTo>
                  <a:pt x="151202" y="244035"/>
                </a:lnTo>
                <a:lnTo>
                  <a:pt x="124004" y="279349"/>
                </a:lnTo>
                <a:lnTo>
                  <a:pt x="99187" y="316463"/>
                </a:lnTo>
                <a:lnTo>
                  <a:pt x="76866" y="355266"/>
                </a:lnTo>
                <a:lnTo>
                  <a:pt x="57153" y="395644"/>
                </a:lnTo>
                <a:lnTo>
                  <a:pt x="40162" y="437486"/>
                </a:lnTo>
                <a:lnTo>
                  <a:pt x="26006" y="480678"/>
                </a:lnTo>
                <a:lnTo>
                  <a:pt x="14798" y="525108"/>
                </a:lnTo>
                <a:lnTo>
                  <a:pt x="6652" y="570665"/>
                </a:lnTo>
                <a:lnTo>
                  <a:pt x="1682" y="617234"/>
                </a:lnTo>
                <a:lnTo>
                  <a:pt x="0" y="664705"/>
                </a:lnTo>
                <a:lnTo>
                  <a:pt x="1682" y="712174"/>
                </a:lnTo>
                <a:lnTo>
                  <a:pt x="6652" y="758742"/>
                </a:lnTo>
                <a:lnTo>
                  <a:pt x="14798" y="804298"/>
                </a:lnTo>
                <a:lnTo>
                  <a:pt x="26006" y="848727"/>
                </a:lnTo>
                <a:lnTo>
                  <a:pt x="40162" y="891919"/>
                </a:lnTo>
                <a:lnTo>
                  <a:pt x="57153" y="933760"/>
                </a:lnTo>
                <a:lnTo>
                  <a:pt x="76866" y="974138"/>
                </a:lnTo>
                <a:lnTo>
                  <a:pt x="99187" y="1012941"/>
                </a:lnTo>
                <a:lnTo>
                  <a:pt x="124004" y="1050055"/>
                </a:lnTo>
                <a:lnTo>
                  <a:pt x="151202" y="1085369"/>
                </a:lnTo>
                <a:lnTo>
                  <a:pt x="180668" y="1118770"/>
                </a:lnTo>
                <a:lnTo>
                  <a:pt x="212289" y="1150145"/>
                </a:lnTo>
                <a:lnTo>
                  <a:pt x="245952" y="1179382"/>
                </a:lnTo>
                <a:lnTo>
                  <a:pt x="281543" y="1206369"/>
                </a:lnTo>
                <a:lnTo>
                  <a:pt x="318948" y="1230992"/>
                </a:lnTo>
                <a:lnTo>
                  <a:pt x="358056" y="1253140"/>
                </a:lnTo>
                <a:lnTo>
                  <a:pt x="398751" y="1272700"/>
                </a:lnTo>
                <a:lnTo>
                  <a:pt x="440921" y="1289559"/>
                </a:lnTo>
                <a:lnTo>
                  <a:pt x="484452" y="1303606"/>
                </a:lnTo>
                <a:lnTo>
                  <a:pt x="529232" y="1314726"/>
                </a:lnTo>
                <a:lnTo>
                  <a:pt x="575146" y="1322809"/>
                </a:lnTo>
                <a:lnTo>
                  <a:pt x="622081" y="1327741"/>
                </a:lnTo>
                <a:lnTo>
                  <a:pt x="669925" y="1329410"/>
                </a:lnTo>
                <a:lnTo>
                  <a:pt x="717768" y="1327741"/>
                </a:lnTo>
                <a:lnTo>
                  <a:pt x="764703" y="1322809"/>
                </a:lnTo>
                <a:lnTo>
                  <a:pt x="810617" y="1314726"/>
                </a:lnTo>
                <a:lnTo>
                  <a:pt x="855397" y="1303606"/>
                </a:lnTo>
                <a:lnTo>
                  <a:pt x="898928" y="1289559"/>
                </a:lnTo>
                <a:lnTo>
                  <a:pt x="941098" y="1272700"/>
                </a:lnTo>
                <a:lnTo>
                  <a:pt x="981793" y="1253140"/>
                </a:lnTo>
                <a:lnTo>
                  <a:pt x="1020901" y="1230992"/>
                </a:lnTo>
                <a:lnTo>
                  <a:pt x="1058306" y="1206369"/>
                </a:lnTo>
                <a:lnTo>
                  <a:pt x="1093897" y="1179382"/>
                </a:lnTo>
                <a:lnTo>
                  <a:pt x="1127560" y="1150145"/>
                </a:lnTo>
                <a:lnTo>
                  <a:pt x="1159181" y="1118770"/>
                </a:lnTo>
                <a:lnTo>
                  <a:pt x="1188647" y="1085369"/>
                </a:lnTo>
                <a:lnTo>
                  <a:pt x="1215845" y="1050055"/>
                </a:lnTo>
                <a:lnTo>
                  <a:pt x="1240662" y="1012941"/>
                </a:lnTo>
                <a:lnTo>
                  <a:pt x="1262983" y="974138"/>
                </a:lnTo>
                <a:lnTo>
                  <a:pt x="1282696" y="933760"/>
                </a:lnTo>
                <a:lnTo>
                  <a:pt x="1299687" y="891919"/>
                </a:lnTo>
                <a:lnTo>
                  <a:pt x="1313843" y="848727"/>
                </a:lnTo>
                <a:lnTo>
                  <a:pt x="1325051" y="804298"/>
                </a:lnTo>
                <a:lnTo>
                  <a:pt x="1333197" y="758742"/>
                </a:lnTo>
                <a:lnTo>
                  <a:pt x="1338167" y="712174"/>
                </a:lnTo>
                <a:lnTo>
                  <a:pt x="1339850" y="664705"/>
                </a:lnTo>
                <a:lnTo>
                  <a:pt x="1338167" y="617234"/>
                </a:lnTo>
                <a:lnTo>
                  <a:pt x="1333197" y="570665"/>
                </a:lnTo>
                <a:lnTo>
                  <a:pt x="1325051" y="525108"/>
                </a:lnTo>
                <a:lnTo>
                  <a:pt x="1313843" y="480678"/>
                </a:lnTo>
                <a:lnTo>
                  <a:pt x="1299687" y="437486"/>
                </a:lnTo>
                <a:lnTo>
                  <a:pt x="1282696" y="395644"/>
                </a:lnTo>
                <a:lnTo>
                  <a:pt x="1262983" y="355266"/>
                </a:lnTo>
                <a:lnTo>
                  <a:pt x="1240662" y="316463"/>
                </a:lnTo>
                <a:lnTo>
                  <a:pt x="1215845" y="279349"/>
                </a:lnTo>
                <a:lnTo>
                  <a:pt x="1188647" y="244035"/>
                </a:lnTo>
                <a:lnTo>
                  <a:pt x="1159181" y="210635"/>
                </a:lnTo>
                <a:lnTo>
                  <a:pt x="1127560" y="179260"/>
                </a:lnTo>
                <a:lnTo>
                  <a:pt x="1093897" y="150023"/>
                </a:lnTo>
                <a:lnTo>
                  <a:pt x="1058306" y="123037"/>
                </a:lnTo>
                <a:lnTo>
                  <a:pt x="1020901" y="98414"/>
                </a:lnTo>
                <a:lnTo>
                  <a:pt x="981793" y="76267"/>
                </a:lnTo>
                <a:lnTo>
                  <a:pt x="941098" y="56708"/>
                </a:lnTo>
                <a:lnTo>
                  <a:pt x="898928" y="39849"/>
                </a:lnTo>
                <a:lnTo>
                  <a:pt x="855397" y="25803"/>
                </a:lnTo>
                <a:lnTo>
                  <a:pt x="810617" y="14683"/>
                </a:lnTo>
                <a:lnTo>
                  <a:pt x="764703" y="6600"/>
                </a:lnTo>
                <a:lnTo>
                  <a:pt x="717768" y="1668"/>
                </a:lnTo>
                <a:lnTo>
                  <a:pt x="669925" y="0"/>
                </a:lnTo>
                <a:close/>
              </a:path>
            </a:pathLst>
          </a:custGeom>
          <a:solidFill>
            <a:srgbClr val="A9D48C"/>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19" name="object 19">
            <a:extLst>
              <a:ext uri="{FF2B5EF4-FFF2-40B4-BE49-F238E27FC236}">
                <a16:creationId xmlns:a16="http://schemas.microsoft.com/office/drawing/2014/main" id="{D7266658-11B5-4B21-B045-5D97B9E35A4A}"/>
              </a:ext>
            </a:extLst>
          </p:cNvPr>
          <p:cNvSpPr/>
          <p:nvPr/>
        </p:nvSpPr>
        <p:spPr>
          <a:xfrm>
            <a:off x="6222463" y="6931217"/>
            <a:ext cx="96538" cy="96538"/>
          </a:xfrm>
          <a:custGeom>
            <a:avLst/>
            <a:gdLst/>
            <a:ahLst/>
            <a:cxnLst/>
            <a:rect l="l" t="t" r="r" b="b"/>
            <a:pathLst>
              <a:path w="90804" h="90804">
                <a:moveTo>
                  <a:pt x="90563" y="90563"/>
                </a:moveTo>
                <a:lnTo>
                  <a:pt x="0" y="90563"/>
                </a:lnTo>
                <a:lnTo>
                  <a:pt x="0" y="0"/>
                </a:lnTo>
                <a:lnTo>
                  <a:pt x="90563" y="0"/>
                </a:lnTo>
                <a:lnTo>
                  <a:pt x="90563" y="90563"/>
                </a:lnTo>
                <a:close/>
              </a:path>
            </a:pathLst>
          </a:custGeom>
          <a:solidFill>
            <a:srgbClr val="5D5D5D"/>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20" name="object 20">
            <a:extLst>
              <a:ext uri="{FF2B5EF4-FFF2-40B4-BE49-F238E27FC236}">
                <a16:creationId xmlns:a16="http://schemas.microsoft.com/office/drawing/2014/main" id="{902E82F1-E3B5-49C7-AA41-EE2FC4689D6E}"/>
              </a:ext>
            </a:extLst>
          </p:cNvPr>
          <p:cNvSpPr/>
          <p:nvPr/>
        </p:nvSpPr>
        <p:spPr>
          <a:xfrm>
            <a:off x="6305077" y="6114361"/>
            <a:ext cx="415855" cy="464123"/>
          </a:xfrm>
          <a:custGeom>
            <a:avLst/>
            <a:gdLst/>
            <a:ahLst/>
            <a:cxnLst/>
            <a:rect l="l" t="t" r="r" b="b"/>
            <a:pathLst>
              <a:path w="392429" h="437514">
                <a:moveTo>
                  <a:pt x="391863" y="0"/>
                </a:moveTo>
                <a:lnTo>
                  <a:pt x="345834" y="11565"/>
                </a:lnTo>
                <a:lnTo>
                  <a:pt x="239822" y="42775"/>
                </a:lnTo>
                <a:lnTo>
                  <a:pt x="121936" y="88398"/>
                </a:lnTo>
                <a:lnTo>
                  <a:pt x="40289" y="143205"/>
                </a:lnTo>
                <a:lnTo>
                  <a:pt x="14787" y="184307"/>
                </a:lnTo>
                <a:lnTo>
                  <a:pt x="1436" y="229117"/>
                </a:lnTo>
                <a:lnTo>
                  <a:pt x="0" y="275215"/>
                </a:lnTo>
                <a:lnTo>
                  <a:pt x="10244" y="320182"/>
                </a:lnTo>
                <a:lnTo>
                  <a:pt x="31935" y="361601"/>
                </a:lnTo>
                <a:lnTo>
                  <a:pt x="64838" y="397052"/>
                </a:lnTo>
                <a:lnTo>
                  <a:pt x="105937" y="422555"/>
                </a:lnTo>
                <a:lnTo>
                  <a:pt x="150747" y="435908"/>
                </a:lnTo>
                <a:lnTo>
                  <a:pt x="196848" y="437346"/>
                </a:lnTo>
                <a:lnTo>
                  <a:pt x="241818" y="427102"/>
                </a:lnTo>
                <a:lnTo>
                  <a:pt x="283238" y="405410"/>
                </a:lnTo>
                <a:lnTo>
                  <a:pt x="318685" y="372503"/>
                </a:lnTo>
                <a:lnTo>
                  <a:pt x="355440" y="323442"/>
                </a:lnTo>
                <a:lnTo>
                  <a:pt x="375315" y="268285"/>
                </a:lnTo>
                <a:lnTo>
                  <a:pt x="385169" y="172112"/>
                </a:lnTo>
                <a:lnTo>
                  <a:pt x="391863" y="0"/>
                </a:lnTo>
                <a:close/>
              </a:path>
            </a:pathLst>
          </a:custGeom>
          <a:solidFill>
            <a:srgbClr val="5DBB4F"/>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21" name="object 21">
            <a:extLst>
              <a:ext uri="{FF2B5EF4-FFF2-40B4-BE49-F238E27FC236}">
                <a16:creationId xmlns:a16="http://schemas.microsoft.com/office/drawing/2014/main" id="{187C1AD1-DC9C-4785-B5B4-4DA6B27FA5D8}"/>
              </a:ext>
            </a:extLst>
          </p:cNvPr>
          <p:cNvSpPr/>
          <p:nvPr/>
        </p:nvSpPr>
        <p:spPr>
          <a:xfrm>
            <a:off x="6126855" y="6268450"/>
            <a:ext cx="286827" cy="294254"/>
          </a:xfrm>
          <a:custGeom>
            <a:avLst/>
            <a:gdLst/>
            <a:ahLst/>
            <a:cxnLst/>
            <a:rect l="l" t="t" r="r" b="b"/>
            <a:pathLst>
              <a:path w="270510" h="277495">
                <a:moveTo>
                  <a:pt x="0" y="0"/>
                </a:moveTo>
                <a:lnTo>
                  <a:pt x="16035" y="102590"/>
                </a:lnTo>
                <a:lnTo>
                  <a:pt x="36599" y="183108"/>
                </a:lnTo>
                <a:lnTo>
                  <a:pt x="65989" y="240690"/>
                </a:lnTo>
                <a:lnTo>
                  <a:pt x="104609" y="267615"/>
                </a:lnTo>
                <a:lnTo>
                  <a:pt x="149017" y="277309"/>
                </a:lnTo>
                <a:lnTo>
                  <a:pt x="193817" y="269645"/>
                </a:lnTo>
                <a:lnTo>
                  <a:pt x="233616" y="244500"/>
                </a:lnTo>
                <a:lnTo>
                  <a:pt x="260547" y="205889"/>
                </a:lnTo>
                <a:lnTo>
                  <a:pt x="270241" y="161488"/>
                </a:lnTo>
                <a:lnTo>
                  <a:pt x="262579" y="116689"/>
                </a:lnTo>
                <a:lnTo>
                  <a:pt x="237439" y="76885"/>
                </a:lnTo>
                <a:lnTo>
                  <a:pt x="208283" y="49052"/>
                </a:lnTo>
                <a:lnTo>
                  <a:pt x="173831" y="31765"/>
                </a:lnTo>
                <a:lnTo>
                  <a:pt x="111823" y="17817"/>
                </a:lnTo>
                <a:lnTo>
                  <a:pt x="0" y="0"/>
                </a:lnTo>
                <a:close/>
              </a:path>
            </a:pathLst>
          </a:custGeom>
          <a:solidFill>
            <a:srgbClr val="17A1CA"/>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22" name="object 22">
            <a:extLst>
              <a:ext uri="{FF2B5EF4-FFF2-40B4-BE49-F238E27FC236}">
                <a16:creationId xmlns:a16="http://schemas.microsoft.com/office/drawing/2014/main" id="{CC3D2F05-13DF-4A2D-8186-49AAD3D89ED9}"/>
              </a:ext>
            </a:extLst>
          </p:cNvPr>
          <p:cNvSpPr/>
          <p:nvPr/>
        </p:nvSpPr>
        <p:spPr>
          <a:xfrm>
            <a:off x="6376551" y="6120859"/>
            <a:ext cx="348092" cy="460411"/>
          </a:xfrm>
          <a:custGeom>
            <a:avLst/>
            <a:gdLst/>
            <a:ahLst/>
            <a:cxnLst/>
            <a:rect l="l" t="t" r="r" b="b"/>
            <a:pathLst>
              <a:path w="328295" h="434339">
                <a:moveTo>
                  <a:pt x="327964" y="0"/>
                </a:moveTo>
                <a:lnTo>
                  <a:pt x="0" y="392938"/>
                </a:lnTo>
                <a:lnTo>
                  <a:pt x="1054" y="393839"/>
                </a:lnTo>
                <a:lnTo>
                  <a:pt x="42152" y="419342"/>
                </a:lnTo>
                <a:lnTo>
                  <a:pt x="86960" y="432695"/>
                </a:lnTo>
                <a:lnTo>
                  <a:pt x="133059" y="434133"/>
                </a:lnTo>
                <a:lnTo>
                  <a:pt x="178029" y="423889"/>
                </a:lnTo>
                <a:lnTo>
                  <a:pt x="219449" y="402197"/>
                </a:lnTo>
                <a:lnTo>
                  <a:pt x="254901" y="369290"/>
                </a:lnTo>
                <a:lnTo>
                  <a:pt x="275052" y="334019"/>
                </a:lnTo>
                <a:lnTo>
                  <a:pt x="291210" y="285662"/>
                </a:lnTo>
                <a:lnTo>
                  <a:pt x="303797" y="229206"/>
                </a:lnTo>
                <a:lnTo>
                  <a:pt x="313235" y="169638"/>
                </a:lnTo>
                <a:lnTo>
                  <a:pt x="319949" y="111946"/>
                </a:lnTo>
                <a:lnTo>
                  <a:pt x="324360" y="61118"/>
                </a:lnTo>
                <a:lnTo>
                  <a:pt x="326891" y="22140"/>
                </a:lnTo>
                <a:lnTo>
                  <a:pt x="327964" y="0"/>
                </a:lnTo>
                <a:close/>
              </a:path>
            </a:pathLst>
          </a:custGeom>
          <a:solidFill>
            <a:srgbClr val="17A1CA"/>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23" name="object 23">
            <a:extLst>
              <a:ext uri="{FF2B5EF4-FFF2-40B4-BE49-F238E27FC236}">
                <a16:creationId xmlns:a16="http://schemas.microsoft.com/office/drawing/2014/main" id="{A89009F9-D859-48B6-BC8E-4A938D75F316}"/>
              </a:ext>
            </a:extLst>
          </p:cNvPr>
          <p:cNvSpPr/>
          <p:nvPr/>
        </p:nvSpPr>
        <p:spPr>
          <a:xfrm>
            <a:off x="6123142" y="6272163"/>
            <a:ext cx="246913" cy="294254"/>
          </a:xfrm>
          <a:custGeom>
            <a:avLst/>
            <a:gdLst/>
            <a:ahLst/>
            <a:cxnLst/>
            <a:rect l="l" t="t" r="r" b="b"/>
            <a:pathLst>
              <a:path w="233045" h="277495">
                <a:moveTo>
                  <a:pt x="0" y="0"/>
                </a:moveTo>
                <a:lnTo>
                  <a:pt x="12711" y="112517"/>
                </a:lnTo>
                <a:lnTo>
                  <a:pt x="23823" y="175094"/>
                </a:lnTo>
                <a:lnTo>
                  <a:pt x="39524" y="210297"/>
                </a:lnTo>
                <a:lnTo>
                  <a:pt x="66001" y="240690"/>
                </a:lnTo>
                <a:lnTo>
                  <a:pt x="104373" y="267514"/>
                </a:lnTo>
                <a:lnTo>
                  <a:pt x="148497" y="277293"/>
                </a:lnTo>
                <a:lnTo>
                  <a:pt x="193074" y="269910"/>
                </a:lnTo>
                <a:lnTo>
                  <a:pt x="232803" y="245249"/>
                </a:lnTo>
                <a:lnTo>
                  <a:pt x="1447" y="228"/>
                </a:lnTo>
                <a:lnTo>
                  <a:pt x="0" y="0"/>
                </a:lnTo>
                <a:close/>
              </a:path>
            </a:pathLst>
          </a:custGeom>
          <a:solidFill>
            <a:srgbClr val="5DBB4F"/>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24" name="object 24">
            <a:extLst>
              <a:ext uri="{FF2B5EF4-FFF2-40B4-BE49-F238E27FC236}">
                <a16:creationId xmlns:a16="http://schemas.microsoft.com/office/drawing/2014/main" id="{333CFC20-21EE-4A3F-B624-714834775C6F}"/>
              </a:ext>
            </a:extLst>
          </p:cNvPr>
          <p:cNvSpPr/>
          <p:nvPr/>
        </p:nvSpPr>
        <p:spPr>
          <a:xfrm>
            <a:off x="6077657" y="6697298"/>
            <a:ext cx="371299" cy="661841"/>
          </a:xfrm>
          <a:custGeom>
            <a:avLst/>
            <a:gdLst/>
            <a:ahLst/>
            <a:cxnLst/>
            <a:rect l="l" t="t" r="r" b="b"/>
            <a:pathLst>
              <a:path w="349885" h="624839">
                <a:moveTo>
                  <a:pt x="349808" y="0"/>
                </a:moveTo>
                <a:lnTo>
                  <a:pt x="0" y="0"/>
                </a:lnTo>
                <a:lnTo>
                  <a:pt x="0" y="536409"/>
                </a:lnTo>
                <a:lnTo>
                  <a:pt x="43037" y="558971"/>
                </a:lnTo>
                <a:lnTo>
                  <a:pt x="87846" y="578465"/>
                </a:lnTo>
                <a:lnTo>
                  <a:pt x="134286" y="594745"/>
                </a:lnTo>
                <a:lnTo>
                  <a:pt x="182220" y="607663"/>
                </a:lnTo>
                <a:lnTo>
                  <a:pt x="231507" y="617072"/>
                </a:lnTo>
                <a:lnTo>
                  <a:pt x="282011" y="622826"/>
                </a:lnTo>
                <a:lnTo>
                  <a:pt x="333590" y="624776"/>
                </a:lnTo>
                <a:lnTo>
                  <a:pt x="339026" y="624776"/>
                </a:lnTo>
                <a:lnTo>
                  <a:pt x="344398" y="624497"/>
                </a:lnTo>
                <a:lnTo>
                  <a:pt x="349808" y="624370"/>
                </a:lnTo>
                <a:lnTo>
                  <a:pt x="349808" y="215760"/>
                </a:lnTo>
                <a:lnTo>
                  <a:pt x="116585" y="215760"/>
                </a:lnTo>
                <a:lnTo>
                  <a:pt x="116585" y="157391"/>
                </a:lnTo>
                <a:lnTo>
                  <a:pt x="349808" y="157391"/>
                </a:lnTo>
                <a:lnTo>
                  <a:pt x="349808" y="119633"/>
                </a:lnTo>
                <a:lnTo>
                  <a:pt x="116585" y="119633"/>
                </a:lnTo>
                <a:lnTo>
                  <a:pt x="116585" y="61264"/>
                </a:lnTo>
                <a:lnTo>
                  <a:pt x="349808" y="61264"/>
                </a:lnTo>
                <a:lnTo>
                  <a:pt x="349808" y="0"/>
                </a:lnTo>
                <a:close/>
              </a:path>
              <a:path w="349885" h="624839">
                <a:moveTo>
                  <a:pt x="349808" y="157391"/>
                </a:moveTo>
                <a:lnTo>
                  <a:pt x="233197" y="157391"/>
                </a:lnTo>
                <a:lnTo>
                  <a:pt x="233197" y="215760"/>
                </a:lnTo>
                <a:lnTo>
                  <a:pt x="349808" y="215760"/>
                </a:lnTo>
                <a:lnTo>
                  <a:pt x="349808" y="157391"/>
                </a:lnTo>
                <a:close/>
              </a:path>
              <a:path w="349885" h="624839">
                <a:moveTo>
                  <a:pt x="349808" y="61264"/>
                </a:moveTo>
                <a:lnTo>
                  <a:pt x="233197" y="61264"/>
                </a:lnTo>
                <a:lnTo>
                  <a:pt x="233197" y="119633"/>
                </a:lnTo>
                <a:lnTo>
                  <a:pt x="349808" y="119633"/>
                </a:lnTo>
                <a:lnTo>
                  <a:pt x="349808" y="61264"/>
                </a:lnTo>
                <a:close/>
              </a:path>
            </a:pathLst>
          </a:custGeom>
          <a:solidFill>
            <a:srgbClr val="5DBB4F"/>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25" name="object 25">
            <a:extLst>
              <a:ext uri="{FF2B5EF4-FFF2-40B4-BE49-F238E27FC236}">
                <a16:creationId xmlns:a16="http://schemas.microsoft.com/office/drawing/2014/main" id="{5A03AB24-DE55-411A-97C6-0474AB7D6764}"/>
              </a:ext>
            </a:extLst>
          </p:cNvPr>
          <p:cNvSpPr/>
          <p:nvPr/>
        </p:nvSpPr>
        <p:spPr>
          <a:xfrm>
            <a:off x="6201114" y="6889446"/>
            <a:ext cx="695256" cy="468765"/>
          </a:xfrm>
          <a:custGeom>
            <a:avLst/>
            <a:gdLst/>
            <a:ahLst/>
            <a:cxnLst/>
            <a:rect l="l" t="t" r="r" b="b"/>
            <a:pathLst>
              <a:path w="655320" h="441960">
                <a:moveTo>
                  <a:pt x="654761" y="0"/>
                </a:moveTo>
                <a:lnTo>
                  <a:pt x="0" y="0"/>
                </a:lnTo>
                <a:lnTo>
                  <a:pt x="0" y="386816"/>
                </a:lnTo>
                <a:lnTo>
                  <a:pt x="119291" y="436232"/>
                </a:lnTo>
                <a:lnTo>
                  <a:pt x="159669" y="440795"/>
                </a:lnTo>
                <a:lnTo>
                  <a:pt x="173291" y="441794"/>
                </a:lnTo>
                <a:lnTo>
                  <a:pt x="173291" y="307047"/>
                </a:lnTo>
                <a:lnTo>
                  <a:pt x="177315" y="287235"/>
                </a:lnTo>
                <a:lnTo>
                  <a:pt x="188274" y="271014"/>
                </a:lnTo>
                <a:lnTo>
                  <a:pt x="204495" y="260056"/>
                </a:lnTo>
                <a:lnTo>
                  <a:pt x="224307" y="256032"/>
                </a:lnTo>
                <a:lnTo>
                  <a:pt x="654761" y="256032"/>
                </a:lnTo>
                <a:lnTo>
                  <a:pt x="654761" y="166357"/>
                </a:lnTo>
                <a:lnTo>
                  <a:pt x="270535" y="166357"/>
                </a:lnTo>
                <a:lnTo>
                  <a:pt x="261595" y="164542"/>
                </a:lnTo>
                <a:lnTo>
                  <a:pt x="254274" y="159599"/>
                </a:lnTo>
                <a:lnTo>
                  <a:pt x="249327" y="152282"/>
                </a:lnTo>
                <a:lnTo>
                  <a:pt x="247510" y="143344"/>
                </a:lnTo>
                <a:lnTo>
                  <a:pt x="247510" y="98640"/>
                </a:lnTo>
                <a:lnTo>
                  <a:pt x="249327" y="89701"/>
                </a:lnTo>
                <a:lnTo>
                  <a:pt x="254274" y="82380"/>
                </a:lnTo>
                <a:lnTo>
                  <a:pt x="261595" y="77432"/>
                </a:lnTo>
                <a:lnTo>
                  <a:pt x="270535" y="75615"/>
                </a:lnTo>
                <a:lnTo>
                  <a:pt x="654761" y="75615"/>
                </a:lnTo>
                <a:lnTo>
                  <a:pt x="654761" y="0"/>
                </a:lnTo>
                <a:close/>
              </a:path>
              <a:path w="655320" h="441960">
                <a:moveTo>
                  <a:pt x="654761" y="256032"/>
                </a:moveTo>
                <a:lnTo>
                  <a:pt x="286994" y="256032"/>
                </a:lnTo>
                <a:lnTo>
                  <a:pt x="306801" y="260056"/>
                </a:lnTo>
                <a:lnTo>
                  <a:pt x="323022" y="271014"/>
                </a:lnTo>
                <a:lnTo>
                  <a:pt x="333984" y="287235"/>
                </a:lnTo>
                <a:lnTo>
                  <a:pt x="338010" y="307047"/>
                </a:lnTo>
                <a:lnTo>
                  <a:pt x="338010" y="432333"/>
                </a:lnTo>
                <a:lnTo>
                  <a:pt x="388620" y="421138"/>
                </a:lnTo>
                <a:lnTo>
                  <a:pt x="437705" y="406239"/>
                </a:lnTo>
                <a:lnTo>
                  <a:pt x="485108" y="387791"/>
                </a:lnTo>
                <a:lnTo>
                  <a:pt x="530672" y="365950"/>
                </a:lnTo>
                <a:lnTo>
                  <a:pt x="574240" y="340871"/>
                </a:lnTo>
                <a:lnTo>
                  <a:pt x="615655" y="312710"/>
                </a:lnTo>
                <a:lnTo>
                  <a:pt x="654761" y="281622"/>
                </a:lnTo>
                <a:lnTo>
                  <a:pt x="654761" y="256032"/>
                </a:lnTo>
                <a:close/>
              </a:path>
              <a:path w="655320" h="441960">
                <a:moveTo>
                  <a:pt x="398640" y="75615"/>
                </a:moveTo>
                <a:lnTo>
                  <a:pt x="298830" y="75615"/>
                </a:lnTo>
                <a:lnTo>
                  <a:pt x="307768" y="77432"/>
                </a:lnTo>
                <a:lnTo>
                  <a:pt x="315085" y="82380"/>
                </a:lnTo>
                <a:lnTo>
                  <a:pt x="320028" y="89701"/>
                </a:lnTo>
                <a:lnTo>
                  <a:pt x="321843" y="98640"/>
                </a:lnTo>
                <a:lnTo>
                  <a:pt x="321843" y="143344"/>
                </a:lnTo>
                <a:lnTo>
                  <a:pt x="320028" y="152282"/>
                </a:lnTo>
                <a:lnTo>
                  <a:pt x="315085" y="159599"/>
                </a:lnTo>
                <a:lnTo>
                  <a:pt x="307768" y="164542"/>
                </a:lnTo>
                <a:lnTo>
                  <a:pt x="298830" y="166357"/>
                </a:lnTo>
                <a:lnTo>
                  <a:pt x="398640" y="166357"/>
                </a:lnTo>
                <a:lnTo>
                  <a:pt x="389700" y="164542"/>
                </a:lnTo>
                <a:lnTo>
                  <a:pt x="382379" y="159599"/>
                </a:lnTo>
                <a:lnTo>
                  <a:pt x="377432" y="152282"/>
                </a:lnTo>
                <a:lnTo>
                  <a:pt x="375615" y="143344"/>
                </a:lnTo>
                <a:lnTo>
                  <a:pt x="375615" y="98640"/>
                </a:lnTo>
                <a:lnTo>
                  <a:pt x="377432" y="89701"/>
                </a:lnTo>
                <a:lnTo>
                  <a:pt x="382379" y="82380"/>
                </a:lnTo>
                <a:lnTo>
                  <a:pt x="389700" y="77432"/>
                </a:lnTo>
                <a:lnTo>
                  <a:pt x="398640" y="75615"/>
                </a:lnTo>
                <a:close/>
              </a:path>
              <a:path w="655320" h="441960">
                <a:moveTo>
                  <a:pt x="526745" y="75615"/>
                </a:moveTo>
                <a:lnTo>
                  <a:pt x="426935" y="75615"/>
                </a:lnTo>
                <a:lnTo>
                  <a:pt x="435873" y="77432"/>
                </a:lnTo>
                <a:lnTo>
                  <a:pt x="443190" y="82380"/>
                </a:lnTo>
                <a:lnTo>
                  <a:pt x="448133" y="89701"/>
                </a:lnTo>
                <a:lnTo>
                  <a:pt x="449948" y="98640"/>
                </a:lnTo>
                <a:lnTo>
                  <a:pt x="449948" y="143344"/>
                </a:lnTo>
                <a:lnTo>
                  <a:pt x="448133" y="152282"/>
                </a:lnTo>
                <a:lnTo>
                  <a:pt x="443190" y="159599"/>
                </a:lnTo>
                <a:lnTo>
                  <a:pt x="435873" y="164542"/>
                </a:lnTo>
                <a:lnTo>
                  <a:pt x="426935" y="166357"/>
                </a:lnTo>
                <a:lnTo>
                  <a:pt x="526745" y="166357"/>
                </a:lnTo>
                <a:lnTo>
                  <a:pt x="517805" y="164542"/>
                </a:lnTo>
                <a:lnTo>
                  <a:pt x="510484" y="159599"/>
                </a:lnTo>
                <a:lnTo>
                  <a:pt x="505537" y="152282"/>
                </a:lnTo>
                <a:lnTo>
                  <a:pt x="503720" y="143344"/>
                </a:lnTo>
                <a:lnTo>
                  <a:pt x="503720" y="98640"/>
                </a:lnTo>
                <a:lnTo>
                  <a:pt x="505537" y="89701"/>
                </a:lnTo>
                <a:lnTo>
                  <a:pt x="510484" y="82380"/>
                </a:lnTo>
                <a:lnTo>
                  <a:pt x="517805" y="77432"/>
                </a:lnTo>
                <a:lnTo>
                  <a:pt x="526745" y="75615"/>
                </a:lnTo>
                <a:close/>
              </a:path>
              <a:path w="655320" h="441960">
                <a:moveTo>
                  <a:pt x="654761" y="75615"/>
                </a:moveTo>
                <a:lnTo>
                  <a:pt x="555040" y="75615"/>
                </a:lnTo>
                <a:lnTo>
                  <a:pt x="563980" y="77432"/>
                </a:lnTo>
                <a:lnTo>
                  <a:pt x="571301" y="82380"/>
                </a:lnTo>
                <a:lnTo>
                  <a:pt x="576248" y="89701"/>
                </a:lnTo>
                <a:lnTo>
                  <a:pt x="578065" y="98640"/>
                </a:lnTo>
                <a:lnTo>
                  <a:pt x="578065" y="143344"/>
                </a:lnTo>
                <a:lnTo>
                  <a:pt x="576248" y="152282"/>
                </a:lnTo>
                <a:lnTo>
                  <a:pt x="571301" y="159599"/>
                </a:lnTo>
                <a:lnTo>
                  <a:pt x="563980" y="164542"/>
                </a:lnTo>
                <a:lnTo>
                  <a:pt x="555040" y="166357"/>
                </a:lnTo>
                <a:lnTo>
                  <a:pt x="654761" y="166357"/>
                </a:lnTo>
                <a:lnTo>
                  <a:pt x="654761" y="75615"/>
                </a:lnTo>
                <a:close/>
              </a:path>
            </a:pathLst>
          </a:custGeom>
          <a:solidFill>
            <a:srgbClr val="FFFFFF"/>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26" name="object 26">
            <a:extLst>
              <a:ext uri="{FF2B5EF4-FFF2-40B4-BE49-F238E27FC236}">
                <a16:creationId xmlns:a16="http://schemas.microsoft.com/office/drawing/2014/main" id="{7CB6CF4C-355A-4476-8D69-EC519AAEAB61}"/>
              </a:ext>
            </a:extLst>
          </p:cNvPr>
          <p:cNvSpPr/>
          <p:nvPr/>
        </p:nvSpPr>
        <p:spPr>
          <a:xfrm>
            <a:off x="6008966" y="6964634"/>
            <a:ext cx="294254" cy="377796"/>
          </a:xfrm>
          <a:custGeom>
            <a:avLst/>
            <a:gdLst/>
            <a:ahLst/>
            <a:cxnLst/>
            <a:rect l="l" t="t" r="r" b="b"/>
            <a:pathLst>
              <a:path w="278129" h="356235">
                <a:moveTo>
                  <a:pt x="0" y="0"/>
                </a:moveTo>
                <a:lnTo>
                  <a:pt x="0" y="239077"/>
                </a:lnTo>
                <a:lnTo>
                  <a:pt x="41484" y="266797"/>
                </a:lnTo>
                <a:lnTo>
                  <a:pt x="85085" y="291438"/>
                </a:lnTo>
                <a:lnTo>
                  <a:pt x="130649" y="312848"/>
                </a:lnTo>
                <a:lnTo>
                  <a:pt x="178020" y="330878"/>
                </a:lnTo>
                <a:lnTo>
                  <a:pt x="227041" y="345378"/>
                </a:lnTo>
                <a:lnTo>
                  <a:pt x="277558" y="356196"/>
                </a:lnTo>
                <a:lnTo>
                  <a:pt x="277558" y="103200"/>
                </a:lnTo>
                <a:lnTo>
                  <a:pt x="0" y="0"/>
                </a:lnTo>
                <a:close/>
              </a:path>
            </a:pathLst>
          </a:custGeom>
          <a:solidFill>
            <a:srgbClr val="17A1CA"/>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27" name="object 27">
            <a:extLst>
              <a:ext uri="{FF2B5EF4-FFF2-40B4-BE49-F238E27FC236}">
                <a16:creationId xmlns:a16="http://schemas.microsoft.com/office/drawing/2014/main" id="{AC750E80-70E6-40FE-A393-8D6143DEF1CB}"/>
              </a:ext>
            </a:extLst>
          </p:cNvPr>
          <p:cNvSpPr/>
          <p:nvPr/>
        </p:nvSpPr>
        <p:spPr>
          <a:xfrm>
            <a:off x="6061877" y="7114082"/>
            <a:ext cx="76117" cy="41771"/>
          </a:xfrm>
          <a:custGeom>
            <a:avLst/>
            <a:gdLst/>
            <a:ahLst/>
            <a:cxnLst/>
            <a:rect l="l" t="t" r="r" b="b"/>
            <a:pathLst>
              <a:path w="71754" h="39370">
                <a:moveTo>
                  <a:pt x="71170" y="39141"/>
                </a:moveTo>
                <a:lnTo>
                  <a:pt x="0" y="39141"/>
                </a:lnTo>
                <a:lnTo>
                  <a:pt x="0" y="0"/>
                </a:lnTo>
                <a:lnTo>
                  <a:pt x="71170" y="0"/>
                </a:lnTo>
                <a:lnTo>
                  <a:pt x="71170" y="39141"/>
                </a:lnTo>
                <a:close/>
              </a:path>
            </a:pathLst>
          </a:custGeom>
          <a:solidFill>
            <a:srgbClr val="5DBB4F"/>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28" name="object 28">
            <a:extLst>
              <a:ext uri="{FF2B5EF4-FFF2-40B4-BE49-F238E27FC236}">
                <a16:creationId xmlns:a16="http://schemas.microsoft.com/office/drawing/2014/main" id="{5B5C745A-BC58-40F7-A906-82A4C7B7C12C}"/>
              </a:ext>
            </a:extLst>
          </p:cNvPr>
          <p:cNvSpPr/>
          <p:nvPr/>
        </p:nvSpPr>
        <p:spPr>
          <a:xfrm>
            <a:off x="6178835" y="7114082"/>
            <a:ext cx="76117" cy="41771"/>
          </a:xfrm>
          <a:custGeom>
            <a:avLst/>
            <a:gdLst/>
            <a:ahLst/>
            <a:cxnLst/>
            <a:rect l="l" t="t" r="r" b="b"/>
            <a:pathLst>
              <a:path w="71754" h="39370">
                <a:moveTo>
                  <a:pt x="71170" y="39141"/>
                </a:moveTo>
                <a:lnTo>
                  <a:pt x="0" y="39141"/>
                </a:lnTo>
                <a:lnTo>
                  <a:pt x="0" y="0"/>
                </a:lnTo>
                <a:lnTo>
                  <a:pt x="71170" y="0"/>
                </a:lnTo>
                <a:lnTo>
                  <a:pt x="71170" y="39141"/>
                </a:lnTo>
                <a:close/>
              </a:path>
            </a:pathLst>
          </a:custGeom>
          <a:solidFill>
            <a:srgbClr val="5DBB4F"/>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29" name="object 29">
            <a:extLst>
              <a:ext uri="{FF2B5EF4-FFF2-40B4-BE49-F238E27FC236}">
                <a16:creationId xmlns:a16="http://schemas.microsoft.com/office/drawing/2014/main" id="{39A783D5-E3F6-4A41-A5AE-EB1749856468}"/>
              </a:ext>
            </a:extLst>
          </p:cNvPr>
          <p:cNvSpPr/>
          <p:nvPr/>
        </p:nvSpPr>
        <p:spPr>
          <a:xfrm>
            <a:off x="6061877" y="7206906"/>
            <a:ext cx="76117" cy="41771"/>
          </a:xfrm>
          <a:custGeom>
            <a:avLst/>
            <a:gdLst/>
            <a:ahLst/>
            <a:cxnLst/>
            <a:rect l="l" t="t" r="r" b="b"/>
            <a:pathLst>
              <a:path w="71754" h="39370">
                <a:moveTo>
                  <a:pt x="71170" y="39154"/>
                </a:moveTo>
                <a:lnTo>
                  <a:pt x="0" y="39154"/>
                </a:lnTo>
                <a:lnTo>
                  <a:pt x="0" y="0"/>
                </a:lnTo>
                <a:lnTo>
                  <a:pt x="71170" y="0"/>
                </a:lnTo>
                <a:lnTo>
                  <a:pt x="71170" y="39154"/>
                </a:lnTo>
                <a:close/>
              </a:path>
            </a:pathLst>
          </a:custGeom>
          <a:solidFill>
            <a:srgbClr val="5DBB4F"/>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30" name="object 30">
            <a:extLst>
              <a:ext uri="{FF2B5EF4-FFF2-40B4-BE49-F238E27FC236}">
                <a16:creationId xmlns:a16="http://schemas.microsoft.com/office/drawing/2014/main" id="{6A49A7C9-4236-4CF0-8411-DC9F856B94AE}"/>
              </a:ext>
            </a:extLst>
          </p:cNvPr>
          <p:cNvSpPr/>
          <p:nvPr/>
        </p:nvSpPr>
        <p:spPr>
          <a:xfrm>
            <a:off x="6178835" y="7206906"/>
            <a:ext cx="76117" cy="41771"/>
          </a:xfrm>
          <a:custGeom>
            <a:avLst/>
            <a:gdLst/>
            <a:ahLst/>
            <a:cxnLst/>
            <a:rect l="l" t="t" r="r" b="b"/>
            <a:pathLst>
              <a:path w="71754" h="39370">
                <a:moveTo>
                  <a:pt x="71170" y="39154"/>
                </a:moveTo>
                <a:lnTo>
                  <a:pt x="0" y="39154"/>
                </a:lnTo>
                <a:lnTo>
                  <a:pt x="0" y="0"/>
                </a:lnTo>
                <a:lnTo>
                  <a:pt x="71170" y="0"/>
                </a:lnTo>
                <a:lnTo>
                  <a:pt x="71170" y="39154"/>
                </a:lnTo>
                <a:close/>
              </a:path>
            </a:pathLst>
          </a:custGeom>
          <a:solidFill>
            <a:srgbClr val="5DBB4F"/>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63519" name="object 31">
            <a:extLst>
              <a:ext uri="{FF2B5EF4-FFF2-40B4-BE49-F238E27FC236}">
                <a16:creationId xmlns:a16="http://schemas.microsoft.com/office/drawing/2014/main" id="{818AA4CD-664C-4A53-AAA6-2E4DF16D649A}"/>
              </a:ext>
            </a:extLst>
          </p:cNvPr>
          <p:cNvSpPr txBox="1">
            <a:spLocks noChangeArrowheads="1"/>
          </p:cNvSpPr>
          <p:nvPr/>
        </p:nvSpPr>
        <p:spPr bwMode="auto">
          <a:xfrm>
            <a:off x="2131682" y="3662860"/>
            <a:ext cx="2334540" cy="2009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45790" rIns="0" bIns="0">
            <a:spAutoFit/>
          </a:bodyPr>
          <a:lstStyle>
            <a:lvl1pPr marL="22225" algn="ctr">
              <a:defRPr sz="4800">
                <a:solidFill>
                  <a:schemeClr val="tx1"/>
                </a:solidFill>
                <a:latin typeface="Gill Sans"/>
                <a:ea typeface="ヒラギノ角ゴ ProN W3"/>
                <a:cs typeface="ヒラギノ角ゴ ProN W3"/>
                <a:sym typeface="Gill Sans"/>
              </a:defRPr>
            </a:lvl1pPr>
            <a:lvl2pPr marL="742950" indent="-285750" algn="ctr">
              <a:defRPr sz="4800">
                <a:solidFill>
                  <a:schemeClr val="tx1"/>
                </a:solidFill>
                <a:latin typeface="Gill Sans"/>
                <a:ea typeface="ヒラギノ角ゴ ProN W3"/>
                <a:cs typeface="ヒラギノ角ゴ ProN W3"/>
                <a:sym typeface="Gill Sans"/>
              </a:defRPr>
            </a:lvl2pPr>
            <a:lvl3pPr marL="1143000" indent="-228600" algn="ctr">
              <a:defRPr sz="4800">
                <a:solidFill>
                  <a:schemeClr val="tx1"/>
                </a:solidFill>
                <a:latin typeface="Gill Sans"/>
                <a:ea typeface="ヒラギノ角ゴ ProN W3"/>
                <a:cs typeface="ヒラギノ角ゴ ProN W3"/>
                <a:sym typeface="Gill Sans"/>
              </a:defRPr>
            </a:lvl3pPr>
            <a:lvl4pPr marL="1600200" indent="-228600" algn="ctr">
              <a:defRPr sz="4800">
                <a:solidFill>
                  <a:schemeClr val="tx1"/>
                </a:solidFill>
                <a:latin typeface="Gill Sans"/>
                <a:ea typeface="ヒラギノ角ゴ ProN W3"/>
                <a:cs typeface="ヒラギノ角ゴ ProN W3"/>
                <a:sym typeface="Gill Sans"/>
              </a:defRPr>
            </a:lvl4pPr>
            <a:lvl5pPr marL="2057400" indent="-228600" algn="ctr">
              <a:defRPr sz="4800">
                <a:solidFill>
                  <a:schemeClr val="tx1"/>
                </a:solidFill>
                <a:latin typeface="Gill Sans"/>
                <a:ea typeface="ヒラギノ角ゴ ProN W3"/>
                <a:cs typeface="ヒラギノ角ゴ ProN W3"/>
                <a:sym typeface="Gill Sans"/>
              </a:defRPr>
            </a:lvl5pPr>
            <a:lvl6pPr marL="25146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6pPr>
            <a:lvl7pPr marL="29718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7pPr>
            <a:lvl8pPr marL="34290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8pPr>
            <a:lvl9pPr marL="38862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9pPr>
          </a:lstStyle>
          <a:p>
            <a:pPr marL="12996" marR="0" lvl="0" indent="0" algn="l" defTabSz="534684" rtl="0" eaLnBrk="0" fontAlgn="base" latinLnBrk="0" hangingPunct="0">
              <a:lnSpc>
                <a:spcPts val="2333"/>
              </a:lnSpc>
              <a:spcBef>
                <a:spcPts val="359"/>
              </a:spcBef>
              <a:spcAft>
                <a:spcPct val="0"/>
              </a:spcAft>
              <a:buClrTx/>
              <a:buSzTx/>
              <a:buFontTx/>
              <a:buNone/>
              <a:tabLst/>
              <a:defRPr/>
            </a:pPr>
            <a:r>
              <a:rPr kumimoji="0" lang="ru-RU" altLang="ru-RU" sz="2105" b="0" i="0" u="none" strike="noStrike" kern="1200" cap="none" spc="0" normalizeH="0" baseline="0" noProof="0">
                <a:ln>
                  <a:noFill/>
                </a:ln>
                <a:solidFill>
                  <a:srgbClr val="231F20"/>
                </a:solidFill>
                <a:effectLst/>
                <a:uLnTx/>
                <a:uFillTx/>
                <a:latin typeface="Calibri" panose="020F0502020204030204" pitchFamily="34" charset="0"/>
                <a:cs typeface="Calibri" panose="020F0502020204030204" pitchFamily="34" charset="0"/>
                <a:sym typeface="Gill Sans"/>
              </a:rPr>
              <a:t>Творческие  индустрии</a:t>
            </a:r>
            <a:endParaRPr kumimoji="0" lang="ru-RU" altLang="ru-RU" sz="2105" b="0" i="0" u="none" strike="noStrike" kern="1200" cap="none" spc="0" normalizeH="0" baseline="0" noProof="0">
              <a:ln>
                <a:noFill/>
              </a:ln>
              <a:solidFill>
                <a:srgbClr val="000000"/>
              </a:solidFill>
              <a:effectLst/>
              <a:uLnTx/>
              <a:uFillTx/>
              <a:latin typeface="Calibri" panose="020F0502020204030204" pitchFamily="34" charset="0"/>
              <a:cs typeface="Calibri" panose="020F0502020204030204" pitchFamily="34" charset="0"/>
              <a:sym typeface="Gill Sans"/>
            </a:endParaRPr>
          </a:p>
          <a:p>
            <a:pPr marL="12996" marR="0" lvl="0" indent="0" algn="l" defTabSz="534684" rtl="0" eaLnBrk="0" fontAlgn="base" latinLnBrk="0" hangingPunct="0">
              <a:lnSpc>
                <a:spcPct val="113000"/>
              </a:lnSpc>
              <a:spcBef>
                <a:spcPts val="922"/>
              </a:spcBef>
              <a:spcAft>
                <a:spcPct val="0"/>
              </a:spcAft>
              <a:buClrTx/>
              <a:buSzTx/>
              <a:buFontTx/>
              <a:buNone/>
              <a:tabLst/>
              <a:defRPr/>
            </a:pPr>
            <a:r>
              <a:rPr kumimoji="0" lang="ru-RU" altLang="ru-RU" sz="1463" b="0" i="0" u="none" strike="noStrike" kern="1200" cap="none" spc="0" normalizeH="0" baseline="0" noProof="0">
                <a:ln>
                  <a:noFill/>
                </a:ln>
                <a:solidFill>
                  <a:srgbClr val="231F20"/>
                </a:solidFill>
                <a:effectLst/>
                <a:uLnTx/>
                <a:uFillTx/>
                <a:latin typeface="Calibri" panose="020F0502020204030204" pitchFamily="34" charset="0"/>
                <a:cs typeface="Calibri" panose="020F0502020204030204" pitchFamily="34" charset="0"/>
                <a:sym typeface="Gill Sans"/>
              </a:rPr>
              <a:t>Ценность создается  за счет творческого</a:t>
            </a:r>
            <a:endParaRPr kumimoji="0" lang="ru-RU" altLang="ru-RU" sz="1463" b="0" i="0" u="none" strike="noStrike" kern="1200" cap="none" spc="0" normalizeH="0" baseline="0" noProof="0">
              <a:ln>
                <a:noFill/>
              </a:ln>
              <a:solidFill>
                <a:srgbClr val="000000"/>
              </a:solidFill>
              <a:effectLst/>
              <a:uLnTx/>
              <a:uFillTx/>
              <a:latin typeface="Calibri" panose="020F0502020204030204" pitchFamily="34" charset="0"/>
              <a:cs typeface="Calibri" panose="020F0502020204030204" pitchFamily="34" charset="0"/>
              <a:sym typeface="Gill Sans"/>
            </a:endParaRPr>
          </a:p>
          <a:p>
            <a:pPr marL="12996" marR="0" lvl="0" indent="0" algn="l" defTabSz="534684" rtl="0" eaLnBrk="0" fontAlgn="base" latinLnBrk="0" hangingPunct="0">
              <a:lnSpc>
                <a:spcPct val="113000"/>
              </a:lnSpc>
              <a:spcBef>
                <a:spcPct val="0"/>
              </a:spcBef>
              <a:spcAft>
                <a:spcPct val="0"/>
              </a:spcAft>
              <a:buClrTx/>
              <a:buSzTx/>
              <a:buFontTx/>
              <a:buNone/>
              <a:tabLst/>
              <a:defRPr/>
            </a:pPr>
            <a:r>
              <a:rPr kumimoji="0" lang="ru-RU" altLang="ru-RU" sz="1463" b="0" i="0" u="none" strike="noStrike" kern="1200" cap="none" spc="0" normalizeH="0" baseline="0" noProof="0">
                <a:ln>
                  <a:noFill/>
                </a:ln>
                <a:solidFill>
                  <a:srgbClr val="231F20"/>
                </a:solidFill>
                <a:effectLst/>
                <a:uLnTx/>
                <a:uFillTx/>
                <a:latin typeface="Calibri" panose="020F0502020204030204" pitchFamily="34" charset="0"/>
                <a:cs typeface="Calibri" panose="020F0502020204030204" pitchFamily="34" charset="0"/>
                <a:sym typeface="Gill Sans"/>
              </a:rPr>
              <a:t>воображения, а не за счет  эксплуатации ресурсов  земли, труда и капитала</a:t>
            </a:r>
            <a:endParaRPr kumimoji="0" lang="ru-RU" altLang="ru-RU" sz="1463" b="0" i="0" u="none" strike="noStrike" kern="1200" cap="none" spc="0" normalizeH="0" baseline="0" noProof="0">
              <a:ln>
                <a:noFill/>
              </a:ln>
              <a:solidFill>
                <a:srgbClr val="000000"/>
              </a:solidFill>
              <a:effectLst/>
              <a:uLnTx/>
              <a:uFillTx/>
              <a:latin typeface="Calibri" panose="020F0502020204030204" pitchFamily="34" charset="0"/>
              <a:cs typeface="Calibri" panose="020F0502020204030204" pitchFamily="34" charset="0"/>
              <a:sym typeface="Gill Sans"/>
            </a:endParaRPr>
          </a:p>
        </p:txBody>
      </p:sp>
      <p:sp>
        <p:nvSpPr>
          <p:cNvPr id="63520" name="object 32">
            <a:extLst>
              <a:ext uri="{FF2B5EF4-FFF2-40B4-BE49-F238E27FC236}">
                <a16:creationId xmlns:a16="http://schemas.microsoft.com/office/drawing/2014/main" id="{15BD9636-461E-4562-B2BA-1B43371EEFF6}"/>
              </a:ext>
            </a:extLst>
          </p:cNvPr>
          <p:cNvSpPr txBox="1">
            <a:spLocks noChangeArrowheads="1"/>
          </p:cNvSpPr>
          <p:nvPr/>
        </p:nvSpPr>
        <p:spPr bwMode="auto">
          <a:xfrm>
            <a:off x="9901106" y="4205886"/>
            <a:ext cx="2522045" cy="2342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45790" rIns="0" bIns="0">
            <a:spAutoFit/>
          </a:bodyPr>
          <a:lstStyle>
            <a:lvl1pPr marL="22225" algn="ctr">
              <a:defRPr sz="4800">
                <a:solidFill>
                  <a:schemeClr val="tx1"/>
                </a:solidFill>
                <a:latin typeface="Gill Sans"/>
                <a:ea typeface="ヒラギノ角ゴ ProN W3"/>
                <a:cs typeface="ヒラギノ角ゴ ProN W3"/>
                <a:sym typeface="Gill Sans"/>
              </a:defRPr>
            </a:lvl1pPr>
            <a:lvl2pPr marL="742950" indent="-285750" algn="ctr">
              <a:defRPr sz="4800">
                <a:solidFill>
                  <a:schemeClr val="tx1"/>
                </a:solidFill>
                <a:latin typeface="Gill Sans"/>
                <a:ea typeface="ヒラギノ角ゴ ProN W3"/>
                <a:cs typeface="ヒラギノ角ゴ ProN W3"/>
                <a:sym typeface="Gill Sans"/>
              </a:defRPr>
            </a:lvl2pPr>
            <a:lvl3pPr marL="1143000" indent="-228600" algn="ctr">
              <a:defRPr sz="4800">
                <a:solidFill>
                  <a:schemeClr val="tx1"/>
                </a:solidFill>
                <a:latin typeface="Gill Sans"/>
                <a:ea typeface="ヒラギノ角ゴ ProN W3"/>
                <a:cs typeface="ヒラギノ角ゴ ProN W3"/>
                <a:sym typeface="Gill Sans"/>
              </a:defRPr>
            </a:lvl3pPr>
            <a:lvl4pPr marL="1600200" indent="-228600" algn="ctr">
              <a:defRPr sz="4800">
                <a:solidFill>
                  <a:schemeClr val="tx1"/>
                </a:solidFill>
                <a:latin typeface="Gill Sans"/>
                <a:ea typeface="ヒラギノ角ゴ ProN W3"/>
                <a:cs typeface="ヒラギノ角ゴ ProN W3"/>
                <a:sym typeface="Gill Sans"/>
              </a:defRPr>
            </a:lvl4pPr>
            <a:lvl5pPr marL="2057400" indent="-228600" algn="ctr">
              <a:defRPr sz="4800">
                <a:solidFill>
                  <a:schemeClr val="tx1"/>
                </a:solidFill>
                <a:latin typeface="Gill Sans"/>
                <a:ea typeface="ヒラギノ角ゴ ProN W3"/>
                <a:cs typeface="ヒラギノ角ゴ ProN W3"/>
                <a:sym typeface="Gill Sans"/>
              </a:defRPr>
            </a:lvl5pPr>
            <a:lvl6pPr marL="25146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6pPr>
            <a:lvl7pPr marL="29718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7pPr>
            <a:lvl8pPr marL="34290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8pPr>
            <a:lvl9pPr marL="38862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9pPr>
          </a:lstStyle>
          <a:p>
            <a:pPr marL="12996" marR="0" lvl="0" indent="0" algn="l" defTabSz="534684" rtl="0" eaLnBrk="0" fontAlgn="base" latinLnBrk="0" hangingPunct="0">
              <a:lnSpc>
                <a:spcPts val="2333"/>
              </a:lnSpc>
              <a:spcBef>
                <a:spcPts val="359"/>
              </a:spcBef>
              <a:spcAft>
                <a:spcPct val="0"/>
              </a:spcAft>
              <a:buClrTx/>
              <a:buSzTx/>
              <a:buFontTx/>
              <a:buNone/>
              <a:tabLst/>
              <a:defRPr/>
            </a:pPr>
            <a:r>
              <a:rPr kumimoji="0" lang="ru-RU" altLang="ru-RU" sz="2105" b="0" i="0" u="none" strike="noStrike" kern="1200" cap="none" spc="0" normalizeH="0" baseline="0" noProof="0">
                <a:ln>
                  <a:noFill/>
                </a:ln>
                <a:solidFill>
                  <a:srgbClr val="231F20"/>
                </a:solidFill>
                <a:effectLst/>
                <a:uLnTx/>
                <a:uFillTx/>
                <a:latin typeface="Calibri" panose="020F0502020204030204" pitchFamily="34" charset="0"/>
                <a:cs typeface="Calibri" panose="020F0502020204030204" pitchFamily="34" charset="0"/>
                <a:sym typeface="Gill Sans"/>
              </a:rPr>
              <a:t>Человеко-  центрированные  сервисы</a:t>
            </a:r>
            <a:endParaRPr kumimoji="0" lang="ru-RU" altLang="ru-RU" sz="2105" b="0" i="0" u="none" strike="noStrike" kern="1200" cap="none" spc="0" normalizeH="0" baseline="0" noProof="0">
              <a:ln>
                <a:noFill/>
              </a:ln>
              <a:solidFill>
                <a:srgbClr val="000000"/>
              </a:solidFill>
              <a:effectLst/>
              <a:uLnTx/>
              <a:uFillTx/>
              <a:latin typeface="Calibri" panose="020F0502020204030204" pitchFamily="34" charset="0"/>
              <a:cs typeface="Calibri" panose="020F0502020204030204" pitchFamily="34" charset="0"/>
              <a:sym typeface="Gill Sans"/>
            </a:endParaRPr>
          </a:p>
          <a:p>
            <a:pPr marL="12996" marR="0" lvl="0" indent="0" algn="l" defTabSz="534684" rtl="0" eaLnBrk="0" fontAlgn="base" latinLnBrk="0" hangingPunct="0">
              <a:lnSpc>
                <a:spcPct val="113000"/>
              </a:lnSpc>
              <a:spcBef>
                <a:spcPts val="1192"/>
              </a:spcBef>
              <a:spcAft>
                <a:spcPct val="0"/>
              </a:spcAft>
              <a:buClrTx/>
              <a:buSzTx/>
              <a:buFontTx/>
              <a:buNone/>
              <a:tabLst/>
              <a:defRPr/>
            </a:pPr>
            <a:r>
              <a:rPr kumimoji="0" lang="ru-RU" altLang="ru-RU" sz="1463" b="0" i="0" u="none" strike="noStrike" kern="1200" cap="none" spc="0" normalizeH="0" baseline="0" noProof="0">
                <a:ln>
                  <a:noFill/>
                </a:ln>
                <a:solidFill>
                  <a:srgbClr val="231F20"/>
                </a:solidFill>
                <a:effectLst/>
                <a:uLnTx/>
                <a:uFillTx/>
                <a:latin typeface="Calibri" panose="020F0502020204030204" pitchFamily="34" charset="0"/>
                <a:cs typeface="Calibri" panose="020F0502020204030204" pitchFamily="34" charset="0"/>
                <a:sym typeface="Gill Sans"/>
              </a:rPr>
              <a:t>Персонализированные  сервисы на уровне человек-  человек и человек-  сообщество (включая  волонтерство)</a:t>
            </a:r>
            <a:endParaRPr kumimoji="0" lang="ru-RU" altLang="ru-RU" sz="1463" b="0" i="0" u="none" strike="noStrike" kern="1200" cap="none" spc="0" normalizeH="0" baseline="0" noProof="0">
              <a:ln>
                <a:noFill/>
              </a:ln>
              <a:solidFill>
                <a:srgbClr val="000000"/>
              </a:solidFill>
              <a:effectLst/>
              <a:uLnTx/>
              <a:uFillTx/>
              <a:latin typeface="Calibri" panose="020F0502020204030204" pitchFamily="34" charset="0"/>
              <a:cs typeface="Calibri" panose="020F0502020204030204" pitchFamily="34" charset="0"/>
              <a:sym typeface="Gill Sans"/>
            </a:endParaRPr>
          </a:p>
        </p:txBody>
      </p:sp>
      <p:sp>
        <p:nvSpPr>
          <p:cNvPr id="63521" name="object 33">
            <a:extLst>
              <a:ext uri="{FF2B5EF4-FFF2-40B4-BE49-F238E27FC236}">
                <a16:creationId xmlns:a16="http://schemas.microsoft.com/office/drawing/2014/main" id="{CAA02C3E-A8FA-40A4-B8F5-7B9BBCBF748B}"/>
              </a:ext>
            </a:extLst>
          </p:cNvPr>
          <p:cNvSpPr txBox="1">
            <a:spLocks noChangeArrowheads="1"/>
          </p:cNvSpPr>
          <p:nvPr/>
        </p:nvSpPr>
        <p:spPr bwMode="auto">
          <a:xfrm>
            <a:off x="9901105" y="7089948"/>
            <a:ext cx="2159102" cy="931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45790" rIns="0" bIns="0">
            <a:spAutoFit/>
          </a:bodyPr>
          <a:lstStyle>
            <a:lvl1pPr marL="22225" algn="ctr">
              <a:defRPr sz="4800">
                <a:solidFill>
                  <a:schemeClr val="tx1"/>
                </a:solidFill>
                <a:latin typeface="Gill Sans"/>
                <a:ea typeface="ヒラギノ角ゴ ProN W3"/>
                <a:cs typeface="ヒラギノ角ゴ ProN W3"/>
                <a:sym typeface="Gill Sans"/>
              </a:defRPr>
            </a:lvl1pPr>
            <a:lvl2pPr marL="742950" indent="-285750" algn="ctr">
              <a:defRPr sz="4800">
                <a:solidFill>
                  <a:schemeClr val="tx1"/>
                </a:solidFill>
                <a:latin typeface="Gill Sans"/>
                <a:ea typeface="ヒラギノ角ゴ ProN W3"/>
                <a:cs typeface="ヒラギノ角ゴ ProN W3"/>
                <a:sym typeface="Gill Sans"/>
              </a:defRPr>
            </a:lvl2pPr>
            <a:lvl3pPr marL="1143000" indent="-228600" algn="ctr">
              <a:defRPr sz="4800">
                <a:solidFill>
                  <a:schemeClr val="tx1"/>
                </a:solidFill>
                <a:latin typeface="Gill Sans"/>
                <a:ea typeface="ヒラギノ角ゴ ProN W3"/>
                <a:cs typeface="ヒラギノ角ゴ ProN W3"/>
                <a:sym typeface="Gill Sans"/>
              </a:defRPr>
            </a:lvl3pPr>
            <a:lvl4pPr marL="1600200" indent="-228600" algn="ctr">
              <a:defRPr sz="4800">
                <a:solidFill>
                  <a:schemeClr val="tx1"/>
                </a:solidFill>
                <a:latin typeface="Gill Sans"/>
                <a:ea typeface="ヒラギノ角ゴ ProN W3"/>
                <a:cs typeface="ヒラギノ角ゴ ProN W3"/>
                <a:sym typeface="Gill Sans"/>
              </a:defRPr>
            </a:lvl4pPr>
            <a:lvl5pPr marL="2057400" indent="-228600" algn="ctr">
              <a:defRPr sz="4800">
                <a:solidFill>
                  <a:schemeClr val="tx1"/>
                </a:solidFill>
                <a:latin typeface="Gill Sans"/>
                <a:ea typeface="ヒラギノ角ゴ ProN W3"/>
                <a:cs typeface="ヒラギノ角ゴ ProN W3"/>
                <a:sym typeface="Gill Sans"/>
              </a:defRPr>
            </a:lvl5pPr>
            <a:lvl6pPr marL="25146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6pPr>
            <a:lvl7pPr marL="29718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7pPr>
            <a:lvl8pPr marL="34290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8pPr>
            <a:lvl9pPr marL="38862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9pPr>
          </a:lstStyle>
          <a:p>
            <a:pPr marL="12996" marR="0" lvl="0" indent="0" algn="l" defTabSz="534684" rtl="0" eaLnBrk="0" fontAlgn="base" latinLnBrk="0" hangingPunct="0">
              <a:lnSpc>
                <a:spcPts val="2333"/>
              </a:lnSpc>
              <a:spcBef>
                <a:spcPts val="359"/>
              </a:spcBef>
              <a:spcAft>
                <a:spcPct val="0"/>
              </a:spcAft>
              <a:buClrTx/>
              <a:buSzTx/>
              <a:buFontTx/>
              <a:buNone/>
              <a:tabLst/>
              <a:defRPr/>
            </a:pPr>
            <a:r>
              <a:rPr kumimoji="0" lang="ru-RU" altLang="ru-RU" sz="2105" b="0" i="0" u="none" strike="noStrike" kern="1200" cap="none" spc="0" normalizeH="0" baseline="0" noProof="0">
                <a:ln>
                  <a:noFill/>
                </a:ln>
                <a:solidFill>
                  <a:srgbClr val="231F20"/>
                </a:solidFill>
                <a:effectLst/>
                <a:uLnTx/>
                <a:uFillTx/>
                <a:latin typeface="Calibri" panose="020F0502020204030204" pitchFamily="34" charset="0"/>
                <a:cs typeface="Calibri" panose="020F0502020204030204" pitchFamily="34" charset="0"/>
                <a:sym typeface="Gill Sans"/>
              </a:rPr>
              <a:t>Новые  технологические  секторы</a:t>
            </a:r>
            <a:endParaRPr kumimoji="0" lang="ru-RU" altLang="ru-RU" sz="2105" b="0" i="0" u="none" strike="noStrike" kern="1200" cap="none" spc="0" normalizeH="0" baseline="0" noProof="0">
              <a:ln>
                <a:noFill/>
              </a:ln>
              <a:solidFill>
                <a:srgbClr val="000000"/>
              </a:solidFill>
              <a:effectLst/>
              <a:uLnTx/>
              <a:uFillTx/>
              <a:latin typeface="Calibri" panose="020F0502020204030204" pitchFamily="34" charset="0"/>
              <a:cs typeface="Calibri" panose="020F0502020204030204" pitchFamily="34" charset="0"/>
              <a:sym typeface="Gill Sans"/>
            </a:endParaRPr>
          </a:p>
        </p:txBody>
      </p:sp>
      <p:sp>
        <p:nvSpPr>
          <p:cNvPr id="34" name="object 34">
            <a:extLst>
              <a:ext uri="{FF2B5EF4-FFF2-40B4-BE49-F238E27FC236}">
                <a16:creationId xmlns:a16="http://schemas.microsoft.com/office/drawing/2014/main" id="{FC6B1131-11A6-4FDF-862A-E559C5443CF7}"/>
              </a:ext>
            </a:extLst>
          </p:cNvPr>
          <p:cNvSpPr txBox="1"/>
          <p:nvPr/>
        </p:nvSpPr>
        <p:spPr>
          <a:xfrm>
            <a:off x="8513376" y="2691915"/>
            <a:ext cx="3008447" cy="1014396"/>
          </a:xfrm>
          <a:prstGeom prst="rect">
            <a:avLst/>
          </a:prstGeom>
        </p:spPr>
        <p:txBody>
          <a:bodyPr lIns="0" tIns="127270" rIns="0" bIns="0">
            <a:spAutoFit/>
          </a:bodyPr>
          <a:lstStyle/>
          <a:p>
            <a:pPr marL="13468" marR="0" lvl="0" indent="0" algn="l" defTabSz="534684" rtl="0" eaLnBrk="0" fontAlgn="base" latinLnBrk="0" hangingPunct="0">
              <a:lnSpc>
                <a:spcPct val="100000"/>
              </a:lnSpc>
              <a:spcBef>
                <a:spcPts val="1001"/>
              </a:spcBef>
              <a:spcAft>
                <a:spcPct val="0"/>
              </a:spcAft>
              <a:buClrTx/>
              <a:buSzTx/>
              <a:buFontTx/>
              <a:buNone/>
              <a:tabLst/>
              <a:defRPr/>
            </a:pPr>
            <a:r>
              <a:rPr kumimoji="0" sz="2120" b="0" i="0" u="none" strike="noStrike" kern="1200" cap="none" spc="84" normalizeH="0" baseline="0" noProof="0" dirty="0" err="1">
                <a:ln>
                  <a:noFill/>
                </a:ln>
                <a:solidFill>
                  <a:srgbClr val="231F20"/>
                </a:solidFill>
                <a:effectLst/>
                <a:uLnTx/>
                <a:uFillTx/>
                <a:latin typeface="Calibri"/>
                <a:ea typeface="+mn-ea"/>
                <a:cs typeface="Calibri"/>
                <a:sym typeface="Gill Sans"/>
              </a:rPr>
              <a:t>Вир</a:t>
            </a:r>
            <a:r>
              <a:rPr kumimoji="0" lang="ru-RU" sz="2120" b="0" i="0" u="none" strike="noStrike" kern="1200" cap="none" spc="84" normalizeH="0" baseline="0" noProof="0" dirty="0">
                <a:ln>
                  <a:noFill/>
                </a:ln>
                <a:solidFill>
                  <a:srgbClr val="231F20"/>
                </a:solidFill>
                <a:effectLst/>
                <a:uLnTx/>
                <a:uFillTx/>
                <a:latin typeface="Calibri"/>
                <a:ea typeface="+mn-ea"/>
                <a:cs typeface="Calibri"/>
                <a:sym typeface="Gill Sans"/>
              </a:rPr>
              <a:t>т</a:t>
            </a:r>
            <a:r>
              <a:rPr kumimoji="0" sz="2120" b="0" i="0" u="none" strike="noStrike" kern="1200" cap="none" spc="84" normalizeH="0" baseline="0" noProof="0" dirty="0" err="1">
                <a:ln>
                  <a:noFill/>
                </a:ln>
                <a:solidFill>
                  <a:srgbClr val="231F20"/>
                </a:solidFill>
                <a:effectLst/>
                <a:uLnTx/>
                <a:uFillTx/>
                <a:latin typeface="Calibri"/>
                <a:ea typeface="+mn-ea"/>
                <a:cs typeface="Calibri"/>
                <a:sym typeface="Gill Sans"/>
              </a:rPr>
              <a:t>уальная</a:t>
            </a:r>
            <a:r>
              <a:rPr kumimoji="0" sz="2120" b="0" i="0" u="none" strike="noStrike" kern="1200" cap="none" spc="0" normalizeH="0" baseline="0" noProof="0" dirty="0">
                <a:ln>
                  <a:noFill/>
                </a:ln>
                <a:solidFill>
                  <a:srgbClr val="231F20"/>
                </a:solidFill>
                <a:effectLst/>
                <a:uLnTx/>
                <a:uFillTx/>
                <a:latin typeface="Calibri"/>
                <a:ea typeface="+mn-ea"/>
                <a:cs typeface="Calibri"/>
                <a:sym typeface="Gill Sans"/>
              </a:rPr>
              <a:t> </a:t>
            </a:r>
            <a:r>
              <a:rPr kumimoji="0" sz="2120" b="0" i="0" u="none" strike="noStrike" kern="1200" cap="none" spc="59" normalizeH="0" baseline="0" noProof="0" dirty="0">
                <a:ln>
                  <a:noFill/>
                </a:ln>
                <a:solidFill>
                  <a:srgbClr val="231F20"/>
                </a:solidFill>
                <a:effectLst/>
                <a:uLnTx/>
                <a:uFillTx/>
                <a:latin typeface="Calibri"/>
                <a:ea typeface="+mn-ea"/>
                <a:cs typeface="Calibri"/>
                <a:sym typeface="Gill Sans"/>
              </a:rPr>
              <a:t>экономика</a:t>
            </a:r>
            <a:endParaRPr kumimoji="0" sz="2120" b="0" i="0" u="none" strike="noStrike" kern="1200" cap="none" spc="0" normalizeH="0" baseline="0" noProof="0" dirty="0">
              <a:ln>
                <a:noFill/>
              </a:ln>
              <a:solidFill>
                <a:srgbClr val="000000"/>
              </a:solidFill>
              <a:effectLst/>
              <a:uLnTx/>
              <a:uFillTx/>
              <a:latin typeface="Calibri"/>
              <a:ea typeface="+mn-ea"/>
              <a:cs typeface="Calibri"/>
              <a:sym typeface="Gill Sans"/>
            </a:endParaRPr>
          </a:p>
          <a:p>
            <a:pPr marL="26934" marR="0" lvl="0" indent="0" algn="l" defTabSz="534684" rtl="0" eaLnBrk="0" fontAlgn="base" latinLnBrk="0" hangingPunct="0">
              <a:lnSpc>
                <a:spcPct val="100000"/>
              </a:lnSpc>
              <a:spcBef>
                <a:spcPts val="632"/>
              </a:spcBef>
              <a:spcAft>
                <a:spcPct val="0"/>
              </a:spcAft>
              <a:buClrTx/>
              <a:buSzTx/>
              <a:buFontTx/>
              <a:buNone/>
              <a:tabLst/>
              <a:defRPr/>
            </a:pPr>
            <a:r>
              <a:rPr kumimoji="0" sz="1485" b="0" i="0" u="none" strike="noStrike" kern="1200" cap="none" spc="90" normalizeH="0" baseline="0" noProof="0" dirty="0">
                <a:ln>
                  <a:noFill/>
                </a:ln>
                <a:solidFill>
                  <a:srgbClr val="231F20"/>
                </a:solidFill>
                <a:effectLst/>
                <a:uLnTx/>
                <a:uFillTx/>
                <a:latin typeface="Calibri"/>
                <a:ea typeface="+mn-ea"/>
                <a:cs typeface="Calibri"/>
                <a:sym typeface="Gill Sans"/>
              </a:rPr>
              <a:t>Новая</a:t>
            </a:r>
            <a:r>
              <a:rPr kumimoji="0" sz="1485" b="0" i="0" u="none" strike="noStrike" kern="1200" cap="none" spc="31" normalizeH="0" baseline="0" noProof="0" dirty="0">
                <a:ln>
                  <a:noFill/>
                </a:ln>
                <a:solidFill>
                  <a:srgbClr val="231F20"/>
                </a:solidFill>
                <a:effectLst/>
                <a:uLnTx/>
                <a:uFillTx/>
                <a:latin typeface="Calibri"/>
                <a:ea typeface="+mn-ea"/>
                <a:cs typeface="Calibri"/>
                <a:sym typeface="Gill Sans"/>
              </a:rPr>
              <a:t> </a:t>
            </a:r>
            <a:r>
              <a:rPr kumimoji="0" sz="1485" b="0" i="0" u="none" strike="noStrike" kern="1200" cap="none" spc="64" normalizeH="0" baseline="0" noProof="0" dirty="0">
                <a:ln>
                  <a:noFill/>
                </a:ln>
                <a:solidFill>
                  <a:srgbClr val="231F20"/>
                </a:solidFill>
                <a:effectLst/>
                <a:uLnTx/>
                <a:uFillTx/>
                <a:latin typeface="Calibri"/>
                <a:ea typeface="+mn-ea"/>
                <a:cs typeface="Calibri"/>
                <a:sym typeface="Gill Sans"/>
              </a:rPr>
              <a:t>занятость</a:t>
            </a:r>
            <a:endParaRPr kumimoji="0" sz="1485" b="0" i="0" u="none" strike="noStrike" kern="1200" cap="none" spc="0" normalizeH="0" baseline="0" noProof="0" dirty="0">
              <a:ln>
                <a:noFill/>
              </a:ln>
              <a:solidFill>
                <a:srgbClr val="000000"/>
              </a:solidFill>
              <a:effectLst/>
              <a:uLnTx/>
              <a:uFillTx/>
              <a:latin typeface="Calibri"/>
              <a:ea typeface="+mn-ea"/>
              <a:cs typeface="Calibri"/>
              <a:sym typeface="Gill Sans"/>
            </a:endParaRPr>
          </a:p>
          <a:p>
            <a:pPr marL="26934" marR="0" lvl="0" indent="0" algn="l" defTabSz="534684" rtl="0" eaLnBrk="0" fontAlgn="base" latinLnBrk="0" hangingPunct="0">
              <a:lnSpc>
                <a:spcPct val="100000"/>
              </a:lnSpc>
              <a:spcBef>
                <a:spcPts val="234"/>
              </a:spcBef>
              <a:spcAft>
                <a:spcPct val="0"/>
              </a:spcAft>
              <a:buClrTx/>
              <a:buSzTx/>
              <a:buFontTx/>
              <a:buNone/>
              <a:tabLst/>
              <a:defRPr/>
            </a:pPr>
            <a:r>
              <a:rPr kumimoji="0" sz="1485" b="0" i="0" u="none" strike="noStrike" kern="1200" cap="none" spc="106" normalizeH="0" baseline="0" noProof="0" dirty="0">
                <a:ln>
                  <a:noFill/>
                </a:ln>
                <a:solidFill>
                  <a:srgbClr val="231F20"/>
                </a:solidFill>
                <a:effectLst/>
                <a:uLnTx/>
                <a:uFillTx/>
                <a:latin typeface="Calibri"/>
                <a:ea typeface="+mn-ea"/>
                <a:cs typeface="Calibri"/>
                <a:sym typeface="Gill Sans"/>
              </a:rPr>
              <a:t>в </a:t>
            </a:r>
            <a:r>
              <a:rPr kumimoji="0" sz="1485" b="0" i="0" u="none" strike="noStrike" kern="1200" cap="none" spc="53" normalizeH="0" baseline="0" noProof="0" dirty="0">
                <a:ln>
                  <a:noFill/>
                </a:ln>
                <a:solidFill>
                  <a:srgbClr val="231F20"/>
                </a:solidFill>
                <a:effectLst/>
                <a:uLnTx/>
                <a:uFillTx/>
                <a:latin typeface="Calibri"/>
                <a:ea typeface="+mn-ea"/>
                <a:cs typeface="Calibri"/>
                <a:sym typeface="Gill Sans"/>
              </a:rPr>
              <a:t>виртуальной</a:t>
            </a:r>
            <a:r>
              <a:rPr kumimoji="0" sz="1485" b="0" i="0" u="none" strike="noStrike" kern="1200" cap="none" spc="-37" normalizeH="0" baseline="0" noProof="0" dirty="0">
                <a:ln>
                  <a:noFill/>
                </a:ln>
                <a:solidFill>
                  <a:srgbClr val="231F20"/>
                </a:solidFill>
                <a:effectLst/>
                <a:uLnTx/>
                <a:uFillTx/>
                <a:latin typeface="Calibri"/>
                <a:ea typeface="+mn-ea"/>
                <a:cs typeface="Calibri"/>
                <a:sym typeface="Gill Sans"/>
              </a:rPr>
              <a:t> </a:t>
            </a:r>
            <a:r>
              <a:rPr kumimoji="0" sz="1485" b="0" i="0" u="none" strike="noStrike" kern="1200" cap="none" spc="53" normalizeH="0" baseline="0" noProof="0" dirty="0">
                <a:ln>
                  <a:noFill/>
                </a:ln>
                <a:solidFill>
                  <a:srgbClr val="231F20"/>
                </a:solidFill>
                <a:effectLst/>
                <a:uLnTx/>
                <a:uFillTx/>
                <a:latin typeface="Calibri"/>
                <a:ea typeface="+mn-ea"/>
                <a:cs typeface="Calibri"/>
                <a:sym typeface="Gill Sans"/>
              </a:rPr>
              <a:t>реальности</a:t>
            </a:r>
            <a:endParaRPr kumimoji="0" sz="1485" b="0" i="0" u="none" strike="noStrike" kern="1200" cap="none" spc="0" normalizeH="0" baseline="0" noProof="0" dirty="0">
              <a:ln>
                <a:noFill/>
              </a:ln>
              <a:solidFill>
                <a:srgbClr val="000000"/>
              </a:solidFill>
              <a:effectLst/>
              <a:uLnTx/>
              <a:uFillTx/>
              <a:latin typeface="Calibri"/>
              <a:ea typeface="+mn-ea"/>
              <a:cs typeface="Calibri"/>
              <a:sym typeface="Gill Sans"/>
            </a:endParaRPr>
          </a:p>
        </p:txBody>
      </p:sp>
      <p:sp>
        <p:nvSpPr>
          <p:cNvPr id="63523" name="object 35">
            <a:extLst>
              <a:ext uri="{FF2B5EF4-FFF2-40B4-BE49-F238E27FC236}">
                <a16:creationId xmlns:a16="http://schemas.microsoft.com/office/drawing/2014/main" id="{2175F300-AC19-4D1F-9172-C771DEAB67ED}"/>
              </a:ext>
            </a:extLst>
          </p:cNvPr>
          <p:cNvSpPr txBox="1">
            <a:spLocks noChangeArrowheads="1"/>
          </p:cNvSpPr>
          <p:nvPr/>
        </p:nvSpPr>
        <p:spPr bwMode="auto">
          <a:xfrm>
            <a:off x="2131680" y="5788547"/>
            <a:ext cx="2932331" cy="2603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70368" rIns="0" bIns="0">
            <a:spAutoFit/>
          </a:bodyPr>
          <a:lstStyle>
            <a:lvl1pPr marL="22225" algn="ctr">
              <a:defRPr sz="4800">
                <a:solidFill>
                  <a:schemeClr val="tx1"/>
                </a:solidFill>
                <a:latin typeface="Gill Sans"/>
                <a:ea typeface="ヒラギノ角ゴ ProN W3"/>
                <a:cs typeface="ヒラギノ角ゴ ProN W3"/>
                <a:sym typeface="Gill Sans"/>
              </a:defRPr>
            </a:lvl1pPr>
            <a:lvl2pPr marL="742950" indent="-285750" algn="ctr">
              <a:defRPr sz="4800">
                <a:solidFill>
                  <a:schemeClr val="tx1"/>
                </a:solidFill>
                <a:latin typeface="Gill Sans"/>
                <a:ea typeface="ヒラギノ角ゴ ProN W3"/>
                <a:cs typeface="ヒラギノ角ゴ ProN W3"/>
                <a:sym typeface="Gill Sans"/>
              </a:defRPr>
            </a:lvl2pPr>
            <a:lvl3pPr marL="1143000" indent="-228600" algn="ctr">
              <a:defRPr sz="4800">
                <a:solidFill>
                  <a:schemeClr val="tx1"/>
                </a:solidFill>
                <a:latin typeface="Gill Sans"/>
                <a:ea typeface="ヒラギノ角ゴ ProN W3"/>
                <a:cs typeface="ヒラギノ角ゴ ProN W3"/>
                <a:sym typeface="Gill Sans"/>
              </a:defRPr>
            </a:lvl3pPr>
            <a:lvl4pPr marL="1600200" indent="-228600" algn="ctr">
              <a:defRPr sz="4800">
                <a:solidFill>
                  <a:schemeClr val="tx1"/>
                </a:solidFill>
                <a:latin typeface="Gill Sans"/>
                <a:ea typeface="ヒラギノ角ゴ ProN W3"/>
                <a:cs typeface="ヒラギノ角ゴ ProN W3"/>
                <a:sym typeface="Gill Sans"/>
              </a:defRPr>
            </a:lvl4pPr>
            <a:lvl5pPr marL="2057400" indent="-228600" algn="ctr">
              <a:defRPr sz="4800">
                <a:solidFill>
                  <a:schemeClr val="tx1"/>
                </a:solidFill>
                <a:latin typeface="Gill Sans"/>
                <a:ea typeface="ヒラギノ角ゴ ProN W3"/>
                <a:cs typeface="ヒラギノ角ゴ ProN W3"/>
                <a:sym typeface="Gill Sans"/>
              </a:defRPr>
            </a:lvl5pPr>
            <a:lvl6pPr marL="25146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6pPr>
            <a:lvl7pPr marL="29718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7pPr>
            <a:lvl8pPr marL="34290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8pPr>
            <a:lvl9pPr marL="38862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9pPr>
          </a:lstStyle>
          <a:p>
            <a:pPr marL="12996" marR="0" lvl="0" indent="0" algn="l" defTabSz="534684" rtl="0" eaLnBrk="0" fontAlgn="base" latinLnBrk="0" hangingPunct="0">
              <a:lnSpc>
                <a:spcPct val="100000"/>
              </a:lnSpc>
              <a:spcBef>
                <a:spcPts val="1345"/>
              </a:spcBef>
              <a:spcAft>
                <a:spcPct val="0"/>
              </a:spcAft>
              <a:buClrTx/>
              <a:buSzTx/>
              <a:buFontTx/>
              <a:buNone/>
              <a:tabLst/>
              <a:defRPr/>
            </a:pPr>
            <a:r>
              <a:rPr kumimoji="0" lang="ru-RU" altLang="ru-RU" sz="2105" b="0" i="0" u="none" strike="noStrike" kern="1200" cap="none" spc="0" normalizeH="0" baseline="0" noProof="0">
                <a:ln>
                  <a:noFill/>
                </a:ln>
                <a:solidFill>
                  <a:srgbClr val="231F20"/>
                </a:solidFill>
                <a:effectLst/>
                <a:uLnTx/>
                <a:uFillTx/>
                <a:latin typeface="Calibri" panose="020F0502020204030204" pitchFamily="34" charset="0"/>
                <a:cs typeface="Calibri" panose="020F0502020204030204" pitchFamily="34" charset="0"/>
                <a:sym typeface="Gill Sans"/>
              </a:rPr>
              <a:t>Thrivable экономика</a:t>
            </a:r>
            <a:endParaRPr kumimoji="0" lang="ru-RU" altLang="ru-RU" sz="2105" b="0" i="0" u="none" strike="noStrike" kern="1200" cap="none" spc="0" normalizeH="0" baseline="0" noProof="0">
              <a:ln>
                <a:noFill/>
              </a:ln>
              <a:solidFill>
                <a:srgbClr val="000000"/>
              </a:solidFill>
              <a:effectLst/>
              <a:uLnTx/>
              <a:uFillTx/>
              <a:latin typeface="Calibri" panose="020F0502020204030204" pitchFamily="34" charset="0"/>
              <a:cs typeface="Calibri" panose="020F0502020204030204" pitchFamily="34" charset="0"/>
              <a:sym typeface="Gill Sans"/>
            </a:endParaRPr>
          </a:p>
          <a:p>
            <a:pPr marL="12996" marR="0" lvl="0" indent="0" algn="l" defTabSz="534684" rtl="0" eaLnBrk="0" fontAlgn="base" latinLnBrk="0" hangingPunct="0">
              <a:lnSpc>
                <a:spcPct val="100000"/>
              </a:lnSpc>
              <a:spcBef>
                <a:spcPts val="862"/>
              </a:spcBef>
              <a:spcAft>
                <a:spcPct val="0"/>
              </a:spcAft>
              <a:buClrTx/>
              <a:buSzTx/>
              <a:buFontTx/>
              <a:buNone/>
              <a:tabLst/>
              <a:defRPr/>
            </a:pPr>
            <a:r>
              <a:rPr kumimoji="0" lang="ru-RU" altLang="ru-RU" sz="1463" b="0" i="0" u="none" strike="noStrike" kern="1200" cap="none" spc="0" normalizeH="0" baseline="0" noProof="0">
                <a:ln>
                  <a:noFill/>
                </a:ln>
                <a:solidFill>
                  <a:srgbClr val="231F20"/>
                </a:solidFill>
                <a:effectLst/>
                <a:uLnTx/>
                <a:uFillTx/>
                <a:latin typeface="Calibri" panose="020F0502020204030204" pitchFamily="34" charset="0"/>
                <a:cs typeface="Calibri" panose="020F0502020204030204" pitchFamily="34" charset="0"/>
                <a:sym typeface="Gill Sans"/>
              </a:rPr>
              <a:t>Эко-восстановление</a:t>
            </a:r>
            <a:endParaRPr kumimoji="0" lang="ru-RU" altLang="ru-RU" sz="1463" b="0" i="0" u="none" strike="noStrike" kern="1200" cap="none" spc="0" normalizeH="0" baseline="0" noProof="0">
              <a:ln>
                <a:noFill/>
              </a:ln>
              <a:solidFill>
                <a:srgbClr val="000000"/>
              </a:solidFill>
              <a:effectLst/>
              <a:uLnTx/>
              <a:uFillTx/>
              <a:latin typeface="Calibri" panose="020F0502020204030204" pitchFamily="34" charset="0"/>
              <a:cs typeface="Calibri" panose="020F0502020204030204" pitchFamily="34" charset="0"/>
              <a:sym typeface="Gill Sans"/>
            </a:endParaRPr>
          </a:p>
          <a:p>
            <a:pPr marL="12996" marR="0" lvl="0" indent="0" algn="l" defTabSz="534684" rtl="0" eaLnBrk="0" fontAlgn="base" latinLnBrk="0" hangingPunct="0">
              <a:lnSpc>
                <a:spcPct val="113000"/>
              </a:lnSpc>
              <a:spcBef>
                <a:spcPct val="0"/>
              </a:spcBef>
              <a:spcAft>
                <a:spcPct val="0"/>
              </a:spcAft>
              <a:buClrTx/>
              <a:buSzTx/>
              <a:buFontTx/>
              <a:buNone/>
              <a:tabLst/>
              <a:defRPr/>
            </a:pPr>
            <a:r>
              <a:rPr kumimoji="0" lang="ru-RU" altLang="ru-RU" sz="1463" b="0" i="0" u="none" strike="noStrike" kern="1200" cap="none" spc="0" normalizeH="0" baseline="0" noProof="0">
                <a:ln>
                  <a:noFill/>
                </a:ln>
                <a:solidFill>
                  <a:srgbClr val="231F20"/>
                </a:solidFill>
                <a:effectLst/>
                <a:uLnTx/>
                <a:uFillTx/>
                <a:latin typeface="Calibri" panose="020F0502020204030204" pitchFamily="34" charset="0"/>
                <a:cs typeface="Calibri" panose="020F0502020204030204" pitchFamily="34" charset="0"/>
                <a:sym typeface="Gill Sans"/>
              </a:rPr>
              <a:t>и озеленение городов,  производств и социальной  жизни. Новая занятость со  сменой фокуса с краткосрочной  эффективности к долгосрочному  процветанию индивидумов,  сообществ и окружающей среды</a:t>
            </a:r>
            <a:endParaRPr kumimoji="0" lang="ru-RU" altLang="ru-RU" sz="1463" b="0" i="0" u="none" strike="noStrike" kern="1200" cap="none" spc="0" normalizeH="0" baseline="0" noProof="0">
              <a:ln>
                <a:noFill/>
              </a:ln>
              <a:solidFill>
                <a:srgbClr val="000000"/>
              </a:solidFill>
              <a:effectLst/>
              <a:uLnTx/>
              <a:uFillTx/>
              <a:latin typeface="Calibri" panose="020F0502020204030204" pitchFamily="34" charset="0"/>
              <a:cs typeface="Calibri" panose="020F0502020204030204" pitchFamily="34" charset="0"/>
              <a:sym typeface="Gill Sans"/>
            </a:endParaRPr>
          </a:p>
        </p:txBody>
      </p:sp>
      <p:sp>
        <p:nvSpPr>
          <p:cNvPr id="36" name="object 36">
            <a:extLst>
              <a:ext uri="{FF2B5EF4-FFF2-40B4-BE49-F238E27FC236}">
                <a16:creationId xmlns:a16="http://schemas.microsoft.com/office/drawing/2014/main" id="{4B680E38-0E9F-451E-81A6-578C6C93EFC0}"/>
              </a:ext>
            </a:extLst>
          </p:cNvPr>
          <p:cNvSpPr/>
          <p:nvPr/>
        </p:nvSpPr>
        <p:spPr>
          <a:xfrm>
            <a:off x="7366992" y="5983478"/>
            <a:ext cx="1390513" cy="1389585"/>
          </a:xfrm>
          <a:custGeom>
            <a:avLst/>
            <a:gdLst/>
            <a:ahLst/>
            <a:cxnLst/>
            <a:rect l="l" t="t" r="r" b="b"/>
            <a:pathLst>
              <a:path w="1310640" h="1310639">
                <a:moveTo>
                  <a:pt x="655053" y="0"/>
                </a:moveTo>
                <a:lnTo>
                  <a:pt x="606166" y="1796"/>
                </a:lnTo>
                <a:lnTo>
                  <a:pt x="558255" y="7102"/>
                </a:lnTo>
                <a:lnTo>
                  <a:pt x="511446" y="15790"/>
                </a:lnTo>
                <a:lnTo>
                  <a:pt x="465866" y="27734"/>
                </a:lnTo>
                <a:lnTo>
                  <a:pt x="421642" y="42807"/>
                </a:lnTo>
                <a:lnTo>
                  <a:pt x="378900" y="60882"/>
                </a:lnTo>
                <a:lnTo>
                  <a:pt x="337768" y="81833"/>
                </a:lnTo>
                <a:lnTo>
                  <a:pt x="298371" y="105534"/>
                </a:lnTo>
                <a:lnTo>
                  <a:pt x="260837" y="131856"/>
                </a:lnTo>
                <a:lnTo>
                  <a:pt x="225291" y="160674"/>
                </a:lnTo>
                <a:lnTo>
                  <a:pt x="191862" y="191862"/>
                </a:lnTo>
                <a:lnTo>
                  <a:pt x="160674" y="225291"/>
                </a:lnTo>
                <a:lnTo>
                  <a:pt x="131856" y="260837"/>
                </a:lnTo>
                <a:lnTo>
                  <a:pt x="105534" y="298371"/>
                </a:lnTo>
                <a:lnTo>
                  <a:pt x="81833" y="337768"/>
                </a:lnTo>
                <a:lnTo>
                  <a:pt x="60882" y="378900"/>
                </a:lnTo>
                <a:lnTo>
                  <a:pt x="42807" y="421642"/>
                </a:lnTo>
                <a:lnTo>
                  <a:pt x="27734" y="465866"/>
                </a:lnTo>
                <a:lnTo>
                  <a:pt x="15790" y="511446"/>
                </a:lnTo>
                <a:lnTo>
                  <a:pt x="7102" y="558255"/>
                </a:lnTo>
                <a:lnTo>
                  <a:pt x="1796" y="606166"/>
                </a:lnTo>
                <a:lnTo>
                  <a:pt x="0" y="655053"/>
                </a:lnTo>
                <a:lnTo>
                  <a:pt x="1796" y="703940"/>
                </a:lnTo>
                <a:lnTo>
                  <a:pt x="7102" y="751851"/>
                </a:lnTo>
                <a:lnTo>
                  <a:pt x="15790" y="798660"/>
                </a:lnTo>
                <a:lnTo>
                  <a:pt x="27734" y="844239"/>
                </a:lnTo>
                <a:lnTo>
                  <a:pt x="42807" y="888463"/>
                </a:lnTo>
                <a:lnTo>
                  <a:pt x="60882" y="931205"/>
                </a:lnTo>
                <a:lnTo>
                  <a:pt x="81833" y="972338"/>
                </a:lnTo>
                <a:lnTo>
                  <a:pt x="105534" y="1011735"/>
                </a:lnTo>
                <a:lnTo>
                  <a:pt x="131856" y="1049269"/>
                </a:lnTo>
                <a:lnTo>
                  <a:pt x="160674" y="1084814"/>
                </a:lnTo>
                <a:lnTo>
                  <a:pt x="191862" y="1118244"/>
                </a:lnTo>
                <a:lnTo>
                  <a:pt x="225291" y="1149431"/>
                </a:lnTo>
                <a:lnTo>
                  <a:pt x="260837" y="1178250"/>
                </a:lnTo>
                <a:lnTo>
                  <a:pt x="298371" y="1204572"/>
                </a:lnTo>
                <a:lnTo>
                  <a:pt x="337768" y="1228272"/>
                </a:lnTo>
                <a:lnTo>
                  <a:pt x="378900" y="1249223"/>
                </a:lnTo>
                <a:lnTo>
                  <a:pt x="421642" y="1267299"/>
                </a:lnTo>
                <a:lnTo>
                  <a:pt x="465866" y="1282371"/>
                </a:lnTo>
                <a:lnTo>
                  <a:pt x="511446" y="1294315"/>
                </a:lnTo>
                <a:lnTo>
                  <a:pt x="558255" y="1303004"/>
                </a:lnTo>
                <a:lnTo>
                  <a:pt x="606166" y="1308309"/>
                </a:lnTo>
                <a:lnTo>
                  <a:pt x="655053" y="1310106"/>
                </a:lnTo>
                <a:lnTo>
                  <a:pt x="703940" y="1308309"/>
                </a:lnTo>
                <a:lnTo>
                  <a:pt x="751851" y="1303004"/>
                </a:lnTo>
                <a:lnTo>
                  <a:pt x="798660" y="1294315"/>
                </a:lnTo>
                <a:lnTo>
                  <a:pt x="844239" y="1282371"/>
                </a:lnTo>
                <a:lnTo>
                  <a:pt x="888463" y="1267299"/>
                </a:lnTo>
                <a:lnTo>
                  <a:pt x="931205" y="1249223"/>
                </a:lnTo>
                <a:lnTo>
                  <a:pt x="972338" y="1228272"/>
                </a:lnTo>
                <a:lnTo>
                  <a:pt x="1011735" y="1204572"/>
                </a:lnTo>
                <a:lnTo>
                  <a:pt x="1049269" y="1178250"/>
                </a:lnTo>
                <a:lnTo>
                  <a:pt x="1084814" y="1149431"/>
                </a:lnTo>
                <a:lnTo>
                  <a:pt x="1118244" y="1118244"/>
                </a:lnTo>
                <a:lnTo>
                  <a:pt x="1149431" y="1084814"/>
                </a:lnTo>
                <a:lnTo>
                  <a:pt x="1178250" y="1049269"/>
                </a:lnTo>
                <a:lnTo>
                  <a:pt x="1204572" y="1011735"/>
                </a:lnTo>
                <a:lnTo>
                  <a:pt x="1228272" y="972338"/>
                </a:lnTo>
                <a:lnTo>
                  <a:pt x="1249223" y="931205"/>
                </a:lnTo>
                <a:lnTo>
                  <a:pt x="1267299" y="888463"/>
                </a:lnTo>
                <a:lnTo>
                  <a:pt x="1282371" y="844239"/>
                </a:lnTo>
                <a:lnTo>
                  <a:pt x="1294315" y="798660"/>
                </a:lnTo>
                <a:lnTo>
                  <a:pt x="1303004" y="751851"/>
                </a:lnTo>
                <a:lnTo>
                  <a:pt x="1308309" y="703940"/>
                </a:lnTo>
                <a:lnTo>
                  <a:pt x="1310106" y="655053"/>
                </a:lnTo>
                <a:lnTo>
                  <a:pt x="1308309" y="606166"/>
                </a:lnTo>
                <a:lnTo>
                  <a:pt x="1303004" y="558255"/>
                </a:lnTo>
                <a:lnTo>
                  <a:pt x="1294315" y="511446"/>
                </a:lnTo>
                <a:lnTo>
                  <a:pt x="1282371" y="465866"/>
                </a:lnTo>
                <a:lnTo>
                  <a:pt x="1267299" y="421642"/>
                </a:lnTo>
                <a:lnTo>
                  <a:pt x="1249223" y="378900"/>
                </a:lnTo>
                <a:lnTo>
                  <a:pt x="1228272" y="337768"/>
                </a:lnTo>
                <a:lnTo>
                  <a:pt x="1204572" y="298371"/>
                </a:lnTo>
                <a:lnTo>
                  <a:pt x="1178250" y="260837"/>
                </a:lnTo>
                <a:lnTo>
                  <a:pt x="1149431" y="225291"/>
                </a:lnTo>
                <a:lnTo>
                  <a:pt x="1118244" y="191862"/>
                </a:lnTo>
                <a:lnTo>
                  <a:pt x="1084814" y="160674"/>
                </a:lnTo>
                <a:lnTo>
                  <a:pt x="1049269" y="131856"/>
                </a:lnTo>
                <a:lnTo>
                  <a:pt x="1011735" y="105534"/>
                </a:lnTo>
                <a:lnTo>
                  <a:pt x="972338" y="81833"/>
                </a:lnTo>
                <a:lnTo>
                  <a:pt x="931205" y="60882"/>
                </a:lnTo>
                <a:lnTo>
                  <a:pt x="888463" y="42807"/>
                </a:lnTo>
                <a:lnTo>
                  <a:pt x="844239" y="27734"/>
                </a:lnTo>
                <a:lnTo>
                  <a:pt x="798660" y="15790"/>
                </a:lnTo>
                <a:lnTo>
                  <a:pt x="751851" y="7102"/>
                </a:lnTo>
                <a:lnTo>
                  <a:pt x="703940" y="1796"/>
                </a:lnTo>
                <a:lnTo>
                  <a:pt x="655053" y="0"/>
                </a:lnTo>
                <a:close/>
              </a:path>
            </a:pathLst>
          </a:custGeom>
          <a:solidFill>
            <a:srgbClr val="17A1CA"/>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37" name="object 37">
            <a:extLst>
              <a:ext uri="{FF2B5EF4-FFF2-40B4-BE49-F238E27FC236}">
                <a16:creationId xmlns:a16="http://schemas.microsoft.com/office/drawing/2014/main" id="{EE226CD0-F746-4F0F-8631-AE2E8A300F9A}"/>
              </a:ext>
            </a:extLst>
          </p:cNvPr>
          <p:cNvSpPr/>
          <p:nvPr/>
        </p:nvSpPr>
        <p:spPr>
          <a:xfrm>
            <a:off x="8230262" y="6889449"/>
            <a:ext cx="65905" cy="65905"/>
          </a:xfrm>
          <a:custGeom>
            <a:avLst/>
            <a:gdLst/>
            <a:ahLst/>
            <a:cxnLst/>
            <a:rect l="l" t="t" r="r" b="b"/>
            <a:pathLst>
              <a:path w="62229" h="62229">
                <a:moveTo>
                  <a:pt x="28308" y="0"/>
                </a:moveTo>
                <a:lnTo>
                  <a:pt x="16443" y="3518"/>
                </a:lnTo>
                <a:lnTo>
                  <a:pt x="7158" y="11056"/>
                </a:lnTo>
                <a:lnTo>
                  <a:pt x="1371" y="21522"/>
                </a:lnTo>
                <a:lnTo>
                  <a:pt x="0" y="33820"/>
                </a:lnTo>
                <a:lnTo>
                  <a:pt x="3512" y="45678"/>
                </a:lnTo>
                <a:lnTo>
                  <a:pt x="11050" y="54960"/>
                </a:lnTo>
                <a:lnTo>
                  <a:pt x="21515" y="60750"/>
                </a:lnTo>
                <a:lnTo>
                  <a:pt x="33807" y="62128"/>
                </a:lnTo>
                <a:lnTo>
                  <a:pt x="45672" y="58610"/>
                </a:lnTo>
                <a:lnTo>
                  <a:pt x="54957" y="51071"/>
                </a:lnTo>
                <a:lnTo>
                  <a:pt x="60744" y="40606"/>
                </a:lnTo>
                <a:lnTo>
                  <a:pt x="62115" y="28308"/>
                </a:lnTo>
                <a:lnTo>
                  <a:pt x="58604" y="16450"/>
                </a:lnTo>
                <a:lnTo>
                  <a:pt x="51069" y="7167"/>
                </a:lnTo>
                <a:lnTo>
                  <a:pt x="40605" y="1378"/>
                </a:lnTo>
                <a:lnTo>
                  <a:pt x="28308" y="0"/>
                </a:lnTo>
                <a:close/>
              </a:path>
            </a:pathLst>
          </a:custGeom>
          <a:solidFill>
            <a:srgbClr val="FFFFFF"/>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38" name="object 38">
            <a:extLst>
              <a:ext uri="{FF2B5EF4-FFF2-40B4-BE49-F238E27FC236}">
                <a16:creationId xmlns:a16="http://schemas.microsoft.com/office/drawing/2014/main" id="{3CAAC134-7BFC-4653-923B-2F9EDDA6B5C6}"/>
              </a:ext>
            </a:extLst>
          </p:cNvPr>
          <p:cNvSpPr/>
          <p:nvPr/>
        </p:nvSpPr>
        <p:spPr>
          <a:xfrm>
            <a:off x="7632469" y="6359418"/>
            <a:ext cx="126242" cy="126242"/>
          </a:xfrm>
          <a:prstGeom prst="rect">
            <a:avLst/>
          </a:prstGeom>
          <a:blipFill>
            <a:blip r:embed="rId9" cstate="print"/>
            <a:stretch>
              <a:fillRect/>
            </a:stretch>
          </a:blip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39" name="object 39">
            <a:extLst>
              <a:ext uri="{FF2B5EF4-FFF2-40B4-BE49-F238E27FC236}">
                <a16:creationId xmlns:a16="http://schemas.microsoft.com/office/drawing/2014/main" id="{5781AD50-323B-4270-8229-EC5E5682B05A}"/>
              </a:ext>
            </a:extLst>
          </p:cNvPr>
          <p:cNvSpPr/>
          <p:nvPr/>
        </p:nvSpPr>
        <p:spPr>
          <a:xfrm>
            <a:off x="7650108" y="6419754"/>
            <a:ext cx="811287" cy="652558"/>
          </a:xfrm>
          <a:custGeom>
            <a:avLst/>
            <a:gdLst/>
            <a:ahLst/>
            <a:cxnLst/>
            <a:rect l="l" t="t" r="r" b="b"/>
            <a:pathLst>
              <a:path w="764540" h="614679">
                <a:moveTo>
                  <a:pt x="586054" y="332968"/>
                </a:moveTo>
                <a:lnTo>
                  <a:pt x="174167" y="332968"/>
                </a:lnTo>
                <a:lnTo>
                  <a:pt x="129729" y="340135"/>
                </a:lnTo>
                <a:lnTo>
                  <a:pt x="91136" y="360092"/>
                </a:lnTo>
                <a:lnTo>
                  <a:pt x="60703" y="390523"/>
                </a:lnTo>
                <a:lnTo>
                  <a:pt x="40745" y="429113"/>
                </a:lnTo>
                <a:lnTo>
                  <a:pt x="33580" y="473557"/>
                </a:lnTo>
                <a:lnTo>
                  <a:pt x="40745" y="517982"/>
                </a:lnTo>
                <a:lnTo>
                  <a:pt x="60703" y="556576"/>
                </a:lnTo>
                <a:lnTo>
                  <a:pt x="91136" y="587009"/>
                </a:lnTo>
                <a:lnTo>
                  <a:pt x="129729" y="606966"/>
                </a:lnTo>
                <a:lnTo>
                  <a:pt x="174167" y="614133"/>
                </a:lnTo>
                <a:lnTo>
                  <a:pt x="586054" y="614133"/>
                </a:lnTo>
                <a:lnTo>
                  <a:pt x="630486" y="606966"/>
                </a:lnTo>
                <a:lnTo>
                  <a:pt x="669075" y="587009"/>
                </a:lnTo>
                <a:lnTo>
                  <a:pt x="695288" y="560793"/>
                </a:lnTo>
                <a:lnTo>
                  <a:pt x="375843" y="560793"/>
                </a:lnTo>
                <a:lnTo>
                  <a:pt x="180327" y="560730"/>
                </a:lnTo>
                <a:lnTo>
                  <a:pt x="146427" y="553869"/>
                </a:lnTo>
                <a:lnTo>
                  <a:pt x="118714" y="535170"/>
                </a:lnTo>
                <a:lnTo>
                  <a:pt x="100015" y="507457"/>
                </a:lnTo>
                <a:lnTo>
                  <a:pt x="93157" y="473544"/>
                </a:lnTo>
                <a:lnTo>
                  <a:pt x="100015" y="439657"/>
                </a:lnTo>
                <a:lnTo>
                  <a:pt x="118714" y="411945"/>
                </a:lnTo>
                <a:lnTo>
                  <a:pt x="146427" y="393245"/>
                </a:lnTo>
                <a:lnTo>
                  <a:pt x="180327" y="386384"/>
                </a:lnTo>
                <a:lnTo>
                  <a:pt x="577469" y="386372"/>
                </a:lnTo>
                <a:lnTo>
                  <a:pt x="695354" y="386372"/>
                </a:lnTo>
                <a:lnTo>
                  <a:pt x="669075" y="360092"/>
                </a:lnTo>
                <a:lnTo>
                  <a:pt x="630486" y="340135"/>
                </a:lnTo>
                <a:lnTo>
                  <a:pt x="586054" y="332968"/>
                </a:lnTo>
                <a:close/>
              </a:path>
              <a:path w="764540" h="614679">
                <a:moveTo>
                  <a:pt x="695354" y="386372"/>
                </a:moveTo>
                <a:lnTo>
                  <a:pt x="579983" y="386372"/>
                </a:lnTo>
                <a:lnTo>
                  <a:pt x="612135" y="392420"/>
                </a:lnTo>
                <a:lnTo>
                  <a:pt x="638878" y="409124"/>
                </a:lnTo>
                <a:lnTo>
                  <a:pt x="657855" y="434324"/>
                </a:lnTo>
                <a:lnTo>
                  <a:pt x="666711" y="465861"/>
                </a:lnTo>
                <a:lnTo>
                  <a:pt x="666558" y="483079"/>
                </a:lnTo>
                <a:lnTo>
                  <a:pt x="646722" y="529513"/>
                </a:lnTo>
                <a:lnTo>
                  <a:pt x="604500" y="557204"/>
                </a:lnTo>
                <a:lnTo>
                  <a:pt x="375843" y="560793"/>
                </a:lnTo>
                <a:lnTo>
                  <a:pt x="695288" y="560793"/>
                </a:lnTo>
                <a:lnTo>
                  <a:pt x="699506" y="556576"/>
                </a:lnTo>
                <a:lnTo>
                  <a:pt x="719463" y="517982"/>
                </a:lnTo>
                <a:lnTo>
                  <a:pt x="726630" y="473544"/>
                </a:lnTo>
                <a:lnTo>
                  <a:pt x="719463" y="429113"/>
                </a:lnTo>
                <a:lnTo>
                  <a:pt x="699506" y="390523"/>
                </a:lnTo>
                <a:lnTo>
                  <a:pt x="695354" y="386372"/>
                </a:lnTo>
                <a:close/>
              </a:path>
              <a:path w="764540" h="614679">
                <a:moveTo>
                  <a:pt x="577153" y="386384"/>
                </a:moveTo>
                <a:lnTo>
                  <a:pt x="180327" y="386384"/>
                </a:lnTo>
                <a:lnTo>
                  <a:pt x="531557" y="386690"/>
                </a:lnTo>
                <a:lnTo>
                  <a:pt x="572427" y="386689"/>
                </a:lnTo>
                <a:lnTo>
                  <a:pt x="574941" y="386473"/>
                </a:lnTo>
                <a:lnTo>
                  <a:pt x="577153" y="386384"/>
                </a:lnTo>
                <a:close/>
              </a:path>
              <a:path w="764540" h="614679">
                <a:moveTo>
                  <a:pt x="14439" y="70408"/>
                </a:moveTo>
                <a:lnTo>
                  <a:pt x="19773" y="159473"/>
                </a:lnTo>
                <a:lnTo>
                  <a:pt x="15379" y="161925"/>
                </a:lnTo>
                <a:lnTo>
                  <a:pt x="11391" y="165239"/>
                </a:lnTo>
                <a:lnTo>
                  <a:pt x="8089" y="169430"/>
                </a:lnTo>
                <a:lnTo>
                  <a:pt x="1101" y="183276"/>
                </a:lnTo>
                <a:lnTo>
                  <a:pt x="0" y="198207"/>
                </a:lnTo>
                <a:lnTo>
                  <a:pt x="4575" y="212459"/>
                </a:lnTo>
                <a:lnTo>
                  <a:pt x="14617" y="224269"/>
                </a:lnTo>
                <a:lnTo>
                  <a:pt x="21043" y="229336"/>
                </a:lnTo>
                <a:lnTo>
                  <a:pt x="28562" y="232041"/>
                </a:lnTo>
                <a:lnTo>
                  <a:pt x="36156" y="232549"/>
                </a:lnTo>
                <a:lnTo>
                  <a:pt x="200355" y="262242"/>
                </a:lnTo>
                <a:lnTo>
                  <a:pt x="205536" y="263829"/>
                </a:lnTo>
                <a:lnTo>
                  <a:pt x="210858" y="264769"/>
                </a:lnTo>
                <a:lnTo>
                  <a:pt x="216192" y="265061"/>
                </a:lnTo>
                <a:lnTo>
                  <a:pt x="216192" y="332968"/>
                </a:lnTo>
                <a:lnTo>
                  <a:pt x="544017" y="332968"/>
                </a:lnTo>
                <a:lnTo>
                  <a:pt x="544017" y="279527"/>
                </a:lnTo>
                <a:lnTo>
                  <a:pt x="380606" y="279527"/>
                </a:lnTo>
                <a:lnTo>
                  <a:pt x="344766" y="272291"/>
                </a:lnTo>
                <a:lnTo>
                  <a:pt x="315499" y="252558"/>
                </a:lnTo>
                <a:lnTo>
                  <a:pt x="295767" y="223291"/>
                </a:lnTo>
                <a:lnTo>
                  <a:pt x="288531" y="187452"/>
                </a:lnTo>
                <a:lnTo>
                  <a:pt x="295559" y="152641"/>
                </a:lnTo>
                <a:lnTo>
                  <a:pt x="60363" y="152641"/>
                </a:lnTo>
                <a:lnTo>
                  <a:pt x="68757" y="71158"/>
                </a:lnTo>
                <a:lnTo>
                  <a:pt x="14439" y="70408"/>
                </a:lnTo>
                <a:close/>
              </a:path>
              <a:path w="764540" h="614679">
                <a:moveTo>
                  <a:pt x="527975" y="95377"/>
                </a:moveTo>
                <a:lnTo>
                  <a:pt x="380606" y="95377"/>
                </a:lnTo>
                <a:lnTo>
                  <a:pt x="416445" y="102612"/>
                </a:lnTo>
                <a:lnTo>
                  <a:pt x="445712" y="122345"/>
                </a:lnTo>
                <a:lnTo>
                  <a:pt x="465445" y="151612"/>
                </a:lnTo>
                <a:lnTo>
                  <a:pt x="472681" y="187452"/>
                </a:lnTo>
                <a:lnTo>
                  <a:pt x="465445" y="223291"/>
                </a:lnTo>
                <a:lnTo>
                  <a:pt x="445712" y="252558"/>
                </a:lnTo>
                <a:lnTo>
                  <a:pt x="416445" y="272291"/>
                </a:lnTo>
                <a:lnTo>
                  <a:pt x="380606" y="279527"/>
                </a:lnTo>
                <a:lnTo>
                  <a:pt x="544017" y="279527"/>
                </a:lnTo>
                <a:lnTo>
                  <a:pt x="544017" y="261454"/>
                </a:lnTo>
                <a:lnTo>
                  <a:pt x="550936" y="261454"/>
                </a:lnTo>
                <a:lnTo>
                  <a:pt x="557364" y="260527"/>
                </a:lnTo>
                <a:lnTo>
                  <a:pt x="563829" y="258533"/>
                </a:lnTo>
                <a:lnTo>
                  <a:pt x="728027" y="228892"/>
                </a:lnTo>
                <a:lnTo>
                  <a:pt x="764184" y="194506"/>
                </a:lnTo>
                <a:lnTo>
                  <a:pt x="763082" y="179575"/>
                </a:lnTo>
                <a:lnTo>
                  <a:pt x="756094" y="165735"/>
                </a:lnTo>
                <a:lnTo>
                  <a:pt x="752792" y="161544"/>
                </a:lnTo>
                <a:lnTo>
                  <a:pt x="748804" y="158216"/>
                </a:lnTo>
                <a:lnTo>
                  <a:pt x="744410" y="155778"/>
                </a:lnTo>
                <a:lnTo>
                  <a:pt x="744819" y="148945"/>
                </a:lnTo>
                <a:lnTo>
                  <a:pt x="703821" y="148945"/>
                </a:lnTo>
                <a:lnTo>
                  <a:pt x="552118" y="129235"/>
                </a:lnTo>
                <a:lnTo>
                  <a:pt x="549186" y="129235"/>
                </a:lnTo>
                <a:lnTo>
                  <a:pt x="548489" y="129184"/>
                </a:lnTo>
                <a:lnTo>
                  <a:pt x="540296" y="129184"/>
                </a:lnTo>
                <a:lnTo>
                  <a:pt x="527975" y="95377"/>
                </a:lnTo>
                <a:close/>
              </a:path>
              <a:path w="764540" h="614679">
                <a:moveTo>
                  <a:pt x="550936" y="261454"/>
                </a:moveTo>
                <a:lnTo>
                  <a:pt x="544017" y="261454"/>
                </a:lnTo>
                <a:lnTo>
                  <a:pt x="550672" y="261493"/>
                </a:lnTo>
                <a:lnTo>
                  <a:pt x="550936" y="261454"/>
                </a:lnTo>
                <a:close/>
              </a:path>
              <a:path w="764540" h="614679">
                <a:moveTo>
                  <a:pt x="214998" y="132562"/>
                </a:moveTo>
                <a:lnTo>
                  <a:pt x="60363" y="152641"/>
                </a:lnTo>
                <a:lnTo>
                  <a:pt x="295559" y="152641"/>
                </a:lnTo>
                <a:lnTo>
                  <a:pt x="295767" y="151612"/>
                </a:lnTo>
                <a:lnTo>
                  <a:pt x="308362" y="132930"/>
                </a:lnTo>
                <a:lnTo>
                  <a:pt x="214998" y="132930"/>
                </a:lnTo>
                <a:lnTo>
                  <a:pt x="214998" y="132562"/>
                </a:lnTo>
                <a:close/>
              </a:path>
              <a:path w="764540" h="614679">
                <a:moveTo>
                  <a:pt x="749744" y="66700"/>
                </a:moveTo>
                <a:lnTo>
                  <a:pt x="695426" y="67449"/>
                </a:lnTo>
                <a:lnTo>
                  <a:pt x="703821" y="148945"/>
                </a:lnTo>
                <a:lnTo>
                  <a:pt x="744819" y="148945"/>
                </a:lnTo>
                <a:lnTo>
                  <a:pt x="749744" y="66700"/>
                </a:lnTo>
                <a:close/>
              </a:path>
              <a:path w="764540" h="614679">
                <a:moveTo>
                  <a:pt x="380111" y="0"/>
                </a:moveTo>
                <a:lnTo>
                  <a:pt x="334102" y="6548"/>
                </a:lnTo>
                <a:lnTo>
                  <a:pt x="293154" y="24956"/>
                </a:lnTo>
                <a:lnTo>
                  <a:pt x="259118" y="53366"/>
                </a:lnTo>
                <a:lnTo>
                  <a:pt x="233846" y="89921"/>
                </a:lnTo>
                <a:lnTo>
                  <a:pt x="219189" y="132765"/>
                </a:lnTo>
                <a:lnTo>
                  <a:pt x="217792" y="132778"/>
                </a:lnTo>
                <a:lnTo>
                  <a:pt x="216395" y="132829"/>
                </a:lnTo>
                <a:lnTo>
                  <a:pt x="214998" y="132930"/>
                </a:lnTo>
                <a:lnTo>
                  <a:pt x="308362" y="132930"/>
                </a:lnTo>
                <a:lnTo>
                  <a:pt x="315499" y="122345"/>
                </a:lnTo>
                <a:lnTo>
                  <a:pt x="344766" y="102612"/>
                </a:lnTo>
                <a:lnTo>
                  <a:pt x="380606" y="95377"/>
                </a:lnTo>
                <a:lnTo>
                  <a:pt x="527975" y="95377"/>
                </a:lnTo>
                <a:lnTo>
                  <a:pt x="525066" y="87395"/>
                </a:lnTo>
                <a:lnTo>
                  <a:pt x="499667" y="51813"/>
                </a:lnTo>
                <a:lnTo>
                  <a:pt x="465864" y="24207"/>
                </a:lnTo>
                <a:lnTo>
                  <a:pt x="425423" y="6346"/>
                </a:lnTo>
                <a:lnTo>
                  <a:pt x="380111" y="0"/>
                </a:lnTo>
                <a:close/>
              </a:path>
              <a:path w="764540" h="614679">
                <a:moveTo>
                  <a:pt x="549186" y="128854"/>
                </a:moveTo>
                <a:lnTo>
                  <a:pt x="549186" y="129235"/>
                </a:lnTo>
                <a:lnTo>
                  <a:pt x="552118" y="129235"/>
                </a:lnTo>
                <a:lnTo>
                  <a:pt x="549186" y="128854"/>
                </a:lnTo>
                <a:close/>
              </a:path>
              <a:path w="764540" h="614679">
                <a:moveTo>
                  <a:pt x="543267" y="129006"/>
                </a:moveTo>
                <a:lnTo>
                  <a:pt x="540296" y="129184"/>
                </a:lnTo>
                <a:lnTo>
                  <a:pt x="548489" y="129184"/>
                </a:lnTo>
                <a:lnTo>
                  <a:pt x="546227" y="129019"/>
                </a:lnTo>
                <a:lnTo>
                  <a:pt x="543267" y="129006"/>
                </a:lnTo>
                <a:close/>
              </a:path>
            </a:pathLst>
          </a:custGeom>
          <a:solidFill>
            <a:srgbClr val="FFFFFF"/>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40" name="object 40">
            <a:extLst>
              <a:ext uri="{FF2B5EF4-FFF2-40B4-BE49-F238E27FC236}">
                <a16:creationId xmlns:a16="http://schemas.microsoft.com/office/drawing/2014/main" id="{BF7FAEC0-D82F-4747-B67A-AF8EBA4727C0}"/>
              </a:ext>
            </a:extLst>
          </p:cNvPr>
          <p:cNvSpPr/>
          <p:nvPr/>
        </p:nvSpPr>
        <p:spPr>
          <a:xfrm>
            <a:off x="8351860" y="6355706"/>
            <a:ext cx="127171" cy="126242"/>
          </a:xfrm>
          <a:prstGeom prst="rect">
            <a:avLst/>
          </a:prstGeom>
          <a:blipFill>
            <a:blip r:embed="rId10" cstate="print"/>
            <a:stretch>
              <a:fillRect/>
            </a:stretch>
          </a:blip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41" name="object 41">
            <a:extLst>
              <a:ext uri="{FF2B5EF4-FFF2-40B4-BE49-F238E27FC236}">
                <a16:creationId xmlns:a16="http://schemas.microsoft.com/office/drawing/2014/main" id="{168BFBB9-717F-41F9-9758-57317B8F004E}"/>
              </a:ext>
            </a:extLst>
          </p:cNvPr>
          <p:cNvSpPr/>
          <p:nvPr/>
        </p:nvSpPr>
        <p:spPr>
          <a:xfrm>
            <a:off x="7806051" y="6889446"/>
            <a:ext cx="66835" cy="66835"/>
          </a:xfrm>
          <a:custGeom>
            <a:avLst/>
            <a:gdLst/>
            <a:ahLst/>
            <a:cxnLst/>
            <a:rect l="l" t="t" r="r" b="b"/>
            <a:pathLst>
              <a:path w="62864" h="62864">
                <a:moveTo>
                  <a:pt x="31178" y="0"/>
                </a:moveTo>
                <a:lnTo>
                  <a:pt x="19052" y="2453"/>
                </a:lnTo>
                <a:lnTo>
                  <a:pt x="9140" y="9140"/>
                </a:lnTo>
                <a:lnTo>
                  <a:pt x="2453" y="19052"/>
                </a:lnTo>
                <a:lnTo>
                  <a:pt x="0" y="31178"/>
                </a:lnTo>
                <a:lnTo>
                  <a:pt x="2453" y="43306"/>
                </a:lnTo>
                <a:lnTo>
                  <a:pt x="9140" y="53222"/>
                </a:lnTo>
                <a:lnTo>
                  <a:pt x="19052" y="59914"/>
                </a:lnTo>
                <a:lnTo>
                  <a:pt x="31178" y="62369"/>
                </a:lnTo>
                <a:lnTo>
                  <a:pt x="43304" y="59914"/>
                </a:lnTo>
                <a:lnTo>
                  <a:pt x="53216" y="53222"/>
                </a:lnTo>
                <a:lnTo>
                  <a:pt x="59903" y="43306"/>
                </a:lnTo>
                <a:lnTo>
                  <a:pt x="62356" y="31178"/>
                </a:lnTo>
                <a:lnTo>
                  <a:pt x="59903" y="19052"/>
                </a:lnTo>
                <a:lnTo>
                  <a:pt x="53216" y="9140"/>
                </a:lnTo>
                <a:lnTo>
                  <a:pt x="43304" y="2453"/>
                </a:lnTo>
                <a:lnTo>
                  <a:pt x="31178" y="0"/>
                </a:lnTo>
                <a:close/>
              </a:path>
            </a:pathLst>
          </a:custGeom>
          <a:solidFill>
            <a:srgbClr val="FFFFFF"/>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42" name="object 42">
            <a:extLst>
              <a:ext uri="{FF2B5EF4-FFF2-40B4-BE49-F238E27FC236}">
                <a16:creationId xmlns:a16="http://schemas.microsoft.com/office/drawing/2014/main" id="{09AB2510-D4CA-4B43-B7FB-47C54A0C8225}"/>
              </a:ext>
            </a:extLst>
          </p:cNvPr>
          <p:cNvSpPr/>
          <p:nvPr/>
        </p:nvSpPr>
        <p:spPr>
          <a:xfrm>
            <a:off x="8013978" y="6579413"/>
            <a:ext cx="76117" cy="77044"/>
          </a:xfrm>
          <a:prstGeom prst="rect">
            <a:avLst/>
          </a:prstGeom>
          <a:blipFill>
            <a:blip r:embed="rId11" cstate="print"/>
            <a:stretch>
              <a:fillRect/>
            </a:stretch>
          </a:blip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43" name="object 43">
            <a:extLst>
              <a:ext uri="{FF2B5EF4-FFF2-40B4-BE49-F238E27FC236}">
                <a16:creationId xmlns:a16="http://schemas.microsoft.com/office/drawing/2014/main" id="{68DC64FE-94AF-45B4-87D7-AB9662A9BC98}"/>
              </a:ext>
            </a:extLst>
          </p:cNvPr>
          <p:cNvSpPr/>
          <p:nvPr/>
        </p:nvSpPr>
        <p:spPr>
          <a:xfrm>
            <a:off x="7762424" y="6843036"/>
            <a:ext cx="582011" cy="158731"/>
          </a:xfrm>
          <a:custGeom>
            <a:avLst/>
            <a:gdLst/>
            <a:ahLst/>
            <a:cxnLst/>
            <a:rect l="l" t="t" r="r" b="b"/>
            <a:pathLst>
              <a:path w="549275" h="149860">
                <a:moveTo>
                  <a:pt x="74841" y="12"/>
                </a:moveTo>
                <a:lnTo>
                  <a:pt x="45739" y="5904"/>
                </a:lnTo>
                <a:lnTo>
                  <a:pt x="21947" y="21959"/>
                </a:lnTo>
                <a:lnTo>
                  <a:pt x="5891" y="45752"/>
                </a:lnTo>
                <a:lnTo>
                  <a:pt x="0" y="74853"/>
                </a:lnTo>
                <a:lnTo>
                  <a:pt x="5891" y="103955"/>
                </a:lnTo>
                <a:lnTo>
                  <a:pt x="21947" y="127747"/>
                </a:lnTo>
                <a:lnTo>
                  <a:pt x="45739" y="143803"/>
                </a:lnTo>
                <a:lnTo>
                  <a:pt x="74841" y="149694"/>
                </a:lnTo>
                <a:lnTo>
                  <a:pt x="270344" y="149771"/>
                </a:lnTo>
                <a:lnTo>
                  <a:pt x="472218" y="149508"/>
                </a:lnTo>
                <a:lnTo>
                  <a:pt x="521231" y="133257"/>
                </a:lnTo>
                <a:lnTo>
                  <a:pt x="534432" y="119011"/>
                </a:lnTo>
                <a:lnTo>
                  <a:pt x="72720" y="119011"/>
                </a:lnTo>
                <a:lnTo>
                  <a:pt x="55560" y="115538"/>
                </a:lnTo>
                <a:lnTo>
                  <a:pt x="41535" y="106071"/>
                </a:lnTo>
                <a:lnTo>
                  <a:pt x="32072" y="92045"/>
                </a:lnTo>
                <a:lnTo>
                  <a:pt x="28600" y="74891"/>
                </a:lnTo>
                <a:lnTo>
                  <a:pt x="32072" y="57732"/>
                </a:lnTo>
                <a:lnTo>
                  <a:pt x="41535" y="43707"/>
                </a:lnTo>
                <a:lnTo>
                  <a:pt x="55560" y="34243"/>
                </a:lnTo>
                <a:lnTo>
                  <a:pt x="72720" y="30772"/>
                </a:lnTo>
                <a:lnTo>
                  <a:pt x="533513" y="30772"/>
                </a:lnTo>
                <a:lnTo>
                  <a:pt x="525049" y="19532"/>
                </a:lnTo>
                <a:lnTo>
                  <a:pt x="502088" y="5191"/>
                </a:lnTo>
                <a:lnTo>
                  <a:pt x="476240" y="330"/>
                </a:lnTo>
                <a:lnTo>
                  <a:pt x="74841" y="12"/>
                </a:lnTo>
                <a:close/>
              </a:path>
              <a:path w="549275" h="149860">
                <a:moveTo>
                  <a:pt x="272491" y="30772"/>
                </a:moveTo>
                <a:lnTo>
                  <a:pt x="72720" y="30772"/>
                </a:lnTo>
                <a:lnTo>
                  <a:pt x="89874" y="34243"/>
                </a:lnTo>
                <a:lnTo>
                  <a:pt x="103900" y="43707"/>
                </a:lnTo>
                <a:lnTo>
                  <a:pt x="113366" y="57732"/>
                </a:lnTo>
                <a:lnTo>
                  <a:pt x="116839" y="74891"/>
                </a:lnTo>
                <a:lnTo>
                  <a:pt x="113366" y="92045"/>
                </a:lnTo>
                <a:lnTo>
                  <a:pt x="103900" y="106071"/>
                </a:lnTo>
                <a:lnTo>
                  <a:pt x="89874" y="115538"/>
                </a:lnTo>
                <a:lnTo>
                  <a:pt x="72720" y="119011"/>
                </a:lnTo>
                <a:lnTo>
                  <a:pt x="272491" y="119011"/>
                </a:lnTo>
                <a:lnTo>
                  <a:pt x="255337" y="115538"/>
                </a:lnTo>
                <a:lnTo>
                  <a:pt x="241311" y="106071"/>
                </a:lnTo>
                <a:lnTo>
                  <a:pt x="231845" y="92045"/>
                </a:lnTo>
                <a:lnTo>
                  <a:pt x="228371" y="74891"/>
                </a:lnTo>
                <a:lnTo>
                  <a:pt x="231845" y="57732"/>
                </a:lnTo>
                <a:lnTo>
                  <a:pt x="241311" y="43707"/>
                </a:lnTo>
                <a:lnTo>
                  <a:pt x="255337" y="34243"/>
                </a:lnTo>
                <a:lnTo>
                  <a:pt x="272491" y="30772"/>
                </a:lnTo>
                <a:close/>
              </a:path>
              <a:path w="549275" h="149860">
                <a:moveTo>
                  <a:pt x="533513" y="30772"/>
                </a:moveTo>
                <a:lnTo>
                  <a:pt x="272491" y="30772"/>
                </a:lnTo>
                <a:lnTo>
                  <a:pt x="289650" y="34243"/>
                </a:lnTo>
                <a:lnTo>
                  <a:pt x="303676" y="43707"/>
                </a:lnTo>
                <a:lnTo>
                  <a:pt x="313139" y="57732"/>
                </a:lnTo>
                <a:lnTo>
                  <a:pt x="316610" y="74891"/>
                </a:lnTo>
                <a:lnTo>
                  <a:pt x="313139" y="92045"/>
                </a:lnTo>
                <a:lnTo>
                  <a:pt x="303676" y="106071"/>
                </a:lnTo>
                <a:lnTo>
                  <a:pt x="289650" y="115538"/>
                </a:lnTo>
                <a:lnTo>
                  <a:pt x="272491" y="119011"/>
                </a:lnTo>
                <a:lnTo>
                  <a:pt x="476173" y="119011"/>
                </a:lnTo>
                <a:lnTo>
                  <a:pt x="458779" y="117067"/>
                </a:lnTo>
                <a:lnTo>
                  <a:pt x="443976" y="108880"/>
                </a:lnTo>
                <a:lnTo>
                  <a:pt x="433311" y="95744"/>
                </a:lnTo>
                <a:lnTo>
                  <a:pt x="428332" y="78955"/>
                </a:lnTo>
                <a:lnTo>
                  <a:pt x="430278" y="61559"/>
                </a:lnTo>
                <a:lnTo>
                  <a:pt x="438469" y="46753"/>
                </a:lnTo>
                <a:lnTo>
                  <a:pt x="451605" y="36088"/>
                </a:lnTo>
                <a:lnTo>
                  <a:pt x="468388" y="31114"/>
                </a:lnTo>
                <a:lnTo>
                  <a:pt x="533771" y="31114"/>
                </a:lnTo>
                <a:lnTo>
                  <a:pt x="533513" y="30772"/>
                </a:lnTo>
                <a:close/>
              </a:path>
              <a:path w="549275" h="149860">
                <a:moveTo>
                  <a:pt x="533771" y="31114"/>
                </a:moveTo>
                <a:lnTo>
                  <a:pt x="468388" y="31114"/>
                </a:lnTo>
                <a:lnTo>
                  <a:pt x="485786" y="33060"/>
                </a:lnTo>
                <a:lnTo>
                  <a:pt x="500597" y="41251"/>
                </a:lnTo>
                <a:lnTo>
                  <a:pt x="511267" y="54387"/>
                </a:lnTo>
                <a:lnTo>
                  <a:pt x="516242" y="71170"/>
                </a:lnTo>
                <a:lnTo>
                  <a:pt x="514289" y="88572"/>
                </a:lnTo>
                <a:lnTo>
                  <a:pt x="506094" y="103377"/>
                </a:lnTo>
                <a:lnTo>
                  <a:pt x="492957" y="114040"/>
                </a:lnTo>
                <a:lnTo>
                  <a:pt x="476173" y="119011"/>
                </a:lnTo>
                <a:lnTo>
                  <a:pt x="534432" y="119011"/>
                </a:lnTo>
                <a:lnTo>
                  <a:pt x="540122" y="110692"/>
                </a:lnTo>
                <a:lnTo>
                  <a:pt x="545836" y="97293"/>
                </a:lnTo>
                <a:lnTo>
                  <a:pt x="548812" y="83033"/>
                </a:lnTo>
                <a:lnTo>
                  <a:pt x="548944" y="68249"/>
                </a:lnTo>
                <a:lnTo>
                  <a:pt x="541343" y="41169"/>
                </a:lnTo>
                <a:lnTo>
                  <a:pt x="533771" y="31114"/>
                </a:lnTo>
                <a:close/>
              </a:path>
              <a:path w="549275" h="149860">
                <a:moveTo>
                  <a:pt x="474484" y="0"/>
                </a:moveTo>
                <a:lnTo>
                  <a:pt x="472274" y="0"/>
                </a:lnTo>
                <a:lnTo>
                  <a:pt x="470014" y="101"/>
                </a:lnTo>
                <a:lnTo>
                  <a:pt x="467410" y="330"/>
                </a:lnTo>
                <a:lnTo>
                  <a:pt x="476240" y="330"/>
                </a:lnTo>
                <a:lnTo>
                  <a:pt x="474484" y="0"/>
                </a:lnTo>
                <a:close/>
              </a:path>
            </a:pathLst>
          </a:custGeom>
          <a:solidFill>
            <a:srgbClr val="FFFFFF"/>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
        <p:nvSpPr>
          <p:cNvPr id="44" name="object 44">
            <a:extLst>
              <a:ext uri="{FF2B5EF4-FFF2-40B4-BE49-F238E27FC236}">
                <a16:creationId xmlns:a16="http://schemas.microsoft.com/office/drawing/2014/main" id="{E1660386-B867-4ECA-BB09-CD1009B84C62}"/>
              </a:ext>
            </a:extLst>
          </p:cNvPr>
          <p:cNvSpPr/>
          <p:nvPr/>
        </p:nvSpPr>
        <p:spPr>
          <a:xfrm>
            <a:off x="8018621" y="6889446"/>
            <a:ext cx="65905" cy="66835"/>
          </a:xfrm>
          <a:custGeom>
            <a:avLst/>
            <a:gdLst/>
            <a:ahLst/>
            <a:cxnLst/>
            <a:rect l="l" t="t" r="r" b="b"/>
            <a:pathLst>
              <a:path w="62864" h="62864">
                <a:moveTo>
                  <a:pt x="31178" y="0"/>
                </a:moveTo>
                <a:lnTo>
                  <a:pt x="19052" y="2455"/>
                </a:lnTo>
                <a:lnTo>
                  <a:pt x="9140" y="9147"/>
                </a:lnTo>
                <a:lnTo>
                  <a:pt x="2453" y="19063"/>
                </a:lnTo>
                <a:lnTo>
                  <a:pt x="0" y="31191"/>
                </a:lnTo>
                <a:lnTo>
                  <a:pt x="2453" y="43317"/>
                </a:lnTo>
                <a:lnTo>
                  <a:pt x="9140" y="53228"/>
                </a:lnTo>
                <a:lnTo>
                  <a:pt x="19052" y="59916"/>
                </a:lnTo>
                <a:lnTo>
                  <a:pt x="31178" y="62369"/>
                </a:lnTo>
                <a:lnTo>
                  <a:pt x="43304" y="59916"/>
                </a:lnTo>
                <a:lnTo>
                  <a:pt x="53216" y="53228"/>
                </a:lnTo>
                <a:lnTo>
                  <a:pt x="59903" y="43317"/>
                </a:lnTo>
                <a:lnTo>
                  <a:pt x="62356" y="31191"/>
                </a:lnTo>
                <a:lnTo>
                  <a:pt x="59903" y="19063"/>
                </a:lnTo>
                <a:lnTo>
                  <a:pt x="53216" y="9147"/>
                </a:lnTo>
                <a:lnTo>
                  <a:pt x="43304" y="2455"/>
                </a:lnTo>
                <a:lnTo>
                  <a:pt x="31178" y="0"/>
                </a:lnTo>
                <a:close/>
              </a:path>
            </a:pathLst>
          </a:custGeom>
          <a:solidFill>
            <a:srgbClr val="FFFFFF"/>
          </a:solidFill>
        </p:spPr>
        <p:txBody>
          <a:bodyPr lIns="0" tIns="0" rIns="0" bIns="0"/>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sz="5939" b="0" i="0" u="none" strike="noStrike" kern="1200" cap="none" spc="0" normalizeH="0" baseline="0" noProof="0">
              <a:ln>
                <a:noFill/>
              </a:ln>
              <a:solidFill>
                <a:srgbClr val="000000"/>
              </a:solidFill>
              <a:effectLst/>
              <a:uLnTx/>
              <a:uFillTx/>
              <a:latin typeface="Gill Sans"/>
              <a:ea typeface="+mn-ea"/>
              <a:sym typeface="Gill Sans"/>
            </a:endParaRPr>
          </a:p>
        </p:txBody>
      </p:sp>
    </p:spTree>
    <p:extLst>
      <p:ext uri="{BB962C8B-B14F-4D97-AF65-F5344CB8AC3E}">
        <p14:creationId xmlns:p14="http://schemas.microsoft.com/office/powerpoint/2010/main" val="3143514592"/>
      </p:ext>
    </p:extLst>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433917" y="304812"/>
            <a:ext cx="7255086" cy="10080412"/>
          </a:xfrm>
          <a:custGeom>
            <a:avLst/>
            <a:gdLst/>
            <a:ahLst/>
            <a:cxnLst/>
            <a:rect l="l" t="t" r="r" b="b"/>
            <a:pathLst>
              <a:path w="5441315" h="7560309">
                <a:moveTo>
                  <a:pt x="4600041" y="0"/>
                </a:moveTo>
                <a:lnTo>
                  <a:pt x="0" y="0"/>
                </a:lnTo>
                <a:lnTo>
                  <a:pt x="0" y="7559992"/>
                </a:lnTo>
                <a:lnTo>
                  <a:pt x="4624514" y="7559992"/>
                </a:lnTo>
                <a:lnTo>
                  <a:pt x="5441251" y="3741267"/>
                </a:lnTo>
                <a:lnTo>
                  <a:pt x="4600041" y="0"/>
                </a:lnTo>
                <a:close/>
              </a:path>
            </a:pathLst>
          </a:custGeom>
          <a:solidFill>
            <a:srgbClr val="E4F4F3"/>
          </a:solidFill>
        </p:spPr>
        <p:txBody>
          <a:bodyPr wrap="square" lIns="0" tIns="0" rIns="0" bIns="0" rtlCol="0"/>
          <a:lstStyle/>
          <a:p>
            <a:pPr marL="0" marR="0" lvl="0" indent="0" algn="l" defTabSz="1219221"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a:ea typeface="+mn-ea"/>
              <a:cs typeface="+mn-cs"/>
            </a:endParaRPr>
          </a:p>
        </p:txBody>
      </p:sp>
      <p:sp>
        <p:nvSpPr>
          <p:cNvPr id="3" name="object 3"/>
          <p:cNvSpPr txBox="1">
            <a:spLocks noGrp="1"/>
          </p:cNvSpPr>
          <p:nvPr>
            <p:ph type="title"/>
          </p:nvPr>
        </p:nvSpPr>
        <p:spPr>
          <a:xfrm>
            <a:off x="1031968" y="552101"/>
            <a:ext cx="13061766" cy="607410"/>
          </a:xfrm>
          <a:prstGeom prst="rect">
            <a:avLst/>
          </a:prstGeom>
        </p:spPr>
        <p:txBody>
          <a:bodyPr vert="horz" wrap="square" lIns="0" tIns="0" rIns="0" bIns="0" rtlCol="0">
            <a:spAutoFit/>
          </a:bodyPr>
          <a:lstStyle/>
          <a:p>
            <a:pPr marL="16934"/>
            <a:r>
              <a:rPr lang="ru-RU" sz="3947" dirty="0">
                <a:solidFill>
                  <a:schemeClr val="accent5"/>
                </a:solidFill>
                <a:latin typeface="Roboto Condensed"/>
                <a:ea typeface="Roboto Condensed"/>
                <a:cs typeface="Roboto Condensed"/>
                <a:sym typeface="Roboto Condensed"/>
              </a:rPr>
              <a:t>Радикально меняется модель компетенций</a:t>
            </a:r>
            <a:endParaRPr lang="ru-RU" sz="3742" spc="134" dirty="0">
              <a:latin typeface="Arial" panose="020B0604020202020204" pitchFamily="34" charset="0"/>
              <a:cs typeface="Arial" panose="020B0604020202020204" pitchFamily="34" charset="0"/>
            </a:endParaRPr>
          </a:p>
        </p:txBody>
      </p:sp>
      <p:sp>
        <p:nvSpPr>
          <p:cNvPr id="4" name="object 4"/>
          <p:cNvSpPr/>
          <p:nvPr/>
        </p:nvSpPr>
        <p:spPr>
          <a:xfrm>
            <a:off x="1048902" y="2743201"/>
            <a:ext cx="240453" cy="240453"/>
          </a:xfrm>
          <a:custGeom>
            <a:avLst/>
            <a:gdLst/>
            <a:ahLst/>
            <a:cxnLst/>
            <a:rect l="l" t="t" r="r" b="b"/>
            <a:pathLst>
              <a:path w="180340" h="180339">
                <a:moveTo>
                  <a:pt x="0" y="180009"/>
                </a:moveTo>
                <a:lnTo>
                  <a:pt x="179997" y="180009"/>
                </a:lnTo>
                <a:lnTo>
                  <a:pt x="179997" y="0"/>
                </a:lnTo>
                <a:lnTo>
                  <a:pt x="0" y="0"/>
                </a:lnTo>
                <a:lnTo>
                  <a:pt x="0" y="180009"/>
                </a:lnTo>
                <a:close/>
              </a:path>
            </a:pathLst>
          </a:custGeom>
          <a:solidFill>
            <a:srgbClr val="00ADAD"/>
          </a:solidFill>
        </p:spPr>
        <p:txBody>
          <a:bodyPr wrap="square" lIns="0" tIns="0" rIns="0" bIns="0" rtlCol="0"/>
          <a:lstStyle/>
          <a:p>
            <a:pPr marL="0" marR="0" lvl="0" indent="0" algn="l" defTabSz="1219221"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a:ea typeface="+mn-ea"/>
              <a:cs typeface="+mn-cs"/>
            </a:endParaRPr>
          </a:p>
        </p:txBody>
      </p:sp>
      <p:sp>
        <p:nvSpPr>
          <p:cNvPr id="5" name="object 5"/>
          <p:cNvSpPr/>
          <p:nvPr/>
        </p:nvSpPr>
        <p:spPr>
          <a:xfrm>
            <a:off x="1048902" y="3568005"/>
            <a:ext cx="240453" cy="240453"/>
          </a:xfrm>
          <a:custGeom>
            <a:avLst/>
            <a:gdLst/>
            <a:ahLst/>
            <a:cxnLst/>
            <a:rect l="l" t="t" r="r" b="b"/>
            <a:pathLst>
              <a:path w="180340" h="180339">
                <a:moveTo>
                  <a:pt x="0" y="180009"/>
                </a:moveTo>
                <a:lnTo>
                  <a:pt x="179997" y="180009"/>
                </a:lnTo>
                <a:lnTo>
                  <a:pt x="179997" y="0"/>
                </a:lnTo>
                <a:lnTo>
                  <a:pt x="0" y="0"/>
                </a:lnTo>
                <a:lnTo>
                  <a:pt x="0" y="180009"/>
                </a:lnTo>
                <a:close/>
              </a:path>
            </a:pathLst>
          </a:custGeom>
          <a:solidFill>
            <a:srgbClr val="FFD383"/>
          </a:solidFill>
        </p:spPr>
        <p:txBody>
          <a:bodyPr wrap="square" lIns="0" tIns="0" rIns="0" bIns="0" rtlCol="0"/>
          <a:lstStyle/>
          <a:p>
            <a:pPr marL="0" marR="0" lvl="0" indent="0" algn="l" defTabSz="1219221"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a:ea typeface="+mn-ea"/>
              <a:cs typeface="+mn-cs"/>
            </a:endParaRPr>
          </a:p>
        </p:txBody>
      </p:sp>
      <p:sp>
        <p:nvSpPr>
          <p:cNvPr id="6" name="object 6"/>
          <p:cNvSpPr txBox="1"/>
          <p:nvPr/>
        </p:nvSpPr>
        <p:spPr>
          <a:xfrm>
            <a:off x="1400449" y="2736147"/>
            <a:ext cx="1678094" cy="1400576"/>
          </a:xfrm>
          <a:prstGeom prst="rect">
            <a:avLst/>
          </a:prstGeom>
        </p:spPr>
        <p:txBody>
          <a:bodyPr vert="horz" wrap="square" lIns="0" tIns="0" rIns="0" bIns="0" rtlCol="0">
            <a:spAutoFit/>
          </a:bodyPr>
          <a:lstStyle/>
          <a:p>
            <a:pPr marL="16934" marR="6774" lvl="0" indent="0" algn="l" defTabSz="1219221" rtl="0" eaLnBrk="1" fontAlgn="auto" latinLnBrk="0" hangingPunct="1">
              <a:lnSpc>
                <a:spcPct val="112000"/>
              </a:lnSpc>
              <a:spcBef>
                <a:spcPts val="0"/>
              </a:spcBef>
              <a:spcAft>
                <a:spcPts val="0"/>
              </a:spcAft>
              <a:buClrTx/>
              <a:buSzTx/>
              <a:buFontTx/>
              <a:buNone/>
              <a:tabLst/>
              <a:defRPr/>
            </a:pPr>
            <a:r>
              <a:rPr kumimoji="0" sz="1667" b="0" i="0" u="none" strike="noStrike" kern="1200" cap="none" spc="140" normalizeH="0" baseline="0" noProof="0" dirty="0">
                <a:ln>
                  <a:noFill/>
                </a:ln>
                <a:solidFill>
                  <a:prstClr val="black"/>
                </a:solidFill>
                <a:effectLst/>
                <a:uLnTx/>
                <a:uFillTx/>
                <a:latin typeface="Calibri"/>
                <a:ea typeface="+mn-ea"/>
                <a:cs typeface="Calibri"/>
              </a:rPr>
              <a:t>Ж</a:t>
            </a:r>
            <a:r>
              <a:rPr kumimoji="0" sz="1667" b="0" i="0" u="none" strike="noStrike" kern="1200" cap="none" spc="80" normalizeH="0" baseline="0" noProof="0" dirty="0">
                <a:ln>
                  <a:noFill/>
                </a:ln>
                <a:solidFill>
                  <a:prstClr val="black"/>
                </a:solidFill>
                <a:effectLst/>
                <a:uLnTx/>
                <a:uFillTx/>
                <a:latin typeface="Calibri"/>
                <a:ea typeface="+mn-ea"/>
                <a:cs typeface="Calibri"/>
              </a:rPr>
              <a:t>есткие</a:t>
            </a:r>
            <a:r>
              <a:rPr kumimoji="0" sz="1667" b="0" i="0" u="none" strike="noStrike" kern="1200" cap="none" spc="59" normalizeH="0" baseline="0" noProof="0" dirty="0">
                <a:ln>
                  <a:noFill/>
                </a:ln>
                <a:solidFill>
                  <a:prstClr val="black"/>
                </a:solidFill>
                <a:effectLst/>
                <a:uLnTx/>
                <a:uFillTx/>
                <a:latin typeface="Calibri"/>
                <a:ea typeface="+mn-ea"/>
                <a:cs typeface="Calibri"/>
              </a:rPr>
              <a:t> </a:t>
            </a:r>
            <a:r>
              <a:rPr kumimoji="0" sz="1667" b="0" i="0" u="none" strike="noStrike" kern="1200" cap="none" spc="73" normalizeH="0" baseline="0" noProof="0" dirty="0">
                <a:ln>
                  <a:noFill/>
                </a:ln>
                <a:solidFill>
                  <a:prstClr val="black"/>
                </a:solidFill>
                <a:effectLst/>
                <a:uLnTx/>
                <a:uFillTx/>
                <a:latin typeface="Calibri"/>
                <a:ea typeface="+mn-ea"/>
                <a:cs typeface="Calibri"/>
              </a:rPr>
              <a:t>навыки</a:t>
            </a:r>
            <a:r>
              <a:rPr kumimoji="0" sz="1667" b="0" i="0" u="none" strike="noStrike" kern="1200" cap="none" spc="33" normalizeH="0" baseline="0" noProof="0" dirty="0">
                <a:ln>
                  <a:noFill/>
                </a:ln>
                <a:solidFill>
                  <a:prstClr val="black"/>
                </a:solidFill>
                <a:effectLst/>
                <a:uLnTx/>
                <a:uFillTx/>
                <a:latin typeface="Calibri"/>
                <a:ea typeface="+mn-ea"/>
                <a:cs typeface="Calibri"/>
              </a:rPr>
              <a:t> </a:t>
            </a:r>
            <a:r>
              <a:rPr kumimoji="0" sz="1667" b="0" i="0" u="none" strike="noStrike" kern="1200" cap="none" spc="41" normalizeH="0" baseline="0" noProof="0" dirty="0">
                <a:ln>
                  <a:noFill/>
                </a:ln>
                <a:solidFill>
                  <a:prstClr val="black"/>
                </a:solidFill>
                <a:effectLst/>
                <a:uLnTx/>
                <a:uFillTx/>
                <a:latin typeface="Calibri"/>
                <a:ea typeface="+mn-ea"/>
                <a:cs typeface="Calibri"/>
              </a:rPr>
              <a:t>(Hard</a:t>
            </a:r>
            <a:r>
              <a:rPr kumimoji="0" sz="1667" b="0" i="0" u="none" strike="noStrike" kern="1200" cap="none" spc="59" normalizeH="0" baseline="0" noProof="0" dirty="0">
                <a:ln>
                  <a:noFill/>
                </a:ln>
                <a:solidFill>
                  <a:prstClr val="black"/>
                </a:solidFill>
                <a:effectLst/>
                <a:uLnTx/>
                <a:uFillTx/>
                <a:latin typeface="Calibri"/>
                <a:ea typeface="+mn-ea"/>
                <a:cs typeface="Calibri"/>
              </a:rPr>
              <a:t> </a:t>
            </a:r>
            <a:r>
              <a:rPr kumimoji="0" sz="1667" b="0" i="0" u="none" strike="noStrike" kern="1200" cap="none" spc="41" normalizeH="0" baseline="0" noProof="0" dirty="0">
                <a:ln>
                  <a:noFill/>
                </a:ln>
                <a:solidFill>
                  <a:prstClr val="black"/>
                </a:solidFill>
                <a:effectLst/>
                <a:uLnTx/>
                <a:uFillTx/>
                <a:latin typeface="Calibri"/>
                <a:ea typeface="+mn-ea"/>
                <a:cs typeface="Calibri"/>
              </a:rPr>
              <a:t>skills)</a:t>
            </a:r>
            <a:endParaRPr kumimoji="0" sz="1667" b="0" i="0" u="none" strike="noStrike" kern="1200" cap="none" spc="0" normalizeH="0" baseline="0" noProof="0">
              <a:ln>
                <a:noFill/>
              </a:ln>
              <a:solidFill>
                <a:prstClr val="black"/>
              </a:solidFill>
              <a:effectLst/>
              <a:uLnTx/>
              <a:uFillTx/>
              <a:latin typeface="Calibri"/>
              <a:ea typeface="+mn-ea"/>
              <a:cs typeface="Calibri"/>
            </a:endParaRPr>
          </a:p>
          <a:p>
            <a:pPr marL="0" marR="0" lvl="0" indent="0" algn="l" defTabSz="1219221" rtl="0" eaLnBrk="1" fontAlgn="auto" latinLnBrk="0" hangingPunct="1">
              <a:lnSpc>
                <a:spcPct val="100000"/>
              </a:lnSpc>
              <a:spcBef>
                <a:spcPts val="20"/>
              </a:spcBef>
              <a:spcAft>
                <a:spcPts val="0"/>
              </a:spcAft>
              <a:buClrTx/>
              <a:buSzTx/>
              <a:buFontTx/>
              <a:buNone/>
              <a:tabLst/>
              <a:defRPr/>
            </a:pPr>
            <a:endParaRPr kumimoji="0" sz="1733" b="0" i="0" u="none" strike="noStrike" kern="1200" cap="none" spc="0" normalizeH="0" baseline="0" noProof="0">
              <a:ln>
                <a:noFill/>
              </a:ln>
              <a:solidFill>
                <a:prstClr val="black"/>
              </a:solidFill>
              <a:effectLst/>
              <a:uLnTx/>
              <a:uFillTx/>
              <a:latin typeface="Times New Roman"/>
              <a:ea typeface="+mn-ea"/>
              <a:cs typeface="Times New Roman"/>
            </a:endParaRPr>
          </a:p>
          <a:p>
            <a:pPr marL="16934" marR="123615" lvl="0" indent="0" algn="l" defTabSz="1219221" rtl="0" eaLnBrk="1" fontAlgn="auto" latinLnBrk="0" hangingPunct="1">
              <a:lnSpc>
                <a:spcPct val="112000"/>
              </a:lnSpc>
              <a:spcBef>
                <a:spcPts val="0"/>
              </a:spcBef>
              <a:spcAft>
                <a:spcPts val="0"/>
              </a:spcAft>
              <a:buClrTx/>
              <a:buSzTx/>
              <a:buFontTx/>
              <a:buNone/>
              <a:tabLst/>
              <a:defRPr/>
            </a:pPr>
            <a:r>
              <a:rPr kumimoji="0" sz="1667" b="0" i="0" u="none" strike="noStrike" kern="1200" cap="none" spc="234" normalizeH="0" baseline="0" noProof="0" dirty="0">
                <a:ln>
                  <a:noFill/>
                </a:ln>
                <a:solidFill>
                  <a:prstClr val="black"/>
                </a:solidFill>
                <a:effectLst/>
                <a:uLnTx/>
                <a:uFillTx/>
                <a:latin typeface="Calibri"/>
                <a:ea typeface="+mn-ea"/>
                <a:cs typeface="Calibri"/>
              </a:rPr>
              <a:t>м</a:t>
            </a:r>
            <a:r>
              <a:rPr kumimoji="0" sz="1667" b="0" i="0" u="none" strike="noStrike" kern="1200" cap="none" spc="106" normalizeH="0" baseline="0" noProof="0" dirty="0">
                <a:ln>
                  <a:noFill/>
                </a:ln>
                <a:solidFill>
                  <a:prstClr val="black"/>
                </a:solidFill>
                <a:effectLst/>
                <a:uLnTx/>
                <a:uFillTx/>
                <a:latin typeface="Calibri"/>
                <a:ea typeface="+mn-ea"/>
                <a:cs typeface="Calibri"/>
              </a:rPr>
              <a:t>ягкие</a:t>
            </a:r>
            <a:r>
              <a:rPr kumimoji="0" sz="1667" b="0" i="0" u="none" strike="noStrike" kern="1200" cap="none" spc="59" normalizeH="0" baseline="0" noProof="0" dirty="0">
                <a:ln>
                  <a:noFill/>
                </a:ln>
                <a:solidFill>
                  <a:prstClr val="black"/>
                </a:solidFill>
                <a:effectLst/>
                <a:uLnTx/>
                <a:uFillTx/>
                <a:latin typeface="Calibri"/>
                <a:ea typeface="+mn-ea"/>
                <a:cs typeface="Calibri"/>
              </a:rPr>
              <a:t> </a:t>
            </a:r>
            <a:r>
              <a:rPr kumimoji="0" sz="1667" b="0" i="0" u="none" strike="noStrike" kern="1200" cap="none" spc="73" normalizeH="0" baseline="0" noProof="0" dirty="0">
                <a:ln>
                  <a:noFill/>
                </a:ln>
                <a:solidFill>
                  <a:prstClr val="black"/>
                </a:solidFill>
                <a:effectLst/>
                <a:uLnTx/>
                <a:uFillTx/>
                <a:latin typeface="Calibri"/>
                <a:ea typeface="+mn-ea"/>
                <a:cs typeface="Calibri"/>
              </a:rPr>
              <a:t>навыки</a:t>
            </a:r>
            <a:r>
              <a:rPr kumimoji="0" sz="1667" b="0" i="0" u="none" strike="noStrike" kern="1200" cap="none" spc="33" normalizeH="0" baseline="0" noProof="0" dirty="0">
                <a:ln>
                  <a:noFill/>
                </a:ln>
                <a:solidFill>
                  <a:prstClr val="black"/>
                </a:solidFill>
                <a:effectLst/>
                <a:uLnTx/>
                <a:uFillTx/>
                <a:latin typeface="Calibri"/>
                <a:ea typeface="+mn-ea"/>
                <a:cs typeface="Calibri"/>
              </a:rPr>
              <a:t> </a:t>
            </a:r>
            <a:r>
              <a:rPr kumimoji="0" sz="1667" b="0" i="0" u="none" strike="noStrike" kern="1200" cap="none" spc="20" normalizeH="0" baseline="0" noProof="0" dirty="0">
                <a:ln>
                  <a:noFill/>
                </a:ln>
                <a:solidFill>
                  <a:prstClr val="black"/>
                </a:solidFill>
                <a:effectLst/>
                <a:uLnTx/>
                <a:uFillTx/>
                <a:latin typeface="Calibri"/>
                <a:ea typeface="+mn-ea"/>
                <a:cs typeface="Calibri"/>
              </a:rPr>
              <a:t>(Soft</a:t>
            </a:r>
            <a:r>
              <a:rPr kumimoji="0" sz="1667" b="0" i="0" u="none" strike="noStrike" kern="1200" cap="none" spc="59" normalizeH="0" baseline="0" noProof="0" dirty="0">
                <a:ln>
                  <a:noFill/>
                </a:ln>
                <a:solidFill>
                  <a:prstClr val="black"/>
                </a:solidFill>
                <a:effectLst/>
                <a:uLnTx/>
                <a:uFillTx/>
                <a:latin typeface="Calibri"/>
                <a:ea typeface="+mn-ea"/>
                <a:cs typeface="Calibri"/>
              </a:rPr>
              <a:t> </a:t>
            </a:r>
            <a:r>
              <a:rPr kumimoji="0" sz="1667" b="0" i="0" u="none" strike="noStrike" kern="1200" cap="none" spc="41" normalizeH="0" baseline="0" noProof="0" dirty="0">
                <a:ln>
                  <a:noFill/>
                </a:ln>
                <a:solidFill>
                  <a:prstClr val="black"/>
                </a:solidFill>
                <a:effectLst/>
                <a:uLnTx/>
                <a:uFillTx/>
                <a:latin typeface="Calibri"/>
                <a:ea typeface="+mn-ea"/>
                <a:cs typeface="Calibri"/>
              </a:rPr>
              <a:t>skills)</a:t>
            </a:r>
            <a:endParaRPr kumimoji="0" sz="1667" b="0" i="0" u="none" strike="noStrike" kern="1200" cap="none" spc="0" normalizeH="0" baseline="0" noProof="0">
              <a:ln>
                <a:noFill/>
              </a:ln>
              <a:solidFill>
                <a:prstClr val="black"/>
              </a:solidFill>
              <a:effectLst/>
              <a:uLnTx/>
              <a:uFillTx/>
              <a:latin typeface="Calibri"/>
              <a:ea typeface="+mn-ea"/>
              <a:cs typeface="Calibri"/>
            </a:endParaRPr>
          </a:p>
        </p:txBody>
      </p:sp>
      <p:sp>
        <p:nvSpPr>
          <p:cNvPr id="7" name="object 7"/>
          <p:cNvSpPr/>
          <p:nvPr/>
        </p:nvSpPr>
        <p:spPr>
          <a:xfrm>
            <a:off x="3226460" y="2581667"/>
            <a:ext cx="3710093" cy="5689600"/>
          </a:xfrm>
          <a:custGeom>
            <a:avLst/>
            <a:gdLst/>
            <a:ahLst/>
            <a:cxnLst/>
            <a:rect l="l" t="t" r="r" b="b"/>
            <a:pathLst>
              <a:path w="2782570" h="4267200">
                <a:moveTo>
                  <a:pt x="1391196" y="0"/>
                </a:moveTo>
                <a:lnTo>
                  <a:pt x="1324339" y="2652"/>
                </a:lnTo>
                <a:lnTo>
                  <a:pt x="1258971" y="10474"/>
                </a:lnTo>
                <a:lnTo>
                  <a:pt x="1195301" y="23258"/>
                </a:lnTo>
                <a:lnTo>
                  <a:pt x="1133538" y="40799"/>
                </a:lnTo>
                <a:lnTo>
                  <a:pt x="1073893" y="62891"/>
                </a:lnTo>
                <a:lnTo>
                  <a:pt x="1016576" y="89327"/>
                </a:lnTo>
                <a:lnTo>
                  <a:pt x="961795" y="119903"/>
                </a:lnTo>
                <a:lnTo>
                  <a:pt x="909762" y="154411"/>
                </a:lnTo>
                <a:lnTo>
                  <a:pt x="860686" y="192646"/>
                </a:lnTo>
                <a:lnTo>
                  <a:pt x="814776" y="234402"/>
                </a:lnTo>
                <a:lnTo>
                  <a:pt x="772243" y="279473"/>
                </a:lnTo>
                <a:lnTo>
                  <a:pt x="733296" y="327653"/>
                </a:lnTo>
                <a:lnTo>
                  <a:pt x="698145" y="378736"/>
                </a:lnTo>
                <a:lnTo>
                  <a:pt x="667000" y="432516"/>
                </a:lnTo>
                <a:lnTo>
                  <a:pt x="640071" y="488787"/>
                </a:lnTo>
                <a:lnTo>
                  <a:pt x="617568" y="547344"/>
                </a:lnTo>
                <a:lnTo>
                  <a:pt x="599700" y="607980"/>
                </a:lnTo>
                <a:lnTo>
                  <a:pt x="586678" y="670489"/>
                </a:lnTo>
                <a:lnTo>
                  <a:pt x="578710" y="734665"/>
                </a:lnTo>
                <a:lnTo>
                  <a:pt x="576008" y="800303"/>
                </a:lnTo>
                <a:lnTo>
                  <a:pt x="571832" y="933393"/>
                </a:lnTo>
                <a:lnTo>
                  <a:pt x="559880" y="1061205"/>
                </a:lnTo>
                <a:lnTo>
                  <a:pt x="541015" y="1184126"/>
                </a:lnTo>
                <a:lnTo>
                  <a:pt x="516103" y="1302545"/>
                </a:lnTo>
                <a:lnTo>
                  <a:pt x="486007" y="1416848"/>
                </a:lnTo>
                <a:lnTo>
                  <a:pt x="451590" y="1527425"/>
                </a:lnTo>
                <a:lnTo>
                  <a:pt x="413718" y="1634663"/>
                </a:lnTo>
                <a:lnTo>
                  <a:pt x="373253" y="1738950"/>
                </a:lnTo>
                <a:lnTo>
                  <a:pt x="331060" y="1840674"/>
                </a:lnTo>
                <a:lnTo>
                  <a:pt x="288004" y="1940223"/>
                </a:lnTo>
                <a:lnTo>
                  <a:pt x="244947" y="2037984"/>
                </a:lnTo>
                <a:lnTo>
                  <a:pt x="202754" y="2134346"/>
                </a:lnTo>
                <a:lnTo>
                  <a:pt x="162290" y="2229697"/>
                </a:lnTo>
                <a:lnTo>
                  <a:pt x="124417" y="2324424"/>
                </a:lnTo>
                <a:lnTo>
                  <a:pt x="90001" y="2418916"/>
                </a:lnTo>
                <a:lnTo>
                  <a:pt x="59904" y="2513560"/>
                </a:lnTo>
                <a:lnTo>
                  <a:pt x="34992" y="2608744"/>
                </a:lnTo>
                <a:lnTo>
                  <a:pt x="16128" y="2704856"/>
                </a:lnTo>
                <a:lnTo>
                  <a:pt x="4176" y="2802284"/>
                </a:lnTo>
                <a:lnTo>
                  <a:pt x="0" y="2901416"/>
                </a:lnTo>
                <a:lnTo>
                  <a:pt x="4611" y="3013432"/>
                </a:lnTo>
                <a:lnTo>
                  <a:pt x="18208" y="3122954"/>
                </a:lnTo>
                <a:lnTo>
                  <a:pt x="40431" y="3229630"/>
                </a:lnTo>
                <a:lnTo>
                  <a:pt x="70924" y="3333110"/>
                </a:lnTo>
                <a:lnTo>
                  <a:pt x="109326" y="3433042"/>
                </a:lnTo>
                <a:lnTo>
                  <a:pt x="155282" y="3529073"/>
                </a:lnTo>
                <a:lnTo>
                  <a:pt x="208432" y="3620854"/>
                </a:lnTo>
                <a:lnTo>
                  <a:pt x="268419" y="3708031"/>
                </a:lnTo>
                <a:lnTo>
                  <a:pt x="334885" y="3790254"/>
                </a:lnTo>
                <a:lnTo>
                  <a:pt x="407471" y="3867172"/>
                </a:lnTo>
                <a:lnTo>
                  <a:pt x="485820" y="3938432"/>
                </a:lnTo>
                <a:lnTo>
                  <a:pt x="569573" y="4003683"/>
                </a:lnTo>
                <a:lnTo>
                  <a:pt x="658372" y="4062574"/>
                </a:lnTo>
                <a:lnTo>
                  <a:pt x="751860" y="4114754"/>
                </a:lnTo>
                <a:lnTo>
                  <a:pt x="849679" y="4159870"/>
                </a:lnTo>
                <a:lnTo>
                  <a:pt x="951470" y="4197571"/>
                </a:lnTo>
                <a:lnTo>
                  <a:pt x="1056875" y="4227506"/>
                </a:lnTo>
                <a:lnTo>
                  <a:pt x="1165536" y="4249324"/>
                </a:lnTo>
                <a:lnTo>
                  <a:pt x="1277096" y="4262672"/>
                </a:lnTo>
                <a:lnTo>
                  <a:pt x="1391196" y="4267200"/>
                </a:lnTo>
                <a:lnTo>
                  <a:pt x="1505295" y="4262672"/>
                </a:lnTo>
                <a:lnTo>
                  <a:pt x="1616855" y="4249324"/>
                </a:lnTo>
                <a:lnTo>
                  <a:pt x="1725516" y="4227506"/>
                </a:lnTo>
                <a:lnTo>
                  <a:pt x="1830922" y="4197571"/>
                </a:lnTo>
                <a:lnTo>
                  <a:pt x="1932712" y="4159870"/>
                </a:lnTo>
                <a:lnTo>
                  <a:pt x="2030531" y="4114754"/>
                </a:lnTo>
                <a:lnTo>
                  <a:pt x="2124019" y="4062574"/>
                </a:lnTo>
                <a:lnTo>
                  <a:pt x="2212818" y="4003683"/>
                </a:lnTo>
                <a:lnTo>
                  <a:pt x="2296571" y="3938432"/>
                </a:lnTo>
                <a:lnTo>
                  <a:pt x="2374920" y="3867172"/>
                </a:lnTo>
                <a:lnTo>
                  <a:pt x="2447506" y="3790254"/>
                </a:lnTo>
                <a:lnTo>
                  <a:pt x="2513972" y="3708031"/>
                </a:lnTo>
                <a:lnTo>
                  <a:pt x="2573959" y="3620854"/>
                </a:lnTo>
                <a:lnTo>
                  <a:pt x="2627109" y="3529073"/>
                </a:lnTo>
                <a:lnTo>
                  <a:pt x="2673065" y="3433042"/>
                </a:lnTo>
                <a:lnTo>
                  <a:pt x="2711468" y="3333110"/>
                </a:lnTo>
                <a:lnTo>
                  <a:pt x="2741960" y="3229630"/>
                </a:lnTo>
                <a:lnTo>
                  <a:pt x="2764183" y="3122954"/>
                </a:lnTo>
                <a:lnTo>
                  <a:pt x="2777780" y="3013432"/>
                </a:lnTo>
                <a:lnTo>
                  <a:pt x="2782392" y="2901416"/>
                </a:lnTo>
                <a:lnTo>
                  <a:pt x="2778216" y="2802284"/>
                </a:lnTo>
                <a:lnTo>
                  <a:pt x="2766263" y="2704856"/>
                </a:lnTo>
                <a:lnTo>
                  <a:pt x="2747399" y="2608744"/>
                </a:lnTo>
                <a:lnTo>
                  <a:pt x="2722487" y="2513560"/>
                </a:lnTo>
                <a:lnTo>
                  <a:pt x="2692390" y="2418916"/>
                </a:lnTo>
                <a:lnTo>
                  <a:pt x="2657974" y="2324424"/>
                </a:lnTo>
                <a:lnTo>
                  <a:pt x="2620101" y="2229697"/>
                </a:lnTo>
                <a:lnTo>
                  <a:pt x="2579637" y="2134346"/>
                </a:lnTo>
                <a:lnTo>
                  <a:pt x="2537444" y="2037984"/>
                </a:lnTo>
                <a:lnTo>
                  <a:pt x="2494387" y="1940223"/>
                </a:lnTo>
                <a:lnTo>
                  <a:pt x="2451331" y="1840674"/>
                </a:lnTo>
                <a:lnTo>
                  <a:pt x="2409138" y="1738950"/>
                </a:lnTo>
                <a:lnTo>
                  <a:pt x="2368674" y="1634663"/>
                </a:lnTo>
                <a:lnTo>
                  <a:pt x="2330801" y="1527425"/>
                </a:lnTo>
                <a:lnTo>
                  <a:pt x="2296385" y="1416848"/>
                </a:lnTo>
                <a:lnTo>
                  <a:pt x="2266288" y="1302545"/>
                </a:lnTo>
                <a:lnTo>
                  <a:pt x="2241376" y="1184126"/>
                </a:lnTo>
                <a:lnTo>
                  <a:pt x="2222511" y="1061205"/>
                </a:lnTo>
                <a:lnTo>
                  <a:pt x="2210559" y="933393"/>
                </a:lnTo>
                <a:lnTo>
                  <a:pt x="2206383" y="800303"/>
                </a:lnTo>
                <a:lnTo>
                  <a:pt x="2203681" y="734665"/>
                </a:lnTo>
                <a:lnTo>
                  <a:pt x="2195713" y="670489"/>
                </a:lnTo>
                <a:lnTo>
                  <a:pt x="2182691" y="607980"/>
                </a:lnTo>
                <a:lnTo>
                  <a:pt x="2164823" y="547344"/>
                </a:lnTo>
                <a:lnTo>
                  <a:pt x="2142320" y="488787"/>
                </a:lnTo>
                <a:lnTo>
                  <a:pt x="2115391" y="432516"/>
                </a:lnTo>
                <a:lnTo>
                  <a:pt x="2084246" y="378736"/>
                </a:lnTo>
                <a:lnTo>
                  <a:pt x="2049095" y="327653"/>
                </a:lnTo>
                <a:lnTo>
                  <a:pt x="2010149" y="279473"/>
                </a:lnTo>
                <a:lnTo>
                  <a:pt x="1967615" y="234402"/>
                </a:lnTo>
                <a:lnTo>
                  <a:pt x="1921705" y="192646"/>
                </a:lnTo>
                <a:lnTo>
                  <a:pt x="1872629" y="154411"/>
                </a:lnTo>
                <a:lnTo>
                  <a:pt x="1820596" y="119903"/>
                </a:lnTo>
                <a:lnTo>
                  <a:pt x="1765815" y="89327"/>
                </a:lnTo>
                <a:lnTo>
                  <a:pt x="1708498" y="62891"/>
                </a:lnTo>
                <a:lnTo>
                  <a:pt x="1648853" y="40799"/>
                </a:lnTo>
                <a:lnTo>
                  <a:pt x="1587090" y="23258"/>
                </a:lnTo>
                <a:lnTo>
                  <a:pt x="1523420" y="10474"/>
                </a:lnTo>
                <a:lnTo>
                  <a:pt x="1458052" y="2652"/>
                </a:lnTo>
                <a:lnTo>
                  <a:pt x="1391196" y="0"/>
                </a:lnTo>
                <a:close/>
              </a:path>
            </a:pathLst>
          </a:custGeom>
          <a:solidFill>
            <a:srgbClr val="FDBF71"/>
          </a:solidFill>
        </p:spPr>
        <p:txBody>
          <a:bodyPr wrap="square" lIns="0" tIns="0" rIns="0" bIns="0" rtlCol="0"/>
          <a:lstStyle/>
          <a:p>
            <a:pPr marL="0" marR="0" lvl="0" indent="0" algn="l" defTabSz="1219221"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a:ea typeface="+mn-ea"/>
              <a:cs typeface="+mn-cs"/>
            </a:endParaRPr>
          </a:p>
        </p:txBody>
      </p:sp>
      <p:sp>
        <p:nvSpPr>
          <p:cNvPr id="8" name="object 8"/>
          <p:cNvSpPr/>
          <p:nvPr/>
        </p:nvSpPr>
        <p:spPr>
          <a:xfrm>
            <a:off x="4176068" y="4066772"/>
            <a:ext cx="1817794" cy="2880360"/>
          </a:xfrm>
          <a:custGeom>
            <a:avLst/>
            <a:gdLst/>
            <a:ahLst/>
            <a:cxnLst/>
            <a:rect l="l" t="t" r="r" b="b"/>
            <a:pathLst>
              <a:path w="1363345" h="2160270">
                <a:moveTo>
                  <a:pt x="681469" y="0"/>
                </a:moveTo>
                <a:lnTo>
                  <a:pt x="616698" y="5302"/>
                </a:lnTo>
                <a:lnTo>
                  <a:pt x="555255" y="20653"/>
                </a:lnTo>
                <a:lnTo>
                  <a:pt x="497961" y="45219"/>
                </a:lnTo>
                <a:lnTo>
                  <a:pt x="445639" y="78166"/>
                </a:lnTo>
                <a:lnTo>
                  <a:pt x="399111" y="118659"/>
                </a:lnTo>
                <a:lnTo>
                  <a:pt x="359199" y="165864"/>
                </a:lnTo>
                <a:lnTo>
                  <a:pt x="326726" y="218948"/>
                </a:lnTo>
                <a:lnTo>
                  <a:pt x="302513" y="277077"/>
                </a:lnTo>
                <a:lnTo>
                  <a:pt x="287382" y="339415"/>
                </a:lnTo>
                <a:lnTo>
                  <a:pt x="282155" y="405129"/>
                </a:lnTo>
                <a:lnTo>
                  <a:pt x="280110" y="472504"/>
                </a:lnTo>
                <a:lnTo>
                  <a:pt x="274255" y="537207"/>
                </a:lnTo>
                <a:lnTo>
                  <a:pt x="265014" y="599433"/>
                </a:lnTo>
                <a:lnTo>
                  <a:pt x="252811" y="659381"/>
                </a:lnTo>
                <a:lnTo>
                  <a:pt x="238069" y="717245"/>
                </a:lnTo>
                <a:lnTo>
                  <a:pt x="221210" y="773222"/>
                </a:lnTo>
                <a:lnTo>
                  <a:pt x="202658" y="827509"/>
                </a:lnTo>
                <a:lnTo>
                  <a:pt x="182837" y="880302"/>
                </a:lnTo>
                <a:lnTo>
                  <a:pt x="162169" y="931798"/>
                </a:lnTo>
                <a:lnTo>
                  <a:pt x="141077" y="982192"/>
                </a:lnTo>
                <a:lnTo>
                  <a:pt x="119986" y="1031681"/>
                </a:lnTo>
                <a:lnTo>
                  <a:pt x="99318" y="1080462"/>
                </a:lnTo>
                <a:lnTo>
                  <a:pt x="79497" y="1128731"/>
                </a:lnTo>
                <a:lnTo>
                  <a:pt x="60945" y="1176684"/>
                </a:lnTo>
                <a:lnTo>
                  <a:pt x="44086" y="1224518"/>
                </a:lnTo>
                <a:lnTo>
                  <a:pt x="29344" y="1272428"/>
                </a:lnTo>
                <a:lnTo>
                  <a:pt x="17140" y="1320612"/>
                </a:lnTo>
                <a:lnTo>
                  <a:pt x="7900" y="1369266"/>
                </a:lnTo>
                <a:lnTo>
                  <a:pt x="2045" y="1418585"/>
                </a:lnTo>
                <a:lnTo>
                  <a:pt x="0" y="1468767"/>
                </a:lnTo>
                <a:lnTo>
                  <a:pt x="2259" y="1525473"/>
                </a:lnTo>
                <a:lnTo>
                  <a:pt x="8919" y="1580916"/>
                </a:lnTo>
                <a:lnTo>
                  <a:pt x="19805" y="1634919"/>
                </a:lnTo>
                <a:lnTo>
                  <a:pt x="34741" y="1687304"/>
                </a:lnTo>
                <a:lnTo>
                  <a:pt x="53553" y="1737892"/>
                </a:lnTo>
                <a:lnTo>
                  <a:pt x="76064" y="1786506"/>
                </a:lnTo>
                <a:lnTo>
                  <a:pt x="102099" y="1832968"/>
                </a:lnTo>
                <a:lnTo>
                  <a:pt x="131484" y="1877100"/>
                </a:lnTo>
                <a:lnTo>
                  <a:pt x="164042" y="1918724"/>
                </a:lnTo>
                <a:lnTo>
                  <a:pt x="199597" y="1957662"/>
                </a:lnTo>
                <a:lnTo>
                  <a:pt x="237976" y="1993736"/>
                </a:lnTo>
                <a:lnTo>
                  <a:pt x="279002" y="2026768"/>
                </a:lnTo>
                <a:lnTo>
                  <a:pt x="322500" y="2056580"/>
                </a:lnTo>
                <a:lnTo>
                  <a:pt x="368295" y="2082995"/>
                </a:lnTo>
                <a:lnTo>
                  <a:pt x="416210" y="2105834"/>
                </a:lnTo>
                <a:lnTo>
                  <a:pt x="466072" y="2124920"/>
                </a:lnTo>
                <a:lnTo>
                  <a:pt x="517704" y="2140074"/>
                </a:lnTo>
                <a:lnTo>
                  <a:pt x="570931" y="2151119"/>
                </a:lnTo>
                <a:lnTo>
                  <a:pt x="625578" y="2157876"/>
                </a:lnTo>
                <a:lnTo>
                  <a:pt x="681469" y="2160168"/>
                </a:lnTo>
                <a:lnTo>
                  <a:pt x="737360" y="2157876"/>
                </a:lnTo>
                <a:lnTo>
                  <a:pt x="792007" y="2151119"/>
                </a:lnTo>
                <a:lnTo>
                  <a:pt x="845234" y="2140074"/>
                </a:lnTo>
                <a:lnTo>
                  <a:pt x="896866" y="2124920"/>
                </a:lnTo>
                <a:lnTo>
                  <a:pt x="946727" y="2105834"/>
                </a:lnTo>
                <a:lnTo>
                  <a:pt x="994643" y="2082995"/>
                </a:lnTo>
                <a:lnTo>
                  <a:pt x="1040437" y="2056580"/>
                </a:lnTo>
                <a:lnTo>
                  <a:pt x="1083935" y="2026768"/>
                </a:lnTo>
                <a:lnTo>
                  <a:pt x="1124961" y="1993736"/>
                </a:lnTo>
                <a:lnTo>
                  <a:pt x="1163340" y="1957662"/>
                </a:lnTo>
                <a:lnTo>
                  <a:pt x="1198896" y="1918724"/>
                </a:lnTo>
                <a:lnTo>
                  <a:pt x="1231454" y="1877100"/>
                </a:lnTo>
                <a:lnTo>
                  <a:pt x="1260838" y="1832968"/>
                </a:lnTo>
                <a:lnTo>
                  <a:pt x="1286874" y="1786506"/>
                </a:lnTo>
                <a:lnTo>
                  <a:pt x="1309385" y="1737892"/>
                </a:lnTo>
                <a:lnTo>
                  <a:pt x="1328196" y="1687304"/>
                </a:lnTo>
                <a:lnTo>
                  <a:pt x="1343133" y="1634919"/>
                </a:lnTo>
                <a:lnTo>
                  <a:pt x="1354019" y="1580916"/>
                </a:lnTo>
                <a:lnTo>
                  <a:pt x="1360679" y="1525473"/>
                </a:lnTo>
                <a:lnTo>
                  <a:pt x="1362938" y="1468767"/>
                </a:lnTo>
                <a:lnTo>
                  <a:pt x="1360892" y="1418585"/>
                </a:lnTo>
                <a:lnTo>
                  <a:pt x="1355038" y="1369266"/>
                </a:lnTo>
                <a:lnTo>
                  <a:pt x="1345797" y="1320612"/>
                </a:lnTo>
                <a:lnTo>
                  <a:pt x="1333594" y="1272428"/>
                </a:lnTo>
                <a:lnTo>
                  <a:pt x="1318851" y="1224518"/>
                </a:lnTo>
                <a:lnTo>
                  <a:pt x="1301992" y="1176684"/>
                </a:lnTo>
                <a:lnTo>
                  <a:pt x="1283441" y="1128731"/>
                </a:lnTo>
                <a:lnTo>
                  <a:pt x="1263619" y="1080462"/>
                </a:lnTo>
                <a:lnTo>
                  <a:pt x="1242951" y="1031681"/>
                </a:lnTo>
                <a:lnTo>
                  <a:pt x="1221860" y="982192"/>
                </a:lnTo>
                <a:lnTo>
                  <a:pt x="1200769" y="931798"/>
                </a:lnTo>
                <a:lnTo>
                  <a:pt x="1180101" y="880302"/>
                </a:lnTo>
                <a:lnTo>
                  <a:pt x="1160280" y="827509"/>
                </a:lnTo>
                <a:lnTo>
                  <a:pt x="1141728" y="773222"/>
                </a:lnTo>
                <a:lnTo>
                  <a:pt x="1124869" y="717245"/>
                </a:lnTo>
                <a:lnTo>
                  <a:pt x="1110126" y="659381"/>
                </a:lnTo>
                <a:lnTo>
                  <a:pt x="1097923" y="599433"/>
                </a:lnTo>
                <a:lnTo>
                  <a:pt x="1088683" y="537207"/>
                </a:lnTo>
                <a:lnTo>
                  <a:pt x="1082828" y="472504"/>
                </a:lnTo>
                <a:lnTo>
                  <a:pt x="1080782" y="405129"/>
                </a:lnTo>
                <a:lnTo>
                  <a:pt x="1079458" y="371902"/>
                </a:lnTo>
                <a:lnTo>
                  <a:pt x="1069176" y="307772"/>
                </a:lnTo>
                <a:lnTo>
                  <a:pt x="1049401" y="247434"/>
                </a:lnTo>
                <a:lnTo>
                  <a:pt x="1020953" y="191724"/>
                </a:lnTo>
                <a:lnTo>
                  <a:pt x="984656" y="141475"/>
                </a:lnTo>
                <a:lnTo>
                  <a:pt x="941333" y="97521"/>
                </a:lnTo>
                <a:lnTo>
                  <a:pt x="891805" y="60697"/>
                </a:lnTo>
                <a:lnTo>
                  <a:pt x="836895" y="31836"/>
                </a:lnTo>
                <a:lnTo>
                  <a:pt x="777425" y="11774"/>
                </a:lnTo>
                <a:lnTo>
                  <a:pt x="714217" y="1342"/>
                </a:lnTo>
                <a:lnTo>
                  <a:pt x="681469" y="0"/>
                </a:lnTo>
                <a:close/>
              </a:path>
            </a:pathLst>
          </a:custGeom>
          <a:solidFill>
            <a:srgbClr val="00ADAD"/>
          </a:solidFill>
        </p:spPr>
        <p:txBody>
          <a:bodyPr wrap="square" lIns="0" tIns="0" rIns="0" bIns="0" rtlCol="0"/>
          <a:lstStyle/>
          <a:p>
            <a:pPr marL="0" marR="0" lvl="0" indent="0" algn="l" defTabSz="1219221"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a:ea typeface="+mn-ea"/>
              <a:cs typeface="+mn-cs"/>
            </a:endParaRPr>
          </a:p>
        </p:txBody>
      </p:sp>
      <p:sp>
        <p:nvSpPr>
          <p:cNvPr id="9" name="object 9"/>
          <p:cNvSpPr/>
          <p:nvPr/>
        </p:nvSpPr>
        <p:spPr>
          <a:xfrm>
            <a:off x="4645599" y="4291043"/>
            <a:ext cx="878841" cy="891539"/>
          </a:xfrm>
          <a:custGeom>
            <a:avLst/>
            <a:gdLst/>
            <a:ahLst/>
            <a:cxnLst/>
            <a:rect l="l" t="t" r="r" b="b"/>
            <a:pathLst>
              <a:path w="659129" h="668654">
                <a:moveTo>
                  <a:pt x="329323" y="0"/>
                </a:moveTo>
                <a:lnTo>
                  <a:pt x="275906" y="4372"/>
                </a:lnTo>
                <a:lnTo>
                  <a:pt x="225233" y="17032"/>
                </a:lnTo>
                <a:lnTo>
                  <a:pt x="177982" y="37291"/>
                </a:lnTo>
                <a:lnTo>
                  <a:pt x="134831" y="64462"/>
                </a:lnTo>
                <a:lnTo>
                  <a:pt x="96458" y="97856"/>
                </a:lnTo>
                <a:lnTo>
                  <a:pt x="63541" y="136786"/>
                </a:lnTo>
                <a:lnTo>
                  <a:pt x="36759" y="180565"/>
                </a:lnTo>
                <a:lnTo>
                  <a:pt x="16789" y="228504"/>
                </a:lnTo>
                <a:lnTo>
                  <a:pt x="4310" y="279915"/>
                </a:lnTo>
                <a:lnTo>
                  <a:pt x="0" y="334111"/>
                </a:lnTo>
                <a:lnTo>
                  <a:pt x="1091" y="361514"/>
                </a:lnTo>
                <a:lnTo>
                  <a:pt x="9571" y="414404"/>
                </a:lnTo>
                <a:lnTo>
                  <a:pt x="25880" y="464165"/>
                </a:lnTo>
                <a:lnTo>
                  <a:pt x="49341" y="510110"/>
                </a:lnTo>
                <a:lnTo>
                  <a:pt x="79275" y="551550"/>
                </a:lnTo>
                <a:lnTo>
                  <a:pt x="115004" y="587798"/>
                </a:lnTo>
                <a:lnTo>
                  <a:pt x="155851" y="618167"/>
                </a:lnTo>
                <a:lnTo>
                  <a:pt x="201137" y="641967"/>
                </a:lnTo>
                <a:lnTo>
                  <a:pt x="250184" y="658513"/>
                </a:lnTo>
                <a:lnTo>
                  <a:pt x="302314" y="667115"/>
                </a:lnTo>
                <a:lnTo>
                  <a:pt x="329323" y="668223"/>
                </a:lnTo>
                <a:lnTo>
                  <a:pt x="356332" y="667115"/>
                </a:lnTo>
                <a:lnTo>
                  <a:pt x="408462" y="658513"/>
                </a:lnTo>
                <a:lnTo>
                  <a:pt x="457507" y="641967"/>
                </a:lnTo>
                <a:lnTo>
                  <a:pt x="502792" y="618167"/>
                </a:lnTo>
                <a:lnTo>
                  <a:pt x="543637" y="587798"/>
                </a:lnTo>
                <a:lnTo>
                  <a:pt x="579364" y="551550"/>
                </a:lnTo>
                <a:lnTo>
                  <a:pt x="609297" y="510110"/>
                </a:lnTo>
                <a:lnTo>
                  <a:pt x="632756" y="464165"/>
                </a:lnTo>
                <a:lnTo>
                  <a:pt x="649064" y="414404"/>
                </a:lnTo>
                <a:lnTo>
                  <a:pt x="657543" y="361514"/>
                </a:lnTo>
                <a:lnTo>
                  <a:pt x="658634" y="334111"/>
                </a:lnTo>
                <a:lnTo>
                  <a:pt x="657543" y="306708"/>
                </a:lnTo>
                <a:lnTo>
                  <a:pt x="649064" y="253818"/>
                </a:lnTo>
                <a:lnTo>
                  <a:pt x="632756" y="204057"/>
                </a:lnTo>
                <a:lnTo>
                  <a:pt x="609297" y="158113"/>
                </a:lnTo>
                <a:lnTo>
                  <a:pt x="579364" y="116672"/>
                </a:lnTo>
                <a:lnTo>
                  <a:pt x="543637" y="80424"/>
                </a:lnTo>
                <a:lnTo>
                  <a:pt x="502792" y="50056"/>
                </a:lnTo>
                <a:lnTo>
                  <a:pt x="457507" y="26255"/>
                </a:lnTo>
                <a:lnTo>
                  <a:pt x="408462" y="9709"/>
                </a:lnTo>
                <a:lnTo>
                  <a:pt x="356332" y="1107"/>
                </a:lnTo>
                <a:lnTo>
                  <a:pt x="329323" y="0"/>
                </a:lnTo>
                <a:close/>
              </a:path>
            </a:pathLst>
          </a:custGeom>
          <a:solidFill>
            <a:srgbClr val="80CFD1"/>
          </a:solidFill>
        </p:spPr>
        <p:txBody>
          <a:bodyPr wrap="square" lIns="0" tIns="0" rIns="0" bIns="0" rtlCol="0"/>
          <a:lstStyle/>
          <a:p>
            <a:pPr marL="0" marR="0" lvl="0" indent="0" algn="l" defTabSz="1219221"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a:ea typeface="+mn-ea"/>
              <a:cs typeface="+mn-cs"/>
            </a:endParaRPr>
          </a:p>
        </p:txBody>
      </p:sp>
      <p:sp>
        <p:nvSpPr>
          <p:cNvPr id="10" name="object 10"/>
          <p:cNvSpPr/>
          <p:nvPr/>
        </p:nvSpPr>
        <p:spPr>
          <a:xfrm>
            <a:off x="5164890" y="4738961"/>
            <a:ext cx="102447" cy="102447"/>
          </a:xfrm>
          <a:custGeom>
            <a:avLst/>
            <a:gdLst/>
            <a:ahLst/>
            <a:cxnLst/>
            <a:rect l="l" t="t" r="r" b="b"/>
            <a:pathLst>
              <a:path w="76835" h="76835">
                <a:moveTo>
                  <a:pt x="26248" y="0"/>
                </a:moveTo>
                <a:lnTo>
                  <a:pt x="15384" y="5957"/>
                </a:lnTo>
                <a:lnTo>
                  <a:pt x="6907" y="15829"/>
                </a:lnTo>
                <a:lnTo>
                  <a:pt x="1539" y="29387"/>
                </a:lnTo>
                <a:lnTo>
                  <a:pt x="0" y="46398"/>
                </a:lnTo>
                <a:lnTo>
                  <a:pt x="5205" y="58500"/>
                </a:lnTo>
                <a:lnTo>
                  <a:pt x="14405" y="68099"/>
                </a:lnTo>
                <a:lnTo>
                  <a:pt x="27111" y="74375"/>
                </a:lnTo>
                <a:lnTo>
                  <a:pt x="42831" y="76506"/>
                </a:lnTo>
                <a:lnTo>
                  <a:pt x="56121" y="72161"/>
                </a:lnTo>
                <a:lnTo>
                  <a:pt x="66816" y="63558"/>
                </a:lnTo>
                <a:lnTo>
                  <a:pt x="73945" y="51679"/>
                </a:lnTo>
                <a:lnTo>
                  <a:pt x="76537" y="37507"/>
                </a:lnTo>
                <a:lnTo>
                  <a:pt x="76510" y="36026"/>
                </a:lnTo>
                <a:lnTo>
                  <a:pt x="43757" y="1042"/>
                </a:lnTo>
                <a:lnTo>
                  <a:pt x="26248" y="0"/>
                </a:lnTo>
                <a:close/>
              </a:path>
            </a:pathLst>
          </a:custGeom>
          <a:solidFill>
            <a:srgbClr val="00ADAD"/>
          </a:solidFill>
        </p:spPr>
        <p:txBody>
          <a:bodyPr wrap="square" lIns="0" tIns="0" rIns="0" bIns="0" rtlCol="0"/>
          <a:lstStyle/>
          <a:p>
            <a:pPr marL="0" marR="0" lvl="0" indent="0" algn="l" defTabSz="1219221"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a:ea typeface="+mn-ea"/>
              <a:cs typeface="+mn-cs"/>
            </a:endParaRPr>
          </a:p>
        </p:txBody>
      </p:sp>
      <p:sp>
        <p:nvSpPr>
          <p:cNvPr id="11" name="object 11"/>
          <p:cNvSpPr/>
          <p:nvPr/>
        </p:nvSpPr>
        <p:spPr>
          <a:xfrm>
            <a:off x="4897175" y="4738961"/>
            <a:ext cx="102447" cy="102447"/>
          </a:xfrm>
          <a:custGeom>
            <a:avLst/>
            <a:gdLst/>
            <a:ahLst/>
            <a:cxnLst/>
            <a:rect l="l" t="t" r="r" b="b"/>
            <a:pathLst>
              <a:path w="76835" h="76835">
                <a:moveTo>
                  <a:pt x="26248" y="0"/>
                </a:moveTo>
                <a:lnTo>
                  <a:pt x="15384" y="5957"/>
                </a:lnTo>
                <a:lnTo>
                  <a:pt x="6907" y="15829"/>
                </a:lnTo>
                <a:lnTo>
                  <a:pt x="1539" y="29387"/>
                </a:lnTo>
                <a:lnTo>
                  <a:pt x="0" y="46398"/>
                </a:lnTo>
                <a:lnTo>
                  <a:pt x="5205" y="58500"/>
                </a:lnTo>
                <a:lnTo>
                  <a:pt x="14405" y="68099"/>
                </a:lnTo>
                <a:lnTo>
                  <a:pt x="27111" y="74375"/>
                </a:lnTo>
                <a:lnTo>
                  <a:pt x="42831" y="76506"/>
                </a:lnTo>
                <a:lnTo>
                  <a:pt x="56121" y="72161"/>
                </a:lnTo>
                <a:lnTo>
                  <a:pt x="66816" y="63558"/>
                </a:lnTo>
                <a:lnTo>
                  <a:pt x="73945" y="51679"/>
                </a:lnTo>
                <a:lnTo>
                  <a:pt x="76537" y="37507"/>
                </a:lnTo>
                <a:lnTo>
                  <a:pt x="76510" y="36026"/>
                </a:lnTo>
                <a:lnTo>
                  <a:pt x="43757" y="1042"/>
                </a:lnTo>
                <a:lnTo>
                  <a:pt x="26248" y="0"/>
                </a:lnTo>
                <a:close/>
              </a:path>
            </a:pathLst>
          </a:custGeom>
          <a:solidFill>
            <a:srgbClr val="00ADAD"/>
          </a:solidFill>
        </p:spPr>
        <p:txBody>
          <a:bodyPr wrap="square" lIns="0" tIns="0" rIns="0" bIns="0" rtlCol="0"/>
          <a:lstStyle/>
          <a:p>
            <a:pPr marL="0" marR="0" lvl="0" indent="0" algn="l" defTabSz="1219221"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a:ea typeface="+mn-ea"/>
              <a:cs typeface="+mn-cs"/>
            </a:endParaRPr>
          </a:p>
        </p:txBody>
      </p:sp>
      <p:sp>
        <p:nvSpPr>
          <p:cNvPr id="12" name="object 12"/>
          <p:cNvSpPr/>
          <p:nvPr/>
        </p:nvSpPr>
        <p:spPr>
          <a:xfrm>
            <a:off x="5015718" y="4914823"/>
            <a:ext cx="132080" cy="87206"/>
          </a:xfrm>
          <a:custGeom>
            <a:avLst/>
            <a:gdLst/>
            <a:ahLst/>
            <a:cxnLst/>
            <a:rect l="l" t="t" r="r" b="b"/>
            <a:pathLst>
              <a:path w="99060" h="65404">
                <a:moveTo>
                  <a:pt x="35441" y="0"/>
                </a:moveTo>
                <a:lnTo>
                  <a:pt x="29886" y="1054"/>
                </a:lnTo>
                <a:lnTo>
                  <a:pt x="22918" y="6956"/>
                </a:lnTo>
                <a:lnTo>
                  <a:pt x="13351" y="18248"/>
                </a:lnTo>
                <a:lnTo>
                  <a:pt x="0" y="35473"/>
                </a:lnTo>
                <a:lnTo>
                  <a:pt x="3047" y="39408"/>
                </a:lnTo>
                <a:lnTo>
                  <a:pt x="10436" y="46908"/>
                </a:lnTo>
                <a:lnTo>
                  <a:pt x="22180" y="55420"/>
                </a:lnTo>
                <a:lnTo>
                  <a:pt x="38291" y="62388"/>
                </a:lnTo>
                <a:lnTo>
                  <a:pt x="58784" y="65259"/>
                </a:lnTo>
                <a:lnTo>
                  <a:pt x="71264" y="64133"/>
                </a:lnTo>
                <a:lnTo>
                  <a:pt x="79957" y="60047"/>
                </a:lnTo>
                <a:lnTo>
                  <a:pt x="88015" y="51087"/>
                </a:lnTo>
                <a:lnTo>
                  <a:pt x="98589" y="35339"/>
                </a:lnTo>
                <a:lnTo>
                  <a:pt x="98319" y="34980"/>
                </a:lnTo>
                <a:lnTo>
                  <a:pt x="47057" y="10264"/>
                </a:lnTo>
                <a:lnTo>
                  <a:pt x="40769" y="3250"/>
                </a:lnTo>
                <a:lnTo>
                  <a:pt x="35441" y="0"/>
                </a:lnTo>
                <a:close/>
              </a:path>
              <a:path w="99060" h="65404">
                <a:moveTo>
                  <a:pt x="57045" y="5763"/>
                </a:moveTo>
                <a:lnTo>
                  <a:pt x="47057" y="10264"/>
                </a:lnTo>
                <a:lnTo>
                  <a:pt x="71496" y="10264"/>
                </a:lnTo>
                <a:lnTo>
                  <a:pt x="67854" y="8017"/>
                </a:lnTo>
                <a:lnTo>
                  <a:pt x="57045" y="5763"/>
                </a:lnTo>
                <a:close/>
              </a:path>
            </a:pathLst>
          </a:custGeom>
          <a:solidFill>
            <a:srgbClr val="00ADAD"/>
          </a:solidFill>
        </p:spPr>
        <p:txBody>
          <a:bodyPr wrap="square" lIns="0" tIns="0" rIns="0" bIns="0" rtlCol="0"/>
          <a:lstStyle/>
          <a:p>
            <a:pPr marL="0" marR="0" lvl="0" indent="0" algn="l" defTabSz="1219221"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a:ea typeface="+mn-ea"/>
              <a:cs typeface="+mn-cs"/>
            </a:endParaRPr>
          </a:p>
        </p:txBody>
      </p:sp>
      <p:sp>
        <p:nvSpPr>
          <p:cNvPr id="13" name="object 13"/>
          <p:cNvSpPr/>
          <p:nvPr/>
        </p:nvSpPr>
        <p:spPr>
          <a:xfrm>
            <a:off x="4646838" y="4285372"/>
            <a:ext cx="435186" cy="348827"/>
          </a:xfrm>
          <a:custGeom>
            <a:avLst/>
            <a:gdLst/>
            <a:ahLst/>
            <a:cxnLst/>
            <a:rect l="l" t="t" r="r" b="b"/>
            <a:pathLst>
              <a:path w="326389" h="261619">
                <a:moveTo>
                  <a:pt x="319227" y="0"/>
                </a:moveTo>
                <a:lnTo>
                  <a:pt x="273873" y="3142"/>
                </a:lnTo>
                <a:lnTo>
                  <a:pt x="230411" y="12291"/>
                </a:lnTo>
                <a:lnTo>
                  <a:pt x="189249" y="27032"/>
                </a:lnTo>
                <a:lnTo>
                  <a:pt x="150799" y="46946"/>
                </a:lnTo>
                <a:lnTo>
                  <a:pt x="115469" y="71618"/>
                </a:lnTo>
                <a:lnTo>
                  <a:pt x="83672" y="100631"/>
                </a:lnTo>
                <a:lnTo>
                  <a:pt x="55816" y="133569"/>
                </a:lnTo>
                <a:lnTo>
                  <a:pt x="32312" y="170015"/>
                </a:lnTo>
                <a:lnTo>
                  <a:pt x="13569" y="209552"/>
                </a:lnTo>
                <a:lnTo>
                  <a:pt x="0" y="251764"/>
                </a:lnTo>
                <a:lnTo>
                  <a:pt x="12132" y="254839"/>
                </a:lnTo>
                <a:lnTo>
                  <a:pt x="24483" y="257331"/>
                </a:lnTo>
                <a:lnTo>
                  <a:pt x="37038" y="259220"/>
                </a:lnTo>
                <a:lnTo>
                  <a:pt x="49783" y="260486"/>
                </a:lnTo>
                <a:lnTo>
                  <a:pt x="62705" y="261110"/>
                </a:lnTo>
                <a:lnTo>
                  <a:pt x="84638" y="260253"/>
                </a:lnTo>
                <a:lnTo>
                  <a:pt x="126786" y="253548"/>
                </a:lnTo>
                <a:lnTo>
                  <a:pt x="166230" y="240632"/>
                </a:lnTo>
                <a:lnTo>
                  <a:pt x="202476" y="222044"/>
                </a:lnTo>
                <a:lnTo>
                  <a:pt x="235027" y="198321"/>
                </a:lnTo>
                <a:lnTo>
                  <a:pt x="263390" y="170001"/>
                </a:lnTo>
                <a:lnTo>
                  <a:pt x="287068" y="137621"/>
                </a:lnTo>
                <a:lnTo>
                  <a:pt x="305567" y="101720"/>
                </a:lnTo>
                <a:lnTo>
                  <a:pt x="318392" y="62835"/>
                </a:lnTo>
                <a:lnTo>
                  <a:pt x="325047" y="21503"/>
                </a:lnTo>
                <a:lnTo>
                  <a:pt x="325907" y="88"/>
                </a:lnTo>
                <a:lnTo>
                  <a:pt x="319227" y="0"/>
                </a:lnTo>
                <a:close/>
              </a:path>
            </a:pathLst>
          </a:custGeom>
          <a:solidFill>
            <a:srgbClr val="00ADAD"/>
          </a:solidFill>
        </p:spPr>
        <p:txBody>
          <a:bodyPr wrap="square" lIns="0" tIns="0" rIns="0" bIns="0" rtlCol="0"/>
          <a:lstStyle/>
          <a:p>
            <a:pPr marL="0" marR="0" lvl="0" indent="0" algn="l" defTabSz="1219221"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a:ea typeface="+mn-ea"/>
              <a:cs typeface="+mn-cs"/>
            </a:endParaRPr>
          </a:p>
        </p:txBody>
      </p:sp>
      <p:sp>
        <p:nvSpPr>
          <p:cNvPr id="14" name="object 14"/>
          <p:cNvSpPr/>
          <p:nvPr/>
        </p:nvSpPr>
        <p:spPr>
          <a:xfrm>
            <a:off x="5084700" y="4285372"/>
            <a:ext cx="435186" cy="348827"/>
          </a:xfrm>
          <a:custGeom>
            <a:avLst/>
            <a:gdLst/>
            <a:ahLst/>
            <a:cxnLst/>
            <a:rect l="l" t="t" r="r" b="b"/>
            <a:pathLst>
              <a:path w="326389" h="261619">
                <a:moveTo>
                  <a:pt x="6680" y="0"/>
                </a:moveTo>
                <a:lnTo>
                  <a:pt x="0" y="88"/>
                </a:lnTo>
                <a:lnTo>
                  <a:pt x="861" y="21503"/>
                </a:lnTo>
                <a:lnTo>
                  <a:pt x="3388" y="42441"/>
                </a:lnTo>
                <a:lnTo>
                  <a:pt x="13191" y="82617"/>
                </a:lnTo>
                <a:lnTo>
                  <a:pt x="28916" y="120077"/>
                </a:lnTo>
                <a:lnTo>
                  <a:pt x="50066" y="154285"/>
                </a:lnTo>
                <a:lnTo>
                  <a:pt x="76148" y="184702"/>
                </a:lnTo>
                <a:lnTo>
                  <a:pt x="106666" y="210790"/>
                </a:lnTo>
                <a:lnTo>
                  <a:pt x="141125" y="232013"/>
                </a:lnTo>
                <a:lnTo>
                  <a:pt x="179031" y="247832"/>
                </a:lnTo>
                <a:lnTo>
                  <a:pt x="219888" y="257710"/>
                </a:lnTo>
                <a:lnTo>
                  <a:pt x="263202" y="261110"/>
                </a:lnTo>
                <a:lnTo>
                  <a:pt x="276123" y="260486"/>
                </a:lnTo>
                <a:lnTo>
                  <a:pt x="288869" y="259220"/>
                </a:lnTo>
                <a:lnTo>
                  <a:pt x="301423" y="257331"/>
                </a:lnTo>
                <a:lnTo>
                  <a:pt x="313774" y="254839"/>
                </a:lnTo>
                <a:lnTo>
                  <a:pt x="325907" y="251764"/>
                </a:lnTo>
                <a:lnTo>
                  <a:pt x="319794" y="230350"/>
                </a:lnTo>
                <a:lnTo>
                  <a:pt x="303587" y="189423"/>
                </a:lnTo>
                <a:lnTo>
                  <a:pt x="282412" y="151379"/>
                </a:lnTo>
                <a:lnTo>
                  <a:pt x="256681" y="116635"/>
                </a:lnTo>
                <a:lnTo>
                  <a:pt x="226803" y="85608"/>
                </a:lnTo>
                <a:lnTo>
                  <a:pt x="193188" y="58713"/>
                </a:lnTo>
                <a:lnTo>
                  <a:pt x="156247" y="36368"/>
                </a:lnTo>
                <a:lnTo>
                  <a:pt x="116390" y="18989"/>
                </a:lnTo>
                <a:lnTo>
                  <a:pt x="74026" y="6992"/>
                </a:lnTo>
                <a:lnTo>
                  <a:pt x="29567" y="794"/>
                </a:lnTo>
                <a:lnTo>
                  <a:pt x="6680" y="0"/>
                </a:lnTo>
                <a:close/>
              </a:path>
            </a:pathLst>
          </a:custGeom>
          <a:solidFill>
            <a:srgbClr val="00ADAD"/>
          </a:solidFill>
        </p:spPr>
        <p:txBody>
          <a:bodyPr wrap="square" lIns="0" tIns="0" rIns="0" bIns="0" rtlCol="0"/>
          <a:lstStyle/>
          <a:p>
            <a:pPr marL="0" marR="0" lvl="0" indent="0" algn="l" defTabSz="1219221"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a:ea typeface="+mn-ea"/>
              <a:cs typeface="+mn-cs"/>
            </a:endParaRPr>
          </a:p>
        </p:txBody>
      </p:sp>
      <p:sp>
        <p:nvSpPr>
          <p:cNvPr id="15" name="object 15"/>
          <p:cNvSpPr/>
          <p:nvPr/>
        </p:nvSpPr>
        <p:spPr>
          <a:xfrm>
            <a:off x="11642852" y="4713241"/>
            <a:ext cx="240453" cy="240453"/>
          </a:xfrm>
          <a:custGeom>
            <a:avLst/>
            <a:gdLst/>
            <a:ahLst/>
            <a:cxnLst/>
            <a:rect l="l" t="t" r="r" b="b"/>
            <a:pathLst>
              <a:path w="180340" h="180339">
                <a:moveTo>
                  <a:pt x="0" y="179997"/>
                </a:moveTo>
                <a:lnTo>
                  <a:pt x="179997" y="179997"/>
                </a:lnTo>
                <a:lnTo>
                  <a:pt x="179997" y="0"/>
                </a:lnTo>
                <a:lnTo>
                  <a:pt x="0" y="0"/>
                </a:lnTo>
                <a:lnTo>
                  <a:pt x="0" y="179997"/>
                </a:lnTo>
                <a:close/>
              </a:path>
            </a:pathLst>
          </a:custGeom>
          <a:solidFill>
            <a:srgbClr val="EF4056"/>
          </a:solidFill>
        </p:spPr>
        <p:txBody>
          <a:bodyPr wrap="square" lIns="0" tIns="0" rIns="0" bIns="0" rtlCol="0"/>
          <a:lstStyle/>
          <a:p>
            <a:pPr marL="0" marR="0" lvl="0" indent="0" algn="l" defTabSz="1219221"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a:ea typeface="+mn-ea"/>
              <a:cs typeface="+mn-cs"/>
            </a:endParaRPr>
          </a:p>
        </p:txBody>
      </p:sp>
      <p:sp>
        <p:nvSpPr>
          <p:cNvPr id="16" name="object 16"/>
          <p:cNvSpPr/>
          <p:nvPr/>
        </p:nvSpPr>
        <p:spPr>
          <a:xfrm>
            <a:off x="11642852" y="2715871"/>
            <a:ext cx="240453" cy="240453"/>
          </a:xfrm>
          <a:custGeom>
            <a:avLst/>
            <a:gdLst/>
            <a:ahLst/>
            <a:cxnLst/>
            <a:rect l="l" t="t" r="r" b="b"/>
            <a:pathLst>
              <a:path w="180340" h="180339">
                <a:moveTo>
                  <a:pt x="0" y="179997"/>
                </a:moveTo>
                <a:lnTo>
                  <a:pt x="179997" y="179997"/>
                </a:lnTo>
                <a:lnTo>
                  <a:pt x="179997" y="0"/>
                </a:lnTo>
                <a:lnTo>
                  <a:pt x="0" y="0"/>
                </a:lnTo>
                <a:lnTo>
                  <a:pt x="0" y="179997"/>
                </a:lnTo>
                <a:close/>
              </a:path>
            </a:pathLst>
          </a:custGeom>
          <a:solidFill>
            <a:srgbClr val="00ADAD"/>
          </a:solidFill>
        </p:spPr>
        <p:txBody>
          <a:bodyPr wrap="square" lIns="0" tIns="0" rIns="0" bIns="0" rtlCol="0"/>
          <a:lstStyle/>
          <a:p>
            <a:pPr marL="0" marR="0" lvl="0" indent="0" algn="l" defTabSz="1219221"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a:ea typeface="+mn-ea"/>
              <a:cs typeface="+mn-cs"/>
            </a:endParaRPr>
          </a:p>
        </p:txBody>
      </p:sp>
      <p:sp>
        <p:nvSpPr>
          <p:cNvPr id="17" name="object 17"/>
          <p:cNvSpPr/>
          <p:nvPr/>
        </p:nvSpPr>
        <p:spPr>
          <a:xfrm>
            <a:off x="7932992" y="2581669"/>
            <a:ext cx="3710093" cy="5689600"/>
          </a:xfrm>
          <a:custGeom>
            <a:avLst/>
            <a:gdLst/>
            <a:ahLst/>
            <a:cxnLst/>
            <a:rect l="l" t="t" r="r" b="b"/>
            <a:pathLst>
              <a:path w="2782570" h="4267200">
                <a:moveTo>
                  <a:pt x="1391196" y="0"/>
                </a:moveTo>
                <a:lnTo>
                  <a:pt x="1324339" y="2652"/>
                </a:lnTo>
                <a:lnTo>
                  <a:pt x="1258971" y="10474"/>
                </a:lnTo>
                <a:lnTo>
                  <a:pt x="1195301" y="23258"/>
                </a:lnTo>
                <a:lnTo>
                  <a:pt x="1133538" y="40799"/>
                </a:lnTo>
                <a:lnTo>
                  <a:pt x="1073893" y="62891"/>
                </a:lnTo>
                <a:lnTo>
                  <a:pt x="1016576" y="89327"/>
                </a:lnTo>
                <a:lnTo>
                  <a:pt x="961795" y="119903"/>
                </a:lnTo>
                <a:lnTo>
                  <a:pt x="909762" y="154411"/>
                </a:lnTo>
                <a:lnTo>
                  <a:pt x="860686" y="192646"/>
                </a:lnTo>
                <a:lnTo>
                  <a:pt x="814776" y="234402"/>
                </a:lnTo>
                <a:lnTo>
                  <a:pt x="772243" y="279473"/>
                </a:lnTo>
                <a:lnTo>
                  <a:pt x="733296" y="327653"/>
                </a:lnTo>
                <a:lnTo>
                  <a:pt x="698145" y="378736"/>
                </a:lnTo>
                <a:lnTo>
                  <a:pt x="667000" y="432516"/>
                </a:lnTo>
                <a:lnTo>
                  <a:pt x="640071" y="488787"/>
                </a:lnTo>
                <a:lnTo>
                  <a:pt x="617568" y="547344"/>
                </a:lnTo>
                <a:lnTo>
                  <a:pt x="599700" y="607980"/>
                </a:lnTo>
                <a:lnTo>
                  <a:pt x="586678" y="670489"/>
                </a:lnTo>
                <a:lnTo>
                  <a:pt x="578710" y="734665"/>
                </a:lnTo>
                <a:lnTo>
                  <a:pt x="576008" y="800303"/>
                </a:lnTo>
                <a:lnTo>
                  <a:pt x="571832" y="933393"/>
                </a:lnTo>
                <a:lnTo>
                  <a:pt x="559880" y="1061205"/>
                </a:lnTo>
                <a:lnTo>
                  <a:pt x="541015" y="1184126"/>
                </a:lnTo>
                <a:lnTo>
                  <a:pt x="516103" y="1302545"/>
                </a:lnTo>
                <a:lnTo>
                  <a:pt x="486007" y="1416848"/>
                </a:lnTo>
                <a:lnTo>
                  <a:pt x="451590" y="1527425"/>
                </a:lnTo>
                <a:lnTo>
                  <a:pt x="413718" y="1634663"/>
                </a:lnTo>
                <a:lnTo>
                  <a:pt x="373253" y="1738950"/>
                </a:lnTo>
                <a:lnTo>
                  <a:pt x="331060" y="1840674"/>
                </a:lnTo>
                <a:lnTo>
                  <a:pt x="288004" y="1940223"/>
                </a:lnTo>
                <a:lnTo>
                  <a:pt x="244947" y="2037984"/>
                </a:lnTo>
                <a:lnTo>
                  <a:pt x="202754" y="2134346"/>
                </a:lnTo>
                <a:lnTo>
                  <a:pt x="162290" y="2229697"/>
                </a:lnTo>
                <a:lnTo>
                  <a:pt x="124417" y="2324424"/>
                </a:lnTo>
                <a:lnTo>
                  <a:pt x="90001" y="2418916"/>
                </a:lnTo>
                <a:lnTo>
                  <a:pt x="59904" y="2513560"/>
                </a:lnTo>
                <a:lnTo>
                  <a:pt x="34992" y="2608744"/>
                </a:lnTo>
                <a:lnTo>
                  <a:pt x="16128" y="2704856"/>
                </a:lnTo>
                <a:lnTo>
                  <a:pt x="4176" y="2802284"/>
                </a:lnTo>
                <a:lnTo>
                  <a:pt x="0" y="2901416"/>
                </a:lnTo>
                <a:lnTo>
                  <a:pt x="4611" y="3013432"/>
                </a:lnTo>
                <a:lnTo>
                  <a:pt x="18208" y="3122954"/>
                </a:lnTo>
                <a:lnTo>
                  <a:pt x="40431" y="3229630"/>
                </a:lnTo>
                <a:lnTo>
                  <a:pt x="70924" y="3333110"/>
                </a:lnTo>
                <a:lnTo>
                  <a:pt x="109326" y="3433042"/>
                </a:lnTo>
                <a:lnTo>
                  <a:pt x="155282" y="3529073"/>
                </a:lnTo>
                <a:lnTo>
                  <a:pt x="208432" y="3620854"/>
                </a:lnTo>
                <a:lnTo>
                  <a:pt x="268419" y="3708031"/>
                </a:lnTo>
                <a:lnTo>
                  <a:pt x="334885" y="3790254"/>
                </a:lnTo>
                <a:lnTo>
                  <a:pt x="407471" y="3867172"/>
                </a:lnTo>
                <a:lnTo>
                  <a:pt x="485820" y="3938432"/>
                </a:lnTo>
                <a:lnTo>
                  <a:pt x="569573" y="4003683"/>
                </a:lnTo>
                <a:lnTo>
                  <a:pt x="658372" y="4062574"/>
                </a:lnTo>
                <a:lnTo>
                  <a:pt x="751860" y="4114754"/>
                </a:lnTo>
                <a:lnTo>
                  <a:pt x="849679" y="4159870"/>
                </a:lnTo>
                <a:lnTo>
                  <a:pt x="951470" y="4197571"/>
                </a:lnTo>
                <a:lnTo>
                  <a:pt x="1056875" y="4227506"/>
                </a:lnTo>
                <a:lnTo>
                  <a:pt x="1165536" y="4249324"/>
                </a:lnTo>
                <a:lnTo>
                  <a:pt x="1277096" y="4262672"/>
                </a:lnTo>
                <a:lnTo>
                  <a:pt x="1391196" y="4267200"/>
                </a:lnTo>
                <a:lnTo>
                  <a:pt x="1505295" y="4262672"/>
                </a:lnTo>
                <a:lnTo>
                  <a:pt x="1616855" y="4249324"/>
                </a:lnTo>
                <a:lnTo>
                  <a:pt x="1725516" y="4227506"/>
                </a:lnTo>
                <a:lnTo>
                  <a:pt x="1830922" y="4197571"/>
                </a:lnTo>
                <a:lnTo>
                  <a:pt x="1932712" y="4159870"/>
                </a:lnTo>
                <a:lnTo>
                  <a:pt x="2030531" y="4114754"/>
                </a:lnTo>
                <a:lnTo>
                  <a:pt x="2124019" y="4062574"/>
                </a:lnTo>
                <a:lnTo>
                  <a:pt x="2212818" y="4003683"/>
                </a:lnTo>
                <a:lnTo>
                  <a:pt x="2296571" y="3938432"/>
                </a:lnTo>
                <a:lnTo>
                  <a:pt x="2374920" y="3867172"/>
                </a:lnTo>
                <a:lnTo>
                  <a:pt x="2447506" y="3790254"/>
                </a:lnTo>
                <a:lnTo>
                  <a:pt x="2513972" y="3708031"/>
                </a:lnTo>
                <a:lnTo>
                  <a:pt x="2573959" y="3620854"/>
                </a:lnTo>
                <a:lnTo>
                  <a:pt x="2627109" y="3529073"/>
                </a:lnTo>
                <a:lnTo>
                  <a:pt x="2673065" y="3433042"/>
                </a:lnTo>
                <a:lnTo>
                  <a:pt x="2711468" y="3333110"/>
                </a:lnTo>
                <a:lnTo>
                  <a:pt x="2741960" y="3229630"/>
                </a:lnTo>
                <a:lnTo>
                  <a:pt x="2764183" y="3122954"/>
                </a:lnTo>
                <a:lnTo>
                  <a:pt x="2777780" y="3013432"/>
                </a:lnTo>
                <a:lnTo>
                  <a:pt x="2782392" y="2901416"/>
                </a:lnTo>
                <a:lnTo>
                  <a:pt x="2778216" y="2802284"/>
                </a:lnTo>
                <a:lnTo>
                  <a:pt x="2766263" y="2704856"/>
                </a:lnTo>
                <a:lnTo>
                  <a:pt x="2747399" y="2608744"/>
                </a:lnTo>
                <a:lnTo>
                  <a:pt x="2722487" y="2513560"/>
                </a:lnTo>
                <a:lnTo>
                  <a:pt x="2692390" y="2418916"/>
                </a:lnTo>
                <a:lnTo>
                  <a:pt x="2657974" y="2324424"/>
                </a:lnTo>
                <a:lnTo>
                  <a:pt x="2620101" y="2229697"/>
                </a:lnTo>
                <a:lnTo>
                  <a:pt x="2579637" y="2134346"/>
                </a:lnTo>
                <a:lnTo>
                  <a:pt x="2537444" y="2037984"/>
                </a:lnTo>
                <a:lnTo>
                  <a:pt x="2494387" y="1940223"/>
                </a:lnTo>
                <a:lnTo>
                  <a:pt x="2451331" y="1840674"/>
                </a:lnTo>
                <a:lnTo>
                  <a:pt x="2409138" y="1738950"/>
                </a:lnTo>
                <a:lnTo>
                  <a:pt x="2368674" y="1634663"/>
                </a:lnTo>
                <a:lnTo>
                  <a:pt x="2330801" y="1527425"/>
                </a:lnTo>
                <a:lnTo>
                  <a:pt x="2296385" y="1416848"/>
                </a:lnTo>
                <a:lnTo>
                  <a:pt x="2266288" y="1302545"/>
                </a:lnTo>
                <a:lnTo>
                  <a:pt x="2241376" y="1184126"/>
                </a:lnTo>
                <a:lnTo>
                  <a:pt x="2222511" y="1061205"/>
                </a:lnTo>
                <a:lnTo>
                  <a:pt x="2210559" y="933393"/>
                </a:lnTo>
                <a:lnTo>
                  <a:pt x="2206383" y="800303"/>
                </a:lnTo>
                <a:lnTo>
                  <a:pt x="2203681" y="734665"/>
                </a:lnTo>
                <a:lnTo>
                  <a:pt x="2195713" y="670489"/>
                </a:lnTo>
                <a:lnTo>
                  <a:pt x="2182691" y="607980"/>
                </a:lnTo>
                <a:lnTo>
                  <a:pt x="2164823" y="547344"/>
                </a:lnTo>
                <a:lnTo>
                  <a:pt x="2142320" y="488787"/>
                </a:lnTo>
                <a:lnTo>
                  <a:pt x="2115391" y="432516"/>
                </a:lnTo>
                <a:lnTo>
                  <a:pt x="2084246" y="378736"/>
                </a:lnTo>
                <a:lnTo>
                  <a:pt x="2049095" y="327653"/>
                </a:lnTo>
                <a:lnTo>
                  <a:pt x="2010149" y="279473"/>
                </a:lnTo>
                <a:lnTo>
                  <a:pt x="1967615" y="234402"/>
                </a:lnTo>
                <a:lnTo>
                  <a:pt x="1921705" y="192646"/>
                </a:lnTo>
                <a:lnTo>
                  <a:pt x="1872629" y="154411"/>
                </a:lnTo>
                <a:lnTo>
                  <a:pt x="1820596" y="119903"/>
                </a:lnTo>
                <a:lnTo>
                  <a:pt x="1765815" y="89327"/>
                </a:lnTo>
                <a:lnTo>
                  <a:pt x="1708498" y="62891"/>
                </a:lnTo>
                <a:lnTo>
                  <a:pt x="1648853" y="40799"/>
                </a:lnTo>
                <a:lnTo>
                  <a:pt x="1587090" y="23258"/>
                </a:lnTo>
                <a:lnTo>
                  <a:pt x="1523420" y="10474"/>
                </a:lnTo>
                <a:lnTo>
                  <a:pt x="1458052" y="2652"/>
                </a:lnTo>
                <a:lnTo>
                  <a:pt x="1391196" y="0"/>
                </a:lnTo>
                <a:close/>
              </a:path>
            </a:pathLst>
          </a:custGeom>
          <a:solidFill>
            <a:srgbClr val="00B9BA"/>
          </a:solidFill>
        </p:spPr>
        <p:txBody>
          <a:bodyPr wrap="square" lIns="0" tIns="0" rIns="0" bIns="0" rtlCol="0"/>
          <a:lstStyle/>
          <a:p>
            <a:pPr marL="0" marR="0" lvl="0" indent="0" algn="l" defTabSz="1219221"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a:ea typeface="+mn-ea"/>
              <a:cs typeface="+mn-cs"/>
            </a:endParaRPr>
          </a:p>
        </p:txBody>
      </p:sp>
      <p:sp>
        <p:nvSpPr>
          <p:cNvPr id="18" name="object 18"/>
          <p:cNvSpPr/>
          <p:nvPr/>
        </p:nvSpPr>
        <p:spPr>
          <a:xfrm>
            <a:off x="8399989" y="3350973"/>
            <a:ext cx="2811779" cy="4312074"/>
          </a:xfrm>
          <a:custGeom>
            <a:avLst/>
            <a:gdLst/>
            <a:ahLst/>
            <a:cxnLst/>
            <a:rect l="l" t="t" r="r" b="b"/>
            <a:pathLst>
              <a:path w="2108834" h="3234054">
                <a:moveTo>
                  <a:pt x="1054303" y="0"/>
                </a:moveTo>
                <a:lnTo>
                  <a:pt x="1003636" y="2010"/>
                </a:lnTo>
                <a:lnTo>
                  <a:pt x="954097" y="7938"/>
                </a:lnTo>
                <a:lnTo>
                  <a:pt x="905845" y="17626"/>
                </a:lnTo>
                <a:lnTo>
                  <a:pt x="859038" y="30919"/>
                </a:lnTo>
                <a:lnTo>
                  <a:pt x="813837" y="47661"/>
                </a:lnTo>
                <a:lnTo>
                  <a:pt x="770400" y="67696"/>
                </a:lnTo>
                <a:lnTo>
                  <a:pt x="728885" y="90867"/>
                </a:lnTo>
                <a:lnTo>
                  <a:pt x="689452" y="117019"/>
                </a:lnTo>
                <a:lnTo>
                  <a:pt x="652261" y="145995"/>
                </a:lnTo>
                <a:lnTo>
                  <a:pt x="617469" y="177639"/>
                </a:lnTo>
                <a:lnTo>
                  <a:pt x="585236" y="211796"/>
                </a:lnTo>
                <a:lnTo>
                  <a:pt x="555721" y="248308"/>
                </a:lnTo>
                <a:lnTo>
                  <a:pt x="529082" y="287021"/>
                </a:lnTo>
                <a:lnTo>
                  <a:pt x="505480" y="327778"/>
                </a:lnTo>
                <a:lnTo>
                  <a:pt x="485073" y="370423"/>
                </a:lnTo>
                <a:lnTo>
                  <a:pt x="468019" y="414799"/>
                </a:lnTo>
                <a:lnTo>
                  <a:pt x="454478" y="460751"/>
                </a:lnTo>
                <a:lnTo>
                  <a:pt x="444610" y="508123"/>
                </a:lnTo>
                <a:lnTo>
                  <a:pt x="438572" y="556758"/>
                </a:lnTo>
                <a:lnTo>
                  <a:pt x="436524" y="606501"/>
                </a:lnTo>
                <a:lnTo>
                  <a:pt x="433359" y="707362"/>
                </a:lnTo>
                <a:lnTo>
                  <a:pt x="424301" y="804224"/>
                </a:lnTo>
                <a:lnTo>
                  <a:pt x="410005" y="897379"/>
                </a:lnTo>
                <a:lnTo>
                  <a:pt x="391125" y="987122"/>
                </a:lnTo>
                <a:lnTo>
                  <a:pt x="368317" y="1073747"/>
                </a:lnTo>
                <a:lnTo>
                  <a:pt x="342235" y="1157547"/>
                </a:lnTo>
                <a:lnTo>
                  <a:pt x="313533" y="1238817"/>
                </a:lnTo>
                <a:lnTo>
                  <a:pt x="282867" y="1317851"/>
                </a:lnTo>
                <a:lnTo>
                  <a:pt x="250892" y="1394942"/>
                </a:lnTo>
                <a:lnTo>
                  <a:pt x="218262" y="1470385"/>
                </a:lnTo>
                <a:lnTo>
                  <a:pt x="185632" y="1544473"/>
                </a:lnTo>
                <a:lnTo>
                  <a:pt x="153656" y="1617501"/>
                </a:lnTo>
                <a:lnTo>
                  <a:pt x="122990" y="1689762"/>
                </a:lnTo>
                <a:lnTo>
                  <a:pt x="94289" y="1761550"/>
                </a:lnTo>
                <a:lnTo>
                  <a:pt x="68206" y="1833159"/>
                </a:lnTo>
                <a:lnTo>
                  <a:pt x="45398" y="1904884"/>
                </a:lnTo>
                <a:lnTo>
                  <a:pt x="26518" y="1977018"/>
                </a:lnTo>
                <a:lnTo>
                  <a:pt x="12222" y="2049855"/>
                </a:lnTo>
                <a:lnTo>
                  <a:pt x="3164" y="2123689"/>
                </a:lnTo>
                <a:lnTo>
                  <a:pt x="0" y="2198814"/>
                </a:lnTo>
                <a:lnTo>
                  <a:pt x="3495" y="2283706"/>
                </a:lnTo>
                <a:lnTo>
                  <a:pt x="13799" y="2366707"/>
                </a:lnTo>
                <a:lnTo>
                  <a:pt x="30641" y="2447552"/>
                </a:lnTo>
                <a:lnTo>
                  <a:pt x="53749" y="2525974"/>
                </a:lnTo>
                <a:lnTo>
                  <a:pt x="82853" y="2601706"/>
                </a:lnTo>
                <a:lnTo>
                  <a:pt x="117680" y="2674484"/>
                </a:lnTo>
                <a:lnTo>
                  <a:pt x="157960" y="2744039"/>
                </a:lnTo>
                <a:lnTo>
                  <a:pt x="203421" y="2810105"/>
                </a:lnTo>
                <a:lnTo>
                  <a:pt x="253791" y="2872418"/>
                </a:lnTo>
                <a:lnTo>
                  <a:pt x="308800" y="2930709"/>
                </a:lnTo>
                <a:lnTo>
                  <a:pt x="368176" y="2984712"/>
                </a:lnTo>
                <a:lnTo>
                  <a:pt x="431648" y="3034162"/>
                </a:lnTo>
                <a:lnTo>
                  <a:pt x="498943" y="3078792"/>
                </a:lnTo>
                <a:lnTo>
                  <a:pt x="569792" y="3118336"/>
                </a:lnTo>
                <a:lnTo>
                  <a:pt x="643923" y="3152526"/>
                </a:lnTo>
                <a:lnTo>
                  <a:pt x="721064" y="3181097"/>
                </a:lnTo>
                <a:lnTo>
                  <a:pt x="800943" y="3203783"/>
                </a:lnTo>
                <a:lnTo>
                  <a:pt x="883291" y="3220317"/>
                </a:lnTo>
                <a:lnTo>
                  <a:pt x="967834" y="3230433"/>
                </a:lnTo>
                <a:lnTo>
                  <a:pt x="1054303" y="3233864"/>
                </a:lnTo>
                <a:lnTo>
                  <a:pt x="1140773" y="3230433"/>
                </a:lnTo>
                <a:lnTo>
                  <a:pt x="1225318" y="3220317"/>
                </a:lnTo>
                <a:lnTo>
                  <a:pt x="1307667" y="3203783"/>
                </a:lnTo>
                <a:lnTo>
                  <a:pt x="1387548" y="3181097"/>
                </a:lnTo>
                <a:lnTo>
                  <a:pt x="1464690" y="3152526"/>
                </a:lnTo>
                <a:lnTo>
                  <a:pt x="1538821" y="3118336"/>
                </a:lnTo>
                <a:lnTo>
                  <a:pt x="1609671" y="3078792"/>
                </a:lnTo>
                <a:lnTo>
                  <a:pt x="1676968" y="3034162"/>
                </a:lnTo>
                <a:lnTo>
                  <a:pt x="1740440" y="2984712"/>
                </a:lnTo>
                <a:lnTo>
                  <a:pt x="1799817" y="2930709"/>
                </a:lnTo>
                <a:lnTo>
                  <a:pt x="1854826" y="2872418"/>
                </a:lnTo>
                <a:lnTo>
                  <a:pt x="1905197" y="2810105"/>
                </a:lnTo>
                <a:lnTo>
                  <a:pt x="1950658" y="2744039"/>
                </a:lnTo>
                <a:lnTo>
                  <a:pt x="1990938" y="2674484"/>
                </a:lnTo>
                <a:lnTo>
                  <a:pt x="2025765" y="2601706"/>
                </a:lnTo>
                <a:lnTo>
                  <a:pt x="2054869" y="2525974"/>
                </a:lnTo>
                <a:lnTo>
                  <a:pt x="2077977" y="2447552"/>
                </a:lnTo>
                <a:lnTo>
                  <a:pt x="2094819" y="2366707"/>
                </a:lnTo>
                <a:lnTo>
                  <a:pt x="2105124" y="2283706"/>
                </a:lnTo>
                <a:lnTo>
                  <a:pt x="2108619" y="2198814"/>
                </a:lnTo>
                <a:lnTo>
                  <a:pt x="2105454" y="2123689"/>
                </a:lnTo>
                <a:lnTo>
                  <a:pt x="2096396" y="2049855"/>
                </a:lnTo>
                <a:lnTo>
                  <a:pt x="2082100" y="1977018"/>
                </a:lnTo>
                <a:lnTo>
                  <a:pt x="2063220" y="1904884"/>
                </a:lnTo>
                <a:lnTo>
                  <a:pt x="2040412" y="1833159"/>
                </a:lnTo>
                <a:lnTo>
                  <a:pt x="2014329" y="1761550"/>
                </a:lnTo>
                <a:lnTo>
                  <a:pt x="1985628" y="1689762"/>
                </a:lnTo>
                <a:lnTo>
                  <a:pt x="1954962" y="1617501"/>
                </a:lnTo>
                <a:lnTo>
                  <a:pt x="1922987" y="1544473"/>
                </a:lnTo>
                <a:lnTo>
                  <a:pt x="1890356" y="1470385"/>
                </a:lnTo>
                <a:lnTo>
                  <a:pt x="1857726" y="1394942"/>
                </a:lnTo>
                <a:lnTo>
                  <a:pt x="1825751" y="1317851"/>
                </a:lnTo>
                <a:lnTo>
                  <a:pt x="1795085" y="1238817"/>
                </a:lnTo>
                <a:lnTo>
                  <a:pt x="1766383" y="1157547"/>
                </a:lnTo>
                <a:lnTo>
                  <a:pt x="1740301" y="1073747"/>
                </a:lnTo>
                <a:lnTo>
                  <a:pt x="1717493" y="987122"/>
                </a:lnTo>
                <a:lnTo>
                  <a:pt x="1698613" y="897379"/>
                </a:lnTo>
                <a:lnTo>
                  <a:pt x="1684317" y="804224"/>
                </a:lnTo>
                <a:lnTo>
                  <a:pt x="1675259" y="707362"/>
                </a:lnTo>
                <a:lnTo>
                  <a:pt x="1672094" y="606501"/>
                </a:lnTo>
                <a:lnTo>
                  <a:pt x="1670046" y="556758"/>
                </a:lnTo>
                <a:lnTo>
                  <a:pt x="1664008" y="508123"/>
                </a:lnTo>
                <a:lnTo>
                  <a:pt x="1654140" y="460751"/>
                </a:lnTo>
                <a:lnTo>
                  <a:pt x="1640599" y="414799"/>
                </a:lnTo>
                <a:lnTo>
                  <a:pt x="1623545" y="370423"/>
                </a:lnTo>
                <a:lnTo>
                  <a:pt x="1603138" y="327778"/>
                </a:lnTo>
                <a:lnTo>
                  <a:pt x="1579535" y="287021"/>
                </a:lnTo>
                <a:lnTo>
                  <a:pt x="1552897" y="248308"/>
                </a:lnTo>
                <a:lnTo>
                  <a:pt x="1523381" y="211796"/>
                </a:lnTo>
                <a:lnTo>
                  <a:pt x="1491148" y="177639"/>
                </a:lnTo>
                <a:lnTo>
                  <a:pt x="1456355" y="145995"/>
                </a:lnTo>
                <a:lnTo>
                  <a:pt x="1419163" y="117019"/>
                </a:lnTo>
                <a:lnTo>
                  <a:pt x="1379730" y="90867"/>
                </a:lnTo>
                <a:lnTo>
                  <a:pt x="1338214" y="67696"/>
                </a:lnTo>
                <a:lnTo>
                  <a:pt x="1294776" y="47661"/>
                </a:lnTo>
                <a:lnTo>
                  <a:pt x="1249573" y="30919"/>
                </a:lnTo>
                <a:lnTo>
                  <a:pt x="1202766" y="17626"/>
                </a:lnTo>
                <a:lnTo>
                  <a:pt x="1154512" y="7938"/>
                </a:lnTo>
                <a:lnTo>
                  <a:pt x="1104971" y="2010"/>
                </a:lnTo>
                <a:lnTo>
                  <a:pt x="1054303" y="0"/>
                </a:lnTo>
                <a:close/>
              </a:path>
            </a:pathLst>
          </a:custGeom>
          <a:solidFill>
            <a:srgbClr val="FDBF71"/>
          </a:solidFill>
        </p:spPr>
        <p:txBody>
          <a:bodyPr wrap="square" lIns="0" tIns="0" rIns="0" bIns="0" rtlCol="0"/>
          <a:lstStyle/>
          <a:p>
            <a:pPr marL="0" marR="0" lvl="0" indent="0" algn="l" defTabSz="1219221"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a:ea typeface="+mn-ea"/>
              <a:cs typeface="+mn-cs"/>
            </a:endParaRPr>
          </a:p>
        </p:txBody>
      </p:sp>
      <p:sp>
        <p:nvSpPr>
          <p:cNvPr id="19" name="object 19"/>
          <p:cNvSpPr/>
          <p:nvPr/>
        </p:nvSpPr>
        <p:spPr>
          <a:xfrm>
            <a:off x="9133045" y="4451714"/>
            <a:ext cx="1309791" cy="2026920"/>
          </a:xfrm>
          <a:custGeom>
            <a:avLst/>
            <a:gdLst/>
            <a:ahLst/>
            <a:cxnLst/>
            <a:rect l="l" t="t" r="r" b="b"/>
            <a:pathLst>
              <a:path w="982345" h="1520189">
                <a:moveTo>
                  <a:pt x="491159" y="0"/>
                </a:moveTo>
                <a:lnTo>
                  <a:pt x="444479" y="3731"/>
                </a:lnTo>
                <a:lnTo>
                  <a:pt x="400195" y="14534"/>
                </a:lnTo>
                <a:lnTo>
                  <a:pt x="358903" y="31823"/>
                </a:lnTo>
                <a:lnTo>
                  <a:pt x="321193" y="55009"/>
                </a:lnTo>
                <a:lnTo>
                  <a:pt x="287659" y="83505"/>
                </a:lnTo>
                <a:lnTo>
                  <a:pt x="258893" y="116725"/>
                </a:lnTo>
                <a:lnTo>
                  <a:pt x="235489" y="154082"/>
                </a:lnTo>
                <a:lnTo>
                  <a:pt x="218037" y="194989"/>
                </a:lnTo>
                <a:lnTo>
                  <a:pt x="207131" y="238857"/>
                </a:lnTo>
                <a:lnTo>
                  <a:pt x="203365" y="285102"/>
                </a:lnTo>
                <a:lnTo>
                  <a:pt x="201890" y="332514"/>
                </a:lnTo>
                <a:lnTo>
                  <a:pt x="197670" y="378046"/>
                </a:lnTo>
                <a:lnTo>
                  <a:pt x="191010" y="421836"/>
                </a:lnTo>
                <a:lnTo>
                  <a:pt x="182215" y="464021"/>
                </a:lnTo>
                <a:lnTo>
                  <a:pt x="171589" y="504741"/>
                </a:lnTo>
                <a:lnTo>
                  <a:pt x="159438" y="544133"/>
                </a:lnTo>
                <a:lnTo>
                  <a:pt x="146066" y="582336"/>
                </a:lnTo>
                <a:lnTo>
                  <a:pt x="131780" y="619488"/>
                </a:lnTo>
                <a:lnTo>
                  <a:pt x="116884" y="655727"/>
                </a:lnTo>
                <a:lnTo>
                  <a:pt x="101682" y="691191"/>
                </a:lnTo>
                <a:lnTo>
                  <a:pt x="86481" y="726018"/>
                </a:lnTo>
                <a:lnTo>
                  <a:pt x="71584" y="760347"/>
                </a:lnTo>
                <a:lnTo>
                  <a:pt x="43926" y="828061"/>
                </a:lnTo>
                <a:lnTo>
                  <a:pt x="21149" y="895441"/>
                </a:lnTo>
                <a:lnTo>
                  <a:pt x="5694" y="963590"/>
                </a:lnTo>
                <a:lnTo>
                  <a:pt x="0" y="1033614"/>
                </a:lnTo>
                <a:lnTo>
                  <a:pt x="1628" y="1073520"/>
                </a:lnTo>
                <a:lnTo>
                  <a:pt x="6428" y="1112537"/>
                </a:lnTo>
                <a:lnTo>
                  <a:pt x="14274" y="1150540"/>
                </a:lnTo>
                <a:lnTo>
                  <a:pt x="25039" y="1187405"/>
                </a:lnTo>
                <a:lnTo>
                  <a:pt x="54822" y="1257217"/>
                </a:lnTo>
                <a:lnTo>
                  <a:pt x="94765" y="1320971"/>
                </a:lnTo>
                <a:lnTo>
                  <a:pt x="143857" y="1377665"/>
                </a:lnTo>
                <a:lnTo>
                  <a:pt x="201087" y="1426298"/>
                </a:lnTo>
                <a:lnTo>
                  <a:pt x="265443" y="1465867"/>
                </a:lnTo>
                <a:lnTo>
                  <a:pt x="335915" y="1495371"/>
                </a:lnTo>
                <a:lnTo>
                  <a:pt x="373128" y="1506036"/>
                </a:lnTo>
                <a:lnTo>
                  <a:pt x="411491" y="1513808"/>
                </a:lnTo>
                <a:lnTo>
                  <a:pt x="450877" y="1518564"/>
                </a:lnTo>
                <a:lnTo>
                  <a:pt x="491159" y="1520177"/>
                </a:lnTo>
                <a:lnTo>
                  <a:pt x="531442" y="1518564"/>
                </a:lnTo>
                <a:lnTo>
                  <a:pt x="570827" y="1513808"/>
                </a:lnTo>
                <a:lnTo>
                  <a:pt x="609190" y="1506036"/>
                </a:lnTo>
                <a:lnTo>
                  <a:pt x="646402" y="1495371"/>
                </a:lnTo>
                <a:lnTo>
                  <a:pt x="682339" y="1481940"/>
                </a:lnTo>
                <a:lnTo>
                  <a:pt x="749877" y="1447278"/>
                </a:lnTo>
                <a:lnTo>
                  <a:pt x="810795" y="1403052"/>
                </a:lnTo>
                <a:lnTo>
                  <a:pt x="864081" y="1350263"/>
                </a:lnTo>
                <a:lnTo>
                  <a:pt x="908723" y="1289914"/>
                </a:lnTo>
                <a:lnTo>
                  <a:pt x="943711" y="1223006"/>
                </a:lnTo>
                <a:lnTo>
                  <a:pt x="968033" y="1150540"/>
                </a:lnTo>
                <a:lnTo>
                  <a:pt x="975878" y="1112537"/>
                </a:lnTo>
                <a:lnTo>
                  <a:pt x="980678" y="1073520"/>
                </a:lnTo>
                <a:lnTo>
                  <a:pt x="982306" y="1033614"/>
                </a:lnTo>
                <a:lnTo>
                  <a:pt x="980832" y="998299"/>
                </a:lnTo>
                <a:lnTo>
                  <a:pt x="969953" y="929350"/>
                </a:lnTo>
                <a:lnTo>
                  <a:pt x="950533" y="861724"/>
                </a:lnTo>
                <a:lnTo>
                  <a:pt x="925012" y="794315"/>
                </a:lnTo>
                <a:lnTo>
                  <a:pt x="895831" y="726018"/>
                </a:lnTo>
                <a:lnTo>
                  <a:pt x="880630" y="691191"/>
                </a:lnTo>
                <a:lnTo>
                  <a:pt x="865430" y="655727"/>
                </a:lnTo>
                <a:lnTo>
                  <a:pt x="850534" y="619488"/>
                </a:lnTo>
                <a:lnTo>
                  <a:pt x="836249" y="582336"/>
                </a:lnTo>
                <a:lnTo>
                  <a:pt x="822878" y="544133"/>
                </a:lnTo>
                <a:lnTo>
                  <a:pt x="810728" y="504741"/>
                </a:lnTo>
                <a:lnTo>
                  <a:pt x="800103" y="464021"/>
                </a:lnTo>
                <a:lnTo>
                  <a:pt x="791308" y="421836"/>
                </a:lnTo>
                <a:lnTo>
                  <a:pt x="784648" y="378046"/>
                </a:lnTo>
                <a:lnTo>
                  <a:pt x="780428" y="332514"/>
                </a:lnTo>
                <a:lnTo>
                  <a:pt x="778954" y="285102"/>
                </a:lnTo>
                <a:lnTo>
                  <a:pt x="778000" y="261719"/>
                </a:lnTo>
                <a:lnTo>
                  <a:pt x="770590" y="216589"/>
                </a:lnTo>
                <a:lnTo>
                  <a:pt x="756337" y="174128"/>
                </a:lnTo>
                <a:lnTo>
                  <a:pt x="735835" y="134923"/>
                </a:lnTo>
                <a:lnTo>
                  <a:pt x="709675" y="99562"/>
                </a:lnTo>
                <a:lnTo>
                  <a:pt x="678451" y="68630"/>
                </a:lnTo>
                <a:lnTo>
                  <a:pt x="642755" y="42715"/>
                </a:lnTo>
                <a:lnTo>
                  <a:pt x="603180" y="22405"/>
                </a:lnTo>
                <a:lnTo>
                  <a:pt x="560318" y="8286"/>
                </a:lnTo>
                <a:lnTo>
                  <a:pt x="514762" y="945"/>
                </a:lnTo>
                <a:lnTo>
                  <a:pt x="491159" y="0"/>
                </a:lnTo>
                <a:close/>
              </a:path>
            </a:pathLst>
          </a:custGeom>
          <a:solidFill>
            <a:srgbClr val="EF4056"/>
          </a:solidFill>
        </p:spPr>
        <p:txBody>
          <a:bodyPr wrap="square" lIns="0" tIns="0" rIns="0" bIns="0" rtlCol="0"/>
          <a:lstStyle/>
          <a:p>
            <a:pPr marL="0" marR="0" lvl="0" indent="0" algn="l" defTabSz="1219221"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a:ea typeface="+mn-ea"/>
              <a:cs typeface="+mn-cs"/>
            </a:endParaRPr>
          </a:p>
        </p:txBody>
      </p:sp>
      <p:sp>
        <p:nvSpPr>
          <p:cNvPr id="20" name="object 20"/>
          <p:cNvSpPr/>
          <p:nvPr/>
        </p:nvSpPr>
        <p:spPr>
          <a:xfrm>
            <a:off x="9452029" y="4559945"/>
            <a:ext cx="672253" cy="665479"/>
          </a:xfrm>
          <a:custGeom>
            <a:avLst/>
            <a:gdLst/>
            <a:ahLst/>
            <a:cxnLst/>
            <a:rect l="l" t="t" r="r" b="b"/>
            <a:pathLst>
              <a:path w="504190" h="499110">
                <a:moveTo>
                  <a:pt x="251917" y="0"/>
                </a:moveTo>
                <a:lnTo>
                  <a:pt x="211055" y="3266"/>
                </a:lnTo>
                <a:lnTo>
                  <a:pt x="172292" y="12721"/>
                </a:lnTo>
                <a:lnTo>
                  <a:pt x="136147" y="27853"/>
                </a:lnTo>
                <a:lnTo>
                  <a:pt x="103138" y="48147"/>
                </a:lnTo>
                <a:lnTo>
                  <a:pt x="73785" y="73090"/>
                </a:lnTo>
                <a:lnTo>
                  <a:pt x="48605" y="102167"/>
                </a:lnTo>
                <a:lnTo>
                  <a:pt x="28118" y="134866"/>
                </a:lnTo>
                <a:lnTo>
                  <a:pt x="12843" y="170673"/>
                </a:lnTo>
                <a:lnTo>
                  <a:pt x="3297" y="209074"/>
                </a:lnTo>
                <a:lnTo>
                  <a:pt x="0" y="249554"/>
                </a:lnTo>
                <a:lnTo>
                  <a:pt x="835" y="270023"/>
                </a:lnTo>
                <a:lnTo>
                  <a:pt x="7321" y="309528"/>
                </a:lnTo>
                <a:lnTo>
                  <a:pt x="19797" y="346696"/>
                </a:lnTo>
                <a:lnTo>
                  <a:pt x="37743" y="381013"/>
                </a:lnTo>
                <a:lnTo>
                  <a:pt x="60641" y="411965"/>
                </a:lnTo>
                <a:lnTo>
                  <a:pt x="87972" y="439040"/>
                </a:lnTo>
                <a:lnTo>
                  <a:pt x="119218" y="461722"/>
                </a:lnTo>
                <a:lnTo>
                  <a:pt x="153860" y="479499"/>
                </a:lnTo>
                <a:lnTo>
                  <a:pt x="191379" y="491857"/>
                </a:lnTo>
                <a:lnTo>
                  <a:pt x="231256" y="498282"/>
                </a:lnTo>
                <a:lnTo>
                  <a:pt x="251917" y="499109"/>
                </a:lnTo>
                <a:lnTo>
                  <a:pt x="272578" y="498282"/>
                </a:lnTo>
                <a:lnTo>
                  <a:pt x="312455" y="491857"/>
                </a:lnTo>
                <a:lnTo>
                  <a:pt x="349974" y="479499"/>
                </a:lnTo>
                <a:lnTo>
                  <a:pt x="384615" y="461722"/>
                </a:lnTo>
                <a:lnTo>
                  <a:pt x="415861" y="439040"/>
                </a:lnTo>
                <a:lnTo>
                  <a:pt x="443192" y="411965"/>
                </a:lnTo>
                <a:lnTo>
                  <a:pt x="466091" y="381013"/>
                </a:lnTo>
                <a:lnTo>
                  <a:pt x="484037" y="346696"/>
                </a:lnTo>
                <a:lnTo>
                  <a:pt x="496512" y="309528"/>
                </a:lnTo>
                <a:lnTo>
                  <a:pt x="502999" y="270023"/>
                </a:lnTo>
                <a:lnTo>
                  <a:pt x="503834" y="249554"/>
                </a:lnTo>
                <a:lnTo>
                  <a:pt x="502999" y="229086"/>
                </a:lnTo>
                <a:lnTo>
                  <a:pt x="496512" y="189581"/>
                </a:lnTo>
                <a:lnTo>
                  <a:pt x="484037" y="152413"/>
                </a:lnTo>
                <a:lnTo>
                  <a:pt x="466091" y="118096"/>
                </a:lnTo>
                <a:lnTo>
                  <a:pt x="443192" y="87144"/>
                </a:lnTo>
                <a:lnTo>
                  <a:pt x="415861" y="60069"/>
                </a:lnTo>
                <a:lnTo>
                  <a:pt x="384615" y="37387"/>
                </a:lnTo>
                <a:lnTo>
                  <a:pt x="349974" y="19610"/>
                </a:lnTo>
                <a:lnTo>
                  <a:pt x="312455" y="7252"/>
                </a:lnTo>
                <a:lnTo>
                  <a:pt x="272578" y="827"/>
                </a:lnTo>
                <a:lnTo>
                  <a:pt x="251917" y="0"/>
                </a:lnTo>
                <a:close/>
              </a:path>
            </a:pathLst>
          </a:custGeom>
          <a:solidFill>
            <a:srgbClr val="F58F6A"/>
          </a:solidFill>
        </p:spPr>
        <p:txBody>
          <a:bodyPr wrap="square" lIns="0" tIns="0" rIns="0" bIns="0" rtlCol="0"/>
          <a:lstStyle/>
          <a:p>
            <a:pPr marL="0" marR="0" lvl="0" indent="0" algn="l" defTabSz="1219221"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a:ea typeface="+mn-ea"/>
              <a:cs typeface="+mn-cs"/>
            </a:endParaRPr>
          </a:p>
        </p:txBody>
      </p:sp>
      <p:sp>
        <p:nvSpPr>
          <p:cNvPr id="21" name="object 21"/>
          <p:cNvSpPr/>
          <p:nvPr/>
        </p:nvSpPr>
        <p:spPr>
          <a:xfrm>
            <a:off x="9452973" y="4549876"/>
            <a:ext cx="332738" cy="260773"/>
          </a:xfrm>
          <a:custGeom>
            <a:avLst/>
            <a:gdLst/>
            <a:ahLst/>
            <a:cxnLst/>
            <a:rect l="l" t="t" r="r" b="b"/>
            <a:pathLst>
              <a:path w="249554" h="195579">
                <a:moveTo>
                  <a:pt x="244195" y="0"/>
                </a:moveTo>
                <a:lnTo>
                  <a:pt x="192679" y="5222"/>
                </a:lnTo>
                <a:lnTo>
                  <a:pt x="144769" y="20189"/>
                </a:lnTo>
                <a:lnTo>
                  <a:pt x="101526" y="43852"/>
                </a:lnTo>
                <a:lnTo>
                  <a:pt x="64007" y="75160"/>
                </a:lnTo>
                <a:lnTo>
                  <a:pt x="33272" y="113065"/>
                </a:lnTo>
                <a:lnTo>
                  <a:pt x="10381" y="156517"/>
                </a:lnTo>
                <a:lnTo>
                  <a:pt x="0" y="188048"/>
                </a:lnTo>
                <a:lnTo>
                  <a:pt x="12174" y="190963"/>
                </a:lnTo>
                <a:lnTo>
                  <a:pt x="24625" y="193130"/>
                </a:lnTo>
                <a:lnTo>
                  <a:pt x="37331" y="194511"/>
                </a:lnTo>
                <a:lnTo>
                  <a:pt x="50270" y="195073"/>
                </a:lnTo>
                <a:lnTo>
                  <a:pt x="66720" y="194428"/>
                </a:lnTo>
                <a:lnTo>
                  <a:pt x="113535" y="185136"/>
                </a:lnTo>
                <a:lnTo>
                  <a:pt x="155519" y="165863"/>
                </a:lnTo>
                <a:lnTo>
                  <a:pt x="191348" y="137963"/>
                </a:lnTo>
                <a:lnTo>
                  <a:pt x="219696" y="102792"/>
                </a:lnTo>
                <a:lnTo>
                  <a:pt x="239240" y="61705"/>
                </a:lnTo>
                <a:lnTo>
                  <a:pt x="248655" y="16058"/>
                </a:lnTo>
                <a:lnTo>
                  <a:pt x="249313" y="63"/>
                </a:lnTo>
                <a:lnTo>
                  <a:pt x="244195" y="0"/>
                </a:lnTo>
                <a:close/>
              </a:path>
            </a:pathLst>
          </a:custGeom>
          <a:solidFill>
            <a:srgbClr val="EF4056"/>
          </a:solidFill>
        </p:spPr>
        <p:txBody>
          <a:bodyPr wrap="square" lIns="0" tIns="0" rIns="0" bIns="0" rtlCol="0"/>
          <a:lstStyle/>
          <a:p>
            <a:pPr marL="0" marR="0" lvl="0" indent="0" algn="l" defTabSz="1219221"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a:ea typeface="+mn-ea"/>
              <a:cs typeface="+mn-cs"/>
            </a:endParaRPr>
          </a:p>
        </p:txBody>
      </p:sp>
      <p:sp>
        <p:nvSpPr>
          <p:cNvPr id="22" name="object 22"/>
          <p:cNvSpPr/>
          <p:nvPr/>
        </p:nvSpPr>
        <p:spPr>
          <a:xfrm>
            <a:off x="9787921" y="4549876"/>
            <a:ext cx="332738" cy="260773"/>
          </a:xfrm>
          <a:custGeom>
            <a:avLst/>
            <a:gdLst/>
            <a:ahLst/>
            <a:cxnLst/>
            <a:rect l="l" t="t" r="r" b="b"/>
            <a:pathLst>
              <a:path w="249554" h="195579">
                <a:moveTo>
                  <a:pt x="5118" y="0"/>
                </a:moveTo>
                <a:lnTo>
                  <a:pt x="0" y="63"/>
                </a:lnTo>
                <a:lnTo>
                  <a:pt x="658" y="16058"/>
                </a:lnTo>
                <a:lnTo>
                  <a:pt x="2589" y="31697"/>
                </a:lnTo>
                <a:lnTo>
                  <a:pt x="15527" y="75974"/>
                </a:lnTo>
                <a:lnTo>
                  <a:pt x="38153" y="115240"/>
                </a:lnTo>
                <a:lnTo>
                  <a:pt x="69142" y="148138"/>
                </a:lnTo>
                <a:lnTo>
                  <a:pt x="107170" y="173313"/>
                </a:lnTo>
                <a:lnTo>
                  <a:pt x="150911" y="189410"/>
                </a:lnTo>
                <a:lnTo>
                  <a:pt x="199043" y="195073"/>
                </a:lnTo>
                <a:lnTo>
                  <a:pt x="211981" y="194511"/>
                </a:lnTo>
                <a:lnTo>
                  <a:pt x="224687" y="193130"/>
                </a:lnTo>
                <a:lnTo>
                  <a:pt x="237139" y="190963"/>
                </a:lnTo>
                <a:lnTo>
                  <a:pt x="249313" y="188048"/>
                </a:lnTo>
                <a:lnTo>
                  <a:pt x="244637" y="172052"/>
                </a:lnTo>
                <a:lnTo>
                  <a:pt x="224592" y="126980"/>
                </a:lnTo>
                <a:lnTo>
                  <a:pt x="196357" y="87114"/>
                </a:lnTo>
                <a:lnTo>
                  <a:pt x="160982" y="53490"/>
                </a:lnTo>
                <a:lnTo>
                  <a:pt x="119529" y="27162"/>
                </a:lnTo>
                <a:lnTo>
                  <a:pt x="73057" y="9180"/>
                </a:lnTo>
                <a:lnTo>
                  <a:pt x="22625" y="593"/>
                </a:lnTo>
                <a:lnTo>
                  <a:pt x="5118" y="0"/>
                </a:lnTo>
                <a:close/>
              </a:path>
            </a:pathLst>
          </a:custGeom>
          <a:solidFill>
            <a:srgbClr val="EF4056"/>
          </a:solidFill>
        </p:spPr>
        <p:txBody>
          <a:bodyPr wrap="square" lIns="0" tIns="0" rIns="0" bIns="0" rtlCol="0"/>
          <a:lstStyle/>
          <a:p>
            <a:pPr marL="0" marR="0" lvl="0" indent="0" algn="l" defTabSz="1219221"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a:ea typeface="+mn-ea"/>
              <a:cs typeface="+mn-cs"/>
            </a:endParaRPr>
          </a:p>
        </p:txBody>
      </p:sp>
      <p:sp>
        <p:nvSpPr>
          <p:cNvPr id="23" name="object 23"/>
          <p:cNvSpPr/>
          <p:nvPr/>
        </p:nvSpPr>
        <p:spPr>
          <a:xfrm>
            <a:off x="9849474" y="4894801"/>
            <a:ext cx="77892" cy="76200"/>
          </a:xfrm>
          <a:custGeom>
            <a:avLst/>
            <a:gdLst/>
            <a:ahLst/>
            <a:cxnLst/>
            <a:rect l="l" t="t" r="r" b="b"/>
            <a:pathLst>
              <a:path w="58420" h="57150">
                <a:moveTo>
                  <a:pt x="19301" y="0"/>
                </a:moveTo>
                <a:lnTo>
                  <a:pt x="8923" y="6760"/>
                </a:lnTo>
                <a:lnTo>
                  <a:pt x="2070" y="18547"/>
                </a:lnTo>
                <a:lnTo>
                  <a:pt x="0" y="35045"/>
                </a:lnTo>
                <a:lnTo>
                  <a:pt x="6159" y="46416"/>
                </a:lnTo>
                <a:lnTo>
                  <a:pt x="17412" y="54162"/>
                </a:lnTo>
                <a:lnTo>
                  <a:pt x="32957" y="56888"/>
                </a:lnTo>
                <a:lnTo>
                  <a:pt x="45941" y="51735"/>
                </a:lnTo>
                <a:lnTo>
                  <a:pt x="54995" y="41469"/>
                </a:lnTo>
                <a:lnTo>
                  <a:pt x="58396" y="27795"/>
                </a:lnTo>
                <a:lnTo>
                  <a:pt x="56187" y="16974"/>
                </a:lnTo>
                <a:lnTo>
                  <a:pt x="48892" y="7508"/>
                </a:lnTo>
                <a:lnTo>
                  <a:pt x="36571" y="1465"/>
                </a:lnTo>
                <a:lnTo>
                  <a:pt x="19301" y="0"/>
                </a:lnTo>
                <a:close/>
              </a:path>
            </a:pathLst>
          </a:custGeom>
          <a:solidFill>
            <a:srgbClr val="EF4056"/>
          </a:solidFill>
        </p:spPr>
        <p:txBody>
          <a:bodyPr wrap="square" lIns="0" tIns="0" rIns="0" bIns="0" rtlCol="0"/>
          <a:lstStyle/>
          <a:p>
            <a:pPr marL="0" marR="0" lvl="0" indent="0" algn="l" defTabSz="1219221"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a:ea typeface="+mn-ea"/>
              <a:cs typeface="+mn-cs"/>
            </a:endParaRPr>
          </a:p>
        </p:txBody>
      </p:sp>
      <p:sp>
        <p:nvSpPr>
          <p:cNvPr id="24" name="object 24"/>
          <p:cNvSpPr/>
          <p:nvPr/>
        </p:nvSpPr>
        <p:spPr>
          <a:xfrm>
            <a:off x="9644679" y="4894801"/>
            <a:ext cx="77892" cy="76200"/>
          </a:xfrm>
          <a:custGeom>
            <a:avLst/>
            <a:gdLst/>
            <a:ahLst/>
            <a:cxnLst/>
            <a:rect l="l" t="t" r="r" b="b"/>
            <a:pathLst>
              <a:path w="58420" h="57150">
                <a:moveTo>
                  <a:pt x="19299" y="0"/>
                </a:moveTo>
                <a:lnTo>
                  <a:pt x="8922" y="6760"/>
                </a:lnTo>
                <a:lnTo>
                  <a:pt x="2070" y="18548"/>
                </a:lnTo>
                <a:lnTo>
                  <a:pt x="0" y="35046"/>
                </a:lnTo>
                <a:lnTo>
                  <a:pt x="6159" y="46416"/>
                </a:lnTo>
                <a:lnTo>
                  <a:pt x="17413" y="54161"/>
                </a:lnTo>
                <a:lnTo>
                  <a:pt x="32959" y="56887"/>
                </a:lnTo>
                <a:lnTo>
                  <a:pt x="45946" y="51734"/>
                </a:lnTo>
                <a:lnTo>
                  <a:pt x="54997" y="41469"/>
                </a:lnTo>
                <a:lnTo>
                  <a:pt x="58395" y="27794"/>
                </a:lnTo>
                <a:lnTo>
                  <a:pt x="56188" y="16973"/>
                </a:lnTo>
                <a:lnTo>
                  <a:pt x="48895" y="7507"/>
                </a:lnTo>
                <a:lnTo>
                  <a:pt x="36575" y="1465"/>
                </a:lnTo>
                <a:lnTo>
                  <a:pt x="19299" y="0"/>
                </a:lnTo>
                <a:close/>
              </a:path>
            </a:pathLst>
          </a:custGeom>
          <a:solidFill>
            <a:srgbClr val="EF4056"/>
          </a:solidFill>
        </p:spPr>
        <p:txBody>
          <a:bodyPr wrap="square" lIns="0" tIns="0" rIns="0" bIns="0" rtlCol="0"/>
          <a:lstStyle/>
          <a:p>
            <a:pPr marL="0" marR="0" lvl="0" indent="0" algn="l" defTabSz="1219221"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a:ea typeface="+mn-ea"/>
              <a:cs typeface="+mn-cs"/>
            </a:endParaRPr>
          </a:p>
        </p:txBody>
      </p:sp>
      <p:sp>
        <p:nvSpPr>
          <p:cNvPr id="25" name="object 25"/>
          <p:cNvSpPr/>
          <p:nvPr/>
        </p:nvSpPr>
        <p:spPr>
          <a:xfrm>
            <a:off x="9735062" y="5025839"/>
            <a:ext cx="100753" cy="65193"/>
          </a:xfrm>
          <a:custGeom>
            <a:avLst/>
            <a:gdLst/>
            <a:ahLst/>
            <a:cxnLst/>
            <a:rect l="l" t="t" r="r" b="b"/>
            <a:pathLst>
              <a:path w="75565" h="48895">
                <a:moveTo>
                  <a:pt x="27103" y="0"/>
                </a:moveTo>
                <a:lnTo>
                  <a:pt x="21243" y="1880"/>
                </a:lnTo>
                <a:lnTo>
                  <a:pt x="12917" y="10371"/>
                </a:lnTo>
                <a:lnTo>
                  <a:pt x="0" y="26415"/>
                </a:lnTo>
                <a:lnTo>
                  <a:pt x="2840" y="29942"/>
                </a:lnTo>
                <a:lnTo>
                  <a:pt x="11343" y="37629"/>
                </a:lnTo>
                <a:lnTo>
                  <a:pt x="25591" y="45294"/>
                </a:lnTo>
                <a:lnTo>
                  <a:pt x="45662" y="48753"/>
                </a:lnTo>
                <a:lnTo>
                  <a:pt x="57247" y="47131"/>
                </a:lnTo>
                <a:lnTo>
                  <a:pt x="65360" y="40770"/>
                </a:lnTo>
                <a:lnTo>
                  <a:pt x="75488" y="26414"/>
                </a:lnTo>
                <a:lnTo>
                  <a:pt x="73802" y="24311"/>
                </a:lnTo>
                <a:lnTo>
                  <a:pt x="67083" y="16970"/>
                </a:lnTo>
                <a:lnTo>
                  <a:pt x="56832" y="8298"/>
                </a:lnTo>
                <a:lnTo>
                  <a:pt x="47446" y="3787"/>
                </a:lnTo>
                <a:lnTo>
                  <a:pt x="32624" y="3787"/>
                </a:lnTo>
                <a:lnTo>
                  <a:pt x="27103" y="0"/>
                </a:lnTo>
                <a:close/>
              </a:path>
              <a:path w="75565" h="48895">
                <a:moveTo>
                  <a:pt x="44771" y="2502"/>
                </a:moveTo>
                <a:lnTo>
                  <a:pt x="32624" y="3787"/>
                </a:lnTo>
                <a:lnTo>
                  <a:pt x="47446" y="3787"/>
                </a:lnTo>
                <a:lnTo>
                  <a:pt x="44771" y="2502"/>
                </a:lnTo>
                <a:close/>
              </a:path>
            </a:pathLst>
          </a:custGeom>
          <a:solidFill>
            <a:srgbClr val="EF4056"/>
          </a:solidFill>
        </p:spPr>
        <p:txBody>
          <a:bodyPr wrap="square" lIns="0" tIns="0" rIns="0" bIns="0" rtlCol="0"/>
          <a:lstStyle/>
          <a:p>
            <a:pPr marL="0" marR="0" lvl="0" indent="0" algn="l" defTabSz="1219221"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a:ea typeface="+mn-ea"/>
              <a:cs typeface="+mn-cs"/>
            </a:endParaRPr>
          </a:p>
        </p:txBody>
      </p:sp>
      <p:sp>
        <p:nvSpPr>
          <p:cNvPr id="26" name="object 26"/>
          <p:cNvSpPr/>
          <p:nvPr/>
        </p:nvSpPr>
        <p:spPr>
          <a:xfrm>
            <a:off x="11642852" y="3777319"/>
            <a:ext cx="240453" cy="240453"/>
          </a:xfrm>
          <a:custGeom>
            <a:avLst/>
            <a:gdLst/>
            <a:ahLst/>
            <a:cxnLst/>
            <a:rect l="l" t="t" r="r" b="b"/>
            <a:pathLst>
              <a:path w="180340" h="180339">
                <a:moveTo>
                  <a:pt x="0" y="179997"/>
                </a:moveTo>
                <a:lnTo>
                  <a:pt x="179997" y="179997"/>
                </a:lnTo>
                <a:lnTo>
                  <a:pt x="179997" y="0"/>
                </a:lnTo>
                <a:lnTo>
                  <a:pt x="0" y="0"/>
                </a:lnTo>
                <a:lnTo>
                  <a:pt x="0" y="179997"/>
                </a:lnTo>
                <a:close/>
              </a:path>
            </a:pathLst>
          </a:custGeom>
          <a:solidFill>
            <a:srgbClr val="FAA634"/>
          </a:solidFill>
        </p:spPr>
        <p:txBody>
          <a:bodyPr wrap="square" lIns="0" tIns="0" rIns="0" bIns="0" rtlCol="0"/>
          <a:lstStyle/>
          <a:p>
            <a:pPr marL="0" marR="0" lvl="0" indent="0" algn="l" defTabSz="1219221"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a:ea typeface="+mn-ea"/>
              <a:cs typeface="+mn-cs"/>
            </a:endParaRPr>
          </a:p>
        </p:txBody>
      </p:sp>
      <p:sp>
        <p:nvSpPr>
          <p:cNvPr id="27" name="object 27"/>
          <p:cNvSpPr txBox="1"/>
          <p:nvPr/>
        </p:nvSpPr>
        <p:spPr>
          <a:xfrm>
            <a:off x="11980070" y="2708818"/>
            <a:ext cx="2232659" cy="2585772"/>
          </a:xfrm>
          <a:prstGeom prst="rect">
            <a:avLst/>
          </a:prstGeom>
        </p:spPr>
        <p:txBody>
          <a:bodyPr vert="horz" wrap="square" lIns="0" tIns="0" rIns="0" bIns="0" rtlCol="0">
            <a:spAutoFit/>
          </a:bodyPr>
          <a:lstStyle/>
          <a:p>
            <a:pPr marL="16934" marR="6774" lvl="0" indent="0" algn="l" defTabSz="1219221" rtl="0" eaLnBrk="1" fontAlgn="auto" latinLnBrk="0" hangingPunct="1">
              <a:lnSpc>
                <a:spcPct val="112000"/>
              </a:lnSpc>
              <a:spcBef>
                <a:spcPts val="0"/>
              </a:spcBef>
              <a:spcAft>
                <a:spcPts val="0"/>
              </a:spcAft>
              <a:buClrTx/>
              <a:buSzTx/>
              <a:buFontTx/>
              <a:buNone/>
              <a:tabLst/>
              <a:defRPr/>
            </a:pPr>
            <a:r>
              <a:rPr kumimoji="0" sz="1667" b="0" i="0" u="none" strike="noStrike" kern="1200" cap="none" spc="173" normalizeH="0" baseline="0" noProof="0" dirty="0">
                <a:ln>
                  <a:noFill/>
                </a:ln>
                <a:solidFill>
                  <a:prstClr val="black"/>
                </a:solidFill>
                <a:effectLst/>
                <a:uLnTx/>
                <a:uFillTx/>
                <a:latin typeface="Calibri"/>
                <a:ea typeface="+mn-ea"/>
                <a:cs typeface="Calibri"/>
              </a:rPr>
              <a:t>к</a:t>
            </a:r>
            <a:r>
              <a:rPr kumimoji="0" sz="1667" b="0" i="0" u="none" strike="noStrike" kern="1200" cap="none" spc="67" normalizeH="0" baseline="0" noProof="0" dirty="0">
                <a:ln>
                  <a:noFill/>
                </a:ln>
                <a:solidFill>
                  <a:prstClr val="black"/>
                </a:solidFill>
                <a:effectLst/>
                <a:uLnTx/>
                <a:uFillTx/>
                <a:latin typeface="Calibri"/>
                <a:ea typeface="+mn-ea"/>
                <a:cs typeface="Calibri"/>
              </a:rPr>
              <a:t>онте</a:t>
            </a:r>
            <a:r>
              <a:rPr kumimoji="0" sz="1667" b="0" i="0" u="none" strike="noStrike" kern="1200" cap="none" spc="59" normalizeH="0" baseline="0" noProof="0" dirty="0">
                <a:ln>
                  <a:noFill/>
                </a:ln>
                <a:solidFill>
                  <a:prstClr val="black"/>
                </a:solidFill>
                <a:effectLst/>
                <a:uLnTx/>
                <a:uFillTx/>
                <a:latin typeface="Calibri"/>
                <a:ea typeface="+mn-ea"/>
                <a:cs typeface="Calibri"/>
              </a:rPr>
              <a:t>к</a:t>
            </a:r>
            <a:r>
              <a:rPr kumimoji="0" sz="1667" b="0" i="0" u="none" strike="noStrike" kern="1200" cap="none" spc="80" normalizeH="0" baseline="0" noProof="0" dirty="0">
                <a:ln>
                  <a:noFill/>
                </a:ln>
                <a:solidFill>
                  <a:prstClr val="black"/>
                </a:solidFill>
                <a:effectLst/>
                <a:uLnTx/>
                <a:uFillTx/>
                <a:latin typeface="Calibri"/>
                <a:ea typeface="+mn-ea"/>
                <a:cs typeface="Calibri"/>
              </a:rPr>
              <a:t>стные</a:t>
            </a:r>
            <a:r>
              <a:rPr kumimoji="0" sz="1667" b="0" i="0" u="none" strike="noStrike" kern="1200" cap="none" spc="59" normalizeH="0" baseline="0" noProof="0" dirty="0">
                <a:ln>
                  <a:noFill/>
                </a:ln>
                <a:solidFill>
                  <a:prstClr val="black"/>
                </a:solidFill>
                <a:effectLst/>
                <a:uLnTx/>
                <a:uFillTx/>
                <a:latin typeface="Calibri"/>
                <a:ea typeface="+mn-ea"/>
                <a:cs typeface="Calibri"/>
              </a:rPr>
              <a:t> </a:t>
            </a:r>
            <a:r>
              <a:rPr kumimoji="0" sz="1667" b="0" i="0" u="none" strike="noStrike" kern="1200" cap="none" spc="-147" normalizeH="0" baseline="0" noProof="0" dirty="0">
                <a:ln>
                  <a:noFill/>
                </a:ln>
                <a:solidFill>
                  <a:prstClr val="black"/>
                </a:solidFill>
                <a:effectLst/>
                <a:uLnTx/>
                <a:uFillTx/>
                <a:latin typeface="Calibri"/>
                <a:ea typeface="+mn-ea"/>
                <a:cs typeface="Calibri"/>
              </a:rPr>
              <a:t>/</a:t>
            </a:r>
            <a:r>
              <a:rPr kumimoji="0" sz="1667" b="0" i="0" u="none" strike="noStrike" kern="1200" cap="none" spc="-88" normalizeH="0" baseline="0" noProof="0" dirty="0">
                <a:ln>
                  <a:noFill/>
                </a:ln>
                <a:solidFill>
                  <a:prstClr val="black"/>
                </a:solidFill>
                <a:effectLst/>
                <a:uLnTx/>
                <a:uFillTx/>
                <a:latin typeface="Calibri"/>
                <a:ea typeface="+mn-ea"/>
                <a:cs typeface="Calibri"/>
              </a:rPr>
              <a:t> </a:t>
            </a:r>
            <a:r>
              <a:rPr kumimoji="0" sz="1667" b="0" i="0" u="none" strike="noStrike" kern="1200" cap="none" spc="88" normalizeH="0" baseline="0" noProof="0" dirty="0">
                <a:ln>
                  <a:noFill/>
                </a:ln>
                <a:solidFill>
                  <a:prstClr val="black"/>
                </a:solidFill>
                <a:effectLst/>
                <a:uLnTx/>
                <a:uFillTx/>
                <a:latin typeface="Calibri"/>
                <a:ea typeface="+mn-ea"/>
                <a:cs typeface="Calibri"/>
              </a:rPr>
              <a:t>Специализированные</a:t>
            </a:r>
            <a:r>
              <a:rPr kumimoji="0" sz="1667" b="0" i="0" u="none" strike="noStrike" kern="1200" cap="none" spc="33" normalizeH="0" baseline="0" noProof="0" dirty="0">
                <a:ln>
                  <a:noFill/>
                </a:ln>
                <a:solidFill>
                  <a:prstClr val="black"/>
                </a:solidFill>
                <a:effectLst/>
                <a:uLnTx/>
                <a:uFillTx/>
                <a:latin typeface="Calibri"/>
                <a:ea typeface="+mn-ea"/>
                <a:cs typeface="Calibri"/>
              </a:rPr>
              <a:t> </a:t>
            </a:r>
            <a:r>
              <a:rPr kumimoji="0" sz="1667" b="0" i="0" u="none" strike="noStrike" kern="1200" cap="none" spc="73" normalizeH="0" baseline="0" noProof="0" dirty="0">
                <a:ln>
                  <a:noFill/>
                </a:ln>
                <a:solidFill>
                  <a:prstClr val="black"/>
                </a:solidFill>
                <a:effectLst/>
                <a:uLnTx/>
                <a:uFillTx/>
                <a:latin typeface="Calibri"/>
                <a:ea typeface="+mn-ea"/>
                <a:cs typeface="Calibri"/>
              </a:rPr>
              <a:t>навыки</a:t>
            </a:r>
            <a:endParaRPr kumimoji="0" sz="1667" b="0" i="0" u="none" strike="noStrike" kern="1200" cap="none" spc="0" normalizeH="0" baseline="0" noProof="0">
              <a:ln>
                <a:noFill/>
              </a:ln>
              <a:solidFill>
                <a:prstClr val="black"/>
              </a:solidFill>
              <a:effectLst/>
              <a:uLnTx/>
              <a:uFillTx/>
              <a:latin typeface="Calibri"/>
              <a:ea typeface="+mn-ea"/>
              <a:cs typeface="Calibri"/>
            </a:endParaRPr>
          </a:p>
          <a:p>
            <a:pPr marL="0" marR="0" lvl="0" indent="0" algn="l" defTabSz="1219221" rtl="0" eaLnBrk="1" fontAlgn="auto" latinLnBrk="0" hangingPunct="1">
              <a:lnSpc>
                <a:spcPct val="100000"/>
              </a:lnSpc>
              <a:spcBef>
                <a:spcPts val="26"/>
              </a:spcBef>
              <a:spcAft>
                <a:spcPts val="0"/>
              </a:spcAft>
              <a:buClrTx/>
              <a:buSzTx/>
              <a:buFontTx/>
              <a:buNone/>
              <a:tabLst/>
              <a:defRPr/>
            </a:pPr>
            <a:endParaRPr kumimoji="0" sz="1400" b="0" i="0" u="none" strike="noStrike" kern="1200" cap="none" spc="0" normalizeH="0" baseline="0" noProof="0">
              <a:ln>
                <a:noFill/>
              </a:ln>
              <a:solidFill>
                <a:prstClr val="black"/>
              </a:solidFill>
              <a:effectLst/>
              <a:uLnTx/>
              <a:uFillTx/>
              <a:latin typeface="Times New Roman"/>
              <a:ea typeface="+mn-ea"/>
              <a:cs typeface="Times New Roman"/>
            </a:endParaRPr>
          </a:p>
          <a:p>
            <a:pPr marL="16934" marR="306499" lvl="0" indent="0" algn="l" defTabSz="1219221" rtl="0" eaLnBrk="1" fontAlgn="auto" latinLnBrk="0" hangingPunct="1">
              <a:lnSpc>
                <a:spcPct val="112000"/>
              </a:lnSpc>
              <a:spcBef>
                <a:spcPts val="0"/>
              </a:spcBef>
              <a:spcAft>
                <a:spcPts val="0"/>
              </a:spcAft>
              <a:buClrTx/>
              <a:buSzTx/>
              <a:buFontTx/>
              <a:buNone/>
              <a:tabLst/>
              <a:defRPr/>
            </a:pPr>
            <a:r>
              <a:rPr kumimoji="0" sz="1667" b="0" i="0" u="none" strike="noStrike" kern="1200" cap="none" spc="234" normalizeH="0" baseline="0" noProof="0" dirty="0">
                <a:ln>
                  <a:noFill/>
                </a:ln>
                <a:solidFill>
                  <a:prstClr val="black"/>
                </a:solidFill>
                <a:effectLst/>
                <a:uLnTx/>
                <a:uFillTx/>
                <a:latin typeface="Calibri"/>
                <a:ea typeface="+mn-ea"/>
                <a:cs typeface="Calibri"/>
              </a:rPr>
              <a:t>к</a:t>
            </a:r>
            <a:r>
              <a:rPr kumimoji="0" sz="1667" b="0" i="0" u="none" strike="noStrike" kern="1200" cap="none" spc="106" normalizeH="0" baseline="0" noProof="0" dirty="0">
                <a:ln>
                  <a:noFill/>
                </a:ln>
                <a:solidFill>
                  <a:prstClr val="black"/>
                </a:solidFill>
                <a:effectLst/>
                <a:uLnTx/>
                <a:uFillTx/>
                <a:latin typeface="Calibri"/>
                <a:ea typeface="+mn-ea"/>
                <a:cs typeface="Calibri"/>
              </a:rPr>
              <a:t>росс</a:t>
            </a:r>
            <a:r>
              <a:rPr kumimoji="0" sz="1667" b="0" i="0" u="none" strike="noStrike" kern="1200" cap="none" spc="100" normalizeH="0" baseline="0" noProof="0" dirty="0">
                <a:ln>
                  <a:noFill/>
                </a:ln>
                <a:solidFill>
                  <a:prstClr val="black"/>
                </a:solidFill>
                <a:effectLst/>
                <a:uLnTx/>
                <a:uFillTx/>
                <a:latin typeface="Calibri"/>
                <a:ea typeface="+mn-ea"/>
                <a:cs typeface="Calibri"/>
              </a:rPr>
              <a:t>к</a:t>
            </a:r>
            <a:r>
              <a:rPr kumimoji="0" sz="1667" b="0" i="0" u="none" strike="noStrike" kern="1200" cap="none" spc="67" normalizeH="0" baseline="0" noProof="0" dirty="0">
                <a:ln>
                  <a:noFill/>
                </a:ln>
                <a:solidFill>
                  <a:prstClr val="black"/>
                </a:solidFill>
                <a:effectLst/>
                <a:uLnTx/>
                <a:uFillTx/>
                <a:latin typeface="Calibri"/>
                <a:ea typeface="+mn-ea"/>
                <a:cs typeface="Calibri"/>
              </a:rPr>
              <a:t>онте</a:t>
            </a:r>
            <a:r>
              <a:rPr kumimoji="0" sz="1667" b="0" i="0" u="none" strike="noStrike" kern="1200" cap="none" spc="59" normalizeH="0" baseline="0" noProof="0" dirty="0">
                <a:ln>
                  <a:noFill/>
                </a:ln>
                <a:solidFill>
                  <a:prstClr val="black"/>
                </a:solidFill>
                <a:effectLst/>
                <a:uLnTx/>
                <a:uFillTx/>
                <a:latin typeface="Calibri"/>
                <a:ea typeface="+mn-ea"/>
                <a:cs typeface="Calibri"/>
              </a:rPr>
              <a:t>к</a:t>
            </a:r>
            <a:r>
              <a:rPr kumimoji="0" sz="1667" b="0" i="0" u="none" strike="noStrike" kern="1200" cap="none" spc="80" normalizeH="0" baseline="0" noProof="0" dirty="0">
                <a:ln>
                  <a:noFill/>
                </a:ln>
                <a:solidFill>
                  <a:prstClr val="black"/>
                </a:solidFill>
                <a:effectLst/>
                <a:uLnTx/>
                <a:uFillTx/>
                <a:latin typeface="Calibri"/>
                <a:ea typeface="+mn-ea"/>
                <a:cs typeface="Calibri"/>
              </a:rPr>
              <a:t>стные</a:t>
            </a:r>
            <a:r>
              <a:rPr kumimoji="0" sz="1667" b="0" i="0" u="none" strike="noStrike" kern="1200" cap="none" spc="33" normalizeH="0" baseline="0" noProof="0" dirty="0">
                <a:ln>
                  <a:noFill/>
                </a:ln>
                <a:solidFill>
                  <a:prstClr val="black"/>
                </a:solidFill>
                <a:effectLst/>
                <a:uLnTx/>
                <a:uFillTx/>
                <a:latin typeface="Calibri"/>
                <a:ea typeface="+mn-ea"/>
                <a:cs typeface="Calibri"/>
              </a:rPr>
              <a:t> </a:t>
            </a:r>
            <a:r>
              <a:rPr kumimoji="0" sz="1667" b="0" i="0" u="none" strike="noStrike" kern="1200" cap="none" spc="73" normalizeH="0" baseline="0" noProof="0" dirty="0">
                <a:ln>
                  <a:noFill/>
                </a:ln>
                <a:solidFill>
                  <a:prstClr val="black"/>
                </a:solidFill>
                <a:effectLst/>
                <a:uLnTx/>
                <a:uFillTx/>
                <a:latin typeface="Calibri"/>
                <a:ea typeface="+mn-ea"/>
                <a:cs typeface="Calibri"/>
              </a:rPr>
              <a:t>навыки</a:t>
            </a:r>
            <a:endParaRPr kumimoji="0" sz="1667" b="0" i="0" u="none" strike="noStrike" kern="1200" cap="none" spc="0" normalizeH="0" baseline="0" noProof="0">
              <a:ln>
                <a:noFill/>
              </a:ln>
              <a:solidFill>
                <a:prstClr val="black"/>
              </a:solidFill>
              <a:effectLst/>
              <a:uLnTx/>
              <a:uFillTx/>
              <a:latin typeface="Calibri"/>
              <a:ea typeface="+mn-ea"/>
              <a:cs typeface="Calibri"/>
            </a:endParaRPr>
          </a:p>
          <a:p>
            <a:pPr marL="0" marR="0" lvl="0" indent="0" algn="l" defTabSz="1219221"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prstClr val="black"/>
              </a:solidFill>
              <a:effectLst/>
              <a:uLnTx/>
              <a:uFillTx/>
              <a:latin typeface="Times New Roman"/>
              <a:ea typeface="+mn-ea"/>
              <a:cs typeface="Times New Roman"/>
            </a:endParaRPr>
          </a:p>
          <a:p>
            <a:pPr marL="16934" marR="306499" lvl="0" indent="0" algn="l" defTabSz="1219221" rtl="0" eaLnBrk="1" fontAlgn="auto" latinLnBrk="0" hangingPunct="1">
              <a:lnSpc>
                <a:spcPct val="112000"/>
              </a:lnSpc>
              <a:spcBef>
                <a:spcPts val="1046"/>
              </a:spcBef>
              <a:spcAft>
                <a:spcPts val="0"/>
              </a:spcAft>
              <a:buClrTx/>
              <a:buSzTx/>
              <a:buFontTx/>
              <a:buNone/>
              <a:tabLst/>
              <a:defRPr/>
            </a:pPr>
            <a:r>
              <a:rPr kumimoji="0" sz="1667" b="0" i="0" u="none" strike="noStrike" kern="1200" cap="none" spc="88" normalizeH="0" baseline="0" noProof="0" dirty="0">
                <a:ln>
                  <a:noFill/>
                </a:ln>
                <a:solidFill>
                  <a:prstClr val="black"/>
                </a:solidFill>
                <a:effectLst/>
                <a:uLnTx/>
                <a:uFillTx/>
                <a:latin typeface="Calibri"/>
                <a:ea typeface="+mn-ea"/>
                <a:cs typeface="Calibri"/>
              </a:rPr>
              <a:t>Экзистенциальные </a:t>
            </a:r>
            <a:r>
              <a:rPr kumimoji="0" sz="1667" b="0" i="0" u="none" strike="noStrike" kern="1200" cap="none" spc="73" normalizeH="0" baseline="0" noProof="0" dirty="0">
                <a:ln>
                  <a:noFill/>
                </a:ln>
                <a:solidFill>
                  <a:prstClr val="black"/>
                </a:solidFill>
                <a:effectLst/>
                <a:uLnTx/>
                <a:uFillTx/>
                <a:latin typeface="Calibri"/>
                <a:ea typeface="+mn-ea"/>
                <a:cs typeface="Calibri"/>
              </a:rPr>
              <a:t>навыки</a:t>
            </a:r>
            <a:endParaRPr kumimoji="0" sz="1667" b="0" i="0" u="none" strike="noStrike" kern="1200" cap="none" spc="0" normalizeH="0" baseline="0" noProof="0">
              <a:ln>
                <a:noFill/>
              </a:ln>
              <a:solidFill>
                <a:prstClr val="black"/>
              </a:solidFill>
              <a:effectLst/>
              <a:uLnTx/>
              <a:uFillTx/>
              <a:latin typeface="Calibri"/>
              <a:ea typeface="+mn-ea"/>
              <a:cs typeface="Calibri"/>
            </a:endParaRPr>
          </a:p>
        </p:txBody>
      </p:sp>
    </p:spTree>
    <p:extLst>
      <p:ext uri="{BB962C8B-B14F-4D97-AF65-F5344CB8AC3E}">
        <p14:creationId xmlns:p14="http://schemas.microsoft.com/office/powerpoint/2010/main" val="162003713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7767212" y="2442849"/>
            <a:ext cx="3885269" cy="5396603"/>
          </a:xfrm>
          <a:prstGeom prst="rect">
            <a:avLst/>
          </a:prstGeom>
          <a:blipFill>
            <a:blip r:embed="rId3" cstate="print"/>
            <a:stretch>
              <a:fillRect/>
            </a:stretch>
          </a:blipFill>
        </p:spPr>
        <p:txBody>
          <a:bodyPr wrap="square" lIns="0" tIns="0" rIns="0" bIns="0" rtlCol="0"/>
          <a:lstStyle/>
          <a:p>
            <a:pPr marL="0" marR="0" lvl="0" indent="0" algn="l" defTabSz="1425824" rtl="0" eaLnBrk="1" fontAlgn="auto" latinLnBrk="0" hangingPunct="1">
              <a:lnSpc>
                <a:spcPct val="100000"/>
              </a:lnSpc>
              <a:spcBef>
                <a:spcPts val="0"/>
              </a:spcBef>
              <a:spcAft>
                <a:spcPts val="0"/>
              </a:spcAft>
              <a:buClrTx/>
              <a:buSzTx/>
              <a:buFontTx/>
              <a:buNone/>
              <a:tabLst/>
              <a:defRPr/>
            </a:pPr>
            <a:endParaRPr kumimoji="0" sz="2807" b="0" i="0" u="none" strike="noStrike" kern="1200" cap="none" spc="0" normalizeH="0" baseline="0" noProof="0">
              <a:ln>
                <a:noFill/>
              </a:ln>
              <a:solidFill>
                <a:prstClr val="black"/>
              </a:solidFill>
              <a:effectLst/>
              <a:uLnTx/>
              <a:uFillTx/>
              <a:latin typeface="Calibri"/>
              <a:ea typeface="+mn-ea"/>
              <a:cs typeface="+mn-cs"/>
            </a:endParaRPr>
          </a:p>
        </p:txBody>
      </p:sp>
      <p:sp>
        <p:nvSpPr>
          <p:cNvPr id="3" name="object 3"/>
          <p:cNvSpPr/>
          <p:nvPr/>
        </p:nvSpPr>
        <p:spPr>
          <a:xfrm>
            <a:off x="8705857" y="8191145"/>
            <a:ext cx="5384720" cy="292286"/>
          </a:xfrm>
          <a:prstGeom prst="rect">
            <a:avLst/>
          </a:prstGeom>
          <a:blipFill>
            <a:blip r:embed="rId4" cstate="print"/>
            <a:stretch>
              <a:fillRect/>
            </a:stretch>
          </a:blipFill>
        </p:spPr>
        <p:txBody>
          <a:bodyPr wrap="square" lIns="0" tIns="0" rIns="0" bIns="0" rtlCol="0"/>
          <a:lstStyle/>
          <a:p>
            <a:pPr marL="0" marR="0" lvl="0" indent="0" algn="l" defTabSz="1425824" rtl="0" eaLnBrk="1" fontAlgn="auto" latinLnBrk="0" hangingPunct="1">
              <a:lnSpc>
                <a:spcPct val="100000"/>
              </a:lnSpc>
              <a:spcBef>
                <a:spcPts val="0"/>
              </a:spcBef>
              <a:spcAft>
                <a:spcPts val="0"/>
              </a:spcAft>
              <a:buClrTx/>
              <a:buSzTx/>
              <a:buFontTx/>
              <a:buNone/>
              <a:tabLst/>
              <a:defRPr/>
            </a:pPr>
            <a:endParaRPr kumimoji="0" sz="2807" b="0" i="0" u="none" strike="noStrike" kern="1200" cap="none" spc="0" normalizeH="0" baseline="0" noProof="0">
              <a:ln>
                <a:noFill/>
              </a:ln>
              <a:solidFill>
                <a:prstClr val="black"/>
              </a:solidFill>
              <a:effectLst/>
              <a:uLnTx/>
              <a:uFillTx/>
              <a:latin typeface="Calibri"/>
              <a:ea typeface="+mn-ea"/>
              <a:cs typeface="+mn-cs"/>
            </a:endParaRPr>
          </a:p>
        </p:txBody>
      </p:sp>
      <p:sp>
        <p:nvSpPr>
          <p:cNvPr id="4" name="object 4"/>
          <p:cNvSpPr/>
          <p:nvPr/>
        </p:nvSpPr>
        <p:spPr>
          <a:xfrm>
            <a:off x="8705856" y="8699676"/>
            <a:ext cx="3352973" cy="318424"/>
          </a:xfrm>
          <a:prstGeom prst="rect">
            <a:avLst/>
          </a:prstGeom>
          <a:blipFill>
            <a:blip r:embed="rId5" cstate="print"/>
            <a:stretch>
              <a:fillRect/>
            </a:stretch>
          </a:blipFill>
        </p:spPr>
        <p:txBody>
          <a:bodyPr wrap="square" lIns="0" tIns="0" rIns="0" bIns="0" rtlCol="0"/>
          <a:lstStyle/>
          <a:p>
            <a:pPr marL="0" marR="0" lvl="0" indent="0" algn="l" defTabSz="1425824" rtl="0" eaLnBrk="1" fontAlgn="auto" latinLnBrk="0" hangingPunct="1">
              <a:lnSpc>
                <a:spcPct val="100000"/>
              </a:lnSpc>
              <a:spcBef>
                <a:spcPts val="0"/>
              </a:spcBef>
              <a:spcAft>
                <a:spcPts val="0"/>
              </a:spcAft>
              <a:buClrTx/>
              <a:buSzTx/>
              <a:buFontTx/>
              <a:buNone/>
              <a:tabLst/>
              <a:defRPr/>
            </a:pPr>
            <a:endParaRPr kumimoji="0" sz="2807" b="0" i="0" u="none" strike="noStrike" kern="1200" cap="none" spc="0" normalizeH="0" baseline="0" noProof="0">
              <a:ln>
                <a:noFill/>
              </a:ln>
              <a:solidFill>
                <a:prstClr val="black"/>
              </a:solidFill>
              <a:effectLst/>
              <a:uLnTx/>
              <a:uFillTx/>
              <a:latin typeface="Calibri"/>
              <a:ea typeface="+mn-ea"/>
              <a:cs typeface="+mn-cs"/>
            </a:endParaRPr>
          </a:p>
        </p:txBody>
      </p:sp>
      <p:sp>
        <p:nvSpPr>
          <p:cNvPr id="5" name="object 5"/>
          <p:cNvSpPr/>
          <p:nvPr/>
        </p:nvSpPr>
        <p:spPr>
          <a:xfrm>
            <a:off x="8705857" y="9189194"/>
            <a:ext cx="3429015" cy="304168"/>
          </a:xfrm>
          <a:prstGeom prst="rect">
            <a:avLst/>
          </a:prstGeom>
          <a:blipFill>
            <a:blip r:embed="rId6" cstate="print"/>
            <a:stretch>
              <a:fillRect/>
            </a:stretch>
          </a:blipFill>
        </p:spPr>
        <p:txBody>
          <a:bodyPr wrap="square" lIns="0" tIns="0" rIns="0" bIns="0" rtlCol="0"/>
          <a:lstStyle/>
          <a:p>
            <a:pPr marL="0" marR="0" lvl="0" indent="0" algn="l" defTabSz="1425824" rtl="0" eaLnBrk="1" fontAlgn="auto" latinLnBrk="0" hangingPunct="1">
              <a:lnSpc>
                <a:spcPct val="100000"/>
              </a:lnSpc>
              <a:spcBef>
                <a:spcPts val="0"/>
              </a:spcBef>
              <a:spcAft>
                <a:spcPts val="0"/>
              </a:spcAft>
              <a:buClrTx/>
              <a:buSzTx/>
              <a:buFontTx/>
              <a:buNone/>
              <a:tabLst/>
              <a:defRPr/>
            </a:pPr>
            <a:endParaRPr kumimoji="0" sz="2807" b="0" i="0" u="none" strike="noStrike" kern="1200" cap="none" spc="0" normalizeH="0" baseline="0" noProof="0">
              <a:ln>
                <a:noFill/>
              </a:ln>
              <a:solidFill>
                <a:prstClr val="black"/>
              </a:solidFill>
              <a:effectLst/>
              <a:uLnTx/>
              <a:uFillTx/>
              <a:latin typeface="Calibri"/>
              <a:ea typeface="+mn-ea"/>
              <a:cs typeface="+mn-cs"/>
            </a:endParaRPr>
          </a:p>
        </p:txBody>
      </p:sp>
      <p:sp>
        <p:nvSpPr>
          <p:cNvPr id="6" name="object 6"/>
          <p:cNvSpPr/>
          <p:nvPr/>
        </p:nvSpPr>
        <p:spPr>
          <a:xfrm>
            <a:off x="6842828" y="4446079"/>
            <a:ext cx="2393144" cy="611900"/>
          </a:xfrm>
          <a:custGeom>
            <a:avLst/>
            <a:gdLst/>
            <a:ahLst/>
            <a:cxnLst/>
            <a:rect l="l" t="t" r="r" b="b"/>
            <a:pathLst>
              <a:path w="1534795" h="392430">
                <a:moveTo>
                  <a:pt x="0" y="0"/>
                </a:moveTo>
                <a:lnTo>
                  <a:pt x="1534414" y="391922"/>
                </a:lnTo>
              </a:path>
            </a:pathLst>
          </a:custGeom>
          <a:ln w="6096">
            <a:solidFill>
              <a:srgbClr val="FF0000"/>
            </a:solidFill>
          </a:ln>
        </p:spPr>
        <p:txBody>
          <a:bodyPr wrap="square" lIns="0" tIns="0" rIns="0" bIns="0" rtlCol="0"/>
          <a:lstStyle/>
          <a:p>
            <a:pPr marL="0" marR="0" lvl="0" indent="0" algn="l" defTabSz="1425824" rtl="0" eaLnBrk="1" fontAlgn="auto" latinLnBrk="0" hangingPunct="1">
              <a:lnSpc>
                <a:spcPct val="100000"/>
              </a:lnSpc>
              <a:spcBef>
                <a:spcPts val="0"/>
              </a:spcBef>
              <a:spcAft>
                <a:spcPts val="0"/>
              </a:spcAft>
              <a:buClrTx/>
              <a:buSzTx/>
              <a:buFontTx/>
              <a:buNone/>
              <a:tabLst/>
              <a:defRPr/>
            </a:pPr>
            <a:endParaRPr kumimoji="0" sz="2807" b="0" i="0" u="none" strike="noStrike" kern="1200" cap="none" spc="0" normalizeH="0" baseline="0" noProof="0">
              <a:ln>
                <a:noFill/>
              </a:ln>
              <a:solidFill>
                <a:prstClr val="black"/>
              </a:solidFill>
              <a:effectLst/>
              <a:uLnTx/>
              <a:uFillTx/>
              <a:latin typeface="Calibri"/>
              <a:ea typeface="+mn-ea"/>
              <a:cs typeface="+mn-cs"/>
            </a:endParaRPr>
          </a:p>
        </p:txBody>
      </p:sp>
      <p:sp>
        <p:nvSpPr>
          <p:cNvPr id="7" name="object 7"/>
          <p:cNvSpPr/>
          <p:nvPr/>
        </p:nvSpPr>
        <p:spPr>
          <a:xfrm>
            <a:off x="5514468" y="6142766"/>
            <a:ext cx="3423868" cy="659425"/>
          </a:xfrm>
          <a:custGeom>
            <a:avLst/>
            <a:gdLst/>
            <a:ahLst/>
            <a:cxnLst/>
            <a:rect l="l" t="t" r="r" b="b"/>
            <a:pathLst>
              <a:path w="2195829" h="422910">
                <a:moveTo>
                  <a:pt x="0" y="422783"/>
                </a:moveTo>
                <a:lnTo>
                  <a:pt x="2195449" y="0"/>
                </a:lnTo>
              </a:path>
            </a:pathLst>
          </a:custGeom>
          <a:ln w="6095">
            <a:solidFill>
              <a:srgbClr val="6FAC46"/>
            </a:solidFill>
          </a:ln>
        </p:spPr>
        <p:txBody>
          <a:bodyPr wrap="square" lIns="0" tIns="0" rIns="0" bIns="0" rtlCol="0"/>
          <a:lstStyle/>
          <a:p>
            <a:pPr marL="0" marR="0" lvl="0" indent="0" algn="l" defTabSz="1425824" rtl="0" eaLnBrk="1" fontAlgn="auto" latinLnBrk="0" hangingPunct="1">
              <a:lnSpc>
                <a:spcPct val="100000"/>
              </a:lnSpc>
              <a:spcBef>
                <a:spcPts val="0"/>
              </a:spcBef>
              <a:spcAft>
                <a:spcPts val="0"/>
              </a:spcAft>
              <a:buClrTx/>
              <a:buSzTx/>
              <a:buFontTx/>
              <a:buNone/>
              <a:tabLst/>
              <a:defRPr/>
            </a:pPr>
            <a:endParaRPr kumimoji="0" sz="2807" b="0" i="0" u="none" strike="noStrike" kern="1200" cap="none" spc="0" normalizeH="0" baseline="0" noProof="0">
              <a:ln>
                <a:noFill/>
              </a:ln>
              <a:solidFill>
                <a:prstClr val="black"/>
              </a:solidFill>
              <a:effectLst/>
              <a:uLnTx/>
              <a:uFillTx/>
              <a:latin typeface="Calibri"/>
              <a:ea typeface="+mn-ea"/>
              <a:cs typeface="+mn-cs"/>
            </a:endParaRPr>
          </a:p>
        </p:txBody>
      </p:sp>
      <p:sp>
        <p:nvSpPr>
          <p:cNvPr id="8" name="object 8"/>
          <p:cNvSpPr txBox="1"/>
          <p:nvPr/>
        </p:nvSpPr>
        <p:spPr>
          <a:xfrm>
            <a:off x="1147919" y="2243674"/>
            <a:ext cx="6028900" cy="7499682"/>
          </a:xfrm>
          <a:prstGeom prst="rect">
            <a:avLst/>
          </a:prstGeom>
        </p:spPr>
        <p:txBody>
          <a:bodyPr vert="horz" wrap="square" lIns="0" tIns="0" rIns="0" bIns="0" rtlCol="0">
            <a:spAutoFit/>
          </a:bodyPr>
          <a:lstStyle/>
          <a:p>
            <a:pPr marL="19803" marR="0" lvl="0" indent="0" algn="l" defTabSz="1425824" rtl="0" eaLnBrk="1" fontAlgn="auto" latinLnBrk="0" hangingPunct="1">
              <a:lnSpc>
                <a:spcPct val="100000"/>
              </a:lnSpc>
              <a:spcBef>
                <a:spcPts val="0"/>
              </a:spcBef>
              <a:spcAft>
                <a:spcPts val="0"/>
              </a:spcAft>
              <a:buClrTx/>
              <a:buSzTx/>
              <a:buFontTx/>
              <a:buNone/>
              <a:tabLst/>
              <a:defRPr/>
            </a:pPr>
            <a:r>
              <a:rPr kumimoji="0" sz="2651" b="1" i="0" u="none" strike="noStrike" kern="1200" cap="none" spc="-258" normalizeH="0" baseline="0" noProof="0" dirty="0">
                <a:ln>
                  <a:noFill/>
                </a:ln>
                <a:solidFill>
                  <a:prstClr val="black"/>
                </a:solidFill>
                <a:effectLst/>
                <a:uLnTx/>
                <a:uFillTx/>
                <a:latin typeface="Calibri"/>
                <a:ea typeface="+mn-ea"/>
                <a:cs typeface="Calibri"/>
              </a:rPr>
              <a:t>Г</a:t>
            </a:r>
            <a:r>
              <a:rPr kumimoji="0" sz="2651" b="1" i="0" u="none" strike="noStrike" kern="1200" cap="none" spc="-31" normalizeH="0" baseline="0" noProof="0" dirty="0">
                <a:ln>
                  <a:noFill/>
                </a:ln>
                <a:solidFill>
                  <a:prstClr val="black"/>
                </a:solidFill>
                <a:effectLst/>
                <a:uLnTx/>
                <a:uFillTx/>
                <a:latin typeface="Calibri"/>
                <a:ea typeface="+mn-ea"/>
                <a:cs typeface="Calibri"/>
              </a:rPr>
              <a:t>от</a:t>
            </a:r>
            <a:r>
              <a:rPr kumimoji="0" sz="2651" b="1" i="0" u="none" strike="noStrike" kern="1200" cap="none" spc="-15" normalizeH="0" baseline="0" noProof="0" dirty="0">
                <a:ln>
                  <a:noFill/>
                </a:ln>
                <a:solidFill>
                  <a:prstClr val="black"/>
                </a:solidFill>
                <a:effectLst/>
                <a:uLnTx/>
                <a:uFillTx/>
                <a:latin typeface="Calibri"/>
                <a:ea typeface="+mn-ea"/>
                <a:cs typeface="Calibri"/>
              </a:rPr>
              <a:t>о</a:t>
            </a:r>
            <a:r>
              <a:rPr kumimoji="0" sz="2651" b="1" i="0" u="none" strike="noStrike" kern="1200" cap="none" spc="0" normalizeH="0" baseline="0" noProof="0" dirty="0">
                <a:ln>
                  <a:noFill/>
                </a:ln>
                <a:solidFill>
                  <a:prstClr val="black"/>
                </a:solidFill>
                <a:effectLst/>
                <a:uLnTx/>
                <a:uFillTx/>
                <a:latin typeface="Calibri"/>
                <a:ea typeface="+mn-ea"/>
                <a:cs typeface="Calibri"/>
              </a:rPr>
              <a:t>в</a:t>
            </a:r>
            <a:r>
              <a:rPr kumimoji="0" sz="2651" b="1" i="0" u="none" strike="noStrike" kern="1200" cap="none" spc="-23" normalizeH="0" baseline="0" noProof="0" dirty="0">
                <a:ln>
                  <a:noFill/>
                </a:ln>
                <a:solidFill>
                  <a:prstClr val="black"/>
                </a:solidFill>
                <a:effectLst/>
                <a:uLnTx/>
                <a:uFillTx/>
                <a:latin typeface="Calibri"/>
                <a:ea typeface="+mn-ea"/>
                <a:cs typeface="Calibri"/>
              </a:rPr>
              <a:t>н</a:t>
            </a:r>
            <a:r>
              <a:rPr kumimoji="0" sz="2651" b="1" i="0" u="none" strike="noStrike" kern="1200" cap="none" spc="-15" normalizeH="0" baseline="0" noProof="0" dirty="0">
                <a:ln>
                  <a:noFill/>
                </a:ln>
                <a:solidFill>
                  <a:prstClr val="black"/>
                </a:solidFill>
                <a:effectLst/>
                <a:uLnTx/>
                <a:uFillTx/>
                <a:latin typeface="Calibri"/>
                <a:ea typeface="+mn-ea"/>
                <a:cs typeface="Calibri"/>
              </a:rPr>
              <a:t>ост</a:t>
            </a:r>
            <a:r>
              <a:rPr kumimoji="0" sz="2651" b="1" i="0" u="none" strike="noStrike" kern="1200" cap="none" spc="0" normalizeH="0" baseline="0" noProof="0" dirty="0">
                <a:ln>
                  <a:noFill/>
                </a:ln>
                <a:solidFill>
                  <a:prstClr val="black"/>
                </a:solidFill>
                <a:effectLst/>
                <a:uLnTx/>
                <a:uFillTx/>
                <a:latin typeface="Calibri"/>
                <a:ea typeface="+mn-ea"/>
                <a:cs typeface="Calibri"/>
              </a:rPr>
              <a:t>ь</a:t>
            </a:r>
            <a:r>
              <a:rPr kumimoji="0" sz="2651" b="1" i="0" u="none" strike="noStrike" kern="1200" cap="none" spc="23" normalizeH="0" baseline="0" noProof="0" dirty="0">
                <a:ln>
                  <a:noFill/>
                </a:ln>
                <a:solidFill>
                  <a:prstClr val="black"/>
                </a:solidFill>
                <a:effectLst/>
                <a:uLnTx/>
                <a:uFillTx/>
                <a:latin typeface="Calibri"/>
                <a:ea typeface="+mn-ea"/>
                <a:cs typeface="Calibri"/>
              </a:rPr>
              <a:t> </a:t>
            </a:r>
            <a:r>
              <a:rPr kumimoji="0" sz="2651" b="1" i="0" u="none" strike="noStrike" kern="1200" cap="none" spc="0" normalizeH="0" baseline="0" noProof="0" dirty="0">
                <a:ln>
                  <a:noFill/>
                </a:ln>
                <a:solidFill>
                  <a:prstClr val="black"/>
                </a:solidFill>
                <a:effectLst/>
                <a:uLnTx/>
                <a:uFillTx/>
                <a:latin typeface="Calibri"/>
                <a:ea typeface="+mn-ea"/>
                <a:cs typeface="Calibri"/>
              </a:rPr>
              <a:t>к </a:t>
            </a:r>
            <a:r>
              <a:rPr kumimoji="0" sz="2651" b="1" i="0" u="none" strike="noStrike" kern="1200" cap="none" spc="-15" normalizeH="0" baseline="0" noProof="0" dirty="0">
                <a:ln>
                  <a:noFill/>
                </a:ln>
                <a:solidFill>
                  <a:prstClr val="black"/>
                </a:solidFill>
                <a:effectLst/>
                <a:uLnTx/>
                <a:uFillTx/>
                <a:latin typeface="Calibri"/>
                <a:ea typeface="+mn-ea"/>
                <a:cs typeface="Calibri"/>
              </a:rPr>
              <a:t>с</a:t>
            </a:r>
            <a:r>
              <a:rPr kumimoji="0" sz="2651" b="1" i="0" u="none" strike="noStrike" kern="1200" cap="none" spc="0" normalizeH="0" baseline="0" noProof="0" dirty="0">
                <a:ln>
                  <a:noFill/>
                </a:ln>
                <a:solidFill>
                  <a:prstClr val="black"/>
                </a:solidFill>
                <a:effectLst/>
                <a:uLnTx/>
                <a:uFillTx/>
                <a:latin typeface="Calibri"/>
                <a:ea typeface="+mn-ea"/>
                <a:cs typeface="Calibri"/>
              </a:rPr>
              <a:t>л</a:t>
            </a:r>
            <a:r>
              <a:rPr kumimoji="0" sz="2651" b="1" i="0" u="none" strike="noStrike" kern="1200" cap="none" spc="-47" normalizeH="0" baseline="0" noProof="0" dirty="0">
                <a:ln>
                  <a:noFill/>
                </a:ln>
                <a:solidFill>
                  <a:prstClr val="black"/>
                </a:solidFill>
                <a:effectLst/>
                <a:uLnTx/>
                <a:uFillTx/>
                <a:latin typeface="Calibri"/>
                <a:ea typeface="+mn-ea"/>
                <a:cs typeface="Calibri"/>
              </a:rPr>
              <a:t>о</a:t>
            </a:r>
            <a:r>
              <a:rPr kumimoji="0" sz="2651" b="1" i="0" u="none" strike="noStrike" kern="1200" cap="none" spc="0" normalizeH="0" baseline="0" noProof="0" dirty="0">
                <a:ln>
                  <a:noFill/>
                </a:ln>
                <a:solidFill>
                  <a:prstClr val="black"/>
                </a:solidFill>
                <a:effectLst/>
                <a:uLnTx/>
                <a:uFillTx/>
                <a:latin typeface="Calibri"/>
                <a:ea typeface="+mn-ea"/>
                <a:cs typeface="Calibri"/>
              </a:rPr>
              <a:t>жн</a:t>
            </a:r>
            <a:r>
              <a:rPr kumimoji="0" sz="2651" b="1" i="0" u="none" strike="noStrike" kern="1200" cap="none" spc="-23" normalizeH="0" baseline="0" noProof="0" dirty="0">
                <a:ln>
                  <a:noFill/>
                </a:ln>
                <a:solidFill>
                  <a:prstClr val="black"/>
                </a:solidFill>
                <a:effectLst/>
                <a:uLnTx/>
                <a:uFillTx/>
                <a:latin typeface="Calibri"/>
                <a:ea typeface="+mn-ea"/>
                <a:cs typeface="Calibri"/>
              </a:rPr>
              <a:t>о</a:t>
            </a:r>
            <a:r>
              <a:rPr kumimoji="0" sz="2651" b="1" i="0" u="none" strike="noStrike" kern="1200" cap="none" spc="-31" normalizeH="0" baseline="0" noProof="0" dirty="0">
                <a:ln>
                  <a:noFill/>
                </a:ln>
                <a:solidFill>
                  <a:prstClr val="black"/>
                </a:solidFill>
                <a:effectLst/>
                <a:uLnTx/>
                <a:uFillTx/>
                <a:latin typeface="Calibri"/>
                <a:ea typeface="+mn-ea"/>
                <a:cs typeface="Calibri"/>
              </a:rPr>
              <a:t>м</a:t>
            </a:r>
            <a:r>
              <a:rPr kumimoji="0" sz="2651" b="1" i="0" u="none" strike="noStrike" kern="1200" cap="none" spc="0" normalizeH="0" baseline="0" noProof="0" dirty="0">
                <a:ln>
                  <a:noFill/>
                </a:ln>
                <a:solidFill>
                  <a:prstClr val="black"/>
                </a:solidFill>
                <a:effectLst/>
                <a:uLnTx/>
                <a:uFillTx/>
                <a:latin typeface="Calibri"/>
                <a:ea typeface="+mn-ea"/>
                <a:cs typeface="Calibri"/>
              </a:rPr>
              <a:t>у</a:t>
            </a:r>
            <a:r>
              <a:rPr kumimoji="0" sz="2651" b="1" i="0" u="none" strike="noStrike" kern="1200" cap="none" spc="-15" normalizeH="0" baseline="0" noProof="0" dirty="0">
                <a:ln>
                  <a:noFill/>
                </a:ln>
                <a:solidFill>
                  <a:prstClr val="black"/>
                </a:solidFill>
                <a:effectLst/>
                <a:uLnTx/>
                <a:uFillTx/>
                <a:latin typeface="Calibri"/>
                <a:ea typeface="+mn-ea"/>
                <a:cs typeface="Calibri"/>
              </a:rPr>
              <a:t> о</a:t>
            </a:r>
            <a:r>
              <a:rPr kumimoji="0" sz="2651" b="1" i="0" u="none" strike="noStrike" kern="1200" cap="none" spc="0" normalizeH="0" baseline="0" noProof="0" dirty="0">
                <a:ln>
                  <a:noFill/>
                </a:ln>
                <a:solidFill>
                  <a:prstClr val="black"/>
                </a:solidFill>
                <a:effectLst/>
                <a:uLnTx/>
                <a:uFillTx/>
                <a:latin typeface="Calibri"/>
                <a:ea typeface="+mn-ea"/>
                <a:cs typeface="Calibri"/>
              </a:rPr>
              <a:t>б</a:t>
            </a:r>
            <a:r>
              <a:rPr kumimoji="0" sz="2651" b="1" i="0" u="none" strike="noStrike" kern="1200" cap="none" spc="-23" normalizeH="0" baseline="0" noProof="0" dirty="0">
                <a:ln>
                  <a:noFill/>
                </a:ln>
                <a:solidFill>
                  <a:prstClr val="black"/>
                </a:solidFill>
                <a:effectLst/>
                <a:uLnTx/>
                <a:uFillTx/>
                <a:latin typeface="Calibri"/>
                <a:ea typeface="+mn-ea"/>
                <a:cs typeface="Calibri"/>
              </a:rPr>
              <a:t>щ</a:t>
            </a:r>
            <a:r>
              <a:rPr kumimoji="0" sz="2651" b="1" i="0" u="none" strike="noStrike" kern="1200" cap="none" spc="-15" normalizeH="0" baseline="0" noProof="0" dirty="0">
                <a:ln>
                  <a:noFill/>
                </a:ln>
                <a:solidFill>
                  <a:prstClr val="black"/>
                </a:solidFill>
                <a:effectLst/>
                <a:uLnTx/>
                <a:uFillTx/>
                <a:latin typeface="Calibri"/>
                <a:ea typeface="+mn-ea"/>
                <a:cs typeface="Calibri"/>
              </a:rPr>
              <a:t>ест</a:t>
            </a:r>
            <a:r>
              <a:rPr kumimoji="0" sz="2651" b="1" i="0" u="none" strike="noStrike" kern="1200" cap="none" spc="-31" normalizeH="0" baseline="0" noProof="0" dirty="0">
                <a:ln>
                  <a:noFill/>
                </a:ln>
                <a:solidFill>
                  <a:prstClr val="black"/>
                </a:solidFill>
                <a:effectLst/>
                <a:uLnTx/>
                <a:uFillTx/>
                <a:latin typeface="Calibri"/>
                <a:ea typeface="+mn-ea"/>
                <a:cs typeface="Calibri"/>
              </a:rPr>
              <a:t>в</a:t>
            </a:r>
            <a:r>
              <a:rPr kumimoji="0" sz="2651" b="1" i="0" u="none" strike="noStrike" kern="1200" cap="none" spc="0" normalizeH="0" baseline="0" noProof="0" dirty="0">
                <a:ln>
                  <a:noFill/>
                </a:ln>
                <a:solidFill>
                  <a:prstClr val="black"/>
                </a:solidFill>
                <a:effectLst/>
                <a:uLnTx/>
                <a:uFillTx/>
                <a:latin typeface="Calibri"/>
                <a:ea typeface="+mn-ea"/>
                <a:cs typeface="Calibri"/>
              </a:rPr>
              <a:t>у</a:t>
            </a:r>
            <a:endParaRPr kumimoji="0" sz="2651" b="0" i="0" u="none" strike="noStrike" kern="1200" cap="none" spc="0" normalizeH="0" baseline="0" noProof="0">
              <a:ln>
                <a:noFill/>
              </a:ln>
              <a:solidFill>
                <a:prstClr val="black"/>
              </a:solidFill>
              <a:effectLst/>
              <a:uLnTx/>
              <a:uFillTx/>
              <a:latin typeface="Calibri"/>
              <a:ea typeface="+mn-ea"/>
              <a:cs typeface="Calibri"/>
            </a:endParaRPr>
          </a:p>
          <a:p>
            <a:pPr marL="19803" marR="0" lvl="0" indent="0" algn="l" defTabSz="1425824" rtl="0" eaLnBrk="1" fontAlgn="auto" latinLnBrk="0" hangingPunct="1">
              <a:lnSpc>
                <a:spcPct val="100000"/>
              </a:lnSpc>
              <a:spcBef>
                <a:spcPts val="0"/>
              </a:spcBef>
              <a:spcAft>
                <a:spcPts val="0"/>
              </a:spcAft>
              <a:buClrTx/>
              <a:buSzTx/>
              <a:buFontTx/>
              <a:buNone/>
              <a:tabLst/>
              <a:defRPr/>
            </a:pPr>
            <a:r>
              <a:rPr kumimoji="0" sz="2651" b="1" i="0" u="none" strike="noStrike" kern="1200" cap="none" spc="0" normalizeH="0" baseline="0" noProof="0" dirty="0">
                <a:ln>
                  <a:noFill/>
                </a:ln>
                <a:solidFill>
                  <a:prstClr val="black"/>
                </a:solidFill>
                <a:effectLst/>
                <a:uLnTx/>
                <a:uFillTx/>
                <a:latin typeface="Calibri"/>
                <a:ea typeface="+mn-ea"/>
                <a:cs typeface="Calibri"/>
              </a:rPr>
              <a:t>с</a:t>
            </a:r>
            <a:r>
              <a:rPr kumimoji="0" sz="2651" b="1" i="0" u="none" strike="noStrike" kern="1200" cap="none" spc="-15" normalizeH="0" baseline="0" noProof="0" dirty="0">
                <a:ln>
                  <a:noFill/>
                </a:ln>
                <a:solidFill>
                  <a:prstClr val="black"/>
                </a:solidFill>
                <a:effectLst/>
                <a:uLnTx/>
                <a:uFillTx/>
                <a:latin typeface="Calibri"/>
                <a:ea typeface="+mn-ea"/>
                <a:cs typeface="Calibri"/>
              </a:rPr>
              <a:t>т</a:t>
            </a:r>
            <a:r>
              <a:rPr kumimoji="0" sz="2651" b="1" i="0" u="none" strike="noStrike" kern="1200" cap="none" spc="0" normalizeH="0" baseline="0" noProof="0" dirty="0">
                <a:ln>
                  <a:noFill/>
                </a:ln>
                <a:solidFill>
                  <a:prstClr val="black"/>
                </a:solidFill>
                <a:effectLst/>
                <a:uLnTx/>
                <a:uFillTx/>
                <a:latin typeface="Calibri"/>
                <a:ea typeface="+mn-ea"/>
                <a:cs typeface="Calibri"/>
              </a:rPr>
              <a:t>ра</a:t>
            </a:r>
            <a:r>
              <a:rPr kumimoji="0" sz="2651" b="1" i="0" u="none" strike="noStrike" kern="1200" cap="none" spc="-39" normalizeH="0" baseline="0" noProof="0" dirty="0">
                <a:ln>
                  <a:noFill/>
                </a:ln>
                <a:solidFill>
                  <a:prstClr val="black"/>
                </a:solidFill>
                <a:effectLst/>
                <a:uLnTx/>
                <a:uFillTx/>
                <a:latin typeface="Calibri"/>
                <a:ea typeface="+mn-ea"/>
                <a:cs typeface="Calibri"/>
              </a:rPr>
              <a:t>т</a:t>
            </a:r>
            <a:r>
              <a:rPr kumimoji="0" sz="2651" b="1" i="0" u="none" strike="noStrike" kern="1200" cap="none" spc="-15" normalizeH="0" baseline="0" noProof="0" dirty="0">
                <a:ln>
                  <a:noFill/>
                </a:ln>
                <a:solidFill>
                  <a:prstClr val="black"/>
                </a:solidFill>
                <a:effectLst/>
                <a:uLnTx/>
                <a:uFillTx/>
                <a:latin typeface="Calibri"/>
                <a:ea typeface="+mn-ea"/>
                <a:cs typeface="Calibri"/>
              </a:rPr>
              <a:t>е</a:t>
            </a:r>
            <a:r>
              <a:rPr kumimoji="0" sz="2651" b="1" i="0" u="none" strike="noStrike" kern="1200" cap="none" spc="0" normalizeH="0" baseline="0" noProof="0" dirty="0">
                <a:ln>
                  <a:noFill/>
                </a:ln>
                <a:solidFill>
                  <a:prstClr val="black"/>
                </a:solidFill>
                <a:effectLst/>
                <a:uLnTx/>
                <a:uFillTx/>
                <a:latin typeface="Calibri"/>
                <a:ea typeface="+mn-ea"/>
                <a:cs typeface="Calibri"/>
              </a:rPr>
              <a:t>г</a:t>
            </a:r>
            <a:r>
              <a:rPr kumimoji="0" sz="2651" b="1" i="0" u="none" strike="noStrike" kern="1200" cap="none" spc="-15" normalizeH="0" baseline="0" noProof="0" dirty="0">
                <a:ln>
                  <a:noFill/>
                </a:ln>
                <a:solidFill>
                  <a:prstClr val="black"/>
                </a:solidFill>
                <a:effectLst/>
                <a:uLnTx/>
                <a:uFillTx/>
                <a:latin typeface="Calibri"/>
                <a:ea typeface="+mn-ea"/>
                <a:cs typeface="Calibri"/>
              </a:rPr>
              <a:t>и</a:t>
            </a:r>
            <a:r>
              <a:rPr kumimoji="0" sz="2651" b="1" i="0" u="none" strike="noStrike" kern="1200" cap="none" spc="0" normalizeH="0" baseline="0" noProof="0" dirty="0">
                <a:ln>
                  <a:noFill/>
                </a:ln>
                <a:solidFill>
                  <a:prstClr val="black"/>
                </a:solidFill>
                <a:effectLst/>
                <a:uLnTx/>
                <a:uFillTx/>
                <a:latin typeface="Calibri"/>
                <a:ea typeface="+mn-ea"/>
                <a:cs typeface="Calibri"/>
              </a:rPr>
              <a:t>ч</a:t>
            </a:r>
            <a:r>
              <a:rPr kumimoji="0" sz="2651" b="1" i="0" u="none" strike="noStrike" kern="1200" cap="none" spc="-15" normalizeH="0" baseline="0" noProof="0" dirty="0">
                <a:ln>
                  <a:noFill/>
                </a:ln>
                <a:solidFill>
                  <a:prstClr val="black"/>
                </a:solidFill>
                <a:effectLst/>
                <a:uLnTx/>
                <a:uFillTx/>
                <a:latin typeface="Calibri"/>
                <a:ea typeface="+mn-ea"/>
                <a:cs typeface="Calibri"/>
              </a:rPr>
              <a:t>е</a:t>
            </a:r>
            <a:r>
              <a:rPr kumimoji="0" sz="2651" b="1" i="0" u="none" strike="noStrike" kern="1200" cap="none" spc="0" normalizeH="0" baseline="0" noProof="0" dirty="0">
                <a:ln>
                  <a:noFill/>
                </a:ln>
                <a:solidFill>
                  <a:prstClr val="black"/>
                </a:solidFill>
                <a:effectLst/>
                <a:uLnTx/>
                <a:uFillTx/>
                <a:latin typeface="Calibri"/>
                <a:ea typeface="+mn-ea"/>
                <a:cs typeface="Calibri"/>
              </a:rPr>
              <a:t>с</a:t>
            </a:r>
            <a:r>
              <a:rPr kumimoji="0" sz="2651" b="1" i="0" u="none" strike="noStrike" kern="1200" cap="none" spc="-55" normalizeH="0" baseline="0" noProof="0" dirty="0">
                <a:ln>
                  <a:noFill/>
                </a:ln>
                <a:solidFill>
                  <a:prstClr val="black"/>
                </a:solidFill>
                <a:effectLst/>
                <a:uLnTx/>
                <a:uFillTx/>
                <a:latin typeface="Calibri"/>
                <a:ea typeface="+mn-ea"/>
                <a:cs typeface="Calibri"/>
              </a:rPr>
              <a:t>к</a:t>
            </a:r>
            <a:r>
              <a:rPr kumimoji="0" sz="2651" b="1" i="0" u="none" strike="noStrike" kern="1200" cap="none" spc="0" normalizeH="0" baseline="0" noProof="0" dirty="0">
                <a:ln>
                  <a:noFill/>
                </a:ln>
                <a:solidFill>
                  <a:prstClr val="black"/>
                </a:solidFill>
                <a:effectLst/>
                <a:uLnTx/>
                <a:uFillTx/>
                <a:latin typeface="Calibri"/>
                <a:ea typeface="+mn-ea"/>
                <a:cs typeface="Calibri"/>
              </a:rPr>
              <a:t>ой</a:t>
            </a:r>
            <a:r>
              <a:rPr kumimoji="0" sz="2651" b="1" i="0" u="none" strike="noStrike" kern="1200" cap="none" spc="-8" normalizeH="0" baseline="0" noProof="0" dirty="0">
                <a:ln>
                  <a:noFill/>
                </a:ln>
                <a:solidFill>
                  <a:prstClr val="black"/>
                </a:solidFill>
                <a:effectLst/>
                <a:uLnTx/>
                <a:uFillTx/>
                <a:latin typeface="Calibri"/>
                <a:ea typeface="+mn-ea"/>
                <a:cs typeface="Calibri"/>
              </a:rPr>
              <a:t> </a:t>
            </a:r>
            <a:r>
              <a:rPr kumimoji="0" sz="2651" b="1" i="0" u="none" strike="noStrike" kern="1200" cap="none" spc="-15" normalizeH="0" baseline="0" noProof="0" dirty="0">
                <a:ln>
                  <a:noFill/>
                </a:ln>
                <a:solidFill>
                  <a:prstClr val="black"/>
                </a:solidFill>
                <a:effectLst/>
                <a:uLnTx/>
                <a:uFillTx/>
                <a:latin typeface="Calibri"/>
                <a:ea typeface="+mn-ea"/>
                <a:cs typeface="Calibri"/>
              </a:rPr>
              <a:t>не</a:t>
            </a:r>
            <a:r>
              <a:rPr kumimoji="0" sz="2651" b="1" i="0" u="none" strike="noStrike" kern="1200" cap="none" spc="0" normalizeH="0" baseline="0" noProof="0" dirty="0">
                <a:ln>
                  <a:noFill/>
                </a:ln>
                <a:solidFill>
                  <a:prstClr val="black"/>
                </a:solidFill>
                <a:effectLst/>
                <a:uLnTx/>
                <a:uFillTx/>
                <a:latin typeface="Calibri"/>
                <a:ea typeface="+mn-ea"/>
                <a:cs typeface="Calibri"/>
              </a:rPr>
              <a:t>оп</a:t>
            </a:r>
            <a:r>
              <a:rPr kumimoji="0" sz="2651" b="1" i="0" u="none" strike="noStrike" kern="1200" cap="none" spc="-15" normalizeH="0" baseline="0" noProof="0" dirty="0">
                <a:ln>
                  <a:noFill/>
                </a:ln>
                <a:solidFill>
                  <a:prstClr val="black"/>
                </a:solidFill>
                <a:effectLst/>
                <a:uLnTx/>
                <a:uFillTx/>
                <a:latin typeface="Calibri"/>
                <a:ea typeface="+mn-ea"/>
                <a:cs typeface="Calibri"/>
              </a:rPr>
              <a:t>р</a:t>
            </a:r>
            <a:r>
              <a:rPr kumimoji="0" sz="2651" b="1" i="0" u="none" strike="noStrike" kern="1200" cap="none" spc="-47" normalizeH="0" baseline="0" noProof="0" dirty="0">
                <a:ln>
                  <a:noFill/>
                </a:ln>
                <a:solidFill>
                  <a:prstClr val="black"/>
                </a:solidFill>
                <a:effectLst/>
                <a:uLnTx/>
                <a:uFillTx/>
                <a:latin typeface="Calibri"/>
                <a:ea typeface="+mn-ea"/>
                <a:cs typeface="Calibri"/>
              </a:rPr>
              <a:t>е</a:t>
            </a:r>
            <a:r>
              <a:rPr kumimoji="0" sz="2651" b="1" i="0" u="none" strike="noStrike" kern="1200" cap="none" spc="-15" normalizeH="0" baseline="0" noProof="0" dirty="0">
                <a:ln>
                  <a:noFill/>
                </a:ln>
                <a:solidFill>
                  <a:prstClr val="black"/>
                </a:solidFill>
                <a:effectLst/>
                <a:uLnTx/>
                <a:uFillTx/>
                <a:latin typeface="Calibri"/>
                <a:ea typeface="+mn-ea"/>
                <a:cs typeface="Calibri"/>
              </a:rPr>
              <a:t>д</a:t>
            </a:r>
            <a:r>
              <a:rPr kumimoji="0" sz="2651" b="1" i="0" u="none" strike="noStrike" kern="1200" cap="none" spc="-47" normalizeH="0" baseline="0" noProof="0" dirty="0">
                <a:ln>
                  <a:noFill/>
                </a:ln>
                <a:solidFill>
                  <a:prstClr val="black"/>
                </a:solidFill>
                <a:effectLst/>
                <a:uLnTx/>
                <a:uFillTx/>
                <a:latin typeface="Calibri"/>
                <a:ea typeface="+mn-ea"/>
                <a:cs typeface="Calibri"/>
              </a:rPr>
              <a:t>е</a:t>
            </a:r>
            <a:r>
              <a:rPr kumimoji="0" sz="2651" b="1" i="0" u="none" strike="noStrike" kern="1200" cap="none" spc="0" normalizeH="0" baseline="0" noProof="0" dirty="0">
                <a:ln>
                  <a:noFill/>
                </a:ln>
                <a:solidFill>
                  <a:prstClr val="black"/>
                </a:solidFill>
                <a:effectLst/>
                <a:uLnTx/>
                <a:uFillTx/>
                <a:latin typeface="Calibri"/>
                <a:ea typeface="+mn-ea"/>
                <a:cs typeface="Calibri"/>
              </a:rPr>
              <a:t>ле</a:t>
            </a:r>
            <a:r>
              <a:rPr kumimoji="0" sz="2651" b="1" i="0" u="none" strike="noStrike" kern="1200" cap="none" spc="-15" normalizeH="0" baseline="0" noProof="0" dirty="0">
                <a:ln>
                  <a:noFill/>
                </a:ln>
                <a:solidFill>
                  <a:prstClr val="black"/>
                </a:solidFill>
                <a:effectLst/>
                <a:uLnTx/>
                <a:uFillTx/>
                <a:latin typeface="Calibri"/>
                <a:ea typeface="+mn-ea"/>
                <a:cs typeface="Calibri"/>
              </a:rPr>
              <a:t>н</a:t>
            </a:r>
            <a:r>
              <a:rPr kumimoji="0" sz="2651" b="1" i="0" u="none" strike="noStrike" kern="1200" cap="none" spc="0" normalizeH="0" baseline="0" noProof="0" dirty="0">
                <a:ln>
                  <a:noFill/>
                </a:ln>
                <a:solidFill>
                  <a:prstClr val="black"/>
                </a:solidFill>
                <a:effectLst/>
                <a:uLnTx/>
                <a:uFillTx/>
                <a:latin typeface="Calibri"/>
                <a:ea typeface="+mn-ea"/>
                <a:cs typeface="Calibri"/>
              </a:rPr>
              <a:t>н</a:t>
            </a:r>
            <a:r>
              <a:rPr kumimoji="0" sz="2651" b="1" i="0" u="none" strike="noStrike" kern="1200" cap="none" spc="-23" normalizeH="0" baseline="0" noProof="0" dirty="0">
                <a:ln>
                  <a:noFill/>
                </a:ln>
                <a:solidFill>
                  <a:prstClr val="black"/>
                </a:solidFill>
                <a:effectLst/>
                <a:uLnTx/>
                <a:uFillTx/>
                <a:latin typeface="Calibri"/>
                <a:ea typeface="+mn-ea"/>
                <a:cs typeface="Calibri"/>
              </a:rPr>
              <a:t>о</a:t>
            </a:r>
            <a:r>
              <a:rPr kumimoji="0" sz="2651" b="1" i="0" u="none" strike="noStrike" kern="1200" cap="none" spc="0" normalizeH="0" baseline="0" noProof="0" dirty="0">
                <a:ln>
                  <a:noFill/>
                </a:ln>
                <a:solidFill>
                  <a:prstClr val="black"/>
                </a:solidFill>
                <a:effectLst/>
                <a:uLnTx/>
                <a:uFillTx/>
                <a:latin typeface="Calibri"/>
                <a:ea typeface="+mn-ea"/>
                <a:cs typeface="Calibri"/>
              </a:rPr>
              <a:t>с</a:t>
            </a:r>
            <a:r>
              <a:rPr kumimoji="0" sz="2651" b="1" i="0" u="none" strike="noStrike" kern="1200" cap="none" spc="-15" normalizeH="0" baseline="0" noProof="0" dirty="0">
                <a:ln>
                  <a:noFill/>
                </a:ln>
                <a:solidFill>
                  <a:prstClr val="black"/>
                </a:solidFill>
                <a:effectLst/>
                <a:uLnTx/>
                <a:uFillTx/>
                <a:latin typeface="Calibri"/>
                <a:ea typeface="+mn-ea"/>
                <a:cs typeface="Calibri"/>
              </a:rPr>
              <a:t>т</a:t>
            </a:r>
            <a:r>
              <a:rPr kumimoji="0" sz="2651" b="1" i="0" u="none" strike="noStrike" kern="1200" cap="none" spc="0" normalizeH="0" baseline="0" noProof="0" dirty="0">
                <a:ln>
                  <a:noFill/>
                </a:ln>
                <a:solidFill>
                  <a:prstClr val="black"/>
                </a:solidFill>
                <a:effectLst/>
                <a:uLnTx/>
                <a:uFillTx/>
                <a:latin typeface="Calibri"/>
                <a:ea typeface="+mn-ea"/>
                <a:cs typeface="Calibri"/>
              </a:rPr>
              <a:t>и</a:t>
            </a:r>
            <a:endParaRPr kumimoji="0" sz="2651" b="0" i="0" u="none" strike="noStrike" kern="1200" cap="none" spc="0" normalizeH="0" baseline="0" noProof="0">
              <a:ln>
                <a:noFill/>
              </a:ln>
              <a:solidFill>
                <a:prstClr val="black"/>
              </a:solidFill>
              <a:effectLst/>
              <a:uLnTx/>
              <a:uFillTx/>
              <a:latin typeface="Calibri"/>
              <a:ea typeface="+mn-ea"/>
              <a:cs typeface="Calibri"/>
            </a:endParaRPr>
          </a:p>
          <a:p>
            <a:pPr marL="400023" marR="0" lvl="0" indent="-380219" algn="l" defTabSz="1425824" rtl="0" eaLnBrk="1" fontAlgn="auto" latinLnBrk="0" hangingPunct="1">
              <a:lnSpc>
                <a:spcPct val="100000"/>
              </a:lnSpc>
              <a:spcBef>
                <a:spcPts val="0"/>
              </a:spcBef>
              <a:spcAft>
                <a:spcPts val="0"/>
              </a:spcAft>
              <a:buClrTx/>
              <a:buSzTx/>
              <a:buFont typeface="Arial"/>
              <a:buChar char="•"/>
              <a:tabLst>
                <a:tab pos="400023" algn="l"/>
              </a:tabLst>
              <a:defRPr/>
            </a:pPr>
            <a:r>
              <a:rPr kumimoji="0" sz="2651" b="0" i="0" u="none" strike="noStrike" kern="1200" cap="none" spc="0" normalizeH="0" baseline="0" noProof="0" dirty="0">
                <a:ln>
                  <a:noFill/>
                </a:ln>
                <a:solidFill>
                  <a:prstClr val="black"/>
                </a:solidFill>
                <a:effectLst/>
                <a:uLnTx/>
                <a:uFillTx/>
                <a:latin typeface="Calibri"/>
                <a:ea typeface="+mn-ea"/>
                <a:cs typeface="Calibri"/>
              </a:rPr>
              <a:t>Осознанност</a:t>
            </a:r>
            <a:r>
              <a:rPr kumimoji="0" sz="2651" b="0" i="0" u="none" strike="noStrike" kern="1200" cap="none" spc="8" normalizeH="0" baseline="0" noProof="0" dirty="0">
                <a:ln>
                  <a:noFill/>
                </a:ln>
                <a:solidFill>
                  <a:prstClr val="black"/>
                </a:solidFill>
                <a:effectLst/>
                <a:uLnTx/>
                <a:uFillTx/>
                <a:latin typeface="Calibri"/>
                <a:ea typeface="+mn-ea"/>
                <a:cs typeface="Calibri"/>
              </a:rPr>
              <a:t>ь</a:t>
            </a:r>
            <a:r>
              <a:rPr kumimoji="0" sz="2651" b="0" i="0" u="none" strike="noStrike" kern="1200" cap="none" spc="0" normalizeH="0" baseline="0" noProof="0" dirty="0">
                <a:ln>
                  <a:noFill/>
                </a:ln>
                <a:solidFill>
                  <a:prstClr val="black"/>
                </a:solidFill>
                <a:effectLst/>
                <a:uLnTx/>
                <a:uFillTx/>
                <a:latin typeface="Calibri"/>
                <a:ea typeface="+mn-ea"/>
                <a:cs typeface="Calibri"/>
              </a:rPr>
              <a:t>, упра</a:t>
            </a:r>
            <a:r>
              <a:rPr kumimoji="0" sz="2651" b="0" i="0" u="none" strike="noStrike" kern="1200" cap="none" spc="-23" normalizeH="0" baseline="0" noProof="0" dirty="0">
                <a:ln>
                  <a:noFill/>
                </a:ln>
                <a:solidFill>
                  <a:prstClr val="black"/>
                </a:solidFill>
                <a:effectLst/>
                <a:uLnTx/>
                <a:uFillTx/>
                <a:latin typeface="Calibri"/>
                <a:ea typeface="+mn-ea"/>
                <a:cs typeface="Calibri"/>
              </a:rPr>
              <a:t>в</a:t>
            </a:r>
            <a:r>
              <a:rPr kumimoji="0" sz="2651" b="0" i="0" u="none" strike="noStrike" kern="1200" cap="none" spc="0" normalizeH="0" baseline="0" noProof="0" dirty="0">
                <a:ln>
                  <a:noFill/>
                </a:ln>
                <a:solidFill>
                  <a:prstClr val="black"/>
                </a:solidFill>
                <a:effectLst/>
                <a:uLnTx/>
                <a:uFillTx/>
                <a:latin typeface="Calibri"/>
                <a:ea typeface="+mn-ea"/>
                <a:cs typeface="Calibri"/>
              </a:rPr>
              <a:t>ление</a:t>
            </a:r>
            <a:r>
              <a:rPr kumimoji="0" sz="2651" b="0" i="0" u="none" strike="noStrike" kern="1200" cap="none" spc="-15" normalizeH="0" baseline="0" noProof="0" dirty="0">
                <a:ln>
                  <a:noFill/>
                </a:ln>
                <a:solidFill>
                  <a:prstClr val="black"/>
                </a:solidFill>
                <a:effectLst/>
                <a:uLnTx/>
                <a:uFillTx/>
                <a:latin typeface="Calibri"/>
                <a:ea typeface="+mn-ea"/>
                <a:cs typeface="Calibri"/>
              </a:rPr>
              <a:t> </a:t>
            </a:r>
            <a:r>
              <a:rPr kumimoji="0" sz="2651" b="0" i="0" u="none" strike="noStrike" kern="1200" cap="none" spc="0" normalizeH="0" baseline="0" noProof="0" dirty="0">
                <a:ln>
                  <a:noFill/>
                </a:ln>
                <a:solidFill>
                  <a:prstClr val="black"/>
                </a:solidFill>
                <a:effectLst/>
                <a:uLnTx/>
                <a:uFillTx/>
                <a:latin typeface="Calibri"/>
                <a:ea typeface="+mn-ea"/>
                <a:cs typeface="Calibri"/>
              </a:rPr>
              <a:t>вниманием</a:t>
            </a:r>
            <a:endParaRPr kumimoji="0" sz="2651" b="0" i="0" u="none" strike="noStrike" kern="1200" cap="none" spc="0" normalizeH="0" baseline="0" noProof="0">
              <a:ln>
                <a:noFill/>
              </a:ln>
              <a:solidFill>
                <a:prstClr val="black"/>
              </a:solidFill>
              <a:effectLst/>
              <a:uLnTx/>
              <a:uFillTx/>
              <a:latin typeface="Calibri"/>
              <a:ea typeface="+mn-ea"/>
              <a:cs typeface="Calibri"/>
            </a:endParaRPr>
          </a:p>
          <a:p>
            <a:pPr marL="400023" marR="0" lvl="0" indent="-380219" algn="l" defTabSz="1425824" rtl="0" eaLnBrk="1" fontAlgn="auto" latinLnBrk="0" hangingPunct="1">
              <a:lnSpc>
                <a:spcPct val="100000"/>
              </a:lnSpc>
              <a:spcBef>
                <a:spcPts val="0"/>
              </a:spcBef>
              <a:spcAft>
                <a:spcPts val="0"/>
              </a:spcAft>
              <a:buClrTx/>
              <a:buSzTx/>
              <a:buFont typeface="Arial"/>
              <a:buChar char="•"/>
              <a:tabLst>
                <a:tab pos="400023" algn="l"/>
              </a:tabLst>
              <a:defRPr/>
            </a:pPr>
            <a:r>
              <a:rPr kumimoji="0" sz="2651" b="0" i="0" u="none" strike="noStrike" kern="1200" cap="none" spc="0" normalizeH="0" baseline="0" noProof="0" dirty="0">
                <a:ln>
                  <a:noFill/>
                </a:ln>
                <a:solidFill>
                  <a:prstClr val="black"/>
                </a:solidFill>
                <a:effectLst/>
                <a:uLnTx/>
                <a:uFillTx/>
                <a:latin typeface="Calibri"/>
                <a:ea typeface="+mn-ea"/>
                <a:cs typeface="Calibri"/>
              </a:rPr>
              <a:t>Жизнес</a:t>
            </a:r>
            <a:r>
              <a:rPr kumimoji="0" sz="2651" b="0" i="0" u="none" strike="noStrike" kern="1200" cap="none" spc="-39" normalizeH="0" baseline="0" noProof="0" dirty="0">
                <a:ln>
                  <a:noFill/>
                </a:ln>
                <a:solidFill>
                  <a:prstClr val="black"/>
                </a:solidFill>
                <a:effectLst/>
                <a:uLnTx/>
                <a:uFillTx/>
                <a:latin typeface="Calibri"/>
                <a:ea typeface="+mn-ea"/>
                <a:cs typeface="Calibri"/>
              </a:rPr>
              <a:t>т</a:t>
            </a:r>
            <a:r>
              <a:rPr kumimoji="0" sz="2651" b="0" i="0" u="none" strike="noStrike" kern="1200" cap="none" spc="0" normalizeH="0" baseline="0" noProof="0" dirty="0">
                <a:ln>
                  <a:noFill/>
                </a:ln>
                <a:solidFill>
                  <a:prstClr val="black"/>
                </a:solidFill>
                <a:effectLst/>
                <a:uLnTx/>
                <a:uFillTx/>
                <a:latin typeface="Calibri"/>
                <a:ea typeface="+mn-ea"/>
                <a:cs typeface="Calibri"/>
              </a:rPr>
              <a:t>ой</a:t>
            </a:r>
            <a:r>
              <a:rPr kumimoji="0" sz="2651" b="0" i="0" u="none" strike="noStrike" kern="1200" cap="none" spc="-31" normalizeH="0" baseline="0" noProof="0" dirty="0">
                <a:ln>
                  <a:noFill/>
                </a:ln>
                <a:solidFill>
                  <a:prstClr val="black"/>
                </a:solidFill>
                <a:effectLst/>
                <a:uLnTx/>
                <a:uFillTx/>
                <a:latin typeface="Calibri"/>
                <a:ea typeface="+mn-ea"/>
                <a:cs typeface="Calibri"/>
              </a:rPr>
              <a:t>к</a:t>
            </a:r>
            <a:r>
              <a:rPr kumimoji="0" sz="2651" b="0" i="0" u="none" strike="noStrike" kern="1200" cap="none" spc="0" normalizeH="0" baseline="0" noProof="0" dirty="0">
                <a:ln>
                  <a:noFill/>
                </a:ln>
                <a:solidFill>
                  <a:prstClr val="black"/>
                </a:solidFill>
                <a:effectLst/>
                <a:uLnTx/>
                <a:uFillTx/>
                <a:latin typeface="Calibri"/>
                <a:ea typeface="+mn-ea"/>
                <a:cs typeface="Calibri"/>
              </a:rPr>
              <a:t>ость</a:t>
            </a:r>
            <a:r>
              <a:rPr kumimoji="0" sz="2651" b="0" i="0" u="none" strike="noStrike" kern="1200" cap="none" spc="15" normalizeH="0" baseline="0" noProof="0" dirty="0">
                <a:ln>
                  <a:noFill/>
                </a:ln>
                <a:solidFill>
                  <a:prstClr val="black"/>
                </a:solidFill>
                <a:effectLst/>
                <a:uLnTx/>
                <a:uFillTx/>
                <a:latin typeface="Calibri"/>
                <a:ea typeface="+mn-ea"/>
                <a:cs typeface="Calibri"/>
              </a:rPr>
              <a:t> </a:t>
            </a:r>
            <a:r>
              <a:rPr kumimoji="0" sz="2651" b="0" i="0" u="none" strike="noStrike" kern="1200" cap="none" spc="8" normalizeH="0" baseline="0" noProof="0" dirty="0">
                <a:ln>
                  <a:noFill/>
                </a:ln>
                <a:solidFill>
                  <a:prstClr val="black"/>
                </a:solidFill>
                <a:effectLst/>
                <a:uLnTx/>
                <a:uFillTx/>
                <a:latin typeface="Calibri"/>
                <a:ea typeface="+mn-ea"/>
                <a:cs typeface="Calibri"/>
              </a:rPr>
              <a:t>(</a:t>
            </a:r>
            <a:r>
              <a:rPr kumimoji="0" sz="2651" b="0" i="0" u="none" strike="noStrike" kern="1200" cap="none" spc="-31" normalizeH="0" baseline="0" noProof="0" dirty="0">
                <a:ln>
                  <a:noFill/>
                </a:ln>
                <a:solidFill>
                  <a:prstClr val="black"/>
                </a:solidFill>
                <a:effectLst/>
                <a:uLnTx/>
                <a:uFillTx/>
                <a:latin typeface="Calibri"/>
                <a:ea typeface="+mn-ea"/>
                <a:cs typeface="Calibri"/>
              </a:rPr>
              <a:t>r</a:t>
            </a:r>
            <a:r>
              <a:rPr kumimoji="0" sz="2651" b="0" i="0" u="none" strike="noStrike" kern="1200" cap="none" spc="0" normalizeH="0" baseline="0" noProof="0" dirty="0">
                <a:ln>
                  <a:noFill/>
                </a:ln>
                <a:solidFill>
                  <a:prstClr val="black"/>
                </a:solidFill>
                <a:effectLst/>
                <a:uLnTx/>
                <a:uFillTx/>
                <a:latin typeface="Calibri"/>
                <a:ea typeface="+mn-ea"/>
                <a:cs typeface="Calibri"/>
              </a:rPr>
              <a:t>e</a:t>
            </a:r>
            <a:r>
              <a:rPr kumimoji="0" sz="2651" b="0" i="0" u="none" strike="noStrike" kern="1200" cap="none" spc="8" normalizeH="0" baseline="0" noProof="0" dirty="0">
                <a:ln>
                  <a:noFill/>
                </a:ln>
                <a:solidFill>
                  <a:prstClr val="black"/>
                </a:solidFill>
                <a:effectLst/>
                <a:uLnTx/>
                <a:uFillTx/>
                <a:latin typeface="Calibri"/>
                <a:ea typeface="+mn-ea"/>
                <a:cs typeface="Calibri"/>
              </a:rPr>
              <a:t>s</a:t>
            </a:r>
            <a:r>
              <a:rPr kumimoji="0" sz="2651" b="0" i="0" u="none" strike="noStrike" kern="1200" cap="none" spc="0" normalizeH="0" baseline="0" noProof="0" dirty="0">
                <a:ln>
                  <a:noFill/>
                </a:ln>
                <a:solidFill>
                  <a:prstClr val="black"/>
                </a:solidFill>
                <a:effectLst/>
                <a:uLnTx/>
                <a:uFillTx/>
                <a:latin typeface="Calibri"/>
                <a:ea typeface="+mn-ea"/>
                <a:cs typeface="Calibri"/>
              </a:rPr>
              <a:t>i</a:t>
            </a:r>
            <a:r>
              <a:rPr kumimoji="0" sz="2651" b="0" i="0" u="none" strike="noStrike" kern="1200" cap="none" spc="8" normalizeH="0" baseline="0" noProof="0" dirty="0">
                <a:ln>
                  <a:noFill/>
                </a:ln>
                <a:solidFill>
                  <a:prstClr val="black"/>
                </a:solidFill>
                <a:effectLst/>
                <a:uLnTx/>
                <a:uFillTx/>
                <a:latin typeface="Calibri"/>
                <a:ea typeface="+mn-ea"/>
                <a:cs typeface="Calibri"/>
              </a:rPr>
              <a:t>l</a:t>
            </a:r>
            <a:r>
              <a:rPr kumimoji="0" sz="2651" b="0" i="0" u="none" strike="noStrike" kern="1200" cap="none" spc="-15" normalizeH="0" baseline="0" noProof="0" dirty="0">
                <a:ln>
                  <a:noFill/>
                </a:ln>
                <a:solidFill>
                  <a:prstClr val="black"/>
                </a:solidFill>
                <a:effectLst/>
                <a:uLnTx/>
                <a:uFillTx/>
                <a:latin typeface="Calibri"/>
                <a:ea typeface="+mn-ea"/>
                <a:cs typeface="Calibri"/>
              </a:rPr>
              <a:t>i</a:t>
            </a:r>
            <a:r>
              <a:rPr kumimoji="0" sz="2651" b="0" i="0" u="none" strike="noStrike" kern="1200" cap="none" spc="0" normalizeH="0" baseline="0" noProof="0" dirty="0">
                <a:ln>
                  <a:noFill/>
                </a:ln>
                <a:solidFill>
                  <a:prstClr val="black"/>
                </a:solidFill>
                <a:effectLst/>
                <a:uLnTx/>
                <a:uFillTx/>
                <a:latin typeface="Calibri"/>
                <a:ea typeface="+mn-ea"/>
                <a:cs typeface="Calibri"/>
              </a:rPr>
              <a:t>ence)</a:t>
            </a:r>
            <a:endParaRPr kumimoji="0" sz="2651" b="0" i="0" u="none" strike="noStrike" kern="1200" cap="none" spc="0" normalizeH="0" baseline="0" noProof="0">
              <a:ln>
                <a:noFill/>
              </a:ln>
              <a:solidFill>
                <a:prstClr val="black"/>
              </a:solidFill>
              <a:effectLst/>
              <a:uLnTx/>
              <a:uFillTx/>
              <a:latin typeface="Calibri"/>
              <a:ea typeface="+mn-ea"/>
              <a:cs typeface="Calibri"/>
            </a:endParaRPr>
          </a:p>
          <a:p>
            <a:pPr marL="400023" marR="0" lvl="0" indent="-380219" algn="l" defTabSz="1425824" rtl="0" eaLnBrk="1" fontAlgn="auto" latinLnBrk="0" hangingPunct="1">
              <a:lnSpc>
                <a:spcPct val="100000"/>
              </a:lnSpc>
              <a:spcBef>
                <a:spcPts val="0"/>
              </a:spcBef>
              <a:spcAft>
                <a:spcPts val="0"/>
              </a:spcAft>
              <a:buClrTx/>
              <a:buSzTx/>
              <a:buFont typeface="Arial"/>
              <a:buChar char="•"/>
              <a:tabLst>
                <a:tab pos="400023" algn="l"/>
              </a:tabLst>
              <a:defRPr/>
            </a:pPr>
            <a:r>
              <a:rPr kumimoji="0" sz="2651" b="0" i="0" u="none" strike="noStrike" kern="1200" cap="none" spc="-288" normalizeH="0" baseline="0" noProof="0" dirty="0">
                <a:ln>
                  <a:noFill/>
                </a:ln>
                <a:solidFill>
                  <a:prstClr val="black"/>
                </a:solidFill>
                <a:effectLst/>
                <a:uLnTx/>
                <a:uFillTx/>
                <a:latin typeface="Calibri"/>
                <a:ea typeface="+mn-ea"/>
                <a:cs typeface="Calibri"/>
              </a:rPr>
              <a:t>Г</a:t>
            </a:r>
            <a:r>
              <a:rPr kumimoji="0" sz="2651" b="0" i="0" u="none" strike="noStrike" kern="1200" cap="none" spc="-23" normalizeH="0" baseline="0" noProof="0" dirty="0">
                <a:ln>
                  <a:noFill/>
                </a:ln>
                <a:solidFill>
                  <a:prstClr val="black"/>
                </a:solidFill>
                <a:effectLst/>
                <a:uLnTx/>
                <a:uFillTx/>
                <a:latin typeface="Calibri"/>
                <a:ea typeface="+mn-ea"/>
                <a:cs typeface="Calibri"/>
              </a:rPr>
              <a:t>о</a:t>
            </a:r>
            <a:r>
              <a:rPr kumimoji="0" sz="2651" b="0" i="0" u="none" strike="noStrike" kern="1200" cap="none" spc="-39" normalizeH="0" baseline="0" noProof="0" dirty="0">
                <a:ln>
                  <a:noFill/>
                </a:ln>
                <a:solidFill>
                  <a:prstClr val="black"/>
                </a:solidFill>
                <a:effectLst/>
                <a:uLnTx/>
                <a:uFillTx/>
                <a:latin typeface="Calibri"/>
                <a:ea typeface="+mn-ea"/>
                <a:cs typeface="Calibri"/>
              </a:rPr>
              <a:t>т</a:t>
            </a:r>
            <a:r>
              <a:rPr kumimoji="0" sz="2651" b="0" i="0" u="none" strike="noStrike" kern="1200" cap="none" spc="0" normalizeH="0" baseline="0" noProof="0" dirty="0">
                <a:ln>
                  <a:noFill/>
                </a:ln>
                <a:solidFill>
                  <a:prstClr val="black"/>
                </a:solidFill>
                <a:effectLst/>
                <a:uLnTx/>
                <a:uFillTx/>
                <a:latin typeface="Calibri"/>
                <a:ea typeface="+mn-ea"/>
                <a:cs typeface="Calibri"/>
              </a:rPr>
              <a:t>овность</a:t>
            </a:r>
            <a:r>
              <a:rPr kumimoji="0" sz="2651" b="0" i="0" u="none" strike="noStrike" kern="1200" cap="none" spc="8" normalizeH="0" baseline="0" noProof="0" dirty="0">
                <a:ln>
                  <a:noFill/>
                </a:ln>
                <a:solidFill>
                  <a:prstClr val="black"/>
                </a:solidFill>
                <a:effectLst/>
                <a:uLnTx/>
                <a:uFillTx/>
                <a:latin typeface="Calibri"/>
                <a:ea typeface="+mn-ea"/>
                <a:cs typeface="Calibri"/>
              </a:rPr>
              <a:t> </a:t>
            </a:r>
            <a:r>
              <a:rPr kumimoji="0" sz="2651" b="0" i="0" u="none" strike="noStrike" kern="1200" cap="none" spc="-31" normalizeH="0" baseline="0" noProof="0" dirty="0">
                <a:ln>
                  <a:noFill/>
                </a:ln>
                <a:solidFill>
                  <a:prstClr val="black"/>
                </a:solidFill>
                <a:effectLst/>
                <a:uLnTx/>
                <a:uFillTx/>
                <a:latin typeface="Calibri"/>
                <a:ea typeface="+mn-ea"/>
                <a:cs typeface="Calibri"/>
              </a:rPr>
              <a:t>д</a:t>
            </a:r>
            <a:r>
              <a:rPr kumimoji="0" sz="2651" b="0" i="0" u="none" strike="noStrike" kern="1200" cap="none" spc="0" normalizeH="0" baseline="0" noProof="0" dirty="0">
                <a:ln>
                  <a:noFill/>
                </a:ln>
                <a:solidFill>
                  <a:prstClr val="black"/>
                </a:solidFill>
                <a:effectLst/>
                <a:uLnTx/>
                <a:uFillTx/>
                <a:latin typeface="Calibri"/>
                <a:ea typeface="+mn-ea"/>
                <a:cs typeface="Calibri"/>
              </a:rPr>
              <a:t>ействовать</a:t>
            </a:r>
            <a:r>
              <a:rPr kumimoji="0" sz="2651" b="0" i="0" u="none" strike="noStrike" kern="1200" cap="none" spc="-15" normalizeH="0" baseline="0" noProof="0" dirty="0">
                <a:ln>
                  <a:noFill/>
                </a:ln>
                <a:solidFill>
                  <a:prstClr val="black"/>
                </a:solidFill>
                <a:effectLst/>
                <a:uLnTx/>
                <a:uFillTx/>
                <a:latin typeface="Calibri"/>
                <a:ea typeface="+mn-ea"/>
                <a:cs typeface="Calibri"/>
              </a:rPr>
              <a:t> </a:t>
            </a:r>
            <a:r>
              <a:rPr kumimoji="0" sz="2651" b="0" i="0" u="none" strike="noStrike" kern="1200" cap="none" spc="0" normalizeH="0" baseline="0" noProof="0" dirty="0">
                <a:ln>
                  <a:noFill/>
                </a:ln>
                <a:solidFill>
                  <a:prstClr val="black"/>
                </a:solidFill>
                <a:effectLst/>
                <a:uLnTx/>
                <a:uFillTx/>
                <a:latin typeface="Calibri"/>
                <a:ea typeface="+mn-ea"/>
                <a:cs typeface="Calibri"/>
              </a:rPr>
              <a:t>/</a:t>
            </a:r>
            <a:endParaRPr kumimoji="0" sz="2651" b="0" i="0" u="none" strike="noStrike" kern="1200" cap="none" spc="0" normalizeH="0" baseline="0" noProof="0">
              <a:ln>
                <a:noFill/>
              </a:ln>
              <a:solidFill>
                <a:prstClr val="black"/>
              </a:solidFill>
              <a:effectLst/>
              <a:uLnTx/>
              <a:uFillTx/>
              <a:latin typeface="Calibri"/>
              <a:ea typeface="+mn-ea"/>
              <a:cs typeface="Calibri"/>
            </a:endParaRPr>
          </a:p>
          <a:p>
            <a:pPr marL="400023" marR="0" lvl="0" indent="0" algn="l" defTabSz="1425824" rtl="0" eaLnBrk="1" fontAlgn="auto" latinLnBrk="0" hangingPunct="1">
              <a:lnSpc>
                <a:spcPct val="100000"/>
              </a:lnSpc>
              <a:spcBef>
                <a:spcPts val="0"/>
              </a:spcBef>
              <a:spcAft>
                <a:spcPts val="0"/>
              </a:spcAft>
              <a:buClrTx/>
              <a:buSzTx/>
              <a:buFontTx/>
              <a:buNone/>
              <a:tabLst/>
              <a:defRPr/>
            </a:pPr>
            <a:r>
              <a:rPr kumimoji="0" sz="2651" b="0" i="0" u="none" strike="noStrike" kern="1200" cap="none" spc="0" normalizeH="0" baseline="0" noProof="0" dirty="0">
                <a:ln>
                  <a:noFill/>
                </a:ln>
                <a:solidFill>
                  <a:prstClr val="black"/>
                </a:solidFill>
                <a:effectLst/>
                <a:uLnTx/>
                <a:uFillTx/>
                <a:latin typeface="Calibri"/>
                <a:ea typeface="+mn-ea"/>
                <a:cs typeface="Calibri"/>
              </a:rPr>
              <a:t>р</a:t>
            </a:r>
            <a:r>
              <a:rPr kumimoji="0" sz="2651" b="0" i="0" u="none" strike="noStrike" kern="1200" cap="none" spc="8" normalizeH="0" baseline="0" noProof="0" dirty="0">
                <a:ln>
                  <a:noFill/>
                </a:ln>
                <a:solidFill>
                  <a:prstClr val="black"/>
                </a:solidFill>
                <a:effectLst/>
                <a:uLnTx/>
                <a:uFillTx/>
                <a:latin typeface="Calibri"/>
                <a:ea typeface="+mn-ea"/>
                <a:cs typeface="Calibri"/>
              </a:rPr>
              <a:t>е</a:t>
            </a:r>
            <a:r>
              <a:rPr kumimoji="0" sz="2651" b="0" i="0" u="none" strike="noStrike" kern="1200" cap="none" spc="-15" normalizeH="0" baseline="0" noProof="0" dirty="0">
                <a:ln>
                  <a:noFill/>
                </a:ln>
                <a:solidFill>
                  <a:prstClr val="black"/>
                </a:solidFill>
                <a:effectLst/>
                <a:uLnTx/>
                <a:uFillTx/>
                <a:latin typeface="Calibri"/>
                <a:ea typeface="+mn-ea"/>
                <a:cs typeface="Calibri"/>
              </a:rPr>
              <a:t>ш</a:t>
            </a:r>
            <a:r>
              <a:rPr kumimoji="0" sz="2651" b="0" i="0" u="none" strike="noStrike" kern="1200" cap="none" spc="0" normalizeH="0" baseline="0" noProof="0" dirty="0">
                <a:ln>
                  <a:noFill/>
                </a:ln>
                <a:solidFill>
                  <a:prstClr val="black"/>
                </a:solidFill>
                <a:effectLst/>
                <a:uLnTx/>
                <a:uFillTx/>
                <a:latin typeface="Calibri"/>
                <a:ea typeface="+mn-ea"/>
                <a:cs typeface="Calibri"/>
              </a:rPr>
              <a:t>и</a:t>
            </a:r>
            <a:r>
              <a:rPr kumimoji="0" sz="2651" b="0" i="0" u="none" strike="noStrike" kern="1200" cap="none" spc="-23" normalizeH="0" baseline="0" noProof="0" dirty="0">
                <a:ln>
                  <a:noFill/>
                </a:ln>
                <a:solidFill>
                  <a:prstClr val="black"/>
                </a:solidFill>
                <a:effectLst/>
                <a:uLnTx/>
                <a:uFillTx/>
                <a:latin typeface="Calibri"/>
                <a:ea typeface="+mn-ea"/>
                <a:cs typeface="Calibri"/>
              </a:rPr>
              <a:t>т</a:t>
            </a:r>
            <a:r>
              <a:rPr kumimoji="0" sz="2651" b="0" i="0" u="none" strike="noStrike" kern="1200" cap="none" spc="-39" normalizeH="0" baseline="0" noProof="0" dirty="0">
                <a:ln>
                  <a:noFill/>
                </a:ln>
                <a:solidFill>
                  <a:prstClr val="black"/>
                </a:solidFill>
                <a:effectLst/>
                <a:uLnTx/>
                <a:uFillTx/>
                <a:latin typeface="Calibri"/>
                <a:ea typeface="+mn-ea"/>
                <a:cs typeface="Calibri"/>
              </a:rPr>
              <a:t>е</a:t>
            </a:r>
            <a:r>
              <a:rPr kumimoji="0" sz="2651" b="0" i="0" u="none" strike="noStrike" kern="1200" cap="none" spc="-15" normalizeH="0" baseline="0" noProof="0" dirty="0">
                <a:ln>
                  <a:noFill/>
                </a:ln>
                <a:solidFill>
                  <a:prstClr val="black"/>
                </a:solidFill>
                <a:effectLst/>
                <a:uLnTx/>
                <a:uFillTx/>
                <a:latin typeface="Calibri"/>
                <a:ea typeface="+mn-ea"/>
                <a:cs typeface="Calibri"/>
              </a:rPr>
              <a:t>л</a:t>
            </a:r>
            <a:r>
              <a:rPr kumimoji="0" sz="2651" b="0" i="0" u="none" strike="noStrike" kern="1200" cap="none" spc="0" normalizeH="0" baseline="0" noProof="0" dirty="0">
                <a:ln>
                  <a:noFill/>
                </a:ln>
                <a:solidFill>
                  <a:prstClr val="black"/>
                </a:solidFill>
                <a:effectLst/>
                <a:uLnTx/>
                <a:uFillTx/>
                <a:latin typeface="Calibri"/>
                <a:ea typeface="+mn-ea"/>
                <a:cs typeface="Calibri"/>
              </a:rPr>
              <a:t>ьность</a:t>
            </a:r>
            <a:endParaRPr kumimoji="0" sz="2651" b="0" i="0" u="none" strike="noStrike" kern="1200" cap="none" spc="0" normalizeH="0" baseline="0" noProof="0">
              <a:ln>
                <a:noFill/>
              </a:ln>
              <a:solidFill>
                <a:prstClr val="black"/>
              </a:solidFill>
              <a:effectLst/>
              <a:uLnTx/>
              <a:uFillTx/>
              <a:latin typeface="Calibri"/>
              <a:ea typeface="+mn-ea"/>
              <a:cs typeface="Calibri"/>
            </a:endParaRPr>
          </a:p>
          <a:p>
            <a:pPr marL="400023" marR="0" lvl="0" indent="-380219" algn="l" defTabSz="1425824" rtl="0" eaLnBrk="1" fontAlgn="auto" latinLnBrk="0" hangingPunct="1">
              <a:lnSpc>
                <a:spcPct val="100000"/>
              </a:lnSpc>
              <a:spcBef>
                <a:spcPts val="0"/>
              </a:spcBef>
              <a:spcAft>
                <a:spcPts val="0"/>
              </a:spcAft>
              <a:buClrTx/>
              <a:buSzTx/>
              <a:buFont typeface="Arial"/>
              <a:buChar char="•"/>
              <a:tabLst>
                <a:tab pos="400023" algn="l"/>
              </a:tabLst>
              <a:defRPr/>
            </a:pPr>
            <a:r>
              <a:rPr kumimoji="0" sz="2651" b="0" i="0" u="none" strike="noStrike" kern="1200" cap="none" spc="0" normalizeH="0" baseline="0" noProof="0" dirty="0">
                <a:ln>
                  <a:noFill/>
                </a:ln>
                <a:solidFill>
                  <a:prstClr val="black"/>
                </a:solidFill>
                <a:effectLst/>
                <a:uLnTx/>
                <a:uFillTx/>
                <a:latin typeface="Calibri"/>
                <a:ea typeface="+mn-ea"/>
                <a:cs typeface="Calibri"/>
              </a:rPr>
              <a:t>Отк</a:t>
            </a:r>
            <a:r>
              <a:rPr kumimoji="0" sz="2651" b="0" i="0" u="none" strike="noStrike" kern="1200" cap="none" spc="8" normalizeH="0" baseline="0" noProof="0" dirty="0">
                <a:ln>
                  <a:noFill/>
                </a:ln>
                <a:solidFill>
                  <a:prstClr val="black"/>
                </a:solidFill>
                <a:effectLst/>
                <a:uLnTx/>
                <a:uFillTx/>
                <a:latin typeface="Calibri"/>
                <a:ea typeface="+mn-ea"/>
                <a:cs typeface="Calibri"/>
              </a:rPr>
              <a:t>р</a:t>
            </a:r>
            <a:r>
              <a:rPr kumimoji="0" sz="2651" b="0" i="0" u="none" strike="noStrike" kern="1200" cap="none" spc="0" normalizeH="0" baseline="0" noProof="0" dirty="0">
                <a:ln>
                  <a:noFill/>
                </a:ln>
                <a:solidFill>
                  <a:prstClr val="black"/>
                </a:solidFill>
                <a:effectLst/>
                <a:uLnTx/>
                <a:uFillTx/>
                <a:latin typeface="Calibri"/>
                <a:ea typeface="+mn-ea"/>
                <a:cs typeface="Calibri"/>
              </a:rPr>
              <a:t>ы</a:t>
            </a:r>
            <a:r>
              <a:rPr kumimoji="0" sz="2651" b="0" i="0" u="none" strike="noStrike" kern="1200" cap="none" spc="-39" normalizeH="0" baseline="0" noProof="0" dirty="0">
                <a:ln>
                  <a:noFill/>
                </a:ln>
                <a:solidFill>
                  <a:prstClr val="black"/>
                </a:solidFill>
                <a:effectLst/>
                <a:uLnTx/>
                <a:uFillTx/>
                <a:latin typeface="Calibri"/>
                <a:ea typeface="+mn-ea"/>
                <a:cs typeface="Calibri"/>
              </a:rPr>
              <a:t>т</a:t>
            </a:r>
            <a:r>
              <a:rPr kumimoji="0" sz="2651" b="0" i="0" u="none" strike="noStrike" kern="1200" cap="none" spc="0" normalizeH="0" baseline="0" noProof="0" dirty="0">
                <a:ln>
                  <a:noFill/>
                </a:ln>
                <a:solidFill>
                  <a:prstClr val="black"/>
                </a:solidFill>
                <a:effectLst/>
                <a:uLnTx/>
                <a:uFillTx/>
                <a:latin typeface="Calibri"/>
                <a:ea typeface="+mn-ea"/>
                <a:cs typeface="Calibri"/>
              </a:rPr>
              <a:t>ость и о</a:t>
            </a:r>
            <a:r>
              <a:rPr kumimoji="0" sz="2651" b="0" i="0" u="none" strike="noStrike" kern="1200" cap="none" spc="8" normalizeH="0" baseline="0" noProof="0" dirty="0">
                <a:ln>
                  <a:noFill/>
                </a:ln>
                <a:solidFill>
                  <a:prstClr val="black"/>
                </a:solidFill>
                <a:effectLst/>
                <a:uLnTx/>
                <a:uFillTx/>
                <a:latin typeface="Calibri"/>
                <a:ea typeface="+mn-ea"/>
                <a:cs typeface="Calibri"/>
              </a:rPr>
              <a:t>р</a:t>
            </a:r>
            <a:r>
              <a:rPr kumimoji="0" sz="2651" b="0" i="0" u="none" strike="noStrike" kern="1200" cap="none" spc="0" normalizeH="0" baseline="0" noProof="0" dirty="0">
                <a:ln>
                  <a:noFill/>
                </a:ln>
                <a:solidFill>
                  <a:prstClr val="black"/>
                </a:solidFill>
                <a:effectLst/>
                <a:uLnTx/>
                <a:uFillTx/>
                <a:latin typeface="Calibri"/>
                <a:ea typeface="+mn-ea"/>
                <a:cs typeface="Calibri"/>
              </a:rPr>
              <a:t>иентация</a:t>
            </a:r>
            <a:r>
              <a:rPr kumimoji="0" sz="2651" b="0" i="0" u="none" strike="noStrike" kern="1200" cap="none" spc="-23" normalizeH="0" baseline="0" noProof="0" dirty="0">
                <a:ln>
                  <a:noFill/>
                </a:ln>
                <a:solidFill>
                  <a:prstClr val="black"/>
                </a:solidFill>
                <a:effectLst/>
                <a:uLnTx/>
                <a:uFillTx/>
                <a:latin typeface="Calibri"/>
                <a:ea typeface="+mn-ea"/>
                <a:cs typeface="Calibri"/>
              </a:rPr>
              <a:t> </a:t>
            </a:r>
            <a:r>
              <a:rPr kumimoji="0" sz="2651" b="0" i="0" u="none" strike="noStrike" kern="1200" cap="none" spc="0" normalizeH="0" baseline="0" noProof="0" dirty="0">
                <a:ln>
                  <a:noFill/>
                </a:ln>
                <a:solidFill>
                  <a:prstClr val="black"/>
                </a:solidFill>
                <a:effectLst/>
                <a:uLnTx/>
                <a:uFillTx/>
                <a:latin typeface="Calibri"/>
                <a:ea typeface="+mn-ea"/>
                <a:cs typeface="Calibri"/>
              </a:rPr>
              <a:t>на развитие</a:t>
            </a:r>
            <a:endParaRPr kumimoji="0" sz="2651" b="0" i="0" u="none" strike="noStrike" kern="1200" cap="none" spc="0" normalizeH="0" baseline="0" noProof="0">
              <a:ln>
                <a:noFill/>
              </a:ln>
              <a:solidFill>
                <a:prstClr val="black"/>
              </a:solidFill>
              <a:effectLst/>
              <a:uLnTx/>
              <a:uFillTx/>
              <a:latin typeface="Calibri"/>
              <a:ea typeface="+mn-ea"/>
              <a:cs typeface="Calibri"/>
            </a:endParaRPr>
          </a:p>
          <a:p>
            <a:pPr marL="400023" marR="0" lvl="0" indent="-380219" algn="l" defTabSz="1425824" rtl="0" eaLnBrk="1" fontAlgn="auto" latinLnBrk="0" hangingPunct="1">
              <a:lnSpc>
                <a:spcPct val="100000"/>
              </a:lnSpc>
              <a:spcBef>
                <a:spcPts val="0"/>
              </a:spcBef>
              <a:spcAft>
                <a:spcPts val="0"/>
              </a:spcAft>
              <a:buClrTx/>
              <a:buSzTx/>
              <a:buFont typeface="Arial"/>
              <a:buChar char="•"/>
              <a:tabLst>
                <a:tab pos="400023" algn="l"/>
              </a:tabLst>
              <a:defRPr/>
            </a:pPr>
            <a:r>
              <a:rPr kumimoji="0" sz="2651" b="0" i="0" u="none" strike="noStrike" kern="1200" cap="none" spc="-195" normalizeH="0" baseline="0" noProof="0" dirty="0">
                <a:ln>
                  <a:noFill/>
                </a:ln>
                <a:solidFill>
                  <a:prstClr val="black"/>
                </a:solidFill>
                <a:effectLst/>
                <a:uLnTx/>
                <a:uFillTx/>
                <a:latin typeface="Calibri"/>
                <a:ea typeface="+mn-ea"/>
                <a:cs typeface="Calibri"/>
              </a:rPr>
              <a:t>Т</a:t>
            </a:r>
            <a:r>
              <a:rPr kumimoji="0" sz="2651" b="0" i="0" u="none" strike="noStrike" kern="1200" cap="none" spc="0" normalizeH="0" baseline="0" noProof="0" dirty="0">
                <a:ln>
                  <a:noFill/>
                </a:ln>
                <a:solidFill>
                  <a:prstClr val="black"/>
                </a:solidFill>
                <a:effectLst/>
                <a:uLnTx/>
                <a:uFillTx/>
                <a:latin typeface="Calibri"/>
                <a:ea typeface="+mn-ea"/>
                <a:cs typeface="Calibri"/>
              </a:rPr>
              <a:t>во</a:t>
            </a:r>
            <a:r>
              <a:rPr kumimoji="0" sz="2651" b="0" i="0" u="none" strike="noStrike" kern="1200" cap="none" spc="8" normalizeH="0" baseline="0" noProof="0" dirty="0">
                <a:ln>
                  <a:noFill/>
                </a:ln>
                <a:solidFill>
                  <a:prstClr val="black"/>
                </a:solidFill>
                <a:effectLst/>
                <a:uLnTx/>
                <a:uFillTx/>
                <a:latin typeface="Calibri"/>
                <a:ea typeface="+mn-ea"/>
                <a:cs typeface="Calibri"/>
              </a:rPr>
              <a:t>р</a:t>
            </a:r>
            <a:r>
              <a:rPr kumimoji="0" sz="2651" b="0" i="0" u="none" strike="noStrike" kern="1200" cap="none" spc="0" normalizeH="0" baseline="0" noProof="0" dirty="0">
                <a:ln>
                  <a:noFill/>
                </a:ln>
                <a:solidFill>
                  <a:prstClr val="black"/>
                </a:solidFill>
                <a:effectLst/>
                <a:uLnTx/>
                <a:uFillTx/>
                <a:latin typeface="Calibri"/>
                <a:ea typeface="+mn-ea"/>
                <a:cs typeface="Calibri"/>
              </a:rPr>
              <a:t>ч</a:t>
            </a:r>
            <a:r>
              <a:rPr kumimoji="0" sz="2651" b="0" i="0" u="none" strike="noStrike" kern="1200" cap="none" spc="8" normalizeH="0" baseline="0" noProof="0" dirty="0">
                <a:ln>
                  <a:noFill/>
                </a:ln>
                <a:solidFill>
                  <a:prstClr val="black"/>
                </a:solidFill>
                <a:effectLst/>
                <a:uLnTx/>
                <a:uFillTx/>
                <a:latin typeface="Calibri"/>
                <a:ea typeface="+mn-ea"/>
                <a:cs typeface="Calibri"/>
              </a:rPr>
              <a:t>е</a:t>
            </a:r>
            <a:r>
              <a:rPr kumimoji="0" sz="2651" b="0" i="0" u="none" strike="noStrike" kern="1200" cap="none" spc="0" normalizeH="0" baseline="0" noProof="0" dirty="0">
                <a:ln>
                  <a:noFill/>
                </a:ln>
                <a:solidFill>
                  <a:prstClr val="black"/>
                </a:solidFill>
                <a:effectLst/>
                <a:uLnTx/>
                <a:uFillTx/>
                <a:latin typeface="Calibri"/>
                <a:ea typeface="+mn-ea"/>
                <a:cs typeface="Calibri"/>
              </a:rPr>
              <a:t>ские</a:t>
            </a:r>
            <a:r>
              <a:rPr kumimoji="0" sz="2651" b="0" i="0" u="none" strike="noStrike" kern="1200" cap="none" spc="-31" normalizeH="0" baseline="0" noProof="0" dirty="0">
                <a:ln>
                  <a:noFill/>
                </a:ln>
                <a:solidFill>
                  <a:prstClr val="black"/>
                </a:solidFill>
                <a:effectLst/>
                <a:uLnTx/>
                <a:uFillTx/>
                <a:latin typeface="Calibri"/>
                <a:ea typeface="+mn-ea"/>
                <a:cs typeface="Calibri"/>
              </a:rPr>
              <a:t> </a:t>
            </a:r>
            <a:r>
              <a:rPr kumimoji="0" sz="2651" b="0" i="0" u="none" strike="noStrike" kern="1200" cap="none" spc="0" normalizeH="0" baseline="0" noProof="0" dirty="0">
                <a:ln>
                  <a:noFill/>
                </a:ln>
                <a:solidFill>
                  <a:prstClr val="black"/>
                </a:solidFill>
                <a:effectLst/>
                <a:uLnTx/>
                <a:uFillTx/>
                <a:latin typeface="Calibri"/>
                <a:ea typeface="+mn-ea"/>
                <a:cs typeface="Calibri"/>
              </a:rPr>
              <a:t>спосо</a:t>
            </a:r>
            <a:r>
              <a:rPr kumimoji="0" sz="2651" b="0" i="0" u="none" strike="noStrike" kern="1200" cap="none" spc="8" normalizeH="0" baseline="0" noProof="0" dirty="0">
                <a:ln>
                  <a:noFill/>
                </a:ln>
                <a:solidFill>
                  <a:prstClr val="black"/>
                </a:solidFill>
                <a:effectLst/>
                <a:uLnTx/>
                <a:uFillTx/>
                <a:latin typeface="Calibri"/>
                <a:ea typeface="+mn-ea"/>
                <a:cs typeface="Calibri"/>
              </a:rPr>
              <a:t>б</a:t>
            </a:r>
            <a:r>
              <a:rPr kumimoji="0" sz="2651" b="0" i="0" u="none" strike="noStrike" kern="1200" cap="none" spc="0" normalizeH="0" baseline="0" noProof="0" dirty="0">
                <a:ln>
                  <a:noFill/>
                </a:ln>
                <a:solidFill>
                  <a:prstClr val="black"/>
                </a:solidFill>
                <a:effectLst/>
                <a:uLnTx/>
                <a:uFillTx/>
                <a:latin typeface="Calibri"/>
                <a:ea typeface="+mn-ea"/>
                <a:cs typeface="Calibri"/>
              </a:rPr>
              <a:t>ности</a:t>
            </a:r>
            <a:endParaRPr kumimoji="0" sz="2651" b="0" i="0" u="none" strike="noStrike" kern="1200" cap="none" spc="0" normalizeH="0" baseline="0" noProof="0">
              <a:ln>
                <a:noFill/>
              </a:ln>
              <a:solidFill>
                <a:prstClr val="black"/>
              </a:solidFill>
              <a:effectLst/>
              <a:uLnTx/>
              <a:uFillTx/>
              <a:latin typeface="Calibri"/>
              <a:ea typeface="+mn-ea"/>
              <a:cs typeface="Calibri"/>
            </a:endParaRPr>
          </a:p>
          <a:p>
            <a:pPr marL="400023" marR="0" lvl="0" indent="-380219" algn="l" defTabSz="1425824" rtl="0" eaLnBrk="1" fontAlgn="auto" latinLnBrk="0" hangingPunct="1">
              <a:lnSpc>
                <a:spcPct val="100000"/>
              </a:lnSpc>
              <a:spcBef>
                <a:spcPts val="0"/>
              </a:spcBef>
              <a:spcAft>
                <a:spcPts val="0"/>
              </a:spcAft>
              <a:buClrTx/>
              <a:buSzTx/>
              <a:buFont typeface="Arial"/>
              <a:buChar char="•"/>
              <a:tabLst>
                <a:tab pos="400023" algn="l"/>
              </a:tabLst>
              <a:defRPr/>
            </a:pPr>
            <a:r>
              <a:rPr kumimoji="0" sz="2651" b="0" i="0" u="none" strike="noStrike" kern="1200" cap="none" spc="0" normalizeH="0" baseline="0" noProof="0" dirty="0">
                <a:ln>
                  <a:noFill/>
                </a:ln>
                <a:solidFill>
                  <a:prstClr val="black"/>
                </a:solidFill>
                <a:effectLst/>
                <a:uLnTx/>
                <a:uFillTx/>
                <a:latin typeface="Calibri"/>
                <a:ea typeface="+mn-ea"/>
                <a:cs typeface="Calibri"/>
              </a:rPr>
              <a:t>Эмпатия</a:t>
            </a:r>
            <a:r>
              <a:rPr kumimoji="0" sz="2651" b="0" i="0" u="none" strike="noStrike" kern="1200" cap="none" spc="-15" normalizeH="0" baseline="0" noProof="0" dirty="0">
                <a:ln>
                  <a:noFill/>
                </a:ln>
                <a:solidFill>
                  <a:prstClr val="black"/>
                </a:solidFill>
                <a:effectLst/>
                <a:uLnTx/>
                <a:uFillTx/>
                <a:latin typeface="Calibri"/>
                <a:ea typeface="+mn-ea"/>
                <a:cs typeface="Calibri"/>
              </a:rPr>
              <a:t> </a:t>
            </a:r>
            <a:r>
              <a:rPr kumimoji="0" sz="2651" b="0" i="0" u="none" strike="noStrike" kern="1200" cap="none" spc="0" normalizeH="0" baseline="0" noProof="0" dirty="0">
                <a:ln>
                  <a:noFill/>
                </a:ln>
                <a:solidFill>
                  <a:prstClr val="black"/>
                </a:solidFill>
                <a:effectLst/>
                <a:uLnTx/>
                <a:uFillTx/>
                <a:latin typeface="Calibri"/>
                <a:ea typeface="+mn-ea"/>
                <a:cs typeface="Calibri"/>
              </a:rPr>
              <a:t>/</a:t>
            </a:r>
            <a:r>
              <a:rPr kumimoji="0" sz="2651" b="0" i="0" u="none" strike="noStrike" kern="1200" cap="none" spc="15" normalizeH="0" baseline="0" noProof="0" dirty="0">
                <a:ln>
                  <a:noFill/>
                </a:ln>
                <a:solidFill>
                  <a:prstClr val="black"/>
                </a:solidFill>
                <a:effectLst/>
                <a:uLnTx/>
                <a:uFillTx/>
                <a:latin typeface="Calibri"/>
                <a:ea typeface="+mn-ea"/>
                <a:cs typeface="Calibri"/>
              </a:rPr>
              <a:t> </a:t>
            </a:r>
            <a:r>
              <a:rPr kumimoji="0" sz="2651" b="0" i="0" u="none" strike="noStrike" kern="1200" cap="none" spc="0" normalizeH="0" baseline="0" noProof="0" dirty="0">
                <a:ln>
                  <a:noFill/>
                </a:ln>
                <a:solidFill>
                  <a:prstClr val="black"/>
                </a:solidFill>
                <a:effectLst/>
                <a:uLnTx/>
                <a:uFillTx/>
                <a:latin typeface="Calibri"/>
                <a:ea typeface="+mn-ea"/>
                <a:cs typeface="Calibri"/>
              </a:rPr>
              <a:t>сост</a:t>
            </a:r>
            <a:r>
              <a:rPr kumimoji="0" sz="2651" b="0" i="0" u="none" strike="noStrike" kern="1200" cap="none" spc="8" normalizeH="0" baseline="0" noProof="0" dirty="0">
                <a:ln>
                  <a:noFill/>
                </a:ln>
                <a:solidFill>
                  <a:prstClr val="black"/>
                </a:solidFill>
                <a:effectLst/>
                <a:uLnTx/>
                <a:uFillTx/>
                <a:latin typeface="Calibri"/>
                <a:ea typeface="+mn-ea"/>
                <a:cs typeface="Calibri"/>
              </a:rPr>
              <a:t>р</a:t>
            </a:r>
            <a:r>
              <a:rPr kumimoji="0" sz="2651" b="0" i="0" u="none" strike="noStrike" kern="1200" cap="none" spc="0" normalizeH="0" baseline="0" noProof="0" dirty="0">
                <a:ln>
                  <a:noFill/>
                </a:ln>
                <a:solidFill>
                  <a:prstClr val="black"/>
                </a:solidFill>
                <a:effectLst/>
                <a:uLnTx/>
                <a:uFillTx/>
                <a:latin typeface="Calibri"/>
                <a:ea typeface="+mn-ea"/>
                <a:cs typeface="Calibri"/>
              </a:rPr>
              <a:t>адание</a:t>
            </a:r>
            <a:endParaRPr kumimoji="0" sz="2651" b="0" i="0" u="none" strike="noStrike" kern="1200" cap="none" spc="0" normalizeH="0" baseline="0" noProof="0">
              <a:ln>
                <a:noFill/>
              </a:ln>
              <a:solidFill>
                <a:prstClr val="black"/>
              </a:solidFill>
              <a:effectLst/>
              <a:uLnTx/>
              <a:uFillTx/>
              <a:latin typeface="Calibri"/>
              <a:ea typeface="+mn-ea"/>
              <a:cs typeface="Calibri"/>
            </a:endParaRPr>
          </a:p>
          <a:p>
            <a:pPr marL="0" marR="0" lvl="0" indent="0" algn="l" defTabSz="1425824" rtl="0" eaLnBrk="1" fontAlgn="auto" latinLnBrk="0" hangingPunct="1">
              <a:lnSpc>
                <a:spcPct val="100000"/>
              </a:lnSpc>
              <a:spcBef>
                <a:spcPts val="0"/>
              </a:spcBef>
              <a:spcAft>
                <a:spcPts val="0"/>
              </a:spcAft>
              <a:buClrTx/>
              <a:buSzTx/>
              <a:buFont typeface="Arial"/>
              <a:buChar char="•"/>
              <a:tabLst/>
              <a:defRPr/>
            </a:pPr>
            <a:endParaRPr kumimoji="0" sz="2807" b="0" i="0" u="none" strike="noStrike" kern="1200" cap="none" spc="0" normalizeH="0" baseline="0" noProof="0">
              <a:ln>
                <a:noFill/>
              </a:ln>
              <a:solidFill>
                <a:prstClr val="black"/>
              </a:solidFill>
              <a:effectLst/>
              <a:uLnTx/>
              <a:uFillTx/>
              <a:latin typeface="Times New Roman"/>
              <a:ea typeface="+mn-ea"/>
              <a:cs typeface="Times New Roman"/>
            </a:endParaRPr>
          </a:p>
          <a:p>
            <a:pPr marL="0" marR="0" lvl="0" indent="0" algn="l" defTabSz="1425824" rtl="0" eaLnBrk="1" fontAlgn="auto" latinLnBrk="0" hangingPunct="1">
              <a:lnSpc>
                <a:spcPct val="100000"/>
              </a:lnSpc>
              <a:spcBef>
                <a:spcPts val="60"/>
              </a:spcBef>
              <a:spcAft>
                <a:spcPts val="0"/>
              </a:spcAft>
              <a:buClrTx/>
              <a:buSzTx/>
              <a:buFont typeface="Arial"/>
              <a:buChar char="•"/>
              <a:tabLst/>
              <a:defRPr/>
            </a:pPr>
            <a:endParaRPr kumimoji="0" sz="3431" b="0" i="0" u="none" strike="noStrike" kern="1200" cap="none" spc="0" normalizeH="0" baseline="0" noProof="0">
              <a:ln>
                <a:noFill/>
              </a:ln>
              <a:solidFill>
                <a:prstClr val="black"/>
              </a:solidFill>
              <a:effectLst/>
              <a:uLnTx/>
              <a:uFillTx/>
              <a:latin typeface="Times New Roman"/>
              <a:ea typeface="+mn-ea"/>
              <a:cs typeface="Times New Roman"/>
            </a:endParaRPr>
          </a:p>
          <a:p>
            <a:pPr marL="19803" marR="0" lvl="0" indent="0" algn="l" defTabSz="1425824" rtl="0" eaLnBrk="1" fontAlgn="auto" latinLnBrk="0" hangingPunct="1">
              <a:lnSpc>
                <a:spcPct val="100000"/>
              </a:lnSpc>
              <a:spcBef>
                <a:spcPts val="0"/>
              </a:spcBef>
              <a:spcAft>
                <a:spcPts val="0"/>
              </a:spcAft>
              <a:buClrTx/>
              <a:buSzTx/>
              <a:buFontTx/>
              <a:buNone/>
              <a:tabLst/>
              <a:defRPr/>
            </a:pPr>
            <a:r>
              <a:rPr kumimoji="0" sz="2651" b="1" i="0" u="none" strike="noStrike" kern="1200" cap="none" spc="-15" normalizeH="0" baseline="0" noProof="0" dirty="0">
                <a:ln>
                  <a:noFill/>
                </a:ln>
                <a:solidFill>
                  <a:prstClr val="black"/>
                </a:solidFill>
                <a:effectLst/>
                <a:uLnTx/>
                <a:uFillTx/>
                <a:latin typeface="Calibri"/>
                <a:ea typeface="+mn-ea"/>
                <a:cs typeface="Calibri"/>
              </a:rPr>
              <a:t>«</a:t>
            </a:r>
            <a:r>
              <a:rPr kumimoji="0" sz="2651" b="1" i="0" u="none" strike="noStrike" kern="1200" cap="none" spc="0" normalizeH="0" baseline="0" noProof="0" dirty="0">
                <a:ln>
                  <a:noFill/>
                </a:ln>
                <a:solidFill>
                  <a:prstClr val="black"/>
                </a:solidFill>
                <a:effectLst/>
                <a:uLnTx/>
                <a:uFillTx/>
                <a:latin typeface="Calibri"/>
                <a:ea typeface="+mn-ea"/>
                <a:cs typeface="Calibri"/>
              </a:rPr>
              <a:t>Но</a:t>
            </a:r>
            <a:r>
              <a:rPr kumimoji="0" sz="2651" b="1" i="0" u="none" strike="noStrike" kern="1200" cap="none" spc="-15" normalizeH="0" baseline="0" noProof="0" dirty="0">
                <a:ln>
                  <a:noFill/>
                </a:ln>
                <a:solidFill>
                  <a:prstClr val="black"/>
                </a:solidFill>
                <a:effectLst/>
                <a:uLnTx/>
                <a:uFillTx/>
                <a:latin typeface="Calibri"/>
                <a:ea typeface="+mn-ea"/>
                <a:cs typeface="Calibri"/>
              </a:rPr>
              <a:t>в</a:t>
            </a:r>
            <a:r>
              <a:rPr kumimoji="0" sz="2651" b="1" i="0" u="none" strike="noStrike" kern="1200" cap="none" spc="0" normalizeH="0" baseline="0" noProof="0" dirty="0">
                <a:ln>
                  <a:noFill/>
                </a:ln>
                <a:solidFill>
                  <a:prstClr val="black"/>
                </a:solidFill>
                <a:effectLst/>
                <a:uLnTx/>
                <a:uFillTx/>
                <a:latin typeface="Calibri"/>
                <a:ea typeface="+mn-ea"/>
                <a:cs typeface="Calibri"/>
              </a:rPr>
              <a:t>ые</a:t>
            </a:r>
            <a:r>
              <a:rPr kumimoji="0" sz="2651" b="1" i="0" u="none" strike="noStrike" kern="1200" cap="none" spc="-15" normalizeH="0" baseline="0" noProof="0" dirty="0">
                <a:ln>
                  <a:noFill/>
                </a:ln>
                <a:solidFill>
                  <a:prstClr val="black"/>
                </a:solidFill>
                <a:effectLst/>
                <a:uLnTx/>
                <a:uFillTx/>
                <a:latin typeface="Calibri"/>
                <a:ea typeface="+mn-ea"/>
                <a:cs typeface="Calibri"/>
              </a:rPr>
              <a:t> г</a:t>
            </a:r>
            <a:r>
              <a:rPr kumimoji="0" sz="2651" b="1" i="0" u="none" strike="noStrike" kern="1200" cap="none" spc="0" normalizeH="0" baseline="0" noProof="0" dirty="0">
                <a:ln>
                  <a:noFill/>
                </a:ln>
                <a:solidFill>
                  <a:prstClr val="black"/>
                </a:solidFill>
                <a:effectLst/>
                <a:uLnTx/>
                <a:uFillTx/>
                <a:latin typeface="Calibri"/>
                <a:ea typeface="+mn-ea"/>
                <a:cs typeface="Calibri"/>
              </a:rPr>
              <a:t>р</a:t>
            </a:r>
            <a:r>
              <a:rPr kumimoji="0" sz="2651" b="1" i="0" u="none" strike="noStrike" kern="1200" cap="none" spc="-15" normalizeH="0" baseline="0" noProof="0" dirty="0">
                <a:ln>
                  <a:noFill/>
                </a:ln>
                <a:solidFill>
                  <a:prstClr val="black"/>
                </a:solidFill>
                <a:effectLst/>
                <a:uLnTx/>
                <a:uFillTx/>
                <a:latin typeface="Calibri"/>
                <a:ea typeface="+mn-ea"/>
                <a:cs typeface="Calibri"/>
              </a:rPr>
              <a:t>а</a:t>
            </a:r>
            <a:r>
              <a:rPr kumimoji="0" sz="2651" b="1" i="0" u="none" strike="noStrike" kern="1200" cap="none" spc="0" normalizeH="0" baseline="0" noProof="0" dirty="0">
                <a:ln>
                  <a:noFill/>
                </a:ln>
                <a:solidFill>
                  <a:prstClr val="black"/>
                </a:solidFill>
                <a:effectLst/>
                <a:uLnTx/>
                <a:uFillTx/>
                <a:latin typeface="Calibri"/>
                <a:ea typeface="+mn-ea"/>
                <a:cs typeface="Calibri"/>
              </a:rPr>
              <a:t>м</a:t>
            </a:r>
            <a:r>
              <a:rPr kumimoji="0" sz="2651" b="1" i="0" u="none" strike="noStrike" kern="1200" cap="none" spc="-39" normalizeH="0" baseline="0" noProof="0" dirty="0">
                <a:ln>
                  <a:noFill/>
                </a:ln>
                <a:solidFill>
                  <a:prstClr val="black"/>
                </a:solidFill>
                <a:effectLst/>
                <a:uLnTx/>
                <a:uFillTx/>
                <a:latin typeface="Calibri"/>
                <a:ea typeface="+mn-ea"/>
                <a:cs typeface="Calibri"/>
              </a:rPr>
              <a:t>о</a:t>
            </a:r>
            <a:r>
              <a:rPr kumimoji="0" sz="2651" b="1" i="0" u="none" strike="noStrike" kern="1200" cap="none" spc="-15" normalizeH="0" baseline="0" noProof="0" dirty="0">
                <a:ln>
                  <a:noFill/>
                </a:ln>
                <a:solidFill>
                  <a:prstClr val="black"/>
                </a:solidFill>
                <a:effectLst/>
                <a:uLnTx/>
                <a:uFillTx/>
                <a:latin typeface="Calibri"/>
                <a:ea typeface="+mn-ea"/>
                <a:cs typeface="Calibri"/>
              </a:rPr>
              <a:t>тност</a:t>
            </a:r>
            <a:r>
              <a:rPr kumimoji="0" sz="2651" b="1" i="0" u="none" strike="noStrike" kern="1200" cap="none" spc="0" normalizeH="0" baseline="0" noProof="0" dirty="0">
                <a:ln>
                  <a:noFill/>
                </a:ln>
                <a:solidFill>
                  <a:prstClr val="black"/>
                </a:solidFill>
                <a:effectLst/>
                <a:uLnTx/>
                <a:uFillTx/>
                <a:latin typeface="Calibri"/>
                <a:ea typeface="+mn-ea"/>
                <a:cs typeface="Calibri"/>
              </a:rPr>
              <a:t>и»</a:t>
            </a:r>
            <a:endParaRPr kumimoji="0" sz="2651" b="0" i="0" u="none" strike="noStrike" kern="1200" cap="none" spc="0" normalizeH="0" baseline="0" noProof="0">
              <a:ln>
                <a:noFill/>
              </a:ln>
              <a:solidFill>
                <a:prstClr val="black"/>
              </a:solidFill>
              <a:effectLst/>
              <a:uLnTx/>
              <a:uFillTx/>
              <a:latin typeface="Calibri"/>
              <a:ea typeface="+mn-ea"/>
              <a:cs typeface="Calibri"/>
            </a:endParaRPr>
          </a:p>
          <a:p>
            <a:pPr marL="400023" marR="615876" lvl="0" indent="-380219" algn="l" defTabSz="1425824" rtl="0" eaLnBrk="1" fontAlgn="auto" latinLnBrk="0" hangingPunct="1">
              <a:lnSpc>
                <a:spcPct val="100000"/>
              </a:lnSpc>
              <a:spcBef>
                <a:spcPts val="0"/>
              </a:spcBef>
              <a:spcAft>
                <a:spcPts val="0"/>
              </a:spcAft>
              <a:buClrTx/>
              <a:buSzTx/>
              <a:buFont typeface="Arial"/>
              <a:buChar char="•"/>
              <a:tabLst>
                <a:tab pos="400023" algn="l"/>
              </a:tabLst>
              <a:defRPr/>
            </a:pPr>
            <a:r>
              <a:rPr kumimoji="0" sz="2651" b="0" i="0" u="none" strike="noStrike" kern="1200" cap="none" spc="0" normalizeH="0" baseline="0" noProof="0" dirty="0">
                <a:ln>
                  <a:noFill/>
                </a:ln>
                <a:solidFill>
                  <a:prstClr val="black"/>
                </a:solidFill>
                <a:effectLst/>
                <a:uLnTx/>
                <a:uFillTx/>
                <a:latin typeface="Calibri"/>
                <a:ea typeface="+mn-ea"/>
                <a:cs typeface="Calibri"/>
              </a:rPr>
              <a:t>Циф</a:t>
            </a:r>
            <a:r>
              <a:rPr kumimoji="0" sz="2651" b="0" i="0" u="none" strike="noStrike" kern="1200" cap="none" spc="8" normalizeH="0" baseline="0" noProof="0" dirty="0">
                <a:ln>
                  <a:noFill/>
                </a:ln>
                <a:solidFill>
                  <a:prstClr val="black"/>
                </a:solidFill>
                <a:effectLst/>
                <a:uLnTx/>
                <a:uFillTx/>
                <a:latin typeface="Calibri"/>
                <a:ea typeface="+mn-ea"/>
                <a:cs typeface="Calibri"/>
              </a:rPr>
              <a:t>р</a:t>
            </a:r>
            <a:r>
              <a:rPr kumimoji="0" sz="2651" b="0" i="0" u="none" strike="noStrike" kern="1200" cap="none" spc="0" normalizeH="0" baseline="0" noProof="0" dirty="0">
                <a:ln>
                  <a:noFill/>
                </a:ln>
                <a:solidFill>
                  <a:prstClr val="black"/>
                </a:solidFill>
                <a:effectLst/>
                <a:uLnTx/>
                <a:uFillTx/>
                <a:latin typeface="Calibri"/>
                <a:ea typeface="+mn-ea"/>
                <a:cs typeface="Calibri"/>
              </a:rPr>
              <a:t>овая</a:t>
            </a:r>
            <a:r>
              <a:rPr kumimoji="0" sz="2651" b="0" i="0" u="none" strike="noStrike" kern="1200" cap="none" spc="-47" normalizeH="0" baseline="0" noProof="0" dirty="0">
                <a:ln>
                  <a:noFill/>
                </a:ln>
                <a:solidFill>
                  <a:prstClr val="black"/>
                </a:solidFill>
                <a:effectLst/>
                <a:uLnTx/>
                <a:uFillTx/>
                <a:latin typeface="Calibri"/>
                <a:ea typeface="+mn-ea"/>
                <a:cs typeface="Calibri"/>
              </a:rPr>
              <a:t> </a:t>
            </a:r>
            <a:r>
              <a:rPr kumimoji="0" sz="2651" b="0" i="0" u="none" strike="noStrike" kern="1200" cap="none" spc="0" normalizeH="0" baseline="0" noProof="0" dirty="0">
                <a:ln>
                  <a:noFill/>
                </a:ln>
                <a:solidFill>
                  <a:prstClr val="black"/>
                </a:solidFill>
                <a:effectLst/>
                <a:uLnTx/>
                <a:uFillTx/>
                <a:latin typeface="Calibri"/>
                <a:ea typeface="+mn-ea"/>
                <a:cs typeface="Calibri"/>
              </a:rPr>
              <a:t>грам</a:t>
            </a:r>
            <a:r>
              <a:rPr kumimoji="0" sz="2651" b="0" i="0" u="none" strike="noStrike" kern="1200" cap="none" spc="-15" normalizeH="0" baseline="0" noProof="0" dirty="0">
                <a:ln>
                  <a:noFill/>
                </a:ln>
                <a:solidFill>
                  <a:prstClr val="black"/>
                </a:solidFill>
                <a:effectLst/>
                <a:uLnTx/>
                <a:uFillTx/>
                <a:latin typeface="Calibri"/>
                <a:ea typeface="+mn-ea"/>
                <a:cs typeface="Calibri"/>
              </a:rPr>
              <a:t>о</a:t>
            </a:r>
            <a:r>
              <a:rPr kumimoji="0" sz="2651" b="0" i="0" u="none" strike="noStrike" kern="1200" cap="none" spc="0" normalizeH="0" baseline="0" noProof="0" dirty="0">
                <a:ln>
                  <a:noFill/>
                </a:ln>
                <a:solidFill>
                  <a:prstClr val="black"/>
                </a:solidFill>
                <a:effectLst/>
                <a:uLnTx/>
                <a:uFillTx/>
                <a:latin typeface="Calibri"/>
                <a:ea typeface="+mn-ea"/>
                <a:cs typeface="Calibri"/>
              </a:rPr>
              <a:t>тность / ци</a:t>
            </a:r>
            <a:r>
              <a:rPr kumimoji="0" sz="2651" b="0" i="0" u="none" strike="noStrike" kern="1200" cap="none" spc="8" normalizeH="0" baseline="0" noProof="0" dirty="0">
                <a:ln>
                  <a:noFill/>
                </a:ln>
                <a:solidFill>
                  <a:prstClr val="black"/>
                </a:solidFill>
                <a:effectLst/>
                <a:uLnTx/>
                <a:uFillTx/>
                <a:latin typeface="Calibri"/>
                <a:ea typeface="+mn-ea"/>
                <a:cs typeface="Calibri"/>
              </a:rPr>
              <a:t>ф</a:t>
            </a:r>
            <a:r>
              <a:rPr kumimoji="0" sz="2651" b="0" i="0" u="none" strike="noStrike" kern="1200" cap="none" spc="0" normalizeH="0" baseline="0" noProof="0" dirty="0">
                <a:ln>
                  <a:noFill/>
                </a:ln>
                <a:solidFill>
                  <a:prstClr val="black"/>
                </a:solidFill>
                <a:effectLst/>
                <a:uLnTx/>
                <a:uFillTx/>
                <a:latin typeface="Calibri"/>
                <a:ea typeface="+mn-ea"/>
                <a:cs typeface="Calibri"/>
              </a:rPr>
              <a:t>ровая гигиена</a:t>
            </a:r>
            <a:endParaRPr kumimoji="0" sz="2651" b="0" i="0" u="none" strike="noStrike" kern="1200" cap="none" spc="0" normalizeH="0" baseline="0" noProof="0">
              <a:ln>
                <a:noFill/>
              </a:ln>
              <a:solidFill>
                <a:prstClr val="black"/>
              </a:solidFill>
              <a:effectLst/>
              <a:uLnTx/>
              <a:uFillTx/>
              <a:latin typeface="Calibri"/>
              <a:ea typeface="+mn-ea"/>
              <a:cs typeface="Calibri"/>
            </a:endParaRPr>
          </a:p>
          <a:p>
            <a:pPr marL="400023" marR="0" lvl="0" indent="-380219" algn="l" defTabSz="1425824" rtl="0" eaLnBrk="1" fontAlgn="auto" latinLnBrk="0" hangingPunct="1">
              <a:lnSpc>
                <a:spcPct val="100000"/>
              </a:lnSpc>
              <a:spcBef>
                <a:spcPts val="0"/>
              </a:spcBef>
              <a:spcAft>
                <a:spcPts val="0"/>
              </a:spcAft>
              <a:buClrTx/>
              <a:buSzTx/>
              <a:buFont typeface="Arial"/>
              <a:buChar char="•"/>
              <a:tabLst>
                <a:tab pos="400023" algn="l"/>
              </a:tabLst>
              <a:defRPr/>
            </a:pPr>
            <a:r>
              <a:rPr kumimoji="0" sz="2651" b="0" i="0" u="none" strike="noStrike" kern="1200" cap="none" spc="0" normalizeH="0" baseline="0" noProof="0" dirty="0">
                <a:ln>
                  <a:noFill/>
                </a:ln>
                <a:solidFill>
                  <a:prstClr val="black"/>
                </a:solidFill>
                <a:effectLst/>
                <a:uLnTx/>
                <a:uFillTx/>
                <a:latin typeface="Calibri"/>
                <a:ea typeface="+mn-ea"/>
                <a:cs typeface="Calibri"/>
              </a:rPr>
              <a:t>Э</a:t>
            </a:r>
            <a:r>
              <a:rPr kumimoji="0" sz="2651" b="0" i="0" u="none" strike="noStrike" kern="1200" cap="none" spc="-39" normalizeH="0" baseline="0" noProof="0" dirty="0">
                <a:ln>
                  <a:noFill/>
                </a:ln>
                <a:solidFill>
                  <a:prstClr val="black"/>
                </a:solidFill>
                <a:effectLst/>
                <a:uLnTx/>
                <a:uFillTx/>
                <a:latin typeface="Calibri"/>
                <a:ea typeface="+mn-ea"/>
                <a:cs typeface="Calibri"/>
              </a:rPr>
              <a:t>к</a:t>
            </a:r>
            <a:r>
              <a:rPr kumimoji="0" sz="2651" b="0" i="0" u="none" strike="noStrike" kern="1200" cap="none" spc="-55" normalizeH="0" baseline="0" noProof="0" dirty="0">
                <a:ln>
                  <a:noFill/>
                </a:ln>
                <a:solidFill>
                  <a:prstClr val="black"/>
                </a:solidFill>
                <a:effectLst/>
                <a:uLnTx/>
                <a:uFillTx/>
                <a:latin typeface="Calibri"/>
                <a:ea typeface="+mn-ea"/>
                <a:cs typeface="Calibri"/>
              </a:rPr>
              <a:t>о</a:t>
            </a:r>
            <a:r>
              <a:rPr kumimoji="0" sz="2651" b="0" i="0" u="none" strike="noStrike" kern="1200" cap="none" spc="0" normalizeH="0" baseline="0" noProof="0" dirty="0">
                <a:ln>
                  <a:noFill/>
                </a:ln>
                <a:solidFill>
                  <a:prstClr val="black"/>
                </a:solidFill>
                <a:effectLst/>
                <a:uLnTx/>
                <a:uFillTx/>
                <a:latin typeface="Calibri"/>
                <a:ea typeface="+mn-ea"/>
                <a:cs typeface="Calibri"/>
              </a:rPr>
              <a:t>логичес</a:t>
            </a:r>
            <a:r>
              <a:rPr kumimoji="0" sz="2651" b="0" i="0" u="none" strike="noStrike" kern="1200" cap="none" spc="-39" normalizeH="0" baseline="0" noProof="0" dirty="0">
                <a:ln>
                  <a:noFill/>
                </a:ln>
                <a:solidFill>
                  <a:prstClr val="black"/>
                </a:solidFill>
                <a:effectLst/>
                <a:uLnTx/>
                <a:uFillTx/>
                <a:latin typeface="Calibri"/>
                <a:ea typeface="+mn-ea"/>
                <a:cs typeface="Calibri"/>
              </a:rPr>
              <a:t>к</a:t>
            </a:r>
            <a:r>
              <a:rPr kumimoji="0" sz="2651" b="0" i="0" u="none" strike="noStrike" kern="1200" cap="none" spc="0" normalizeH="0" baseline="0" noProof="0" dirty="0">
                <a:ln>
                  <a:noFill/>
                </a:ln>
                <a:solidFill>
                  <a:prstClr val="black"/>
                </a:solidFill>
                <a:effectLst/>
                <a:uLnTx/>
                <a:uFillTx/>
                <a:latin typeface="Calibri"/>
                <a:ea typeface="+mn-ea"/>
                <a:cs typeface="Calibri"/>
              </a:rPr>
              <a:t>ое мыш</a:t>
            </a:r>
            <a:r>
              <a:rPr kumimoji="0" sz="2651" b="0" i="0" u="none" strike="noStrike" kern="1200" cap="none" spc="-15" normalizeH="0" baseline="0" noProof="0" dirty="0">
                <a:ln>
                  <a:noFill/>
                </a:ln>
                <a:solidFill>
                  <a:prstClr val="black"/>
                </a:solidFill>
                <a:effectLst/>
                <a:uLnTx/>
                <a:uFillTx/>
                <a:latin typeface="Calibri"/>
                <a:ea typeface="+mn-ea"/>
                <a:cs typeface="Calibri"/>
              </a:rPr>
              <a:t>л</a:t>
            </a:r>
            <a:r>
              <a:rPr kumimoji="0" sz="2651" b="0" i="0" u="none" strike="noStrike" kern="1200" cap="none" spc="0" normalizeH="0" baseline="0" noProof="0" dirty="0">
                <a:ln>
                  <a:noFill/>
                </a:ln>
                <a:solidFill>
                  <a:prstClr val="black"/>
                </a:solidFill>
                <a:effectLst/>
                <a:uLnTx/>
                <a:uFillTx/>
                <a:latin typeface="Calibri"/>
                <a:ea typeface="+mn-ea"/>
                <a:cs typeface="Calibri"/>
              </a:rPr>
              <a:t>ение</a:t>
            </a:r>
            <a:endParaRPr kumimoji="0" sz="2651" b="0" i="0" u="none" strike="noStrike" kern="1200" cap="none" spc="0" normalizeH="0" baseline="0" noProof="0">
              <a:ln>
                <a:noFill/>
              </a:ln>
              <a:solidFill>
                <a:prstClr val="black"/>
              </a:solidFill>
              <a:effectLst/>
              <a:uLnTx/>
              <a:uFillTx/>
              <a:latin typeface="Calibri"/>
              <a:ea typeface="+mn-ea"/>
              <a:cs typeface="Calibri"/>
            </a:endParaRPr>
          </a:p>
          <a:p>
            <a:pPr marL="400023" marR="991146" lvl="0" indent="-380219" algn="l" defTabSz="1425824" rtl="0" eaLnBrk="1" fontAlgn="auto" latinLnBrk="0" hangingPunct="1">
              <a:lnSpc>
                <a:spcPct val="100000"/>
              </a:lnSpc>
              <a:spcBef>
                <a:spcPts val="0"/>
              </a:spcBef>
              <a:spcAft>
                <a:spcPts val="0"/>
              </a:spcAft>
              <a:buClrTx/>
              <a:buSzTx/>
              <a:buFont typeface="Arial"/>
              <a:buChar char="•"/>
              <a:tabLst>
                <a:tab pos="400023" algn="l"/>
              </a:tabLst>
              <a:defRPr/>
            </a:pPr>
            <a:r>
              <a:rPr kumimoji="0" sz="2651" b="0" i="0" u="none" strike="noStrike" kern="1200" cap="none" spc="0" normalizeH="0" baseline="0" noProof="0" dirty="0">
                <a:ln>
                  <a:noFill/>
                </a:ln>
                <a:solidFill>
                  <a:prstClr val="black"/>
                </a:solidFill>
                <a:effectLst/>
                <a:uLnTx/>
                <a:uFillTx/>
                <a:latin typeface="Calibri"/>
                <a:ea typeface="+mn-ea"/>
                <a:cs typeface="Calibri"/>
              </a:rPr>
              <a:t>Сп</a:t>
            </a:r>
            <a:r>
              <a:rPr kumimoji="0" sz="2651" b="0" i="0" u="none" strike="noStrike" kern="1200" cap="none" spc="8" normalizeH="0" baseline="0" noProof="0" dirty="0">
                <a:ln>
                  <a:noFill/>
                </a:ln>
                <a:solidFill>
                  <a:prstClr val="black"/>
                </a:solidFill>
                <a:effectLst/>
                <a:uLnTx/>
                <a:uFillTx/>
                <a:latin typeface="Calibri"/>
                <a:ea typeface="+mn-ea"/>
                <a:cs typeface="Calibri"/>
              </a:rPr>
              <a:t>о</a:t>
            </a:r>
            <a:r>
              <a:rPr kumimoji="0" sz="2651" b="0" i="0" u="none" strike="noStrike" kern="1200" cap="none" spc="0" normalizeH="0" baseline="0" noProof="0" dirty="0">
                <a:ln>
                  <a:noFill/>
                </a:ln>
                <a:solidFill>
                  <a:prstClr val="black"/>
                </a:solidFill>
                <a:effectLst/>
                <a:uLnTx/>
                <a:uFillTx/>
                <a:latin typeface="Calibri"/>
                <a:ea typeface="+mn-ea"/>
                <a:cs typeface="Calibri"/>
              </a:rPr>
              <a:t>собность к с</a:t>
            </a:r>
            <a:r>
              <a:rPr kumimoji="0" sz="2651" b="0" i="0" u="none" strike="noStrike" kern="1200" cap="none" spc="-23" normalizeH="0" baseline="0" noProof="0" dirty="0">
                <a:ln>
                  <a:noFill/>
                </a:ln>
                <a:solidFill>
                  <a:prstClr val="black"/>
                </a:solidFill>
                <a:effectLst/>
                <a:uLnTx/>
                <a:uFillTx/>
                <a:latin typeface="Calibri"/>
                <a:ea typeface="+mn-ea"/>
                <a:cs typeface="Calibri"/>
              </a:rPr>
              <a:t>о</a:t>
            </a:r>
            <a:r>
              <a:rPr kumimoji="0" sz="2651" b="0" i="0" u="none" strike="noStrike" kern="1200" cap="none" spc="0" normalizeH="0" baseline="0" noProof="0" dirty="0">
                <a:ln>
                  <a:noFill/>
                </a:ln>
                <a:solidFill>
                  <a:prstClr val="black"/>
                </a:solidFill>
                <a:effectLst/>
                <a:uLnTx/>
                <a:uFillTx/>
                <a:latin typeface="Calibri"/>
                <a:ea typeface="+mn-ea"/>
                <a:cs typeface="Calibri"/>
              </a:rPr>
              <a:t>т</a:t>
            </a:r>
            <a:r>
              <a:rPr kumimoji="0" sz="2651" b="0" i="0" u="none" strike="noStrike" kern="1200" cap="none" spc="-15" normalizeH="0" baseline="0" noProof="0" dirty="0">
                <a:ln>
                  <a:noFill/>
                </a:ln>
                <a:solidFill>
                  <a:prstClr val="black"/>
                </a:solidFill>
                <a:effectLst/>
                <a:uLnTx/>
                <a:uFillTx/>
                <a:latin typeface="Calibri"/>
                <a:ea typeface="+mn-ea"/>
                <a:cs typeface="Calibri"/>
              </a:rPr>
              <a:t>р</a:t>
            </a:r>
            <a:r>
              <a:rPr kumimoji="0" sz="2651" b="0" i="0" u="none" strike="noStrike" kern="1200" cap="none" spc="-101" normalizeH="0" baseline="0" noProof="0" dirty="0">
                <a:ln>
                  <a:noFill/>
                </a:ln>
                <a:solidFill>
                  <a:prstClr val="black"/>
                </a:solidFill>
                <a:effectLst/>
                <a:uLnTx/>
                <a:uFillTx/>
                <a:latin typeface="Calibri"/>
                <a:ea typeface="+mn-ea"/>
                <a:cs typeface="Calibri"/>
              </a:rPr>
              <a:t>у</a:t>
            </a:r>
            <a:r>
              <a:rPr kumimoji="0" sz="2651" b="0" i="0" u="none" strike="noStrike" kern="1200" cap="none" spc="0" normalizeH="0" baseline="0" noProof="0" dirty="0">
                <a:ln>
                  <a:noFill/>
                </a:ln>
                <a:solidFill>
                  <a:prstClr val="black"/>
                </a:solidFill>
                <a:effectLst/>
                <a:uLnTx/>
                <a:uFillTx/>
                <a:latin typeface="Calibri"/>
                <a:ea typeface="+mn-ea"/>
                <a:cs typeface="Calibri"/>
              </a:rPr>
              <a:t>днич</a:t>
            </a:r>
            <a:r>
              <a:rPr kumimoji="0" sz="2651" b="0" i="0" u="none" strike="noStrike" kern="1200" cap="none" spc="8" normalizeH="0" baseline="0" noProof="0" dirty="0">
                <a:ln>
                  <a:noFill/>
                </a:ln>
                <a:solidFill>
                  <a:prstClr val="black"/>
                </a:solidFill>
                <a:effectLst/>
                <a:uLnTx/>
                <a:uFillTx/>
                <a:latin typeface="Calibri"/>
                <a:ea typeface="+mn-ea"/>
                <a:cs typeface="Calibri"/>
              </a:rPr>
              <a:t>е</a:t>
            </a:r>
            <a:r>
              <a:rPr kumimoji="0" sz="2651" b="0" i="0" u="none" strike="noStrike" kern="1200" cap="none" spc="0" normalizeH="0" baseline="0" noProof="0" dirty="0">
                <a:ln>
                  <a:noFill/>
                </a:ln>
                <a:solidFill>
                  <a:prstClr val="black"/>
                </a:solidFill>
                <a:effectLst/>
                <a:uLnTx/>
                <a:uFillTx/>
                <a:latin typeface="Calibri"/>
                <a:ea typeface="+mn-ea"/>
                <a:cs typeface="Calibri"/>
              </a:rPr>
              <a:t>ст</a:t>
            </a:r>
            <a:r>
              <a:rPr kumimoji="0" sz="2651" b="0" i="0" u="none" strike="noStrike" kern="1200" cap="none" spc="-23" normalizeH="0" baseline="0" noProof="0" dirty="0">
                <a:ln>
                  <a:noFill/>
                </a:ln>
                <a:solidFill>
                  <a:prstClr val="black"/>
                </a:solidFill>
                <a:effectLst/>
                <a:uLnTx/>
                <a:uFillTx/>
                <a:latin typeface="Calibri"/>
                <a:ea typeface="+mn-ea"/>
                <a:cs typeface="Calibri"/>
              </a:rPr>
              <a:t>в</a:t>
            </a:r>
            <a:r>
              <a:rPr kumimoji="0" sz="2651" b="0" i="0" u="none" strike="noStrike" kern="1200" cap="none" spc="0" normalizeH="0" baseline="0" noProof="0" dirty="0">
                <a:ln>
                  <a:noFill/>
                </a:ln>
                <a:solidFill>
                  <a:prstClr val="black"/>
                </a:solidFill>
                <a:effectLst/>
                <a:uLnTx/>
                <a:uFillTx/>
                <a:latin typeface="Calibri"/>
                <a:ea typeface="+mn-ea"/>
                <a:cs typeface="Calibri"/>
              </a:rPr>
              <a:t>у</a:t>
            </a:r>
            <a:r>
              <a:rPr kumimoji="0" sz="2651" b="0" i="0" u="none" strike="noStrike" kern="1200" cap="none" spc="8" normalizeH="0" baseline="0" noProof="0" dirty="0">
                <a:ln>
                  <a:noFill/>
                </a:ln>
                <a:solidFill>
                  <a:prstClr val="black"/>
                </a:solidFill>
                <a:effectLst/>
                <a:uLnTx/>
                <a:uFillTx/>
                <a:latin typeface="Calibri"/>
                <a:ea typeface="+mn-ea"/>
                <a:cs typeface="Calibri"/>
              </a:rPr>
              <a:t> </a:t>
            </a:r>
            <a:r>
              <a:rPr kumimoji="0" sz="2651" b="0" i="0" u="none" strike="noStrike" kern="1200" cap="none" spc="0" normalizeH="0" baseline="0" noProof="0" dirty="0">
                <a:ln>
                  <a:noFill/>
                </a:ln>
                <a:solidFill>
                  <a:prstClr val="black"/>
                </a:solidFill>
                <a:effectLst/>
                <a:uLnTx/>
                <a:uFillTx/>
                <a:latin typeface="Calibri"/>
                <a:ea typeface="+mn-ea"/>
                <a:cs typeface="Calibri"/>
              </a:rPr>
              <a:t>и совместн</a:t>
            </a:r>
            <a:r>
              <a:rPr kumimoji="0" sz="2651" b="0" i="0" u="none" strike="noStrike" kern="1200" cap="none" spc="8" normalizeH="0" baseline="0" noProof="0" dirty="0">
                <a:ln>
                  <a:noFill/>
                </a:ln>
                <a:solidFill>
                  <a:prstClr val="black"/>
                </a:solidFill>
                <a:effectLst/>
                <a:uLnTx/>
                <a:uFillTx/>
                <a:latin typeface="Calibri"/>
                <a:ea typeface="+mn-ea"/>
                <a:cs typeface="Calibri"/>
              </a:rPr>
              <a:t>о</a:t>
            </a:r>
            <a:r>
              <a:rPr kumimoji="0" sz="2651" b="0" i="0" u="none" strike="noStrike" kern="1200" cap="none" spc="0" normalizeH="0" baseline="0" noProof="0" dirty="0">
                <a:ln>
                  <a:noFill/>
                </a:ln>
                <a:solidFill>
                  <a:prstClr val="black"/>
                </a:solidFill>
                <a:effectLst/>
                <a:uLnTx/>
                <a:uFillTx/>
                <a:latin typeface="Calibri"/>
                <a:ea typeface="+mn-ea"/>
                <a:cs typeface="Calibri"/>
              </a:rPr>
              <a:t>й</a:t>
            </a:r>
            <a:r>
              <a:rPr kumimoji="0" sz="2651" b="0" i="0" u="none" strike="noStrike" kern="1200" cap="none" spc="15" normalizeH="0" baseline="0" noProof="0" dirty="0">
                <a:ln>
                  <a:noFill/>
                </a:ln>
                <a:solidFill>
                  <a:prstClr val="black"/>
                </a:solidFill>
                <a:effectLst/>
                <a:uLnTx/>
                <a:uFillTx/>
                <a:latin typeface="Calibri"/>
                <a:ea typeface="+mn-ea"/>
                <a:cs typeface="Calibri"/>
              </a:rPr>
              <a:t> </a:t>
            </a:r>
            <a:r>
              <a:rPr kumimoji="0" sz="2651" b="0" i="0" u="none" strike="noStrike" kern="1200" cap="none" spc="0" normalizeH="0" baseline="0" noProof="0" dirty="0">
                <a:ln>
                  <a:noFill/>
                </a:ln>
                <a:solidFill>
                  <a:prstClr val="black"/>
                </a:solidFill>
                <a:effectLst/>
                <a:uLnTx/>
                <a:uFillTx/>
                <a:latin typeface="Calibri"/>
                <a:ea typeface="+mn-ea"/>
                <a:cs typeface="Calibri"/>
              </a:rPr>
              <a:t>раб</a:t>
            </a:r>
            <a:r>
              <a:rPr kumimoji="0" sz="2651" b="0" i="0" u="none" strike="noStrike" kern="1200" cap="none" spc="-15" normalizeH="0" baseline="0" noProof="0" dirty="0">
                <a:ln>
                  <a:noFill/>
                </a:ln>
                <a:solidFill>
                  <a:prstClr val="black"/>
                </a:solidFill>
                <a:effectLst/>
                <a:uLnTx/>
                <a:uFillTx/>
                <a:latin typeface="Calibri"/>
                <a:ea typeface="+mn-ea"/>
                <a:cs typeface="Calibri"/>
              </a:rPr>
              <a:t>о</a:t>
            </a:r>
            <a:r>
              <a:rPr kumimoji="0" sz="2651" b="0" i="0" u="none" strike="noStrike" kern="1200" cap="none" spc="-23" normalizeH="0" baseline="0" noProof="0" dirty="0">
                <a:ln>
                  <a:noFill/>
                </a:ln>
                <a:solidFill>
                  <a:prstClr val="black"/>
                </a:solidFill>
                <a:effectLst/>
                <a:uLnTx/>
                <a:uFillTx/>
                <a:latin typeface="Calibri"/>
                <a:ea typeface="+mn-ea"/>
                <a:cs typeface="Calibri"/>
              </a:rPr>
              <a:t>т</a:t>
            </a:r>
            <a:r>
              <a:rPr kumimoji="0" sz="2651" b="0" i="0" u="none" strike="noStrike" kern="1200" cap="none" spc="0" normalizeH="0" baseline="0" noProof="0" dirty="0">
                <a:ln>
                  <a:noFill/>
                </a:ln>
                <a:solidFill>
                  <a:prstClr val="black"/>
                </a:solidFill>
                <a:effectLst/>
                <a:uLnTx/>
                <a:uFillTx/>
                <a:latin typeface="Calibri"/>
                <a:ea typeface="+mn-ea"/>
                <a:cs typeface="Calibri"/>
              </a:rPr>
              <a:t>е</a:t>
            </a:r>
            <a:endParaRPr kumimoji="0" sz="2651" b="0" i="0" u="none" strike="noStrike" kern="1200" cap="none" spc="0" normalizeH="0" baseline="0" noProof="0">
              <a:ln>
                <a:noFill/>
              </a:ln>
              <a:solidFill>
                <a:prstClr val="black"/>
              </a:solidFill>
              <a:effectLst/>
              <a:uLnTx/>
              <a:uFillTx/>
              <a:latin typeface="Calibri"/>
              <a:ea typeface="+mn-ea"/>
              <a:cs typeface="Calibri"/>
            </a:endParaRPr>
          </a:p>
          <a:p>
            <a:pPr marL="400023" marR="0" lvl="0" indent="-380219" algn="l" defTabSz="1425824" rtl="0" eaLnBrk="1" fontAlgn="auto" latinLnBrk="0" hangingPunct="1">
              <a:lnSpc>
                <a:spcPct val="100000"/>
              </a:lnSpc>
              <a:spcBef>
                <a:spcPts val="0"/>
              </a:spcBef>
              <a:spcAft>
                <a:spcPts val="0"/>
              </a:spcAft>
              <a:buClrTx/>
              <a:buSzTx/>
              <a:buFont typeface="Arial"/>
              <a:buChar char="•"/>
              <a:tabLst>
                <a:tab pos="400023" algn="l"/>
              </a:tabLst>
              <a:defRPr/>
            </a:pPr>
            <a:r>
              <a:rPr kumimoji="0" sz="2651" b="0" i="0" u="none" strike="noStrike" kern="1200" cap="none" spc="0" normalizeH="0" baseline="0" noProof="0" dirty="0">
                <a:ln>
                  <a:noFill/>
                </a:ln>
                <a:solidFill>
                  <a:prstClr val="black"/>
                </a:solidFill>
                <a:effectLst/>
                <a:uLnTx/>
                <a:uFillTx/>
                <a:latin typeface="Calibri"/>
                <a:ea typeface="+mn-ea"/>
                <a:cs typeface="Calibri"/>
              </a:rPr>
              <a:t>Кр</a:t>
            </a:r>
            <a:r>
              <a:rPr kumimoji="0" sz="2651" b="0" i="0" u="none" strike="noStrike" kern="1200" cap="none" spc="8" normalizeH="0" baseline="0" noProof="0" dirty="0">
                <a:ln>
                  <a:noFill/>
                </a:ln>
                <a:solidFill>
                  <a:prstClr val="black"/>
                </a:solidFill>
                <a:effectLst/>
                <a:uLnTx/>
                <a:uFillTx/>
                <a:latin typeface="Calibri"/>
                <a:ea typeface="+mn-ea"/>
                <a:cs typeface="Calibri"/>
              </a:rPr>
              <a:t>о</a:t>
            </a:r>
            <a:r>
              <a:rPr kumimoji="0" sz="2651" b="0" i="0" u="none" strike="noStrike" kern="1200" cap="none" spc="-23" normalizeH="0" baseline="0" noProof="0" dirty="0">
                <a:ln>
                  <a:noFill/>
                </a:ln>
                <a:solidFill>
                  <a:prstClr val="black"/>
                </a:solidFill>
                <a:effectLst/>
                <a:uLnTx/>
                <a:uFillTx/>
                <a:latin typeface="Calibri"/>
                <a:ea typeface="+mn-ea"/>
                <a:cs typeface="Calibri"/>
              </a:rPr>
              <a:t>с</a:t>
            </a:r>
            <a:r>
              <a:rPr kumimoji="0" sz="2651" b="0" i="0" u="none" strike="noStrike" kern="1200" cap="none" spc="0" normalizeH="0" baseline="0" noProof="0" dirty="0">
                <a:ln>
                  <a:noFill/>
                </a:ln>
                <a:solidFill>
                  <a:prstClr val="black"/>
                </a:solidFill>
                <a:effectLst/>
                <a:uLnTx/>
                <a:uFillTx/>
                <a:latin typeface="Calibri"/>
                <a:ea typeface="+mn-ea"/>
                <a:cs typeface="Calibri"/>
              </a:rPr>
              <a:t>с</a:t>
            </a:r>
            <a:r>
              <a:rPr kumimoji="0" sz="2651" b="0" i="0" u="none" strike="noStrike" kern="1200" cap="none" spc="-15" normalizeH="0" baseline="0" noProof="0" dirty="0">
                <a:ln>
                  <a:noFill/>
                </a:ln>
                <a:solidFill>
                  <a:prstClr val="black"/>
                </a:solidFill>
                <a:effectLst/>
                <a:uLnTx/>
                <a:uFillTx/>
                <a:latin typeface="Calibri"/>
                <a:ea typeface="+mn-ea"/>
                <a:cs typeface="Calibri"/>
              </a:rPr>
              <a:t>-</a:t>
            </a:r>
            <a:r>
              <a:rPr kumimoji="0" sz="2651" b="0" i="0" u="none" strike="noStrike" kern="1200" cap="none" spc="0" normalizeH="0" baseline="0" noProof="0" dirty="0">
                <a:ln>
                  <a:noFill/>
                </a:ln>
                <a:solidFill>
                  <a:prstClr val="black"/>
                </a:solidFill>
                <a:effectLst/>
                <a:uLnTx/>
                <a:uFillTx/>
                <a:latin typeface="Calibri"/>
                <a:ea typeface="+mn-ea"/>
                <a:cs typeface="Calibri"/>
              </a:rPr>
              <a:t>к</a:t>
            </a:r>
            <a:r>
              <a:rPr kumimoji="0" sz="2651" b="0" i="0" u="none" strike="noStrike" kern="1200" cap="none" spc="-101" normalizeH="0" baseline="0" noProof="0" dirty="0">
                <a:ln>
                  <a:noFill/>
                </a:ln>
                <a:solidFill>
                  <a:prstClr val="black"/>
                </a:solidFill>
                <a:effectLst/>
                <a:uLnTx/>
                <a:uFillTx/>
                <a:latin typeface="Calibri"/>
                <a:ea typeface="+mn-ea"/>
                <a:cs typeface="Calibri"/>
              </a:rPr>
              <a:t>у</a:t>
            </a:r>
            <a:r>
              <a:rPr kumimoji="0" sz="2651" b="0" i="0" u="none" strike="noStrike" kern="1200" cap="none" spc="0" normalizeH="0" baseline="0" noProof="0" dirty="0">
                <a:ln>
                  <a:noFill/>
                </a:ln>
                <a:solidFill>
                  <a:prstClr val="black"/>
                </a:solidFill>
                <a:effectLst/>
                <a:uLnTx/>
                <a:uFillTx/>
                <a:latin typeface="Calibri"/>
                <a:ea typeface="+mn-ea"/>
                <a:cs typeface="Calibri"/>
              </a:rPr>
              <a:t>л</a:t>
            </a:r>
            <a:r>
              <a:rPr kumimoji="0" sz="2651" b="0" i="0" u="none" strike="noStrike" kern="1200" cap="none" spc="-117" normalizeH="0" baseline="0" noProof="0" dirty="0">
                <a:ln>
                  <a:noFill/>
                </a:ln>
                <a:solidFill>
                  <a:prstClr val="black"/>
                </a:solidFill>
                <a:effectLst/>
                <a:uLnTx/>
                <a:uFillTx/>
                <a:latin typeface="Calibri"/>
                <a:ea typeface="+mn-ea"/>
                <a:cs typeface="Calibri"/>
              </a:rPr>
              <a:t>ь</a:t>
            </a:r>
            <a:r>
              <a:rPr kumimoji="0" sz="2651" b="0" i="0" u="none" strike="noStrike" kern="1200" cap="none" spc="0" normalizeH="0" baseline="0" noProof="0" dirty="0">
                <a:ln>
                  <a:noFill/>
                </a:ln>
                <a:solidFill>
                  <a:prstClr val="black"/>
                </a:solidFill>
                <a:effectLst/>
                <a:uLnTx/>
                <a:uFillTx/>
                <a:latin typeface="Calibri"/>
                <a:ea typeface="+mn-ea"/>
                <a:cs typeface="Calibri"/>
              </a:rPr>
              <a:t>турная</a:t>
            </a:r>
            <a:r>
              <a:rPr kumimoji="0" sz="2651" b="0" i="0" u="none" strike="noStrike" kern="1200" cap="none" spc="8" normalizeH="0" baseline="0" noProof="0" dirty="0">
                <a:ln>
                  <a:noFill/>
                </a:ln>
                <a:solidFill>
                  <a:prstClr val="black"/>
                </a:solidFill>
                <a:effectLst/>
                <a:uLnTx/>
                <a:uFillTx/>
                <a:latin typeface="Calibri"/>
                <a:ea typeface="+mn-ea"/>
                <a:cs typeface="Calibri"/>
              </a:rPr>
              <a:t> </a:t>
            </a:r>
            <a:r>
              <a:rPr kumimoji="0" sz="2651" b="0" i="0" u="none" strike="noStrike" kern="1200" cap="none" spc="-39" normalizeH="0" baseline="0" noProof="0" dirty="0">
                <a:ln>
                  <a:noFill/>
                </a:ln>
                <a:solidFill>
                  <a:prstClr val="black"/>
                </a:solidFill>
                <a:effectLst/>
                <a:uLnTx/>
                <a:uFillTx/>
                <a:latin typeface="Calibri"/>
                <a:ea typeface="+mn-ea"/>
                <a:cs typeface="Calibri"/>
              </a:rPr>
              <a:t>к</a:t>
            </a:r>
            <a:r>
              <a:rPr kumimoji="0" sz="2651" b="0" i="0" u="none" strike="noStrike" kern="1200" cap="none" spc="0" normalizeH="0" baseline="0" noProof="0" dirty="0">
                <a:ln>
                  <a:noFill/>
                </a:ln>
                <a:solidFill>
                  <a:prstClr val="black"/>
                </a:solidFill>
                <a:effectLst/>
                <a:uLnTx/>
                <a:uFillTx/>
                <a:latin typeface="Calibri"/>
                <a:ea typeface="+mn-ea"/>
                <a:cs typeface="Calibri"/>
              </a:rPr>
              <a:t>омп</a:t>
            </a:r>
            <a:r>
              <a:rPr kumimoji="0" sz="2651" b="0" i="0" u="none" strike="noStrike" kern="1200" cap="none" spc="-15" normalizeH="0" baseline="0" noProof="0" dirty="0">
                <a:ln>
                  <a:noFill/>
                </a:ln>
                <a:solidFill>
                  <a:prstClr val="black"/>
                </a:solidFill>
                <a:effectLst/>
                <a:uLnTx/>
                <a:uFillTx/>
                <a:latin typeface="Calibri"/>
                <a:ea typeface="+mn-ea"/>
                <a:cs typeface="Calibri"/>
              </a:rPr>
              <a:t>е</a:t>
            </a:r>
            <a:r>
              <a:rPr kumimoji="0" sz="2651" b="0" i="0" u="none" strike="noStrike" kern="1200" cap="none" spc="-23" normalizeH="0" baseline="0" noProof="0" dirty="0">
                <a:ln>
                  <a:noFill/>
                </a:ln>
                <a:solidFill>
                  <a:prstClr val="black"/>
                </a:solidFill>
                <a:effectLst/>
                <a:uLnTx/>
                <a:uFillTx/>
                <a:latin typeface="Calibri"/>
                <a:ea typeface="+mn-ea"/>
                <a:cs typeface="Calibri"/>
              </a:rPr>
              <a:t>т</a:t>
            </a:r>
            <a:r>
              <a:rPr kumimoji="0" sz="2651" b="0" i="0" u="none" strike="noStrike" kern="1200" cap="none" spc="0" normalizeH="0" baseline="0" noProof="0" dirty="0">
                <a:ln>
                  <a:noFill/>
                </a:ln>
                <a:solidFill>
                  <a:prstClr val="black"/>
                </a:solidFill>
                <a:effectLst/>
                <a:uLnTx/>
                <a:uFillTx/>
                <a:latin typeface="Calibri"/>
                <a:ea typeface="+mn-ea"/>
                <a:cs typeface="Calibri"/>
              </a:rPr>
              <a:t>ентн</a:t>
            </a:r>
            <a:r>
              <a:rPr kumimoji="0" sz="2651" b="0" i="0" u="none" strike="noStrike" kern="1200" cap="none" spc="8" normalizeH="0" baseline="0" noProof="0" dirty="0">
                <a:ln>
                  <a:noFill/>
                </a:ln>
                <a:solidFill>
                  <a:prstClr val="black"/>
                </a:solidFill>
                <a:effectLst/>
                <a:uLnTx/>
                <a:uFillTx/>
                <a:latin typeface="Calibri"/>
                <a:ea typeface="+mn-ea"/>
                <a:cs typeface="Calibri"/>
              </a:rPr>
              <a:t>о</a:t>
            </a:r>
            <a:r>
              <a:rPr kumimoji="0" sz="2651" b="0" i="0" u="none" strike="noStrike" kern="1200" cap="none" spc="0" normalizeH="0" baseline="0" noProof="0" dirty="0">
                <a:ln>
                  <a:noFill/>
                </a:ln>
                <a:solidFill>
                  <a:prstClr val="black"/>
                </a:solidFill>
                <a:effectLst/>
                <a:uLnTx/>
                <a:uFillTx/>
                <a:latin typeface="Calibri"/>
                <a:ea typeface="+mn-ea"/>
                <a:cs typeface="Calibri"/>
              </a:rPr>
              <a:t>сть</a:t>
            </a:r>
            <a:endParaRPr kumimoji="0" sz="2651" b="0" i="0" u="none" strike="noStrike" kern="1200" cap="none" spc="0" normalizeH="0" baseline="0" noProof="0">
              <a:ln>
                <a:noFill/>
              </a:ln>
              <a:solidFill>
                <a:prstClr val="black"/>
              </a:solidFill>
              <a:effectLst/>
              <a:uLnTx/>
              <a:uFillTx/>
              <a:latin typeface="Calibri"/>
              <a:ea typeface="+mn-ea"/>
              <a:cs typeface="Calibri"/>
            </a:endParaRPr>
          </a:p>
        </p:txBody>
      </p:sp>
      <p:sp>
        <p:nvSpPr>
          <p:cNvPr id="9" name="object 9"/>
          <p:cNvSpPr txBox="1"/>
          <p:nvPr/>
        </p:nvSpPr>
        <p:spPr>
          <a:xfrm>
            <a:off x="433917" y="433675"/>
            <a:ext cx="14257867" cy="671851"/>
          </a:xfrm>
          <a:prstGeom prst="rect">
            <a:avLst/>
          </a:prstGeom>
        </p:spPr>
        <p:txBody>
          <a:bodyPr vert="horz" wrap="square" lIns="0" tIns="0" rIns="0" bIns="0" rtlCol="0">
            <a:spAutoFit/>
          </a:bodyPr>
          <a:lstStyle/>
          <a:p>
            <a:pPr marL="19803" marR="0" lvl="0" indent="0" algn="ctr" defTabSz="1425824" rtl="0" eaLnBrk="1" fontAlgn="auto" latinLnBrk="0" hangingPunct="1">
              <a:lnSpc>
                <a:spcPct val="100000"/>
              </a:lnSpc>
              <a:spcBef>
                <a:spcPts val="0"/>
              </a:spcBef>
              <a:spcAft>
                <a:spcPts val="0"/>
              </a:spcAft>
              <a:buClrTx/>
              <a:buSzTx/>
              <a:buFontTx/>
              <a:buNone/>
              <a:tabLst/>
              <a:defRPr/>
            </a:pPr>
            <a:r>
              <a:rPr kumimoji="0" sz="4366" b="1" i="0" u="none" strike="noStrike" kern="1200" cap="none" spc="-23" normalizeH="0" baseline="0" noProof="0" dirty="0">
                <a:ln>
                  <a:noFill/>
                </a:ln>
                <a:solidFill>
                  <a:prstClr val="black"/>
                </a:solidFill>
                <a:effectLst/>
                <a:uLnTx/>
                <a:uFillTx/>
                <a:latin typeface="Calibri"/>
                <a:ea typeface="+mn-ea"/>
                <a:cs typeface="Calibri"/>
              </a:rPr>
              <a:t>«</a:t>
            </a:r>
            <a:r>
              <a:rPr kumimoji="0" sz="4366" b="1" i="0" u="none" strike="noStrike" kern="1200" cap="none" spc="-101" normalizeH="0" baseline="0" noProof="0" dirty="0">
                <a:ln>
                  <a:noFill/>
                </a:ln>
                <a:solidFill>
                  <a:prstClr val="black"/>
                </a:solidFill>
                <a:effectLst/>
                <a:uLnTx/>
                <a:uFillTx/>
                <a:latin typeface="Calibri"/>
                <a:ea typeface="+mn-ea"/>
                <a:cs typeface="Calibri"/>
              </a:rPr>
              <a:t>К</a:t>
            </a:r>
            <a:r>
              <a:rPr kumimoji="0" sz="4366" b="1" i="0" u="none" strike="noStrike" kern="1200" cap="none" spc="-31" normalizeH="0" baseline="0" noProof="0" dirty="0">
                <a:ln>
                  <a:noFill/>
                </a:ln>
                <a:solidFill>
                  <a:prstClr val="black"/>
                </a:solidFill>
                <a:effectLst/>
                <a:uLnTx/>
                <a:uFillTx/>
                <a:latin typeface="Calibri"/>
                <a:ea typeface="+mn-ea"/>
                <a:cs typeface="Calibri"/>
              </a:rPr>
              <a:t>ом</a:t>
            </a:r>
            <a:r>
              <a:rPr kumimoji="0" sz="4366" b="1" i="0" u="none" strike="noStrike" kern="1200" cap="none" spc="-47" normalizeH="0" baseline="0" noProof="0" dirty="0">
                <a:ln>
                  <a:noFill/>
                </a:ln>
                <a:solidFill>
                  <a:prstClr val="black"/>
                </a:solidFill>
                <a:effectLst/>
                <a:uLnTx/>
                <a:uFillTx/>
                <a:latin typeface="Calibri"/>
                <a:ea typeface="+mn-ea"/>
                <a:cs typeface="Calibri"/>
              </a:rPr>
              <a:t>пет</a:t>
            </a:r>
            <a:r>
              <a:rPr kumimoji="0" sz="4366" b="1" i="0" u="none" strike="noStrike" kern="1200" cap="none" spc="-31" normalizeH="0" baseline="0" noProof="0" dirty="0">
                <a:ln>
                  <a:noFill/>
                </a:ln>
                <a:solidFill>
                  <a:prstClr val="black"/>
                </a:solidFill>
                <a:effectLst/>
                <a:uLnTx/>
                <a:uFillTx/>
                <a:latin typeface="Calibri"/>
                <a:ea typeface="+mn-ea"/>
                <a:cs typeface="Calibri"/>
              </a:rPr>
              <a:t>енции</a:t>
            </a:r>
            <a:r>
              <a:rPr kumimoji="0" sz="4366" b="1" i="0" u="none" strike="noStrike" kern="1200" cap="none" spc="93" normalizeH="0" baseline="0" noProof="0" dirty="0">
                <a:ln>
                  <a:noFill/>
                </a:ln>
                <a:solidFill>
                  <a:prstClr val="black"/>
                </a:solidFill>
                <a:effectLst/>
                <a:uLnTx/>
                <a:uFillTx/>
                <a:latin typeface="Calibri"/>
                <a:ea typeface="+mn-ea"/>
                <a:cs typeface="Calibri"/>
              </a:rPr>
              <a:t> </a:t>
            </a:r>
            <a:r>
              <a:rPr kumimoji="0" sz="4366" b="1" i="0" u="none" strike="noStrike" kern="1200" cap="none" spc="-62" normalizeH="0" baseline="0" noProof="0" dirty="0">
                <a:ln>
                  <a:noFill/>
                </a:ln>
                <a:solidFill>
                  <a:prstClr val="black"/>
                </a:solidFill>
                <a:effectLst/>
                <a:uLnTx/>
                <a:uFillTx/>
                <a:latin typeface="Calibri"/>
                <a:ea typeface="+mn-ea"/>
                <a:cs typeface="Calibri"/>
              </a:rPr>
              <a:t>б</a:t>
            </a:r>
            <a:r>
              <a:rPr kumimoji="0" sz="4366" b="1" i="0" u="none" strike="noStrike" kern="1200" cap="none" spc="-203" normalizeH="0" baseline="0" noProof="0" dirty="0">
                <a:ln>
                  <a:noFill/>
                </a:ln>
                <a:solidFill>
                  <a:prstClr val="black"/>
                </a:solidFill>
                <a:effectLst/>
                <a:uLnTx/>
                <a:uFillTx/>
                <a:latin typeface="Calibri"/>
                <a:ea typeface="+mn-ea"/>
                <a:cs typeface="Calibri"/>
              </a:rPr>
              <a:t>у</a:t>
            </a:r>
            <a:r>
              <a:rPr kumimoji="0" sz="4366" b="1" i="0" u="none" strike="noStrike" kern="1200" cap="none" spc="-86" normalizeH="0" baseline="0" noProof="0" dirty="0">
                <a:ln>
                  <a:noFill/>
                </a:ln>
                <a:solidFill>
                  <a:prstClr val="black"/>
                </a:solidFill>
                <a:effectLst/>
                <a:uLnTx/>
                <a:uFillTx/>
                <a:latin typeface="Calibri"/>
                <a:ea typeface="+mn-ea"/>
                <a:cs typeface="Calibri"/>
              </a:rPr>
              <a:t>д</a:t>
            </a:r>
            <a:r>
              <a:rPr kumimoji="0" sz="4366" b="1" i="0" u="none" strike="noStrike" kern="1200" cap="none" spc="-23" normalizeH="0" baseline="0" noProof="0" dirty="0">
                <a:ln>
                  <a:noFill/>
                </a:ln>
                <a:solidFill>
                  <a:prstClr val="black"/>
                </a:solidFill>
                <a:effectLst/>
                <a:uLnTx/>
                <a:uFillTx/>
                <a:latin typeface="Calibri"/>
                <a:ea typeface="+mn-ea"/>
                <a:cs typeface="Calibri"/>
              </a:rPr>
              <a:t>у</a:t>
            </a:r>
            <a:r>
              <a:rPr kumimoji="0" sz="4366" b="1" i="0" u="none" strike="noStrike" kern="1200" cap="none" spc="-86" normalizeH="0" baseline="0" noProof="0" dirty="0">
                <a:ln>
                  <a:noFill/>
                </a:ln>
                <a:solidFill>
                  <a:prstClr val="black"/>
                </a:solidFill>
                <a:effectLst/>
                <a:uLnTx/>
                <a:uFillTx/>
                <a:latin typeface="Calibri"/>
                <a:ea typeface="+mn-ea"/>
                <a:cs typeface="Calibri"/>
              </a:rPr>
              <a:t>щ</a:t>
            </a:r>
            <a:r>
              <a:rPr kumimoji="0" sz="4366" b="1" i="0" u="none" strike="noStrike" kern="1200" cap="none" spc="-23" normalizeH="0" baseline="0" noProof="0" dirty="0">
                <a:ln>
                  <a:noFill/>
                </a:ln>
                <a:solidFill>
                  <a:prstClr val="black"/>
                </a:solidFill>
                <a:effectLst/>
                <a:uLnTx/>
                <a:uFillTx/>
                <a:latin typeface="Calibri"/>
                <a:ea typeface="+mn-ea"/>
                <a:cs typeface="Calibri"/>
              </a:rPr>
              <a:t>е</a:t>
            </a:r>
            <a:r>
              <a:rPr kumimoji="0" sz="4366" b="1" i="0" u="none" strike="noStrike" kern="1200" cap="none" spc="-55" normalizeH="0" baseline="0" noProof="0" dirty="0">
                <a:ln>
                  <a:noFill/>
                </a:ln>
                <a:solidFill>
                  <a:prstClr val="black"/>
                </a:solidFill>
                <a:effectLst/>
                <a:uLnTx/>
                <a:uFillTx/>
                <a:latin typeface="Calibri"/>
                <a:ea typeface="+mn-ea"/>
                <a:cs typeface="Calibri"/>
              </a:rPr>
              <a:t>г</a:t>
            </a:r>
            <a:r>
              <a:rPr kumimoji="0" sz="4366" b="1" i="0" u="none" strike="noStrike" kern="1200" cap="none" spc="-23" normalizeH="0" baseline="0" noProof="0" dirty="0">
                <a:ln>
                  <a:noFill/>
                </a:ln>
                <a:solidFill>
                  <a:prstClr val="black"/>
                </a:solidFill>
                <a:effectLst/>
                <a:uLnTx/>
                <a:uFillTx/>
                <a:latin typeface="Calibri"/>
                <a:ea typeface="+mn-ea"/>
                <a:cs typeface="Calibri"/>
              </a:rPr>
              <a:t>о»</a:t>
            </a:r>
            <a:r>
              <a:rPr kumimoji="0" sz="4366" b="1" i="0" u="none" strike="noStrike" kern="1200" cap="none" spc="0" normalizeH="0" baseline="0" noProof="0" dirty="0">
                <a:ln>
                  <a:noFill/>
                </a:ln>
                <a:solidFill>
                  <a:prstClr val="black"/>
                </a:solidFill>
                <a:effectLst/>
                <a:uLnTx/>
                <a:uFillTx/>
                <a:latin typeface="Calibri"/>
                <a:ea typeface="+mn-ea"/>
                <a:cs typeface="Calibri"/>
              </a:rPr>
              <a:t> </a:t>
            </a:r>
            <a:r>
              <a:rPr kumimoji="0" sz="4366" b="1" i="0" u="none" strike="noStrike" kern="1200" cap="none" spc="-31" normalizeH="0" baseline="0" noProof="0" dirty="0">
                <a:ln>
                  <a:noFill/>
                </a:ln>
                <a:solidFill>
                  <a:prstClr val="black"/>
                </a:solidFill>
                <a:effectLst/>
                <a:uLnTx/>
                <a:uFillTx/>
                <a:latin typeface="Calibri"/>
                <a:ea typeface="+mn-ea"/>
                <a:cs typeface="Calibri"/>
              </a:rPr>
              <a:t>д</a:t>
            </a:r>
            <a:r>
              <a:rPr kumimoji="0" sz="4366" b="1" i="0" u="none" strike="noStrike" kern="1200" cap="none" spc="-15" normalizeH="0" baseline="0" noProof="0" dirty="0">
                <a:ln>
                  <a:noFill/>
                </a:ln>
                <a:solidFill>
                  <a:prstClr val="black"/>
                </a:solidFill>
                <a:effectLst/>
                <a:uLnTx/>
                <a:uFillTx/>
                <a:latin typeface="Calibri"/>
                <a:ea typeface="+mn-ea"/>
                <a:cs typeface="Calibri"/>
              </a:rPr>
              <a:t>л</a:t>
            </a:r>
            <a:r>
              <a:rPr kumimoji="0" sz="4366" b="1" i="0" u="none" strike="noStrike" kern="1200" cap="none" spc="-23" normalizeH="0" baseline="0" noProof="0" dirty="0">
                <a:ln>
                  <a:noFill/>
                </a:ln>
                <a:solidFill>
                  <a:prstClr val="black"/>
                </a:solidFill>
                <a:effectLst/>
                <a:uLnTx/>
                <a:uFillTx/>
                <a:latin typeface="Calibri"/>
                <a:ea typeface="+mn-ea"/>
                <a:cs typeface="Calibri"/>
              </a:rPr>
              <a:t>я</a:t>
            </a:r>
            <a:r>
              <a:rPr kumimoji="0" sz="4366" b="1" i="0" u="none" strike="noStrike" kern="1200" cap="none" spc="-8" normalizeH="0" baseline="0" noProof="0" dirty="0">
                <a:ln>
                  <a:noFill/>
                </a:ln>
                <a:solidFill>
                  <a:prstClr val="black"/>
                </a:solidFill>
                <a:effectLst/>
                <a:uLnTx/>
                <a:uFillTx/>
                <a:latin typeface="Calibri"/>
                <a:ea typeface="+mn-ea"/>
                <a:cs typeface="Calibri"/>
              </a:rPr>
              <a:t> </a:t>
            </a:r>
            <a:r>
              <a:rPr kumimoji="0" sz="4366" b="1" i="0" u="none" strike="noStrike" kern="1200" cap="none" spc="-15" normalizeH="0" baseline="0" noProof="0" dirty="0">
                <a:ln>
                  <a:noFill/>
                </a:ln>
                <a:solidFill>
                  <a:prstClr val="black"/>
                </a:solidFill>
                <a:effectLst/>
                <a:uLnTx/>
                <a:uFillTx/>
                <a:latin typeface="Calibri"/>
                <a:ea typeface="+mn-ea"/>
                <a:cs typeface="Calibri"/>
              </a:rPr>
              <a:t>с</a:t>
            </a:r>
            <a:r>
              <a:rPr kumimoji="0" sz="4366" b="1" i="0" u="none" strike="noStrike" kern="1200" cap="none" spc="-23" normalizeH="0" baseline="0" noProof="0" dirty="0">
                <a:ln>
                  <a:noFill/>
                </a:ln>
                <a:solidFill>
                  <a:prstClr val="black"/>
                </a:solidFill>
                <a:effectLst/>
                <a:uLnTx/>
                <a:uFillTx/>
                <a:latin typeface="Calibri"/>
                <a:ea typeface="+mn-ea"/>
                <a:cs typeface="Calibri"/>
              </a:rPr>
              <a:t>л</a:t>
            </a:r>
            <a:r>
              <a:rPr kumimoji="0" sz="4366" b="1" i="0" u="none" strike="noStrike" kern="1200" cap="none" spc="-78" normalizeH="0" baseline="0" noProof="0" dirty="0">
                <a:ln>
                  <a:noFill/>
                </a:ln>
                <a:solidFill>
                  <a:prstClr val="black"/>
                </a:solidFill>
                <a:effectLst/>
                <a:uLnTx/>
                <a:uFillTx/>
                <a:latin typeface="Calibri"/>
                <a:ea typeface="+mn-ea"/>
                <a:cs typeface="Calibri"/>
              </a:rPr>
              <a:t>о</a:t>
            </a:r>
            <a:r>
              <a:rPr kumimoji="0" sz="4366" b="1" i="0" u="none" strike="noStrike" kern="1200" cap="none" spc="-31" normalizeH="0" baseline="0" noProof="0" dirty="0">
                <a:ln>
                  <a:noFill/>
                </a:ln>
                <a:solidFill>
                  <a:prstClr val="black"/>
                </a:solidFill>
                <a:effectLst/>
                <a:uLnTx/>
                <a:uFillTx/>
                <a:latin typeface="Calibri"/>
                <a:ea typeface="+mn-ea"/>
                <a:cs typeface="Calibri"/>
              </a:rPr>
              <a:t>жно</a:t>
            </a:r>
            <a:r>
              <a:rPr kumimoji="0" sz="4366" b="1" i="0" u="none" strike="noStrike" kern="1200" cap="none" spc="-55" normalizeH="0" baseline="0" noProof="0" dirty="0">
                <a:ln>
                  <a:noFill/>
                </a:ln>
                <a:solidFill>
                  <a:prstClr val="black"/>
                </a:solidFill>
                <a:effectLst/>
                <a:uLnTx/>
                <a:uFillTx/>
                <a:latin typeface="Calibri"/>
                <a:ea typeface="+mn-ea"/>
                <a:cs typeface="Calibri"/>
              </a:rPr>
              <a:t>г</a:t>
            </a:r>
            <a:r>
              <a:rPr kumimoji="0" sz="4366" b="1" i="0" u="none" strike="noStrike" kern="1200" cap="none" spc="-23" normalizeH="0" baseline="0" noProof="0" dirty="0">
                <a:ln>
                  <a:noFill/>
                </a:ln>
                <a:solidFill>
                  <a:prstClr val="black"/>
                </a:solidFill>
                <a:effectLst/>
                <a:uLnTx/>
                <a:uFillTx/>
                <a:latin typeface="Calibri"/>
                <a:ea typeface="+mn-ea"/>
                <a:cs typeface="Calibri"/>
              </a:rPr>
              <a:t>о об</a:t>
            </a:r>
            <a:r>
              <a:rPr kumimoji="0" sz="4366" b="1" i="0" u="none" strike="noStrike" kern="1200" cap="none" spc="-86" normalizeH="0" baseline="0" noProof="0" dirty="0">
                <a:ln>
                  <a:noFill/>
                </a:ln>
                <a:solidFill>
                  <a:prstClr val="black"/>
                </a:solidFill>
                <a:effectLst/>
                <a:uLnTx/>
                <a:uFillTx/>
                <a:latin typeface="Calibri"/>
                <a:ea typeface="+mn-ea"/>
                <a:cs typeface="Calibri"/>
              </a:rPr>
              <a:t>щ</a:t>
            </a:r>
            <a:r>
              <a:rPr kumimoji="0" sz="4366" b="1" i="0" u="none" strike="noStrike" kern="1200" cap="none" spc="-23" normalizeH="0" baseline="0" noProof="0" dirty="0">
                <a:ln>
                  <a:noFill/>
                </a:ln>
                <a:solidFill>
                  <a:prstClr val="black"/>
                </a:solidFill>
                <a:effectLst/>
                <a:uLnTx/>
                <a:uFillTx/>
                <a:latin typeface="Calibri"/>
                <a:ea typeface="+mn-ea"/>
                <a:cs typeface="Calibri"/>
              </a:rPr>
              <a:t>ества</a:t>
            </a:r>
            <a:endParaRPr kumimoji="0" sz="4366" b="0" i="0" u="none" strike="noStrike" kern="1200" cap="none" spc="0" normalizeH="0" baseline="0" noProof="0" dirty="0">
              <a:ln>
                <a:noFill/>
              </a:ln>
              <a:solidFill>
                <a:prstClr val="black"/>
              </a:solidFill>
              <a:effectLst/>
              <a:uLnTx/>
              <a:uFillTx/>
              <a:latin typeface="Calibri"/>
              <a:ea typeface="+mn-ea"/>
              <a:cs typeface="Calibri"/>
            </a:endParaRPr>
          </a:p>
        </p:txBody>
      </p:sp>
    </p:spTree>
    <p:extLst>
      <p:ext uri="{BB962C8B-B14F-4D97-AF65-F5344CB8AC3E}">
        <p14:creationId xmlns:p14="http://schemas.microsoft.com/office/powerpoint/2010/main" val="402227200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object 3">
            <a:extLst>
              <a:ext uri="{FF2B5EF4-FFF2-40B4-BE49-F238E27FC236}">
                <a16:creationId xmlns:a16="http://schemas.microsoft.com/office/drawing/2014/main" id="{EA840349-257C-4CDF-A034-2FC605D1D43B}"/>
              </a:ext>
            </a:extLst>
          </p:cNvPr>
          <p:cNvSpPr txBox="1">
            <a:spLocks noChangeArrowheads="1"/>
          </p:cNvSpPr>
          <p:nvPr/>
        </p:nvSpPr>
        <p:spPr bwMode="auto">
          <a:xfrm>
            <a:off x="1836499" y="6106937"/>
            <a:ext cx="1327393" cy="11126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lgn="ctr">
              <a:defRPr sz="4800">
                <a:solidFill>
                  <a:schemeClr val="tx1"/>
                </a:solidFill>
                <a:latin typeface="Gill Sans"/>
                <a:ea typeface="ヒラギノ角ゴ ProN W3"/>
                <a:cs typeface="ヒラギノ角ゴ ProN W3"/>
                <a:sym typeface="Gill Sans"/>
              </a:defRPr>
            </a:lvl1pPr>
            <a:lvl2pPr marL="742950" indent="-285750" algn="ctr">
              <a:defRPr sz="4800">
                <a:solidFill>
                  <a:schemeClr val="tx1"/>
                </a:solidFill>
                <a:latin typeface="Gill Sans"/>
                <a:ea typeface="ヒラギノ角ゴ ProN W3"/>
                <a:cs typeface="ヒラギノ角ゴ ProN W3"/>
                <a:sym typeface="Gill Sans"/>
              </a:defRPr>
            </a:lvl2pPr>
            <a:lvl3pPr marL="1143000" indent="-228600" algn="ctr">
              <a:defRPr sz="4800">
                <a:solidFill>
                  <a:schemeClr val="tx1"/>
                </a:solidFill>
                <a:latin typeface="Gill Sans"/>
                <a:ea typeface="ヒラギノ角ゴ ProN W3"/>
                <a:cs typeface="ヒラギノ角ゴ ProN W3"/>
                <a:sym typeface="Gill Sans"/>
              </a:defRPr>
            </a:lvl3pPr>
            <a:lvl4pPr marL="1600200" indent="-228600" algn="ctr">
              <a:defRPr sz="4800">
                <a:solidFill>
                  <a:schemeClr val="tx1"/>
                </a:solidFill>
                <a:latin typeface="Gill Sans"/>
                <a:ea typeface="ヒラギノ角ゴ ProN W3"/>
                <a:cs typeface="ヒラギノ角ゴ ProN W3"/>
                <a:sym typeface="Gill Sans"/>
              </a:defRPr>
            </a:lvl4pPr>
            <a:lvl5pPr marL="2057400" indent="-228600" algn="ctr">
              <a:defRPr sz="4800">
                <a:solidFill>
                  <a:schemeClr val="tx1"/>
                </a:solidFill>
                <a:latin typeface="Gill Sans"/>
                <a:ea typeface="ヒラギノ角ゴ ProN W3"/>
                <a:cs typeface="ヒラギノ角ゴ ProN W3"/>
                <a:sym typeface="Gill Sans"/>
              </a:defRPr>
            </a:lvl5pPr>
            <a:lvl6pPr marL="25146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6pPr>
            <a:lvl7pPr marL="29718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7pPr>
            <a:lvl8pPr marL="34290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8pPr>
            <a:lvl9pPr marL="38862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9pPr>
          </a:lstStyle>
          <a:p>
            <a:pPr marL="0" marR="0" lvl="0" indent="0" algn="ctr" defTabSz="534684" rtl="0" eaLnBrk="0" fontAlgn="base" latinLnBrk="0" hangingPunct="0">
              <a:lnSpc>
                <a:spcPct val="100000"/>
              </a:lnSpc>
              <a:spcBef>
                <a:spcPct val="0"/>
              </a:spcBef>
              <a:spcAft>
                <a:spcPct val="0"/>
              </a:spcAft>
              <a:buClrTx/>
              <a:buSzTx/>
              <a:buFontTx/>
              <a:buNone/>
              <a:tabLst/>
              <a:defRPr/>
            </a:pPr>
            <a:r>
              <a:rPr kumimoji="0" lang="ru-RU" altLang="ru-RU" sz="2105" b="0" i="0" u="none" strike="noStrike" kern="1200" cap="none" spc="0" normalizeH="0" baseline="0" noProof="0">
                <a:ln>
                  <a:noFill/>
                </a:ln>
                <a:solidFill>
                  <a:srgbClr val="292829"/>
                </a:solidFill>
                <a:effectLst/>
                <a:uLnTx/>
                <a:uFillTx/>
                <a:latin typeface="Roboto" pitchFamily="2" charset="0"/>
                <a:cs typeface="Roboto" pitchFamily="2" charset="0"/>
                <a:sym typeface="Gill Sans"/>
              </a:rPr>
              <a:t>Новые</a:t>
            </a:r>
            <a:endParaRPr kumimoji="0" lang="ru-RU" altLang="ru-RU" sz="2105" b="0" i="0" u="none" strike="noStrike" kern="1200" cap="none" spc="0" normalizeH="0" baseline="0" noProof="0">
              <a:ln>
                <a:noFill/>
              </a:ln>
              <a:solidFill>
                <a:srgbClr val="000000"/>
              </a:solidFill>
              <a:effectLst/>
              <a:uLnTx/>
              <a:uFillTx/>
              <a:latin typeface="Roboto" pitchFamily="2" charset="0"/>
              <a:cs typeface="Roboto" pitchFamily="2" charset="0"/>
              <a:sym typeface="Gill Sans"/>
            </a:endParaRPr>
          </a:p>
          <a:p>
            <a:pPr marL="0" marR="0" lvl="0" indent="0" algn="ctr" defTabSz="534684" rtl="0" eaLnBrk="0" fontAlgn="base" latinLnBrk="0" hangingPunct="0">
              <a:lnSpc>
                <a:spcPct val="100000"/>
              </a:lnSpc>
              <a:spcBef>
                <a:spcPts val="1067"/>
              </a:spcBef>
              <a:spcAft>
                <a:spcPct val="0"/>
              </a:spcAft>
              <a:buClrTx/>
              <a:buSzTx/>
              <a:buFontTx/>
              <a:buNone/>
              <a:tabLst/>
              <a:defRPr/>
            </a:pPr>
            <a:r>
              <a:rPr kumimoji="0" lang="ru-RU" altLang="ru-RU" sz="1403" b="0" i="0" u="none" strike="noStrike" kern="1200" cap="none" spc="0" normalizeH="0" baseline="0" noProof="0">
                <a:ln>
                  <a:noFill/>
                </a:ln>
                <a:solidFill>
                  <a:srgbClr val="292829"/>
                </a:solidFill>
                <a:effectLst/>
                <a:uLnTx/>
                <a:uFillTx/>
                <a:latin typeface="Roboto" pitchFamily="2" charset="0"/>
                <a:cs typeface="Roboto" pitchFamily="2" charset="0"/>
                <a:sym typeface="Gill Sans"/>
              </a:rPr>
              <a:t>Профессии для новой экономики</a:t>
            </a:r>
            <a:endParaRPr kumimoji="0" lang="ru-RU" altLang="ru-RU" sz="1403" b="0" i="0" u="none" strike="noStrike" kern="1200" cap="none" spc="0" normalizeH="0" baseline="0" noProof="0">
              <a:ln>
                <a:noFill/>
              </a:ln>
              <a:solidFill>
                <a:srgbClr val="000000"/>
              </a:solidFill>
              <a:effectLst/>
              <a:uLnTx/>
              <a:uFillTx/>
              <a:latin typeface="Roboto" pitchFamily="2" charset="0"/>
              <a:cs typeface="Roboto" pitchFamily="2" charset="0"/>
              <a:sym typeface="Gill Sans"/>
            </a:endParaRPr>
          </a:p>
        </p:txBody>
      </p:sp>
      <p:sp>
        <p:nvSpPr>
          <p:cNvPr id="36867" name="object 4">
            <a:extLst>
              <a:ext uri="{FF2B5EF4-FFF2-40B4-BE49-F238E27FC236}">
                <a16:creationId xmlns:a16="http://schemas.microsoft.com/office/drawing/2014/main" id="{67DD9ABB-AAD6-4D5C-8B5B-55475D69AADB}"/>
              </a:ext>
            </a:extLst>
          </p:cNvPr>
          <p:cNvSpPr txBox="1">
            <a:spLocks noChangeArrowheads="1"/>
          </p:cNvSpPr>
          <p:nvPr/>
        </p:nvSpPr>
        <p:spPr bwMode="auto">
          <a:xfrm>
            <a:off x="6088795" y="6104151"/>
            <a:ext cx="3074353" cy="896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3338" algn="ctr">
              <a:defRPr sz="4800">
                <a:solidFill>
                  <a:schemeClr val="tx1"/>
                </a:solidFill>
                <a:latin typeface="Gill Sans"/>
                <a:ea typeface="ヒラギノ角ゴ ProN W3"/>
                <a:cs typeface="ヒラギノ角ゴ ProN W3"/>
                <a:sym typeface="Gill Sans"/>
              </a:defRPr>
            </a:lvl1pPr>
            <a:lvl2pPr marL="742950" indent="-285750" algn="ctr">
              <a:defRPr sz="4800">
                <a:solidFill>
                  <a:schemeClr val="tx1"/>
                </a:solidFill>
                <a:latin typeface="Gill Sans"/>
                <a:ea typeface="ヒラギノ角ゴ ProN W3"/>
                <a:cs typeface="ヒラギノ角ゴ ProN W3"/>
                <a:sym typeface="Gill Sans"/>
              </a:defRPr>
            </a:lvl2pPr>
            <a:lvl3pPr marL="1143000" indent="-228600" algn="ctr">
              <a:defRPr sz="4800">
                <a:solidFill>
                  <a:schemeClr val="tx1"/>
                </a:solidFill>
                <a:latin typeface="Gill Sans"/>
                <a:ea typeface="ヒラギノ角ゴ ProN W3"/>
                <a:cs typeface="ヒラギノ角ゴ ProN W3"/>
                <a:sym typeface="Gill Sans"/>
              </a:defRPr>
            </a:lvl3pPr>
            <a:lvl4pPr marL="1600200" indent="-228600" algn="ctr">
              <a:defRPr sz="4800">
                <a:solidFill>
                  <a:schemeClr val="tx1"/>
                </a:solidFill>
                <a:latin typeface="Gill Sans"/>
                <a:ea typeface="ヒラギノ角ゴ ProN W3"/>
                <a:cs typeface="ヒラギノ角ゴ ProN W3"/>
                <a:sym typeface="Gill Sans"/>
              </a:defRPr>
            </a:lvl4pPr>
            <a:lvl5pPr marL="2057400" indent="-228600" algn="ctr">
              <a:defRPr sz="4800">
                <a:solidFill>
                  <a:schemeClr val="tx1"/>
                </a:solidFill>
                <a:latin typeface="Gill Sans"/>
                <a:ea typeface="ヒラギノ角ゴ ProN W3"/>
                <a:cs typeface="ヒラギノ角ゴ ProN W3"/>
                <a:sym typeface="Gill Sans"/>
              </a:defRPr>
            </a:lvl5pPr>
            <a:lvl6pPr marL="25146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6pPr>
            <a:lvl7pPr marL="29718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7pPr>
            <a:lvl8pPr marL="34290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8pPr>
            <a:lvl9pPr marL="38862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9pPr>
          </a:lstStyle>
          <a:p>
            <a:pPr marL="19494" marR="0" lvl="0" indent="0" algn="l" defTabSz="534684" rtl="0" eaLnBrk="0" fontAlgn="base" latinLnBrk="0" hangingPunct="0">
              <a:lnSpc>
                <a:spcPct val="100000"/>
              </a:lnSpc>
              <a:spcBef>
                <a:spcPct val="0"/>
              </a:spcBef>
              <a:spcAft>
                <a:spcPct val="0"/>
              </a:spcAft>
              <a:buClrTx/>
              <a:buSzTx/>
              <a:buFontTx/>
              <a:buNone/>
              <a:tabLst/>
              <a:defRPr/>
            </a:pPr>
            <a:r>
              <a:rPr kumimoji="0" lang="ru-RU" altLang="ru-RU" sz="2105" b="0" i="0" u="none" strike="noStrike" kern="1200" cap="none" spc="0" normalizeH="0" baseline="0" noProof="0">
                <a:ln>
                  <a:noFill/>
                </a:ln>
                <a:solidFill>
                  <a:srgbClr val="292829"/>
                </a:solidFill>
                <a:effectLst/>
                <a:uLnTx/>
                <a:uFillTx/>
                <a:latin typeface="Roboto" pitchFamily="2" charset="0"/>
                <a:cs typeface="Roboto" pitchFamily="2" charset="0"/>
                <a:sym typeface="Gill Sans"/>
              </a:rPr>
              <a:t>Трансформирующиеся</a:t>
            </a:r>
            <a:endParaRPr kumimoji="0" lang="ru-RU" altLang="ru-RU" sz="2105" b="0" i="0" u="none" strike="noStrike" kern="1200" cap="none" spc="0" normalizeH="0" baseline="0" noProof="0">
              <a:ln>
                <a:noFill/>
              </a:ln>
              <a:solidFill>
                <a:srgbClr val="000000"/>
              </a:solidFill>
              <a:effectLst/>
              <a:uLnTx/>
              <a:uFillTx/>
              <a:latin typeface="Roboto" pitchFamily="2" charset="0"/>
              <a:cs typeface="Roboto" pitchFamily="2" charset="0"/>
              <a:sym typeface="Gill Sans"/>
            </a:endParaRPr>
          </a:p>
          <a:p>
            <a:pPr marL="19494" marR="0" lvl="0" indent="0" algn="ctr" defTabSz="534684" rtl="0" eaLnBrk="0" fontAlgn="base" latinLnBrk="0" hangingPunct="0">
              <a:lnSpc>
                <a:spcPct val="100000"/>
              </a:lnSpc>
              <a:spcBef>
                <a:spcPts val="1067"/>
              </a:spcBef>
              <a:spcAft>
                <a:spcPct val="0"/>
              </a:spcAft>
              <a:buClrTx/>
              <a:buSzTx/>
              <a:buFontTx/>
              <a:buNone/>
              <a:tabLst/>
              <a:defRPr/>
            </a:pPr>
            <a:r>
              <a:rPr kumimoji="0" lang="ru-RU" altLang="ru-RU" sz="1403" b="0" i="0" u="none" strike="noStrike" kern="1200" cap="none" spc="0" normalizeH="0" baseline="0" noProof="0">
                <a:ln>
                  <a:noFill/>
                </a:ln>
                <a:solidFill>
                  <a:srgbClr val="292829"/>
                </a:solidFill>
                <a:effectLst/>
                <a:uLnTx/>
                <a:uFillTx/>
                <a:latin typeface="Roboto" pitchFamily="2" charset="0"/>
                <a:cs typeface="Roboto" pitchFamily="2" charset="0"/>
                <a:sym typeface="Gill Sans"/>
              </a:rPr>
              <a:t>Изменяющиеся под давлением технологий</a:t>
            </a:r>
            <a:endParaRPr kumimoji="0" lang="ru-RU" altLang="ru-RU" sz="1403" b="0" i="0" u="none" strike="noStrike" kern="1200" cap="none" spc="0" normalizeH="0" baseline="0" noProof="0">
              <a:ln>
                <a:noFill/>
              </a:ln>
              <a:solidFill>
                <a:srgbClr val="000000"/>
              </a:solidFill>
              <a:effectLst/>
              <a:uLnTx/>
              <a:uFillTx/>
              <a:latin typeface="Roboto" pitchFamily="2" charset="0"/>
              <a:cs typeface="Roboto" pitchFamily="2" charset="0"/>
              <a:sym typeface="Gill Sans"/>
            </a:endParaRPr>
          </a:p>
        </p:txBody>
      </p:sp>
      <p:sp>
        <p:nvSpPr>
          <p:cNvPr id="36868" name="object 5">
            <a:extLst>
              <a:ext uri="{FF2B5EF4-FFF2-40B4-BE49-F238E27FC236}">
                <a16:creationId xmlns:a16="http://schemas.microsoft.com/office/drawing/2014/main" id="{9E5D280F-5E14-4E5B-9464-272D688B547E}"/>
              </a:ext>
            </a:extLst>
          </p:cNvPr>
          <p:cNvSpPr txBox="1">
            <a:spLocks noChangeArrowheads="1"/>
          </p:cNvSpPr>
          <p:nvPr/>
        </p:nvSpPr>
        <p:spPr bwMode="auto">
          <a:xfrm>
            <a:off x="10762516" y="6104149"/>
            <a:ext cx="2687274" cy="680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158750" algn="ctr">
              <a:defRPr sz="4800">
                <a:solidFill>
                  <a:schemeClr val="tx1"/>
                </a:solidFill>
                <a:latin typeface="Gill Sans"/>
                <a:ea typeface="ヒラギノ角ゴ ProN W3"/>
                <a:cs typeface="ヒラギノ角ゴ ProN W3"/>
                <a:sym typeface="Gill Sans"/>
              </a:defRPr>
            </a:lvl1pPr>
            <a:lvl2pPr marL="742950" indent="-285750" algn="ctr">
              <a:defRPr sz="4800">
                <a:solidFill>
                  <a:schemeClr val="tx1"/>
                </a:solidFill>
                <a:latin typeface="Gill Sans"/>
                <a:ea typeface="ヒラギノ角ゴ ProN W3"/>
                <a:cs typeface="ヒラギノ角ゴ ProN W3"/>
                <a:sym typeface="Gill Sans"/>
              </a:defRPr>
            </a:lvl2pPr>
            <a:lvl3pPr marL="1143000" indent="-228600" algn="ctr">
              <a:defRPr sz="4800">
                <a:solidFill>
                  <a:schemeClr val="tx1"/>
                </a:solidFill>
                <a:latin typeface="Gill Sans"/>
                <a:ea typeface="ヒラギノ角ゴ ProN W3"/>
                <a:cs typeface="ヒラギノ角ゴ ProN W3"/>
                <a:sym typeface="Gill Sans"/>
              </a:defRPr>
            </a:lvl3pPr>
            <a:lvl4pPr marL="1600200" indent="-228600" algn="ctr">
              <a:defRPr sz="4800">
                <a:solidFill>
                  <a:schemeClr val="tx1"/>
                </a:solidFill>
                <a:latin typeface="Gill Sans"/>
                <a:ea typeface="ヒラギノ角ゴ ProN W3"/>
                <a:cs typeface="ヒラギノ角ゴ ProN W3"/>
                <a:sym typeface="Gill Sans"/>
              </a:defRPr>
            </a:lvl4pPr>
            <a:lvl5pPr marL="2057400" indent="-228600" algn="ctr">
              <a:defRPr sz="4800">
                <a:solidFill>
                  <a:schemeClr val="tx1"/>
                </a:solidFill>
                <a:latin typeface="Gill Sans"/>
                <a:ea typeface="ヒラギノ角ゴ ProN W3"/>
                <a:cs typeface="ヒラギノ角ゴ ProN W3"/>
                <a:sym typeface="Gill Sans"/>
              </a:defRPr>
            </a:lvl5pPr>
            <a:lvl6pPr marL="25146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6pPr>
            <a:lvl7pPr marL="29718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7pPr>
            <a:lvl8pPr marL="34290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8pPr>
            <a:lvl9pPr marL="38862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9pPr>
          </a:lstStyle>
          <a:p>
            <a:pPr marL="92827" marR="0" lvl="0" indent="0" algn="ctr" defTabSz="534684" rtl="0" eaLnBrk="0" fontAlgn="base" latinLnBrk="0" hangingPunct="0">
              <a:lnSpc>
                <a:spcPct val="100000"/>
              </a:lnSpc>
              <a:spcBef>
                <a:spcPct val="0"/>
              </a:spcBef>
              <a:spcAft>
                <a:spcPct val="0"/>
              </a:spcAft>
              <a:buClrTx/>
              <a:buSzTx/>
              <a:buFontTx/>
              <a:buNone/>
              <a:tabLst/>
              <a:defRPr/>
            </a:pPr>
            <a:r>
              <a:rPr kumimoji="0" lang="ru-RU" altLang="ru-RU" sz="2105" b="0" i="0" u="none" strike="noStrike" kern="1200" cap="none" spc="0" normalizeH="0" baseline="0" noProof="0">
                <a:ln>
                  <a:noFill/>
                </a:ln>
                <a:solidFill>
                  <a:srgbClr val="292829"/>
                </a:solidFill>
                <a:effectLst/>
                <a:uLnTx/>
                <a:uFillTx/>
                <a:latin typeface="Roboto" pitchFamily="2" charset="0"/>
                <a:cs typeface="Roboto" pitchFamily="2" charset="0"/>
                <a:sym typeface="Gill Sans"/>
              </a:rPr>
              <a:t>Устаревающие</a:t>
            </a:r>
            <a:endParaRPr kumimoji="0" lang="ru-RU" altLang="ru-RU" sz="2105" b="0" i="0" u="none" strike="noStrike" kern="1200" cap="none" spc="0" normalizeH="0" baseline="0" noProof="0">
              <a:ln>
                <a:noFill/>
              </a:ln>
              <a:solidFill>
                <a:srgbClr val="000000"/>
              </a:solidFill>
              <a:effectLst/>
              <a:uLnTx/>
              <a:uFillTx/>
              <a:latin typeface="Roboto" pitchFamily="2" charset="0"/>
              <a:cs typeface="Roboto" pitchFamily="2" charset="0"/>
              <a:sym typeface="Gill Sans"/>
            </a:endParaRPr>
          </a:p>
          <a:p>
            <a:pPr marL="92827" marR="0" lvl="0" indent="0" algn="ctr" defTabSz="534684" rtl="0" eaLnBrk="0" fontAlgn="base" latinLnBrk="0" hangingPunct="0">
              <a:lnSpc>
                <a:spcPct val="100000"/>
              </a:lnSpc>
              <a:spcBef>
                <a:spcPts val="1067"/>
              </a:spcBef>
              <a:spcAft>
                <a:spcPct val="0"/>
              </a:spcAft>
              <a:buClrTx/>
              <a:buSzTx/>
              <a:buFontTx/>
              <a:buNone/>
              <a:tabLst/>
              <a:defRPr/>
            </a:pPr>
            <a:r>
              <a:rPr kumimoji="0" lang="ru-RU" altLang="ru-RU" sz="1403" b="0" i="0" u="none" strike="noStrike" kern="1200" cap="none" spc="0" normalizeH="0" baseline="0" noProof="0">
                <a:ln>
                  <a:noFill/>
                </a:ln>
                <a:solidFill>
                  <a:srgbClr val="292829"/>
                </a:solidFill>
                <a:effectLst/>
                <a:uLnTx/>
                <a:uFillTx/>
                <a:latin typeface="Roboto" pitchFamily="2" charset="0"/>
                <a:cs typeface="Roboto" pitchFamily="2" charset="0"/>
                <a:sym typeface="Gill Sans"/>
              </a:rPr>
              <a:t>«лишние люди»</a:t>
            </a:r>
            <a:endParaRPr kumimoji="0" lang="ru-RU" altLang="ru-RU" sz="1403" b="0" i="0" u="none" strike="noStrike" kern="1200" cap="none" spc="0" normalizeH="0" baseline="0" noProof="0">
              <a:ln>
                <a:noFill/>
              </a:ln>
              <a:solidFill>
                <a:srgbClr val="000000"/>
              </a:solidFill>
              <a:effectLst/>
              <a:uLnTx/>
              <a:uFillTx/>
              <a:latin typeface="Roboto" pitchFamily="2" charset="0"/>
              <a:cs typeface="Roboto" pitchFamily="2" charset="0"/>
              <a:sym typeface="Gill Sans"/>
            </a:endParaRPr>
          </a:p>
        </p:txBody>
      </p:sp>
      <p:sp>
        <p:nvSpPr>
          <p:cNvPr id="36869" name="object 11">
            <a:extLst>
              <a:ext uri="{FF2B5EF4-FFF2-40B4-BE49-F238E27FC236}">
                <a16:creationId xmlns:a16="http://schemas.microsoft.com/office/drawing/2014/main" id="{16CA854A-61C7-40D0-88B5-11E9FD3DEE7D}"/>
              </a:ext>
            </a:extLst>
          </p:cNvPr>
          <p:cNvSpPr>
            <a:spLocks noChangeArrowheads="1"/>
          </p:cNvSpPr>
          <p:nvPr/>
        </p:nvSpPr>
        <p:spPr bwMode="auto">
          <a:xfrm>
            <a:off x="10762516" y="3694422"/>
            <a:ext cx="2687274" cy="1780376"/>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lgn="ctr">
              <a:defRPr sz="4800">
                <a:solidFill>
                  <a:schemeClr val="tx1"/>
                </a:solidFill>
                <a:latin typeface="Gill Sans"/>
                <a:ea typeface="ヒラギノ角ゴ ProN W3"/>
                <a:cs typeface="ヒラギノ角ゴ ProN W3"/>
                <a:sym typeface="Gill Sans"/>
              </a:defRPr>
            </a:lvl1pPr>
            <a:lvl2pPr marL="742950" indent="-285750" algn="ctr">
              <a:defRPr sz="4800">
                <a:solidFill>
                  <a:schemeClr val="tx1"/>
                </a:solidFill>
                <a:latin typeface="Gill Sans"/>
                <a:ea typeface="ヒラギノ角ゴ ProN W3"/>
                <a:cs typeface="ヒラギノ角ゴ ProN W3"/>
                <a:sym typeface="Gill Sans"/>
              </a:defRPr>
            </a:lvl2pPr>
            <a:lvl3pPr marL="1143000" indent="-228600" algn="ctr">
              <a:defRPr sz="4800">
                <a:solidFill>
                  <a:schemeClr val="tx1"/>
                </a:solidFill>
                <a:latin typeface="Gill Sans"/>
                <a:ea typeface="ヒラギノ角ゴ ProN W3"/>
                <a:cs typeface="ヒラギノ角ゴ ProN W3"/>
                <a:sym typeface="Gill Sans"/>
              </a:defRPr>
            </a:lvl3pPr>
            <a:lvl4pPr marL="1600200" indent="-228600" algn="ctr">
              <a:defRPr sz="4800">
                <a:solidFill>
                  <a:schemeClr val="tx1"/>
                </a:solidFill>
                <a:latin typeface="Gill Sans"/>
                <a:ea typeface="ヒラギノ角ゴ ProN W3"/>
                <a:cs typeface="ヒラギノ角ゴ ProN W3"/>
                <a:sym typeface="Gill Sans"/>
              </a:defRPr>
            </a:lvl4pPr>
            <a:lvl5pPr marL="2057400" indent="-228600" algn="ctr">
              <a:defRPr sz="4800">
                <a:solidFill>
                  <a:schemeClr val="tx1"/>
                </a:solidFill>
                <a:latin typeface="Gill Sans"/>
                <a:ea typeface="ヒラギノ角ゴ ProN W3"/>
                <a:cs typeface="ヒラギノ角ゴ ProN W3"/>
                <a:sym typeface="Gill Sans"/>
              </a:defRPr>
            </a:lvl5pPr>
            <a:lvl6pPr marL="25146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6pPr>
            <a:lvl7pPr marL="29718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7pPr>
            <a:lvl8pPr marL="34290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8pPr>
            <a:lvl9pPr marL="38862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9pPr>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lang="ru-RU" altLang="ru-RU" sz="3275" b="0" i="0" u="none" strike="noStrike" kern="1200" cap="none" spc="0" normalizeH="0" baseline="0" noProof="0">
              <a:ln>
                <a:noFill/>
              </a:ln>
              <a:solidFill>
                <a:srgbClr val="000000"/>
              </a:solidFill>
              <a:effectLst/>
              <a:uLnTx/>
              <a:uFillTx/>
              <a:latin typeface="Gill Sans"/>
              <a:sym typeface="Gill Sans"/>
            </a:endParaRPr>
          </a:p>
        </p:txBody>
      </p:sp>
      <p:sp>
        <p:nvSpPr>
          <p:cNvPr id="36870" name="object 12">
            <a:extLst>
              <a:ext uri="{FF2B5EF4-FFF2-40B4-BE49-F238E27FC236}">
                <a16:creationId xmlns:a16="http://schemas.microsoft.com/office/drawing/2014/main" id="{EADD6E5E-2CBF-40A8-92B0-1876501330A1}"/>
              </a:ext>
            </a:extLst>
          </p:cNvPr>
          <p:cNvSpPr>
            <a:spLocks noChangeArrowheads="1"/>
          </p:cNvSpPr>
          <p:nvPr/>
        </p:nvSpPr>
        <p:spPr bwMode="auto">
          <a:xfrm>
            <a:off x="1836500" y="3694422"/>
            <a:ext cx="1578946" cy="2222222"/>
          </a:xfrm>
          <a:prstGeom prst="rect">
            <a:avLst/>
          </a:prstGeom>
          <a:blipFill dpi="0" rotWithShape="1">
            <a:blip r:embed="rId3"/>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lgn="ctr">
              <a:defRPr sz="4800">
                <a:solidFill>
                  <a:schemeClr val="tx1"/>
                </a:solidFill>
                <a:latin typeface="Gill Sans"/>
                <a:ea typeface="ヒラギノ角ゴ ProN W3"/>
                <a:cs typeface="ヒラギノ角ゴ ProN W3"/>
                <a:sym typeface="Gill Sans"/>
              </a:defRPr>
            </a:lvl1pPr>
            <a:lvl2pPr marL="742950" indent="-285750" algn="ctr">
              <a:defRPr sz="4800">
                <a:solidFill>
                  <a:schemeClr val="tx1"/>
                </a:solidFill>
                <a:latin typeface="Gill Sans"/>
                <a:ea typeface="ヒラギノ角ゴ ProN W3"/>
                <a:cs typeface="ヒラギノ角ゴ ProN W3"/>
                <a:sym typeface="Gill Sans"/>
              </a:defRPr>
            </a:lvl2pPr>
            <a:lvl3pPr marL="1143000" indent="-228600" algn="ctr">
              <a:defRPr sz="4800">
                <a:solidFill>
                  <a:schemeClr val="tx1"/>
                </a:solidFill>
                <a:latin typeface="Gill Sans"/>
                <a:ea typeface="ヒラギノ角ゴ ProN W3"/>
                <a:cs typeface="ヒラギノ角ゴ ProN W3"/>
                <a:sym typeface="Gill Sans"/>
              </a:defRPr>
            </a:lvl3pPr>
            <a:lvl4pPr marL="1600200" indent="-228600" algn="ctr">
              <a:defRPr sz="4800">
                <a:solidFill>
                  <a:schemeClr val="tx1"/>
                </a:solidFill>
                <a:latin typeface="Gill Sans"/>
                <a:ea typeface="ヒラギノ角ゴ ProN W3"/>
                <a:cs typeface="ヒラギノ角ゴ ProN W3"/>
                <a:sym typeface="Gill Sans"/>
              </a:defRPr>
            </a:lvl4pPr>
            <a:lvl5pPr marL="2057400" indent="-228600" algn="ctr">
              <a:defRPr sz="4800">
                <a:solidFill>
                  <a:schemeClr val="tx1"/>
                </a:solidFill>
                <a:latin typeface="Gill Sans"/>
                <a:ea typeface="ヒラギノ角ゴ ProN W3"/>
                <a:cs typeface="ヒラギノ角ゴ ProN W3"/>
                <a:sym typeface="Gill Sans"/>
              </a:defRPr>
            </a:lvl5pPr>
            <a:lvl6pPr marL="25146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6pPr>
            <a:lvl7pPr marL="29718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7pPr>
            <a:lvl8pPr marL="34290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8pPr>
            <a:lvl9pPr marL="38862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9pPr>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lang="ru-RU" altLang="ru-RU" sz="3275" b="0" i="0" u="none" strike="noStrike" kern="1200" cap="none" spc="0" normalizeH="0" baseline="0" noProof="0">
              <a:ln>
                <a:noFill/>
              </a:ln>
              <a:solidFill>
                <a:srgbClr val="000000"/>
              </a:solidFill>
              <a:effectLst/>
              <a:uLnTx/>
              <a:uFillTx/>
              <a:latin typeface="Gill Sans"/>
              <a:sym typeface="Gill Sans"/>
            </a:endParaRPr>
          </a:p>
        </p:txBody>
      </p:sp>
      <p:sp>
        <p:nvSpPr>
          <p:cNvPr id="36871" name="object 13">
            <a:extLst>
              <a:ext uri="{FF2B5EF4-FFF2-40B4-BE49-F238E27FC236}">
                <a16:creationId xmlns:a16="http://schemas.microsoft.com/office/drawing/2014/main" id="{1611FA86-41BA-4214-8F47-BBDB143DE22E}"/>
              </a:ext>
            </a:extLst>
          </p:cNvPr>
          <p:cNvSpPr>
            <a:spLocks noChangeArrowheads="1"/>
          </p:cNvSpPr>
          <p:nvPr/>
        </p:nvSpPr>
        <p:spPr bwMode="auto">
          <a:xfrm>
            <a:off x="6758061" y="3694422"/>
            <a:ext cx="1609579" cy="1801728"/>
          </a:xfrm>
          <a:prstGeom prst="rect">
            <a:avLst/>
          </a:prstGeom>
          <a:blipFill dpi="0" rotWithShape="1">
            <a:blip r:embed="rId4"/>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lgn="ctr">
              <a:defRPr sz="4800">
                <a:solidFill>
                  <a:schemeClr val="tx1"/>
                </a:solidFill>
                <a:latin typeface="Gill Sans"/>
                <a:ea typeface="ヒラギノ角ゴ ProN W3"/>
                <a:cs typeface="ヒラギノ角ゴ ProN W3"/>
                <a:sym typeface="Gill Sans"/>
              </a:defRPr>
            </a:lvl1pPr>
            <a:lvl2pPr marL="742950" indent="-285750" algn="ctr">
              <a:defRPr sz="4800">
                <a:solidFill>
                  <a:schemeClr val="tx1"/>
                </a:solidFill>
                <a:latin typeface="Gill Sans"/>
                <a:ea typeface="ヒラギノ角ゴ ProN W3"/>
                <a:cs typeface="ヒラギノ角ゴ ProN W3"/>
                <a:sym typeface="Gill Sans"/>
              </a:defRPr>
            </a:lvl2pPr>
            <a:lvl3pPr marL="1143000" indent="-228600" algn="ctr">
              <a:defRPr sz="4800">
                <a:solidFill>
                  <a:schemeClr val="tx1"/>
                </a:solidFill>
                <a:latin typeface="Gill Sans"/>
                <a:ea typeface="ヒラギノ角ゴ ProN W3"/>
                <a:cs typeface="ヒラギノ角ゴ ProN W3"/>
                <a:sym typeface="Gill Sans"/>
              </a:defRPr>
            </a:lvl3pPr>
            <a:lvl4pPr marL="1600200" indent="-228600" algn="ctr">
              <a:defRPr sz="4800">
                <a:solidFill>
                  <a:schemeClr val="tx1"/>
                </a:solidFill>
                <a:latin typeface="Gill Sans"/>
                <a:ea typeface="ヒラギノ角ゴ ProN W3"/>
                <a:cs typeface="ヒラギノ角ゴ ProN W3"/>
                <a:sym typeface="Gill Sans"/>
              </a:defRPr>
            </a:lvl4pPr>
            <a:lvl5pPr marL="2057400" indent="-228600" algn="ctr">
              <a:defRPr sz="4800">
                <a:solidFill>
                  <a:schemeClr val="tx1"/>
                </a:solidFill>
                <a:latin typeface="Gill Sans"/>
                <a:ea typeface="ヒラギノ角ゴ ProN W3"/>
                <a:cs typeface="ヒラギノ角ゴ ProN W3"/>
                <a:sym typeface="Gill Sans"/>
              </a:defRPr>
            </a:lvl5pPr>
            <a:lvl6pPr marL="25146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6pPr>
            <a:lvl7pPr marL="29718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7pPr>
            <a:lvl8pPr marL="34290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8pPr>
            <a:lvl9pPr marL="3886200" indent="-228600" algn="ctr" eaLnBrk="0" fontAlgn="base" hangingPunct="0">
              <a:spcBef>
                <a:spcPct val="0"/>
              </a:spcBef>
              <a:spcAft>
                <a:spcPct val="0"/>
              </a:spcAft>
              <a:defRPr sz="4800">
                <a:solidFill>
                  <a:schemeClr val="tx1"/>
                </a:solidFill>
                <a:latin typeface="Gill Sans"/>
                <a:ea typeface="ヒラギノ角ゴ ProN W3"/>
                <a:cs typeface="ヒラギノ角ゴ ProN W3"/>
                <a:sym typeface="Gill Sans"/>
              </a:defRPr>
            </a:lvl9pPr>
          </a:lstStyle>
          <a:p>
            <a:pPr marL="0" marR="0" lvl="0" indent="0" algn="l" defTabSz="534684" rtl="0" eaLnBrk="0" fontAlgn="base" latinLnBrk="0" hangingPunct="0">
              <a:lnSpc>
                <a:spcPct val="100000"/>
              </a:lnSpc>
              <a:spcBef>
                <a:spcPct val="0"/>
              </a:spcBef>
              <a:spcAft>
                <a:spcPct val="0"/>
              </a:spcAft>
              <a:buClrTx/>
              <a:buSzTx/>
              <a:buFontTx/>
              <a:buNone/>
              <a:tabLst/>
              <a:defRPr/>
            </a:pPr>
            <a:endParaRPr kumimoji="0" lang="ru-RU" altLang="ru-RU" sz="3275" b="0" i="0" u="none" strike="noStrike" kern="1200" cap="none" spc="0" normalizeH="0" baseline="0" noProof="0">
              <a:ln>
                <a:noFill/>
              </a:ln>
              <a:solidFill>
                <a:srgbClr val="000000"/>
              </a:solidFill>
              <a:effectLst/>
              <a:uLnTx/>
              <a:uFillTx/>
              <a:latin typeface="Gill Sans"/>
              <a:sym typeface="Gill Sans"/>
            </a:endParaRPr>
          </a:p>
        </p:txBody>
      </p:sp>
    </p:spTree>
    <p:extLst>
      <p:ext uri="{BB962C8B-B14F-4D97-AF65-F5344CB8AC3E}">
        <p14:creationId xmlns:p14="http://schemas.microsoft.com/office/powerpoint/2010/main" val="3426683197"/>
      </p:ext>
    </p:extLst>
  </p:cSld>
  <p:clrMapOvr>
    <a:masterClrMapping/>
  </p:clrMapOv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977"/>
        <p:cNvGrpSpPr/>
        <p:nvPr/>
      </p:nvGrpSpPr>
      <p:grpSpPr>
        <a:xfrm>
          <a:off x="0" y="0"/>
          <a:ext cx="0" cy="0"/>
          <a:chOff x="0" y="0"/>
          <a:chExt cx="0" cy="0"/>
        </a:xfrm>
      </p:grpSpPr>
      <p:sp>
        <p:nvSpPr>
          <p:cNvPr id="978" name="Google Shape;978;p4"/>
          <p:cNvSpPr/>
          <p:nvPr/>
        </p:nvSpPr>
        <p:spPr>
          <a:xfrm>
            <a:off x="725766" y="1154169"/>
            <a:ext cx="11481061" cy="695246"/>
          </a:xfrm>
          <a:prstGeom prst="rect">
            <a:avLst/>
          </a:prstGeom>
          <a:noFill/>
          <a:ln>
            <a:noFill/>
          </a:ln>
        </p:spPr>
        <p:txBody>
          <a:bodyPr spcFirstLastPara="1" wrap="square" lIns="31508" tIns="31508" rIns="31508" bIns="31508" anchor="t" anchorCtr="0">
            <a:noAutofit/>
          </a:bodyPr>
          <a:lstStyle/>
          <a:p>
            <a:pPr defTabSz="1280526">
              <a:buClr>
                <a:srgbClr val="0F1113"/>
              </a:buClr>
              <a:buSzPts val="2200"/>
            </a:pPr>
            <a:r>
              <a:rPr lang="ru-RU" sz="3921" b="1" kern="0">
                <a:solidFill>
                  <a:srgbClr val="0F1113"/>
                </a:solidFill>
                <a:latin typeface="Roboto Condensed Light"/>
                <a:ea typeface="Roboto Condensed Light"/>
                <a:cs typeface="Roboto Condensed Light"/>
                <a:sym typeface="Roboto Condensed Light"/>
              </a:rPr>
              <a:t>Атлас новых профессий/задача - переквалификация</a:t>
            </a:r>
            <a:endParaRPr sz="3921" b="1" kern="0">
              <a:solidFill>
                <a:srgbClr val="000000"/>
              </a:solidFill>
              <a:latin typeface="Roboto Condensed"/>
              <a:ea typeface="Roboto Condensed"/>
              <a:cs typeface="Roboto Condensed"/>
              <a:sym typeface="Roboto Condensed"/>
            </a:endParaRPr>
          </a:p>
        </p:txBody>
      </p:sp>
      <p:grpSp>
        <p:nvGrpSpPr>
          <p:cNvPr id="979" name="Google Shape;979;p4"/>
          <p:cNvGrpSpPr/>
          <p:nvPr/>
        </p:nvGrpSpPr>
        <p:grpSpPr>
          <a:xfrm>
            <a:off x="6701692" y="1769235"/>
            <a:ext cx="2154842" cy="957266"/>
            <a:chOff x="1228600" y="2549425"/>
            <a:chExt cx="1302675" cy="578700"/>
          </a:xfrm>
        </p:grpSpPr>
        <p:sp>
          <p:nvSpPr>
            <p:cNvPr id="980" name="Google Shape;980;p4"/>
            <p:cNvSpPr txBox="1"/>
            <p:nvPr/>
          </p:nvSpPr>
          <p:spPr>
            <a:xfrm>
              <a:off x="1612675" y="2549425"/>
              <a:ext cx="918600" cy="578700"/>
            </a:xfrm>
            <a:prstGeom prst="rect">
              <a:avLst/>
            </a:prstGeom>
            <a:noFill/>
            <a:ln>
              <a:noFill/>
            </a:ln>
          </p:spPr>
          <p:txBody>
            <a:bodyPr spcFirstLastPara="1" wrap="square" lIns="151203" tIns="151203" rIns="151203" bIns="151203" anchor="ctr" anchorCtr="0">
              <a:noAutofit/>
            </a:bodyPr>
            <a:lstStyle/>
            <a:p>
              <a:pPr defTabSz="1280526">
                <a:buClr>
                  <a:srgbClr val="000000"/>
                </a:buClr>
                <a:buSzPts val="1890"/>
              </a:pPr>
              <a:r>
                <a:rPr lang="ru-RU" sz="2647" kern="0">
                  <a:solidFill>
                    <a:srgbClr val="FFFFFF"/>
                  </a:solidFill>
                  <a:latin typeface="Roboto Condensed"/>
                  <a:ea typeface="Roboto Condensed"/>
                  <a:cs typeface="Roboto Condensed"/>
                  <a:sym typeface="Roboto Condensed"/>
                </a:rPr>
                <a:t>DRIVER</a:t>
              </a:r>
              <a:endParaRPr sz="2647" kern="0">
                <a:solidFill>
                  <a:srgbClr val="000000"/>
                </a:solidFill>
                <a:latin typeface="Roboto Condensed"/>
                <a:ea typeface="Roboto Condensed"/>
                <a:cs typeface="Roboto Condensed"/>
                <a:sym typeface="Roboto Condensed"/>
              </a:endParaRPr>
            </a:p>
          </p:txBody>
        </p:sp>
        <p:sp>
          <p:nvSpPr>
            <p:cNvPr id="981" name="Google Shape;981;p4"/>
            <p:cNvSpPr/>
            <p:nvPr/>
          </p:nvSpPr>
          <p:spPr>
            <a:xfrm>
              <a:off x="1228600" y="2700372"/>
              <a:ext cx="266436" cy="276912"/>
            </a:xfrm>
            <a:custGeom>
              <a:avLst/>
              <a:gdLst/>
              <a:ahLst/>
              <a:cxnLst/>
              <a:rect l="l" t="t" r="r" b="b"/>
              <a:pathLst>
                <a:path w="21600" h="21600" extrusionOk="0">
                  <a:moveTo>
                    <a:pt x="4307" y="10428"/>
                  </a:moveTo>
                  <a:cubicBezTo>
                    <a:pt x="4307" y="11172"/>
                    <a:pt x="4307" y="11172"/>
                    <a:pt x="4307" y="11172"/>
                  </a:cubicBezTo>
                  <a:cubicBezTo>
                    <a:pt x="0" y="11172"/>
                    <a:pt x="0" y="11172"/>
                    <a:pt x="0" y="11172"/>
                  </a:cubicBezTo>
                  <a:cubicBezTo>
                    <a:pt x="0" y="10428"/>
                    <a:pt x="0" y="10428"/>
                    <a:pt x="0" y="10428"/>
                  </a:cubicBezTo>
                  <a:lnTo>
                    <a:pt x="4307" y="10428"/>
                  </a:lnTo>
                  <a:close/>
                  <a:moveTo>
                    <a:pt x="6412" y="5926"/>
                  </a:moveTo>
                  <a:cubicBezTo>
                    <a:pt x="5926" y="6412"/>
                    <a:pt x="5926" y="6412"/>
                    <a:pt x="5926" y="6412"/>
                  </a:cubicBezTo>
                  <a:cubicBezTo>
                    <a:pt x="2915" y="3433"/>
                    <a:pt x="2915" y="3433"/>
                    <a:pt x="2915" y="3433"/>
                  </a:cubicBezTo>
                  <a:cubicBezTo>
                    <a:pt x="3433" y="2882"/>
                    <a:pt x="3433" y="2882"/>
                    <a:pt x="3433" y="2882"/>
                  </a:cubicBezTo>
                  <a:lnTo>
                    <a:pt x="6412" y="5926"/>
                  </a:lnTo>
                  <a:close/>
                  <a:moveTo>
                    <a:pt x="2915" y="18135"/>
                  </a:moveTo>
                  <a:cubicBezTo>
                    <a:pt x="5926" y="15156"/>
                    <a:pt x="5926" y="15156"/>
                    <a:pt x="5926" y="15156"/>
                  </a:cubicBezTo>
                  <a:cubicBezTo>
                    <a:pt x="6412" y="15641"/>
                    <a:pt x="6412" y="15641"/>
                    <a:pt x="6412" y="15641"/>
                  </a:cubicBezTo>
                  <a:cubicBezTo>
                    <a:pt x="3433" y="18653"/>
                    <a:pt x="3433" y="18653"/>
                    <a:pt x="3433" y="18653"/>
                  </a:cubicBezTo>
                  <a:lnTo>
                    <a:pt x="2915" y="18135"/>
                  </a:lnTo>
                  <a:close/>
                  <a:moveTo>
                    <a:pt x="8711" y="5829"/>
                  </a:moveTo>
                  <a:cubicBezTo>
                    <a:pt x="8064" y="6121"/>
                    <a:pt x="7481" y="6509"/>
                    <a:pt x="6995" y="7027"/>
                  </a:cubicBezTo>
                  <a:cubicBezTo>
                    <a:pt x="6509" y="7481"/>
                    <a:pt x="6121" y="8064"/>
                    <a:pt x="5829" y="8711"/>
                  </a:cubicBezTo>
                  <a:cubicBezTo>
                    <a:pt x="5538" y="9391"/>
                    <a:pt x="5408" y="10071"/>
                    <a:pt x="5408" y="10816"/>
                  </a:cubicBezTo>
                  <a:cubicBezTo>
                    <a:pt x="5408" y="11561"/>
                    <a:pt x="5538" y="12273"/>
                    <a:pt x="5829" y="12921"/>
                  </a:cubicBezTo>
                  <a:cubicBezTo>
                    <a:pt x="6121" y="13569"/>
                    <a:pt x="6509" y="14152"/>
                    <a:pt x="6995" y="14637"/>
                  </a:cubicBezTo>
                  <a:cubicBezTo>
                    <a:pt x="7481" y="15123"/>
                    <a:pt x="8064" y="15512"/>
                    <a:pt x="8711" y="15771"/>
                  </a:cubicBezTo>
                  <a:cubicBezTo>
                    <a:pt x="9359" y="16062"/>
                    <a:pt x="10039" y="16192"/>
                    <a:pt x="10816" y="16192"/>
                  </a:cubicBezTo>
                  <a:cubicBezTo>
                    <a:pt x="11529" y="16192"/>
                    <a:pt x="12241" y="16062"/>
                    <a:pt x="12889" y="15771"/>
                  </a:cubicBezTo>
                  <a:cubicBezTo>
                    <a:pt x="13569" y="15512"/>
                    <a:pt x="14119" y="15123"/>
                    <a:pt x="14605" y="14637"/>
                  </a:cubicBezTo>
                  <a:cubicBezTo>
                    <a:pt x="15091" y="14152"/>
                    <a:pt x="15512" y="13569"/>
                    <a:pt x="15771" y="12921"/>
                  </a:cubicBezTo>
                  <a:cubicBezTo>
                    <a:pt x="16062" y="12273"/>
                    <a:pt x="16192" y="11561"/>
                    <a:pt x="16192" y="10816"/>
                  </a:cubicBezTo>
                  <a:cubicBezTo>
                    <a:pt x="16192" y="10071"/>
                    <a:pt x="16062" y="9391"/>
                    <a:pt x="15771" y="8711"/>
                  </a:cubicBezTo>
                  <a:cubicBezTo>
                    <a:pt x="15512" y="8064"/>
                    <a:pt x="15091" y="7481"/>
                    <a:pt x="14605" y="7027"/>
                  </a:cubicBezTo>
                  <a:cubicBezTo>
                    <a:pt x="14119" y="6509"/>
                    <a:pt x="13569" y="6121"/>
                    <a:pt x="12889" y="5829"/>
                  </a:cubicBezTo>
                  <a:cubicBezTo>
                    <a:pt x="12241" y="5538"/>
                    <a:pt x="11529" y="5408"/>
                    <a:pt x="10816" y="5408"/>
                  </a:cubicBezTo>
                  <a:cubicBezTo>
                    <a:pt x="10039" y="5408"/>
                    <a:pt x="9359" y="5538"/>
                    <a:pt x="8711" y="5829"/>
                  </a:cubicBezTo>
                  <a:close/>
                  <a:moveTo>
                    <a:pt x="9003" y="15123"/>
                  </a:moveTo>
                  <a:cubicBezTo>
                    <a:pt x="8420" y="14897"/>
                    <a:pt x="7934" y="14540"/>
                    <a:pt x="7513" y="14087"/>
                  </a:cubicBezTo>
                  <a:cubicBezTo>
                    <a:pt x="7092" y="13666"/>
                    <a:pt x="6768" y="13180"/>
                    <a:pt x="6509" y="12630"/>
                  </a:cubicBezTo>
                  <a:cubicBezTo>
                    <a:pt x="6250" y="12047"/>
                    <a:pt x="6121" y="11464"/>
                    <a:pt x="6121" y="10816"/>
                  </a:cubicBezTo>
                  <a:cubicBezTo>
                    <a:pt x="6121" y="10169"/>
                    <a:pt x="6250" y="9553"/>
                    <a:pt x="6509" y="9003"/>
                  </a:cubicBezTo>
                  <a:cubicBezTo>
                    <a:pt x="6768" y="8420"/>
                    <a:pt x="7092" y="7934"/>
                    <a:pt x="7513" y="7513"/>
                  </a:cubicBezTo>
                  <a:cubicBezTo>
                    <a:pt x="7934" y="7092"/>
                    <a:pt x="8420" y="6768"/>
                    <a:pt x="9003" y="6509"/>
                  </a:cubicBezTo>
                  <a:cubicBezTo>
                    <a:pt x="9553" y="6250"/>
                    <a:pt x="10169" y="6121"/>
                    <a:pt x="10816" y="6121"/>
                  </a:cubicBezTo>
                  <a:cubicBezTo>
                    <a:pt x="11464" y="6121"/>
                    <a:pt x="12047" y="6250"/>
                    <a:pt x="12630" y="6509"/>
                  </a:cubicBezTo>
                  <a:cubicBezTo>
                    <a:pt x="13180" y="6768"/>
                    <a:pt x="13666" y="7092"/>
                    <a:pt x="14087" y="7513"/>
                  </a:cubicBezTo>
                  <a:cubicBezTo>
                    <a:pt x="14508" y="7934"/>
                    <a:pt x="14864" y="8420"/>
                    <a:pt x="15091" y="9003"/>
                  </a:cubicBezTo>
                  <a:cubicBezTo>
                    <a:pt x="15350" y="9553"/>
                    <a:pt x="15479" y="10169"/>
                    <a:pt x="15479" y="10816"/>
                  </a:cubicBezTo>
                  <a:cubicBezTo>
                    <a:pt x="15479" y="11464"/>
                    <a:pt x="15350" y="12047"/>
                    <a:pt x="15091" y="12630"/>
                  </a:cubicBezTo>
                  <a:cubicBezTo>
                    <a:pt x="14864" y="13180"/>
                    <a:pt x="14508" y="13666"/>
                    <a:pt x="14087" y="14087"/>
                  </a:cubicBezTo>
                  <a:cubicBezTo>
                    <a:pt x="13666" y="14540"/>
                    <a:pt x="13180" y="14897"/>
                    <a:pt x="12630" y="15123"/>
                  </a:cubicBezTo>
                  <a:cubicBezTo>
                    <a:pt x="12047" y="15382"/>
                    <a:pt x="11464" y="15479"/>
                    <a:pt x="10816" y="15479"/>
                  </a:cubicBezTo>
                  <a:cubicBezTo>
                    <a:pt x="10169" y="15479"/>
                    <a:pt x="9553" y="15382"/>
                    <a:pt x="9003" y="15123"/>
                  </a:cubicBezTo>
                  <a:close/>
                  <a:moveTo>
                    <a:pt x="11172" y="0"/>
                  </a:moveTo>
                  <a:cubicBezTo>
                    <a:pt x="11172" y="4339"/>
                    <a:pt x="11172" y="4339"/>
                    <a:pt x="11172" y="4339"/>
                  </a:cubicBezTo>
                  <a:cubicBezTo>
                    <a:pt x="10460" y="4339"/>
                    <a:pt x="10460" y="4339"/>
                    <a:pt x="10460" y="4339"/>
                  </a:cubicBezTo>
                  <a:cubicBezTo>
                    <a:pt x="10460" y="0"/>
                    <a:pt x="10460" y="0"/>
                    <a:pt x="10460" y="0"/>
                  </a:cubicBezTo>
                  <a:lnTo>
                    <a:pt x="11172" y="0"/>
                  </a:lnTo>
                  <a:close/>
                  <a:moveTo>
                    <a:pt x="11172" y="17293"/>
                  </a:moveTo>
                  <a:cubicBezTo>
                    <a:pt x="11172" y="21600"/>
                    <a:pt x="11172" y="21600"/>
                    <a:pt x="11172" y="21600"/>
                  </a:cubicBezTo>
                  <a:cubicBezTo>
                    <a:pt x="10460" y="21600"/>
                    <a:pt x="10460" y="21600"/>
                    <a:pt x="10460" y="21600"/>
                  </a:cubicBezTo>
                  <a:cubicBezTo>
                    <a:pt x="10460" y="17293"/>
                    <a:pt x="10460" y="17293"/>
                    <a:pt x="10460" y="17293"/>
                  </a:cubicBezTo>
                  <a:lnTo>
                    <a:pt x="11172" y="17293"/>
                  </a:lnTo>
                  <a:close/>
                  <a:moveTo>
                    <a:pt x="18685" y="3433"/>
                  </a:moveTo>
                  <a:cubicBezTo>
                    <a:pt x="15706" y="6412"/>
                    <a:pt x="15706" y="6412"/>
                    <a:pt x="15706" y="6412"/>
                  </a:cubicBezTo>
                  <a:cubicBezTo>
                    <a:pt x="15188" y="5926"/>
                    <a:pt x="15188" y="5926"/>
                    <a:pt x="15188" y="5926"/>
                  </a:cubicBezTo>
                  <a:cubicBezTo>
                    <a:pt x="18200" y="2882"/>
                    <a:pt x="18200" y="2882"/>
                    <a:pt x="18200" y="2882"/>
                  </a:cubicBezTo>
                  <a:lnTo>
                    <a:pt x="18685" y="3433"/>
                  </a:lnTo>
                  <a:close/>
                  <a:moveTo>
                    <a:pt x="15188" y="15641"/>
                  </a:moveTo>
                  <a:cubicBezTo>
                    <a:pt x="15706" y="15156"/>
                    <a:pt x="15706" y="15156"/>
                    <a:pt x="15706" y="15156"/>
                  </a:cubicBezTo>
                  <a:cubicBezTo>
                    <a:pt x="18685" y="18135"/>
                    <a:pt x="18685" y="18135"/>
                    <a:pt x="18685" y="18135"/>
                  </a:cubicBezTo>
                  <a:cubicBezTo>
                    <a:pt x="18200" y="18653"/>
                    <a:pt x="18200" y="18653"/>
                    <a:pt x="18200" y="18653"/>
                  </a:cubicBezTo>
                  <a:lnTo>
                    <a:pt x="15188" y="15641"/>
                  </a:lnTo>
                  <a:close/>
                  <a:moveTo>
                    <a:pt x="21600" y="10428"/>
                  </a:moveTo>
                  <a:cubicBezTo>
                    <a:pt x="21600" y="11172"/>
                    <a:pt x="21600" y="11172"/>
                    <a:pt x="21600" y="11172"/>
                  </a:cubicBezTo>
                  <a:cubicBezTo>
                    <a:pt x="17293" y="11172"/>
                    <a:pt x="17293" y="11172"/>
                    <a:pt x="17293" y="11172"/>
                  </a:cubicBezTo>
                  <a:cubicBezTo>
                    <a:pt x="17293" y="10428"/>
                    <a:pt x="17293" y="10428"/>
                    <a:pt x="17293" y="10428"/>
                  </a:cubicBezTo>
                  <a:lnTo>
                    <a:pt x="21600" y="10428"/>
                  </a:lnTo>
                  <a:close/>
                </a:path>
              </a:pathLst>
            </a:custGeom>
            <a:solidFill>
              <a:srgbClr val="FFFFFF"/>
            </a:solidFill>
            <a:ln>
              <a:noFill/>
            </a:ln>
          </p:spPr>
          <p:txBody>
            <a:bodyPr spcFirstLastPara="1" wrap="square" lIns="28322" tIns="56679" rIns="28322" bIns="56679" anchor="ctr" anchorCtr="0">
              <a:noAutofit/>
            </a:bodyPr>
            <a:lstStyle/>
            <a:p>
              <a:pPr algn="ctr" defTabSz="1280526">
                <a:buClr>
                  <a:srgbClr val="0F1113"/>
                </a:buClr>
                <a:buSzPts val="1100"/>
              </a:pPr>
              <a:endParaRPr sz="2316" kern="0">
                <a:solidFill>
                  <a:srgbClr val="0F1113"/>
                </a:solidFill>
                <a:latin typeface="Roboto Condensed"/>
                <a:ea typeface="Roboto Condensed"/>
                <a:cs typeface="Roboto Condensed"/>
                <a:sym typeface="Roboto Condensed"/>
              </a:endParaRPr>
            </a:p>
          </p:txBody>
        </p:sp>
      </p:grpSp>
      <p:sp>
        <p:nvSpPr>
          <p:cNvPr id="982" name="Google Shape;982;p4"/>
          <p:cNvSpPr/>
          <p:nvPr/>
        </p:nvSpPr>
        <p:spPr>
          <a:xfrm>
            <a:off x="5681013" y="3655323"/>
            <a:ext cx="4065032" cy="1339255"/>
          </a:xfrm>
          <a:prstGeom prst="rect">
            <a:avLst/>
          </a:prstGeom>
          <a:noFill/>
          <a:ln w="9525" cap="flat" cmpd="sng">
            <a:solidFill>
              <a:srgbClr val="34373A"/>
            </a:solidFill>
            <a:prstDash val="solid"/>
            <a:round/>
            <a:headEnd type="none" w="sm" len="sm"/>
            <a:tailEnd type="none" w="sm" len="sm"/>
          </a:ln>
        </p:spPr>
        <p:txBody>
          <a:bodyPr spcFirstLastPara="1" wrap="square" lIns="128027" tIns="63996" rIns="128027" bIns="63996" anchor="ctr" anchorCtr="0">
            <a:noAutofit/>
          </a:bodyPr>
          <a:lstStyle/>
          <a:p>
            <a:pPr defTabSz="1280526">
              <a:buClr>
                <a:srgbClr val="000000"/>
              </a:buClr>
              <a:buSzPts val="1418"/>
            </a:pPr>
            <a:r>
              <a:rPr lang="ru-RU" sz="1986" b="1" kern="0">
                <a:solidFill>
                  <a:srgbClr val="53585F"/>
                </a:solidFill>
                <a:latin typeface="Roboto Condensed"/>
                <a:ea typeface="Roboto Condensed"/>
                <a:cs typeface="Roboto Condensed"/>
                <a:sym typeface="Roboto Condensed"/>
              </a:rPr>
              <a:t>Новые профессии</a:t>
            </a:r>
            <a:endParaRPr sz="1961" kern="0">
              <a:solidFill>
                <a:srgbClr val="000000"/>
              </a:solidFill>
              <a:latin typeface="Arial"/>
              <a:ea typeface="Arial"/>
              <a:cs typeface="Arial"/>
              <a:sym typeface="Arial"/>
            </a:endParaRPr>
          </a:p>
          <a:p>
            <a:pPr defTabSz="1280526">
              <a:buClr>
                <a:srgbClr val="000000"/>
              </a:buClr>
              <a:buSzPts val="1181"/>
            </a:pPr>
            <a:r>
              <a:rPr lang="ru-RU" sz="1654" kern="0">
                <a:solidFill>
                  <a:srgbClr val="53585F"/>
                </a:solidFill>
                <a:latin typeface="Roboto Condensed"/>
                <a:ea typeface="Roboto Condensed"/>
                <a:cs typeface="Roboto Condensed"/>
                <a:sym typeface="Roboto Condensed"/>
              </a:rPr>
              <a:t>появляющиеся в связи со сменой технологий, использованием новых практик работы и новых запросов потребителей</a:t>
            </a:r>
            <a:endParaRPr sz="1961" kern="0">
              <a:solidFill>
                <a:srgbClr val="000000"/>
              </a:solidFill>
              <a:latin typeface="Arial"/>
              <a:ea typeface="Arial"/>
              <a:cs typeface="Arial"/>
              <a:sym typeface="Arial"/>
            </a:endParaRPr>
          </a:p>
        </p:txBody>
      </p:sp>
      <p:sp>
        <p:nvSpPr>
          <p:cNvPr id="983" name="Google Shape;983;p4"/>
          <p:cNvSpPr/>
          <p:nvPr/>
        </p:nvSpPr>
        <p:spPr>
          <a:xfrm>
            <a:off x="5676529" y="5123206"/>
            <a:ext cx="4069516" cy="1325634"/>
          </a:xfrm>
          <a:prstGeom prst="rect">
            <a:avLst/>
          </a:prstGeom>
          <a:noFill/>
          <a:ln w="9525" cap="flat" cmpd="sng">
            <a:solidFill>
              <a:srgbClr val="34373A"/>
            </a:solidFill>
            <a:prstDash val="solid"/>
            <a:round/>
            <a:headEnd type="none" w="sm" len="sm"/>
            <a:tailEnd type="none" w="sm" len="sm"/>
          </a:ln>
        </p:spPr>
        <p:txBody>
          <a:bodyPr spcFirstLastPara="1" wrap="square" lIns="128027" tIns="63996" rIns="128027" bIns="63996" anchor="ctr" anchorCtr="0">
            <a:noAutofit/>
          </a:bodyPr>
          <a:lstStyle/>
          <a:p>
            <a:pPr defTabSz="1280526">
              <a:buClr>
                <a:srgbClr val="000000"/>
              </a:buClr>
              <a:buSzPts val="1418"/>
            </a:pPr>
            <a:r>
              <a:rPr lang="ru-RU" sz="1986" b="1" kern="0">
                <a:solidFill>
                  <a:srgbClr val="53585F"/>
                </a:solidFill>
                <a:latin typeface="Roboto Condensed"/>
                <a:ea typeface="Roboto Condensed"/>
                <a:cs typeface="Roboto Condensed"/>
                <a:sym typeface="Roboto Condensed"/>
              </a:rPr>
              <a:t>Изменяющиеся профессии</a:t>
            </a:r>
            <a:endParaRPr sz="1961" kern="0">
              <a:solidFill>
                <a:srgbClr val="000000"/>
              </a:solidFill>
              <a:latin typeface="Arial"/>
              <a:ea typeface="Arial"/>
              <a:cs typeface="Arial"/>
              <a:sym typeface="Arial"/>
            </a:endParaRPr>
          </a:p>
          <a:p>
            <a:pPr defTabSz="1280526">
              <a:buClr>
                <a:srgbClr val="000000"/>
              </a:buClr>
              <a:buSzPts val="1181"/>
            </a:pPr>
            <a:r>
              <a:rPr lang="ru-RU" sz="1654" kern="0">
                <a:solidFill>
                  <a:srgbClr val="53585F"/>
                </a:solidFill>
                <a:latin typeface="Roboto Condensed"/>
                <a:ea typeface="Roboto Condensed"/>
                <a:cs typeface="Roboto Condensed"/>
                <a:sym typeface="Roboto Condensed"/>
              </a:rPr>
              <a:t>изменяющиеся</a:t>
            </a:r>
            <a:endParaRPr sz="1961" kern="0">
              <a:solidFill>
                <a:srgbClr val="000000"/>
              </a:solidFill>
              <a:latin typeface="Arial"/>
              <a:ea typeface="Arial"/>
              <a:cs typeface="Arial"/>
              <a:sym typeface="Arial"/>
            </a:endParaRPr>
          </a:p>
          <a:p>
            <a:pPr defTabSz="1280526">
              <a:buClr>
                <a:srgbClr val="000000"/>
              </a:buClr>
              <a:buSzPts val="1181"/>
            </a:pPr>
            <a:r>
              <a:rPr lang="ru-RU" sz="1654" kern="0">
                <a:solidFill>
                  <a:srgbClr val="53585F"/>
                </a:solidFill>
                <a:latin typeface="Roboto Condensed"/>
                <a:ea typeface="Roboto Condensed"/>
                <a:cs typeface="Roboto Condensed"/>
                <a:sym typeface="Roboto Condensed"/>
              </a:rPr>
              <a:t>под воздействием ИКТ</a:t>
            </a:r>
            <a:endParaRPr sz="1961" kern="0">
              <a:solidFill>
                <a:srgbClr val="000000"/>
              </a:solidFill>
              <a:latin typeface="Arial"/>
              <a:ea typeface="Arial"/>
              <a:cs typeface="Arial"/>
              <a:sym typeface="Arial"/>
            </a:endParaRPr>
          </a:p>
          <a:p>
            <a:pPr defTabSz="1280526">
              <a:buClr>
                <a:srgbClr val="000000"/>
              </a:buClr>
              <a:buSzPts val="1181"/>
            </a:pPr>
            <a:r>
              <a:rPr lang="ru-RU" sz="1654" kern="0">
                <a:solidFill>
                  <a:srgbClr val="53585F"/>
                </a:solidFill>
                <a:latin typeface="Roboto Condensed"/>
                <a:ea typeface="Roboto Condensed"/>
                <a:cs typeface="Roboto Condensed"/>
                <a:sym typeface="Roboto Condensed"/>
              </a:rPr>
              <a:t>и других технологий</a:t>
            </a:r>
            <a:endParaRPr sz="1961" kern="0">
              <a:solidFill>
                <a:srgbClr val="000000"/>
              </a:solidFill>
              <a:latin typeface="Arial"/>
              <a:ea typeface="Arial"/>
              <a:cs typeface="Arial"/>
              <a:sym typeface="Arial"/>
            </a:endParaRPr>
          </a:p>
        </p:txBody>
      </p:sp>
      <p:sp>
        <p:nvSpPr>
          <p:cNvPr id="984" name="Google Shape;984;p4"/>
          <p:cNvSpPr/>
          <p:nvPr/>
        </p:nvSpPr>
        <p:spPr>
          <a:xfrm>
            <a:off x="5676529" y="6604844"/>
            <a:ext cx="4069516" cy="1339255"/>
          </a:xfrm>
          <a:prstGeom prst="rect">
            <a:avLst/>
          </a:prstGeom>
          <a:noFill/>
          <a:ln w="9525" cap="flat" cmpd="sng">
            <a:solidFill>
              <a:srgbClr val="34373A"/>
            </a:solidFill>
            <a:prstDash val="solid"/>
            <a:round/>
            <a:headEnd type="none" w="sm" len="sm"/>
            <a:tailEnd type="none" w="sm" len="sm"/>
          </a:ln>
        </p:spPr>
        <p:txBody>
          <a:bodyPr spcFirstLastPara="1" wrap="square" lIns="128027" tIns="63996" rIns="128027" bIns="63996" anchor="ctr" anchorCtr="0">
            <a:noAutofit/>
          </a:bodyPr>
          <a:lstStyle/>
          <a:p>
            <a:pPr defTabSz="1280526">
              <a:buClr>
                <a:srgbClr val="000000"/>
              </a:buClr>
              <a:buSzPts val="1418"/>
            </a:pPr>
            <a:r>
              <a:rPr lang="ru-RU" sz="1986" b="1" kern="0">
                <a:solidFill>
                  <a:srgbClr val="53585F"/>
                </a:solidFill>
                <a:latin typeface="Roboto Condensed"/>
                <a:ea typeface="Roboto Condensed"/>
                <a:cs typeface="Roboto Condensed"/>
                <a:sym typeface="Roboto Condensed"/>
              </a:rPr>
              <a:t>Профессии «пенсионеры»</a:t>
            </a:r>
            <a:endParaRPr sz="1961" kern="0">
              <a:solidFill>
                <a:srgbClr val="000000"/>
              </a:solidFill>
              <a:latin typeface="Arial"/>
              <a:ea typeface="Arial"/>
              <a:cs typeface="Arial"/>
              <a:sym typeface="Arial"/>
            </a:endParaRPr>
          </a:p>
          <a:p>
            <a:pPr defTabSz="1280526">
              <a:buClr>
                <a:srgbClr val="000000"/>
              </a:buClr>
              <a:buSzPts val="1181"/>
            </a:pPr>
            <a:r>
              <a:rPr lang="ru-RU" sz="1654" kern="0">
                <a:solidFill>
                  <a:srgbClr val="53585F"/>
                </a:solidFill>
                <a:latin typeface="Roboto Condensed"/>
                <a:ea typeface="Roboto Condensed"/>
                <a:cs typeface="Roboto Condensed"/>
                <a:sym typeface="Roboto Condensed"/>
              </a:rPr>
              <a:t>исчезающие в результате</a:t>
            </a:r>
            <a:endParaRPr sz="1961" kern="0">
              <a:solidFill>
                <a:srgbClr val="000000"/>
              </a:solidFill>
              <a:latin typeface="Arial"/>
              <a:ea typeface="Arial"/>
              <a:cs typeface="Arial"/>
              <a:sym typeface="Arial"/>
            </a:endParaRPr>
          </a:p>
          <a:p>
            <a:pPr defTabSz="1280526">
              <a:buClr>
                <a:srgbClr val="000000"/>
              </a:buClr>
              <a:buSzPts val="1181"/>
            </a:pPr>
            <a:r>
              <a:rPr lang="ru-RU" sz="1654" kern="0">
                <a:solidFill>
                  <a:srgbClr val="53585F"/>
                </a:solidFill>
                <a:latin typeface="Roboto Condensed"/>
                <a:ea typeface="Roboto Condensed"/>
                <a:cs typeface="Roboto Condensed"/>
                <a:sym typeface="Roboto Condensed"/>
              </a:rPr>
              <a:t>автоматизации и других</a:t>
            </a:r>
            <a:endParaRPr sz="1961" kern="0">
              <a:solidFill>
                <a:srgbClr val="000000"/>
              </a:solidFill>
              <a:latin typeface="Arial"/>
              <a:ea typeface="Arial"/>
              <a:cs typeface="Arial"/>
              <a:sym typeface="Arial"/>
            </a:endParaRPr>
          </a:p>
          <a:p>
            <a:pPr defTabSz="1280526">
              <a:buClr>
                <a:srgbClr val="000000"/>
              </a:buClr>
              <a:buSzPts val="1181"/>
            </a:pPr>
            <a:r>
              <a:rPr lang="ru-RU" sz="1654" kern="0">
                <a:solidFill>
                  <a:srgbClr val="53585F"/>
                </a:solidFill>
                <a:latin typeface="Roboto Condensed"/>
                <a:ea typeface="Roboto Condensed"/>
                <a:cs typeface="Roboto Condensed"/>
                <a:sym typeface="Roboto Condensed"/>
              </a:rPr>
              <a:t>технологических и социальных</a:t>
            </a:r>
            <a:endParaRPr sz="1961" kern="0">
              <a:solidFill>
                <a:srgbClr val="000000"/>
              </a:solidFill>
              <a:latin typeface="Arial"/>
              <a:ea typeface="Arial"/>
              <a:cs typeface="Arial"/>
              <a:sym typeface="Arial"/>
            </a:endParaRPr>
          </a:p>
          <a:p>
            <a:pPr defTabSz="1280526">
              <a:buClr>
                <a:srgbClr val="000000"/>
              </a:buClr>
              <a:buSzPts val="1181"/>
            </a:pPr>
            <a:r>
              <a:rPr lang="ru-RU" sz="1654" kern="0">
                <a:solidFill>
                  <a:srgbClr val="53585F"/>
                </a:solidFill>
                <a:latin typeface="Roboto Condensed"/>
                <a:ea typeface="Roboto Condensed"/>
                <a:cs typeface="Roboto Condensed"/>
                <a:sym typeface="Roboto Condensed"/>
              </a:rPr>
              <a:t>изменений</a:t>
            </a:r>
            <a:endParaRPr sz="1961" kern="0">
              <a:solidFill>
                <a:srgbClr val="000000"/>
              </a:solidFill>
              <a:latin typeface="Arial"/>
              <a:ea typeface="Arial"/>
              <a:cs typeface="Arial"/>
              <a:sym typeface="Arial"/>
            </a:endParaRPr>
          </a:p>
        </p:txBody>
      </p:sp>
      <p:sp>
        <p:nvSpPr>
          <p:cNvPr id="985" name="Google Shape;985;p4"/>
          <p:cNvSpPr/>
          <p:nvPr/>
        </p:nvSpPr>
        <p:spPr>
          <a:xfrm>
            <a:off x="5676529" y="2915572"/>
            <a:ext cx="2885953" cy="980094"/>
          </a:xfrm>
          <a:prstGeom prst="rect">
            <a:avLst/>
          </a:prstGeom>
          <a:noFill/>
          <a:ln>
            <a:noFill/>
          </a:ln>
        </p:spPr>
        <p:txBody>
          <a:bodyPr spcFirstLastPara="1" wrap="square" lIns="31508" tIns="31508" rIns="31508" bIns="31508" anchor="t" anchorCtr="0">
            <a:noAutofit/>
          </a:bodyPr>
          <a:lstStyle/>
          <a:p>
            <a:pPr defTabSz="1280526">
              <a:buClr>
                <a:srgbClr val="0F1113"/>
              </a:buClr>
              <a:buSzPts val="1100"/>
            </a:pPr>
            <a:r>
              <a:rPr lang="ru-RU" sz="1819" b="1" kern="0">
                <a:solidFill>
                  <a:srgbClr val="0F1113"/>
                </a:solidFill>
                <a:latin typeface="Roboto Condensed"/>
                <a:ea typeface="Roboto Condensed"/>
                <a:cs typeface="Roboto Condensed"/>
                <a:sym typeface="Roboto Condensed"/>
              </a:rPr>
              <a:t>Изменение задач работников в отраслях</a:t>
            </a:r>
            <a:endParaRPr sz="1819" b="1" kern="0">
              <a:solidFill>
                <a:srgbClr val="000000"/>
              </a:solidFill>
              <a:latin typeface="Roboto Condensed"/>
              <a:ea typeface="Roboto Condensed"/>
              <a:cs typeface="Roboto Condensed"/>
              <a:sym typeface="Roboto Condensed"/>
            </a:endParaRPr>
          </a:p>
        </p:txBody>
      </p:sp>
      <p:sp>
        <p:nvSpPr>
          <p:cNvPr id="986" name="Google Shape;986;p4"/>
          <p:cNvSpPr/>
          <p:nvPr/>
        </p:nvSpPr>
        <p:spPr>
          <a:xfrm>
            <a:off x="725766" y="2236454"/>
            <a:ext cx="4756168" cy="980094"/>
          </a:xfrm>
          <a:prstGeom prst="rect">
            <a:avLst/>
          </a:prstGeom>
          <a:noFill/>
          <a:ln>
            <a:noFill/>
          </a:ln>
        </p:spPr>
        <p:txBody>
          <a:bodyPr spcFirstLastPara="1" wrap="square" lIns="31508" tIns="31508" rIns="31508" bIns="31508" anchor="t" anchorCtr="0">
            <a:noAutofit/>
          </a:bodyPr>
          <a:lstStyle/>
          <a:p>
            <a:pPr defTabSz="1280526">
              <a:buClr>
                <a:srgbClr val="0F1113"/>
              </a:buClr>
              <a:buSzPts val="1100"/>
            </a:pPr>
            <a:r>
              <a:rPr lang="ru-RU" sz="1819" b="1" kern="0">
                <a:solidFill>
                  <a:srgbClr val="0F1113"/>
                </a:solidFill>
                <a:latin typeface="Roboto Condensed"/>
                <a:ea typeface="Roboto Condensed"/>
                <a:cs typeface="Roboto Condensed"/>
                <a:sym typeface="Roboto Condensed"/>
              </a:rPr>
              <a:t>Текущая ситуация в Казахстане</a:t>
            </a:r>
            <a:endParaRPr sz="1819" b="1" kern="0">
              <a:solidFill>
                <a:srgbClr val="000000"/>
              </a:solidFill>
              <a:latin typeface="Roboto Condensed"/>
              <a:ea typeface="Roboto Condensed"/>
              <a:cs typeface="Roboto Condensed"/>
              <a:sym typeface="Roboto Condensed"/>
            </a:endParaRPr>
          </a:p>
        </p:txBody>
      </p:sp>
      <p:sp>
        <p:nvSpPr>
          <p:cNvPr id="987" name="Google Shape;987;p4"/>
          <p:cNvSpPr/>
          <p:nvPr/>
        </p:nvSpPr>
        <p:spPr>
          <a:xfrm>
            <a:off x="693262" y="2958836"/>
            <a:ext cx="4065032" cy="669625"/>
          </a:xfrm>
          <a:prstGeom prst="rect">
            <a:avLst/>
          </a:prstGeom>
          <a:noFill/>
          <a:ln w="9525" cap="flat" cmpd="sng">
            <a:solidFill>
              <a:srgbClr val="34373A"/>
            </a:solidFill>
            <a:prstDash val="solid"/>
            <a:round/>
            <a:headEnd type="none" w="sm" len="sm"/>
            <a:tailEnd type="none" w="sm" len="sm"/>
          </a:ln>
        </p:spPr>
        <p:txBody>
          <a:bodyPr spcFirstLastPara="1" wrap="square" lIns="128027" tIns="63996" rIns="128027" bIns="63996" anchor="ctr" anchorCtr="0">
            <a:noAutofit/>
          </a:bodyPr>
          <a:lstStyle/>
          <a:p>
            <a:pPr defTabSz="1280526">
              <a:buClr>
                <a:srgbClr val="000000"/>
              </a:buClr>
              <a:buSzPts val="1181"/>
            </a:pPr>
            <a:r>
              <a:rPr lang="ru-RU" sz="1654" kern="0">
                <a:solidFill>
                  <a:srgbClr val="53585F"/>
                </a:solidFill>
                <a:latin typeface="Roboto Condensed"/>
                <a:ea typeface="Roboto Condensed"/>
                <a:cs typeface="Roboto Condensed"/>
                <a:sym typeface="Roboto Condensed"/>
              </a:rPr>
              <a:t>Нет эффективных инструментов для повышения имиджа сквозных профессий</a:t>
            </a:r>
            <a:endParaRPr sz="1961" kern="0">
              <a:solidFill>
                <a:srgbClr val="000000"/>
              </a:solidFill>
              <a:latin typeface="Arial"/>
              <a:ea typeface="Arial"/>
              <a:cs typeface="Arial"/>
              <a:sym typeface="Arial"/>
            </a:endParaRPr>
          </a:p>
        </p:txBody>
      </p:sp>
      <p:sp>
        <p:nvSpPr>
          <p:cNvPr id="988" name="Google Shape;988;p4"/>
          <p:cNvSpPr/>
          <p:nvPr/>
        </p:nvSpPr>
        <p:spPr>
          <a:xfrm>
            <a:off x="688778" y="3780721"/>
            <a:ext cx="4069516" cy="662816"/>
          </a:xfrm>
          <a:prstGeom prst="rect">
            <a:avLst/>
          </a:prstGeom>
          <a:noFill/>
          <a:ln w="9525" cap="flat" cmpd="sng">
            <a:solidFill>
              <a:srgbClr val="34373A"/>
            </a:solidFill>
            <a:prstDash val="solid"/>
            <a:round/>
            <a:headEnd type="none" w="sm" len="sm"/>
            <a:tailEnd type="none" w="sm" len="sm"/>
          </a:ln>
        </p:spPr>
        <p:txBody>
          <a:bodyPr spcFirstLastPara="1" wrap="square" lIns="128027" tIns="63996" rIns="128027" bIns="63996" anchor="ctr" anchorCtr="0">
            <a:noAutofit/>
          </a:bodyPr>
          <a:lstStyle/>
          <a:p>
            <a:pPr defTabSz="1280526">
              <a:buClr>
                <a:srgbClr val="000000"/>
              </a:buClr>
              <a:buSzPts val="1181"/>
            </a:pPr>
            <a:r>
              <a:rPr lang="ru-RU" sz="1654" kern="0">
                <a:solidFill>
                  <a:srgbClr val="53585F"/>
                </a:solidFill>
                <a:latin typeface="Roboto Condensed"/>
                <a:ea typeface="Roboto Condensed"/>
                <a:cs typeface="Roboto Condensed"/>
                <a:sym typeface="Roboto Condensed"/>
              </a:rPr>
              <a:t>Не востребованность системы образования, слабое ТиПО</a:t>
            </a:r>
            <a:endParaRPr sz="1654" kern="0">
              <a:solidFill>
                <a:srgbClr val="53585F"/>
              </a:solidFill>
              <a:latin typeface="Roboto Condensed"/>
              <a:ea typeface="Roboto Condensed"/>
              <a:cs typeface="Roboto Condensed"/>
              <a:sym typeface="Roboto Condensed"/>
            </a:endParaRPr>
          </a:p>
        </p:txBody>
      </p:sp>
      <p:sp>
        <p:nvSpPr>
          <p:cNvPr id="989" name="Google Shape;989;p4"/>
          <p:cNvSpPr/>
          <p:nvPr/>
        </p:nvSpPr>
        <p:spPr>
          <a:xfrm>
            <a:off x="688777" y="4583302"/>
            <a:ext cx="4069516" cy="838173"/>
          </a:xfrm>
          <a:prstGeom prst="rect">
            <a:avLst/>
          </a:prstGeom>
          <a:noFill/>
          <a:ln w="9525" cap="flat" cmpd="sng">
            <a:solidFill>
              <a:srgbClr val="34373A"/>
            </a:solidFill>
            <a:prstDash val="solid"/>
            <a:round/>
            <a:headEnd type="none" w="sm" len="sm"/>
            <a:tailEnd type="none" w="sm" len="sm"/>
          </a:ln>
        </p:spPr>
        <p:txBody>
          <a:bodyPr spcFirstLastPara="1" wrap="square" lIns="128027" tIns="63996" rIns="128027" bIns="63996" anchor="ctr" anchorCtr="0">
            <a:noAutofit/>
          </a:bodyPr>
          <a:lstStyle/>
          <a:p>
            <a:pPr defTabSz="1280526">
              <a:buClr>
                <a:srgbClr val="000000"/>
              </a:buClr>
              <a:buSzPts val="1181"/>
            </a:pPr>
            <a:r>
              <a:rPr lang="ru-RU" sz="1654" kern="0">
                <a:solidFill>
                  <a:srgbClr val="53585F"/>
                </a:solidFill>
                <a:latin typeface="Roboto Condensed"/>
                <a:ea typeface="Roboto Condensed"/>
                <a:cs typeface="Roboto Condensed"/>
                <a:sym typeface="Roboto Condensed"/>
              </a:rPr>
              <a:t>Нет системности в прогнозировании потребных компетенций и квалификаций для экономики</a:t>
            </a:r>
            <a:endParaRPr sz="1961" kern="0">
              <a:solidFill>
                <a:srgbClr val="000000"/>
              </a:solidFill>
              <a:latin typeface="Arial"/>
              <a:ea typeface="Arial"/>
              <a:cs typeface="Arial"/>
              <a:sym typeface="Arial"/>
            </a:endParaRPr>
          </a:p>
        </p:txBody>
      </p:sp>
      <p:sp>
        <p:nvSpPr>
          <p:cNvPr id="990" name="Google Shape;990;p4"/>
          <p:cNvSpPr/>
          <p:nvPr/>
        </p:nvSpPr>
        <p:spPr>
          <a:xfrm>
            <a:off x="710012" y="5545435"/>
            <a:ext cx="4069516" cy="662816"/>
          </a:xfrm>
          <a:prstGeom prst="rect">
            <a:avLst/>
          </a:prstGeom>
          <a:noFill/>
          <a:ln w="9525" cap="flat" cmpd="sng">
            <a:solidFill>
              <a:srgbClr val="34373A"/>
            </a:solidFill>
            <a:prstDash val="solid"/>
            <a:round/>
            <a:headEnd type="none" w="sm" len="sm"/>
            <a:tailEnd type="none" w="sm" len="sm"/>
          </a:ln>
        </p:spPr>
        <p:txBody>
          <a:bodyPr spcFirstLastPara="1" wrap="square" lIns="128027" tIns="63996" rIns="128027" bIns="63996" anchor="ctr" anchorCtr="0">
            <a:noAutofit/>
          </a:bodyPr>
          <a:lstStyle/>
          <a:p>
            <a:pPr defTabSz="1280526">
              <a:buClr>
                <a:srgbClr val="000000"/>
              </a:buClr>
              <a:buSzPts val="1181"/>
            </a:pPr>
            <a:r>
              <a:rPr lang="ru-RU" sz="1654" kern="0">
                <a:solidFill>
                  <a:srgbClr val="53585F"/>
                </a:solidFill>
                <a:latin typeface="Roboto Condensed"/>
                <a:ea typeface="Roboto Condensed"/>
                <a:cs typeface="Roboto Condensed"/>
                <a:sym typeface="Roboto Condensed"/>
              </a:rPr>
              <a:t>Низкий показатель к самообразованию, отсутствие мотивационных рычагов</a:t>
            </a:r>
            <a:endParaRPr sz="1961" kern="0">
              <a:solidFill>
                <a:srgbClr val="000000"/>
              </a:solidFill>
              <a:latin typeface="Arial"/>
              <a:ea typeface="Arial"/>
              <a:cs typeface="Arial"/>
              <a:sym typeface="Arial"/>
            </a:endParaRPr>
          </a:p>
        </p:txBody>
      </p:sp>
      <p:sp>
        <p:nvSpPr>
          <p:cNvPr id="991" name="Google Shape;991;p4"/>
          <p:cNvSpPr/>
          <p:nvPr/>
        </p:nvSpPr>
        <p:spPr>
          <a:xfrm>
            <a:off x="710012" y="6364743"/>
            <a:ext cx="4069516" cy="662816"/>
          </a:xfrm>
          <a:prstGeom prst="rect">
            <a:avLst/>
          </a:prstGeom>
          <a:noFill/>
          <a:ln w="9525" cap="flat" cmpd="sng">
            <a:solidFill>
              <a:srgbClr val="34373A"/>
            </a:solidFill>
            <a:prstDash val="solid"/>
            <a:round/>
            <a:headEnd type="none" w="sm" len="sm"/>
            <a:tailEnd type="none" w="sm" len="sm"/>
          </a:ln>
        </p:spPr>
        <p:txBody>
          <a:bodyPr spcFirstLastPara="1" wrap="square" lIns="128027" tIns="63996" rIns="128027" bIns="63996" anchor="ctr" anchorCtr="0">
            <a:noAutofit/>
          </a:bodyPr>
          <a:lstStyle/>
          <a:p>
            <a:pPr defTabSz="1280526">
              <a:buClr>
                <a:srgbClr val="000000"/>
              </a:buClr>
              <a:buSzPts val="1181"/>
            </a:pPr>
            <a:r>
              <a:rPr lang="ru-RU" sz="1654" kern="0">
                <a:solidFill>
                  <a:srgbClr val="53585F"/>
                </a:solidFill>
                <a:latin typeface="Roboto Condensed"/>
                <a:ea typeface="Roboto Condensed"/>
                <a:cs typeface="Roboto Condensed"/>
                <a:sym typeface="Roboto Condensed"/>
              </a:rPr>
              <a:t>Не развитость профориентации и опережающей подготовки кадров</a:t>
            </a:r>
            <a:endParaRPr sz="1961" kern="0">
              <a:solidFill>
                <a:srgbClr val="000000"/>
              </a:solidFill>
              <a:latin typeface="Arial"/>
              <a:ea typeface="Arial"/>
              <a:cs typeface="Arial"/>
              <a:sym typeface="Arial"/>
            </a:endParaRPr>
          </a:p>
        </p:txBody>
      </p:sp>
      <p:sp>
        <p:nvSpPr>
          <p:cNvPr id="992" name="Google Shape;992;p4"/>
          <p:cNvSpPr/>
          <p:nvPr/>
        </p:nvSpPr>
        <p:spPr>
          <a:xfrm>
            <a:off x="725767" y="7175153"/>
            <a:ext cx="4069516" cy="662816"/>
          </a:xfrm>
          <a:prstGeom prst="rect">
            <a:avLst/>
          </a:prstGeom>
          <a:noFill/>
          <a:ln w="9525" cap="flat" cmpd="sng">
            <a:solidFill>
              <a:srgbClr val="34373A"/>
            </a:solidFill>
            <a:prstDash val="solid"/>
            <a:round/>
            <a:headEnd type="none" w="sm" len="sm"/>
            <a:tailEnd type="none" w="sm" len="sm"/>
          </a:ln>
        </p:spPr>
        <p:txBody>
          <a:bodyPr spcFirstLastPara="1" wrap="square" lIns="128027" tIns="63996" rIns="128027" bIns="63996" anchor="ctr" anchorCtr="0">
            <a:noAutofit/>
          </a:bodyPr>
          <a:lstStyle/>
          <a:p>
            <a:pPr defTabSz="1280526">
              <a:buClr>
                <a:srgbClr val="000000"/>
              </a:buClr>
              <a:buSzPts val="1181"/>
            </a:pPr>
            <a:r>
              <a:rPr lang="ru-RU" sz="1654" kern="0">
                <a:solidFill>
                  <a:srgbClr val="53585F"/>
                </a:solidFill>
                <a:latin typeface="Roboto Condensed"/>
                <a:ea typeface="Roboto Condensed"/>
                <a:cs typeface="Roboto Condensed"/>
                <a:sym typeface="Roboto Condensed"/>
              </a:rPr>
              <a:t>Отсутствие колобарации при формировании требований к навыкам</a:t>
            </a:r>
            <a:endParaRPr sz="1961" kern="0">
              <a:solidFill>
                <a:srgbClr val="000000"/>
              </a:solidFill>
              <a:latin typeface="Arial"/>
              <a:ea typeface="Arial"/>
              <a:cs typeface="Arial"/>
              <a:sym typeface="Arial"/>
            </a:endParaRPr>
          </a:p>
        </p:txBody>
      </p:sp>
      <p:sp>
        <p:nvSpPr>
          <p:cNvPr id="993" name="Google Shape;993;p4"/>
          <p:cNvSpPr/>
          <p:nvPr/>
        </p:nvSpPr>
        <p:spPr>
          <a:xfrm>
            <a:off x="725767" y="7947194"/>
            <a:ext cx="4069516" cy="662816"/>
          </a:xfrm>
          <a:prstGeom prst="rect">
            <a:avLst/>
          </a:prstGeom>
          <a:noFill/>
          <a:ln w="9525" cap="flat" cmpd="sng">
            <a:solidFill>
              <a:srgbClr val="34373A"/>
            </a:solidFill>
            <a:prstDash val="solid"/>
            <a:round/>
            <a:headEnd type="none" w="sm" len="sm"/>
            <a:tailEnd type="none" w="sm" len="sm"/>
          </a:ln>
        </p:spPr>
        <p:txBody>
          <a:bodyPr spcFirstLastPara="1" wrap="square" lIns="128027" tIns="63996" rIns="128027" bIns="63996" anchor="ctr" anchorCtr="0">
            <a:noAutofit/>
          </a:bodyPr>
          <a:lstStyle/>
          <a:p>
            <a:pPr defTabSz="1280526">
              <a:buClr>
                <a:srgbClr val="000000"/>
              </a:buClr>
              <a:buSzPts val="1181"/>
            </a:pPr>
            <a:r>
              <a:rPr lang="ru-RU" sz="1654" kern="0">
                <a:solidFill>
                  <a:srgbClr val="53585F"/>
                </a:solidFill>
                <a:latin typeface="Roboto Condensed"/>
                <a:ea typeface="Roboto Condensed"/>
                <a:cs typeface="Roboto Condensed"/>
                <a:sym typeface="Roboto Condensed"/>
              </a:rPr>
              <a:t>Нет навигации на рынке труда, дисбаланс между спросом и предложением</a:t>
            </a:r>
            <a:endParaRPr sz="1961" kern="0">
              <a:solidFill>
                <a:srgbClr val="000000"/>
              </a:solidFill>
              <a:latin typeface="Arial"/>
              <a:ea typeface="Arial"/>
              <a:cs typeface="Arial"/>
              <a:sym typeface="Arial"/>
            </a:endParaRPr>
          </a:p>
        </p:txBody>
      </p:sp>
      <p:sp>
        <p:nvSpPr>
          <p:cNvPr id="994" name="Google Shape;994;p4"/>
          <p:cNvSpPr/>
          <p:nvPr/>
        </p:nvSpPr>
        <p:spPr>
          <a:xfrm>
            <a:off x="4795283" y="3216549"/>
            <a:ext cx="829587" cy="5062052"/>
          </a:xfrm>
          <a:prstGeom prst="rightBrace">
            <a:avLst>
              <a:gd name="adj1" fmla="val 8333"/>
              <a:gd name="adj2" fmla="val 50000"/>
            </a:avLst>
          </a:prstGeom>
          <a:noFill/>
          <a:ln w="9525" cap="flat" cmpd="sng">
            <a:solidFill>
              <a:srgbClr val="A5A5A5"/>
            </a:solidFill>
            <a:prstDash val="solid"/>
            <a:round/>
            <a:headEnd type="none" w="sm" len="sm"/>
            <a:tailEnd type="none" w="sm" len="sm"/>
          </a:ln>
        </p:spPr>
        <p:txBody>
          <a:bodyPr spcFirstLastPara="1" wrap="square" lIns="128027" tIns="63996" rIns="128027" bIns="63996" anchor="ctr" anchorCtr="0">
            <a:noAutofit/>
          </a:bodyPr>
          <a:lstStyle/>
          <a:p>
            <a:pPr algn="ctr" defTabSz="1280526">
              <a:buClr>
                <a:srgbClr val="000000"/>
              </a:buClr>
              <a:buSzPts val="1654"/>
            </a:pPr>
            <a:endParaRPr sz="2316" kern="0">
              <a:solidFill>
                <a:srgbClr val="FF0000"/>
              </a:solidFill>
              <a:latin typeface="Arial"/>
              <a:ea typeface="Arial"/>
              <a:cs typeface="Arial"/>
              <a:sym typeface="Arial"/>
            </a:endParaRPr>
          </a:p>
        </p:txBody>
      </p:sp>
      <p:sp>
        <p:nvSpPr>
          <p:cNvPr id="995" name="Google Shape;995;p4"/>
          <p:cNvSpPr/>
          <p:nvPr/>
        </p:nvSpPr>
        <p:spPr>
          <a:xfrm>
            <a:off x="9746046" y="4112129"/>
            <a:ext cx="829587" cy="3064575"/>
          </a:xfrm>
          <a:prstGeom prst="rightBrace">
            <a:avLst>
              <a:gd name="adj1" fmla="val 8333"/>
              <a:gd name="adj2" fmla="val 50000"/>
            </a:avLst>
          </a:prstGeom>
          <a:noFill/>
          <a:ln w="9525" cap="flat" cmpd="sng">
            <a:solidFill>
              <a:srgbClr val="A5A5A5"/>
            </a:solidFill>
            <a:prstDash val="solid"/>
            <a:round/>
            <a:headEnd type="none" w="sm" len="sm"/>
            <a:tailEnd type="none" w="sm" len="sm"/>
          </a:ln>
        </p:spPr>
        <p:txBody>
          <a:bodyPr spcFirstLastPara="1" wrap="square" lIns="128027" tIns="63996" rIns="128027" bIns="63996" anchor="ctr" anchorCtr="0">
            <a:noAutofit/>
          </a:bodyPr>
          <a:lstStyle/>
          <a:p>
            <a:pPr algn="ctr" defTabSz="1280526">
              <a:buClr>
                <a:srgbClr val="000000"/>
              </a:buClr>
              <a:buSzPts val="1654"/>
            </a:pPr>
            <a:endParaRPr sz="2316" kern="0">
              <a:solidFill>
                <a:srgbClr val="FF0000"/>
              </a:solidFill>
              <a:latin typeface="Arial"/>
              <a:ea typeface="Arial"/>
              <a:cs typeface="Arial"/>
              <a:sym typeface="Arial"/>
            </a:endParaRPr>
          </a:p>
        </p:txBody>
      </p:sp>
      <p:sp>
        <p:nvSpPr>
          <p:cNvPr id="996" name="Google Shape;996;p4"/>
          <p:cNvSpPr/>
          <p:nvPr/>
        </p:nvSpPr>
        <p:spPr>
          <a:xfrm>
            <a:off x="10622901" y="3692244"/>
            <a:ext cx="2885953" cy="980094"/>
          </a:xfrm>
          <a:prstGeom prst="rect">
            <a:avLst/>
          </a:prstGeom>
          <a:noFill/>
          <a:ln>
            <a:noFill/>
          </a:ln>
        </p:spPr>
        <p:txBody>
          <a:bodyPr spcFirstLastPara="1" wrap="square" lIns="31508" tIns="31508" rIns="31508" bIns="31508" anchor="t" anchorCtr="0">
            <a:noAutofit/>
          </a:bodyPr>
          <a:lstStyle/>
          <a:p>
            <a:pPr defTabSz="1280526">
              <a:buClr>
                <a:srgbClr val="0F1113"/>
              </a:buClr>
              <a:buSzPts val="1100"/>
            </a:pPr>
            <a:r>
              <a:rPr lang="ru-RU" sz="1819" b="1" kern="0">
                <a:solidFill>
                  <a:srgbClr val="0F1113"/>
                </a:solidFill>
                <a:latin typeface="Roboto Condensed"/>
                <a:ea typeface="Roboto Condensed"/>
                <a:cs typeface="Roboto Condensed"/>
                <a:sym typeface="Roboto Condensed"/>
              </a:rPr>
              <a:t>Готовое решение </a:t>
            </a:r>
            <a:endParaRPr sz="1961" kern="0">
              <a:solidFill>
                <a:srgbClr val="000000"/>
              </a:solidFill>
              <a:latin typeface="Arial"/>
              <a:ea typeface="Arial"/>
              <a:cs typeface="Arial"/>
              <a:sym typeface="Arial"/>
            </a:endParaRPr>
          </a:p>
          <a:p>
            <a:pPr defTabSz="1280526">
              <a:buClr>
                <a:srgbClr val="0F1113"/>
              </a:buClr>
              <a:buSzPts val="1100"/>
            </a:pPr>
            <a:endParaRPr sz="1819" b="1" kern="0">
              <a:solidFill>
                <a:srgbClr val="0F1113"/>
              </a:solidFill>
              <a:latin typeface="Roboto Condensed"/>
              <a:ea typeface="Roboto Condensed"/>
              <a:cs typeface="Roboto Condensed"/>
              <a:sym typeface="Roboto Condensed"/>
            </a:endParaRPr>
          </a:p>
          <a:p>
            <a:pPr defTabSz="1280526">
              <a:buClr>
                <a:srgbClr val="0F1113"/>
              </a:buClr>
              <a:buSzPts val="1100"/>
            </a:pPr>
            <a:r>
              <a:rPr lang="ru-RU" sz="1819" b="1" kern="0">
                <a:solidFill>
                  <a:srgbClr val="0F1113"/>
                </a:solidFill>
                <a:latin typeface="Roboto Condensed"/>
                <a:ea typeface="Roboto Condensed"/>
                <a:cs typeface="Roboto Condensed"/>
                <a:sym typeface="Roboto Condensed"/>
              </a:rPr>
              <a:t>Атлас профессий/Россия</a:t>
            </a:r>
            <a:endParaRPr sz="1961" kern="0">
              <a:solidFill>
                <a:srgbClr val="000000"/>
              </a:solidFill>
              <a:latin typeface="Arial"/>
              <a:ea typeface="Arial"/>
              <a:cs typeface="Arial"/>
              <a:sym typeface="Arial"/>
            </a:endParaRPr>
          </a:p>
          <a:p>
            <a:pPr defTabSz="1280526">
              <a:buClr>
                <a:srgbClr val="0F1113"/>
              </a:buClr>
              <a:buSzPts val="1100"/>
            </a:pPr>
            <a:r>
              <a:rPr lang="ru-RU" sz="1819" b="1" kern="0">
                <a:solidFill>
                  <a:srgbClr val="0F1113"/>
                </a:solidFill>
                <a:latin typeface="Roboto Condensed"/>
                <a:ea typeface="Roboto Condensed"/>
                <a:cs typeface="Roboto Condensed"/>
                <a:sym typeface="Roboto Condensed"/>
              </a:rPr>
              <a:t>http//atlas100.ru </a:t>
            </a:r>
            <a:endParaRPr sz="1819" b="1" kern="0">
              <a:solidFill>
                <a:srgbClr val="000000"/>
              </a:solidFill>
              <a:latin typeface="Roboto Condensed"/>
              <a:ea typeface="Roboto Condensed"/>
              <a:cs typeface="Roboto Condensed"/>
              <a:sym typeface="Roboto Condensed"/>
            </a:endParaRPr>
          </a:p>
        </p:txBody>
      </p:sp>
      <p:sp>
        <p:nvSpPr>
          <p:cNvPr id="997" name="Google Shape;997;p4"/>
          <p:cNvSpPr/>
          <p:nvPr/>
        </p:nvSpPr>
        <p:spPr>
          <a:xfrm>
            <a:off x="10622901" y="5011359"/>
            <a:ext cx="3258082" cy="1611574"/>
          </a:xfrm>
          <a:prstGeom prst="rect">
            <a:avLst/>
          </a:prstGeom>
          <a:noFill/>
          <a:ln w="9525" cap="flat" cmpd="sng">
            <a:solidFill>
              <a:srgbClr val="34373A"/>
            </a:solidFill>
            <a:prstDash val="solid"/>
            <a:round/>
            <a:headEnd type="none" w="sm" len="sm"/>
            <a:tailEnd type="none" w="sm" len="sm"/>
          </a:ln>
        </p:spPr>
        <p:txBody>
          <a:bodyPr spcFirstLastPara="1" wrap="square" lIns="128027" tIns="63996" rIns="128027" bIns="63996" anchor="ctr" anchorCtr="0">
            <a:noAutofit/>
          </a:bodyPr>
          <a:lstStyle/>
          <a:p>
            <a:pPr defTabSz="1280526">
              <a:buClr>
                <a:srgbClr val="000000"/>
              </a:buClr>
              <a:buSzPts val="1240"/>
            </a:pPr>
            <a:r>
              <a:rPr lang="ru-RU" sz="1736" kern="0">
                <a:solidFill>
                  <a:srgbClr val="53585F"/>
                </a:solidFill>
                <a:latin typeface="Roboto Condensed"/>
                <a:ea typeface="Roboto Condensed"/>
                <a:cs typeface="Roboto Condensed"/>
                <a:sym typeface="Roboto Condensed"/>
              </a:rPr>
              <a:t>19</a:t>
            </a:r>
            <a:r>
              <a:rPr lang="ru-RU" sz="1654" kern="0">
                <a:solidFill>
                  <a:srgbClr val="53585F"/>
                </a:solidFill>
                <a:latin typeface="Roboto Condensed"/>
                <a:ea typeface="Roboto Condensed"/>
                <a:cs typeface="Roboto Condensed"/>
                <a:sym typeface="Roboto Condensed"/>
              </a:rPr>
              <a:t> отраслей экономики</a:t>
            </a:r>
            <a:endParaRPr sz="1961" kern="0">
              <a:solidFill>
                <a:srgbClr val="000000"/>
              </a:solidFill>
              <a:latin typeface="Arial"/>
              <a:ea typeface="Arial"/>
              <a:cs typeface="Arial"/>
              <a:sym typeface="Arial"/>
            </a:endParaRPr>
          </a:p>
          <a:p>
            <a:pPr defTabSz="1280526">
              <a:buClr>
                <a:srgbClr val="000000"/>
              </a:buClr>
              <a:buSzPts val="1240"/>
            </a:pPr>
            <a:r>
              <a:rPr lang="ru-RU" sz="1736" kern="0">
                <a:solidFill>
                  <a:srgbClr val="53585F"/>
                </a:solidFill>
                <a:latin typeface="Roboto Condensed"/>
                <a:ea typeface="Roboto Condensed"/>
                <a:cs typeface="Roboto Condensed"/>
                <a:sym typeface="Roboto Condensed"/>
              </a:rPr>
              <a:t>2 500</a:t>
            </a:r>
            <a:r>
              <a:rPr lang="ru-RU" sz="1654" kern="0">
                <a:solidFill>
                  <a:srgbClr val="53585F"/>
                </a:solidFill>
                <a:latin typeface="Roboto Condensed"/>
                <a:ea typeface="Roboto Condensed"/>
                <a:cs typeface="Roboto Condensed"/>
                <a:sym typeface="Roboto Condensed"/>
              </a:rPr>
              <a:t> экспертов </a:t>
            </a:r>
            <a:endParaRPr sz="1961" kern="0">
              <a:solidFill>
                <a:srgbClr val="000000"/>
              </a:solidFill>
              <a:latin typeface="Arial"/>
              <a:ea typeface="Arial"/>
              <a:cs typeface="Arial"/>
              <a:sym typeface="Arial"/>
            </a:endParaRPr>
          </a:p>
          <a:p>
            <a:pPr defTabSz="1280526">
              <a:buClr>
                <a:srgbClr val="000000"/>
              </a:buClr>
              <a:buSzPts val="1240"/>
            </a:pPr>
            <a:r>
              <a:rPr lang="ru-RU" sz="1736" kern="0">
                <a:solidFill>
                  <a:srgbClr val="53585F"/>
                </a:solidFill>
                <a:latin typeface="Roboto Condensed"/>
                <a:ea typeface="Roboto Condensed"/>
                <a:cs typeface="Roboto Condensed"/>
                <a:sym typeface="Roboto Condensed"/>
              </a:rPr>
              <a:t>186</a:t>
            </a:r>
            <a:r>
              <a:rPr lang="ru-RU" sz="1654" kern="0">
                <a:solidFill>
                  <a:srgbClr val="53585F"/>
                </a:solidFill>
                <a:latin typeface="Roboto Condensed"/>
                <a:ea typeface="Roboto Condensed"/>
                <a:cs typeface="Roboto Condensed"/>
                <a:sym typeface="Roboto Condensed"/>
              </a:rPr>
              <a:t> новых профессий</a:t>
            </a:r>
            <a:endParaRPr sz="1961" kern="0">
              <a:solidFill>
                <a:srgbClr val="000000"/>
              </a:solidFill>
              <a:latin typeface="Arial"/>
              <a:ea typeface="Arial"/>
              <a:cs typeface="Arial"/>
              <a:sym typeface="Arial"/>
            </a:endParaRPr>
          </a:p>
          <a:p>
            <a:pPr defTabSz="1280526">
              <a:buClr>
                <a:srgbClr val="000000"/>
              </a:buClr>
              <a:buSzPts val="1240"/>
            </a:pPr>
            <a:r>
              <a:rPr lang="ru-RU" sz="1736" kern="0">
                <a:solidFill>
                  <a:srgbClr val="53585F"/>
                </a:solidFill>
                <a:latin typeface="Roboto Condensed"/>
                <a:ea typeface="Roboto Condensed"/>
                <a:cs typeface="Roboto Condensed"/>
                <a:sym typeface="Roboto Condensed"/>
              </a:rPr>
              <a:t>60</a:t>
            </a:r>
            <a:r>
              <a:rPr lang="ru-RU" sz="1654" kern="0">
                <a:solidFill>
                  <a:srgbClr val="53585F"/>
                </a:solidFill>
                <a:latin typeface="Roboto Condensed"/>
                <a:ea typeface="Roboto Condensed"/>
                <a:cs typeface="Roboto Condensed"/>
                <a:sym typeface="Roboto Condensed"/>
              </a:rPr>
              <a:t> профессий «пенсионеров»</a:t>
            </a:r>
            <a:endParaRPr sz="1961" kern="0">
              <a:solidFill>
                <a:srgbClr val="000000"/>
              </a:solidFill>
              <a:latin typeface="Arial"/>
              <a:ea typeface="Arial"/>
              <a:cs typeface="Arial"/>
              <a:sym typeface="Arial"/>
            </a:endParaRPr>
          </a:p>
          <a:p>
            <a:pPr defTabSz="1280526">
              <a:buClr>
                <a:srgbClr val="000000"/>
              </a:buClr>
              <a:buSzPts val="1181"/>
            </a:pPr>
            <a:r>
              <a:rPr lang="ru-RU" sz="1654" kern="0">
                <a:solidFill>
                  <a:srgbClr val="53585F"/>
                </a:solidFill>
                <a:latin typeface="Roboto Condensed"/>
                <a:ea typeface="Roboto Condensed"/>
                <a:cs typeface="Roboto Condensed"/>
                <a:sym typeface="Roboto Condensed"/>
              </a:rPr>
              <a:t>Региональные версии Атласа</a:t>
            </a:r>
            <a:endParaRPr sz="1961" kern="0">
              <a:solidFill>
                <a:srgbClr val="000000"/>
              </a:solidFill>
              <a:latin typeface="Arial"/>
              <a:ea typeface="Arial"/>
              <a:cs typeface="Arial"/>
              <a:sym typeface="Arial"/>
            </a:endParaRPr>
          </a:p>
          <a:p>
            <a:pPr defTabSz="1280526">
              <a:buClr>
                <a:srgbClr val="000000"/>
              </a:buClr>
              <a:buSzPts val="1181"/>
            </a:pPr>
            <a:r>
              <a:rPr lang="ru-RU" sz="1654" kern="0">
                <a:solidFill>
                  <a:srgbClr val="53585F"/>
                </a:solidFill>
                <a:latin typeface="Roboto Condensed"/>
                <a:ea typeface="Roboto Condensed"/>
                <a:cs typeface="Roboto Condensed"/>
                <a:sym typeface="Roboto Condensed"/>
              </a:rPr>
              <a:t>Подготовка к версии Атлас 3.0</a:t>
            </a:r>
            <a:endParaRPr sz="1961" kern="0">
              <a:solidFill>
                <a:srgbClr val="000000"/>
              </a:solidFill>
              <a:latin typeface="Arial"/>
              <a:ea typeface="Arial"/>
              <a:cs typeface="Arial"/>
              <a:sym typeface="Arial"/>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1041"/>
        <p:cNvGrpSpPr/>
        <p:nvPr/>
      </p:nvGrpSpPr>
      <p:grpSpPr>
        <a:xfrm>
          <a:off x="0" y="0"/>
          <a:ext cx="0" cy="0"/>
          <a:chOff x="0" y="0"/>
          <a:chExt cx="0" cy="0"/>
        </a:xfrm>
      </p:grpSpPr>
      <p:sp>
        <p:nvSpPr>
          <p:cNvPr id="1042" name="Google Shape;1042;p7"/>
          <p:cNvSpPr/>
          <p:nvPr/>
        </p:nvSpPr>
        <p:spPr>
          <a:xfrm>
            <a:off x="934622" y="779884"/>
            <a:ext cx="12384554" cy="784758"/>
          </a:xfrm>
          <a:prstGeom prst="rect">
            <a:avLst/>
          </a:prstGeom>
          <a:noFill/>
          <a:ln>
            <a:noFill/>
          </a:ln>
        </p:spPr>
        <p:txBody>
          <a:bodyPr spcFirstLastPara="1" wrap="square" lIns="32943" tIns="32943" rIns="32943" bIns="32943" anchor="t" anchorCtr="0">
            <a:noAutofit/>
          </a:bodyPr>
          <a:lstStyle/>
          <a:p>
            <a:pPr defTabSz="1280526">
              <a:buClr>
                <a:srgbClr val="0F1113"/>
              </a:buClr>
              <a:buSzPts val="2200"/>
            </a:pPr>
            <a:r>
              <a:rPr lang="ru-RU" sz="3361" b="1" kern="0">
                <a:solidFill>
                  <a:srgbClr val="3A3838"/>
                </a:solidFill>
                <a:latin typeface="Roboto Condensed Light"/>
                <a:ea typeface="Roboto Condensed Light"/>
                <a:cs typeface="Roboto Condensed Light"/>
                <a:sym typeface="Roboto Condensed Light"/>
              </a:rPr>
              <a:t>Партнерство Атлас новых профессий Россия</a:t>
            </a:r>
            <a:endParaRPr sz="3361" b="1" kern="0">
              <a:solidFill>
                <a:srgbClr val="3A3838"/>
              </a:solidFill>
              <a:latin typeface="Roboto Condensed"/>
              <a:ea typeface="Roboto Condensed"/>
              <a:cs typeface="Roboto Condensed"/>
              <a:sym typeface="Roboto Condensed"/>
            </a:endParaRPr>
          </a:p>
        </p:txBody>
      </p:sp>
      <p:grpSp>
        <p:nvGrpSpPr>
          <p:cNvPr id="1043" name="Google Shape;1043;p7"/>
          <p:cNvGrpSpPr/>
          <p:nvPr/>
        </p:nvGrpSpPr>
        <p:grpSpPr>
          <a:xfrm>
            <a:off x="977" y="544888"/>
            <a:ext cx="787822" cy="888752"/>
            <a:chOff x="-13" y="-1"/>
            <a:chExt cx="1270039" cy="1269324"/>
          </a:xfrm>
        </p:grpSpPr>
        <p:sp>
          <p:nvSpPr>
            <p:cNvPr id="1044" name="Google Shape;1044;p7"/>
            <p:cNvSpPr/>
            <p:nvPr/>
          </p:nvSpPr>
          <p:spPr>
            <a:xfrm>
              <a:off x="0" y="313"/>
              <a:ext cx="1270026" cy="1269000"/>
            </a:xfrm>
            <a:custGeom>
              <a:avLst/>
              <a:gdLst/>
              <a:ahLst/>
              <a:cxnLst/>
              <a:rect l="l" t="t" r="r" b="b"/>
              <a:pathLst>
                <a:path w="21600" h="21600" extrusionOk="0">
                  <a:moveTo>
                    <a:pt x="20509" y="0"/>
                  </a:moveTo>
                  <a:lnTo>
                    <a:pt x="0" y="20508"/>
                  </a:lnTo>
                  <a:lnTo>
                    <a:pt x="0" y="21600"/>
                  </a:lnTo>
                  <a:lnTo>
                    <a:pt x="21600" y="21600"/>
                  </a:lnTo>
                  <a:lnTo>
                    <a:pt x="21600" y="0"/>
                  </a:lnTo>
                  <a:lnTo>
                    <a:pt x="20509" y="0"/>
                  </a:lnTo>
                  <a:close/>
                </a:path>
              </a:pathLst>
            </a:custGeom>
            <a:solidFill>
              <a:srgbClr val="DCDEE0"/>
            </a:solidFill>
            <a:ln>
              <a:noFill/>
            </a:ln>
          </p:spPr>
          <p:txBody>
            <a:bodyPr spcFirstLastPara="1" wrap="square" lIns="23981" tIns="23981" rIns="23981" bIns="23981" anchor="ctr" anchorCtr="0">
              <a:noAutofit/>
            </a:bodyPr>
            <a:lstStyle/>
            <a:p>
              <a:pPr algn="ctr" defTabSz="1280526">
                <a:buClr>
                  <a:srgbClr val="FFFFFF"/>
                </a:buClr>
                <a:buSzPts val="1100"/>
              </a:pPr>
              <a:endParaRPr sz="1961" kern="0">
                <a:solidFill>
                  <a:srgbClr val="0F1113"/>
                </a:solidFill>
                <a:latin typeface="Open Sans"/>
                <a:ea typeface="Open Sans"/>
                <a:cs typeface="Open Sans"/>
                <a:sym typeface="Open Sans"/>
              </a:endParaRPr>
            </a:p>
          </p:txBody>
        </p:sp>
        <p:sp>
          <p:nvSpPr>
            <p:cNvPr id="1045" name="Google Shape;1045;p7"/>
            <p:cNvSpPr/>
            <p:nvPr/>
          </p:nvSpPr>
          <p:spPr>
            <a:xfrm rot="5400000">
              <a:off x="-13" y="-1"/>
              <a:ext cx="1269324" cy="1269324"/>
            </a:xfrm>
            <a:custGeom>
              <a:avLst/>
              <a:gdLst/>
              <a:ahLst/>
              <a:cxnLst/>
              <a:rect l="l" t="t" r="r" b="b"/>
              <a:pathLst>
                <a:path w="21600" h="21600" extrusionOk="0">
                  <a:moveTo>
                    <a:pt x="0" y="0"/>
                  </a:moveTo>
                  <a:lnTo>
                    <a:pt x="0" y="21600"/>
                  </a:lnTo>
                  <a:lnTo>
                    <a:pt x="21600" y="21600"/>
                  </a:lnTo>
                  <a:close/>
                </a:path>
              </a:pathLst>
            </a:custGeom>
            <a:solidFill>
              <a:srgbClr val="FFFFFF"/>
            </a:solidFill>
            <a:ln>
              <a:noFill/>
            </a:ln>
          </p:spPr>
          <p:txBody>
            <a:bodyPr spcFirstLastPara="1" wrap="square" lIns="23981" tIns="23981" rIns="23981" bIns="23981" anchor="ctr" anchorCtr="0">
              <a:noAutofit/>
            </a:bodyPr>
            <a:lstStyle/>
            <a:p>
              <a:pPr algn="ctr" defTabSz="1280526">
                <a:buClr>
                  <a:srgbClr val="FFFFFF"/>
                </a:buClr>
                <a:buSzPts val="1100"/>
              </a:pPr>
              <a:endParaRPr sz="1961" kern="0">
                <a:solidFill>
                  <a:srgbClr val="0F1113"/>
                </a:solidFill>
                <a:latin typeface="Open Sans"/>
                <a:ea typeface="Open Sans"/>
                <a:cs typeface="Open Sans"/>
                <a:sym typeface="Open Sans"/>
              </a:endParaRPr>
            </a:p>
          </p:txBody>
        </p:sp>
      </p:grpSp>
      <p:grpSp>
        <p:nvGrpSpPr>
          <p:cNvPr id="1046" name="Google Shape;1046;p7"/>
          <p:cNvGrpSpPr/>
          <p:nvPr/>
        </p:nvGrpSpPr>
        <p:grpSpPr>
          <a:xfrm>
            <a:off x="6701692" y="1308643"/>
            <a:ext cx="2154842" cy="1080512"/>
            <a:chOff x="1228600" y="2549425"/>
            <a:chExt cx="1302675" cy="578700"/>
          </a:xfrm>
        </p:grpSpPr>
        <p:sp>
          <p:nvSpPr>
            <p:cNvPr id="1047" name="Google Shape;1047;p7"/>
            <p:cNvSpPr txBox="1"/>
            <p:nvPr/>
          </p:nvSpPr>
          <p:spPr>
            <a:xfrm>
              <a:off x="1612675" y="2549425"/>
              <a:ext cx="918600" cy="578700"/>
            </a:xfrm>
            <a:prstGeom prst="rect">
              <a:avLst/>
            </a:prstGeom>
            <a:noFill/>
            <a:ln>
              <a:noFill/>
            </a:ln>
          </p:spPr>
          <p:txBody>
            <a:bodyPr spcFirstLastPara="1" wrap="square" lIns="128027" tIns="128027" rIns="128027" bIns="128027" anchor="ctr" anchorCtr="0">
              <a:noAutofit/>
            </a:bodyPr>
            <a:lstStyle/>
            <a:p>
              <a:pPr defTabSz="1280526">
                <a:buClr>
                  <a:srgbClr val="000000"/>
                </a:buClr>
                <a:buSzPts val="2000"/>
              </a:pPr>
              <a:r>
                <a:rPr lang="ru-RU" sz="2801" kern="0">
                  <a:solidFill>
                    <a:srgbClr val="FFFFFF"/>
                  </a:solidFill>
                  <a:latin typeface="Roboto Condensed"/>
                  <a:ea typeface="Roboto Condensed"/>
                  <a:cs typeface="Roboto Condensed"/>
                  <a:sym typeface="Roboto Condensed"/>
                </a:rPr>
                <a:t>DRIVER</a:t>
              </a:r>
              <a:endParaRPr sz="2801" kern="0">
                <a:solidFill>
                  <a:srgbClr val="000000"/>
                </a:solidFill>
                <a:latin typeface="Roboto Condensed"/>
                <a:ea typeface="Roboto Condensed"/>
                <a:cs typeface="Roboto Condensed"/>
                <a:sym typeface="Roboto Condensed"/>
              </a:endParaRPr>
            </a:p>
          </p:txBody>
        </p:sp>
        <p:sp>
          <p:nvSpPr>
            <p:cNvPr id="1048" name="Google Shape;1048;p7"/>
            <p:cNvSpPr/>
            <p:nvPr/>
          </p:nvSpPr>
          <p:spPr>
            <a:xfrm>
              <a:off x="1228600" y="2700372"/>
              <a:ext cx="266436" cy="276912"/>
            </a:xfrm>
            <a:custGeom>
              <a:avLst/>
              <a:gdLst/>
              <a:ahLst/>
              <a:cxnLst/>
              <a:rect l="l" t="t" r="r" b="b"/>
              <a:pathLst>
                <a:path w="21600" h="21600" extrusionOk="0">
                  <a:moveTo>
                    <a:pt x="4307" y="10428"/>
                  </a:moveTo>
                  <a:cubicBezTo>
                    <a:pt x="4307" y="11172"/>
                    <a:pt x="4307" y="11172"/>
                    <a:pt x="4307" y="11172"/>
                  </a:cubicBezTo>
                  <a:cubicBezTo>
                    <a:pt x="0" y="11172"/>
                    <a:pt x="0" y="11172"/>
                    <a:pt x="0" y="11172"/>
                  </a:cubicBezTo>
                  <a:cubicBezTo>
                    <a:pt x="0" y="10428"/>
                    <a:pt x="0" y="10428"/>
                    <a:pt x="0" y="10428"/>
                  </a:cubicBezTo>
                  <a:lnTo>
                    <a:pt x="4307" y="10428"/>
                  </a:lnTo>
                  <a:close/>
                  <a:moveTo>
                    <a:pt x="6412" y="5926"/>
                  </a:moveTo>
                  <a:cubicBezTo>
                    <a:pt x="5926" y="6412"/>
                    <a:pt x="5926" y="6412"/>
                    <a:pt x="5926" y="6412"/>
                  </a:cubicBezTo>
                  <a:cubicBezTo>
                    <a:pt x="2915" y="3433"/>
                    <a:pt x="2915" y="3433"/>
                    <a:pt x="2915" y="3433"/>
                  </a:cubicBezTo>
                  <a:cubicBezTo>
                    <a:pt x="3433" y="2882"/>
                    <a:pt x="3433" y="2882"/>
                    <a:pt x="3433" y="2882"/>
                  </a:cubicBezTo>
                  <a:lnTo>
                    <a:pt x="6412" y="5926"/>
                  </a:lnTo>
                  <a:close/>
                  <a:moveTo>
                    <a:pt x="2915" y="18135"/>
                  </a:moveTo>
                  <a:cubicBezTo>
                    <a:pt x="5926" y="15156"/>
                    <a:pt x="5926" y="15156"/>
                    <a:pt x="5926" y="15156"/>
                  </a:cubicBezTo>
                  <a:cubicBezTo>
                    <a:pt x="6412" y="15641"/>
                    <a:pt x="6412" y="15641"/>
                    <a:pt x="6412" y="15641"/>
                  </a:cubicBezTo>
                  <a:cubicBezTo>
                    <a:pt x="3433" y="18653"/>
                    <a:pt x="3433" y="18653"/>
                    <a:pt x="3433" y="18653"/>
                  </a:cubicBezTo>
                  <a:lnTo>
                    <a:pt x="2915" y="18135"/>
                  </a:lnTo>
                  <a:close/>
                  <a:moveTo>
                    <a:pt x="8711" y="5829"/>
                  </a:moveTo>
                  <a:cubicBezTo>
                    <a:pt x="8064" y="6121"/>
                    <a:pt x="7481" y="6509"/>
                    <a:pt x="6995" y="7027"/>
                  </a:cubicBezTo>
                  <a:cubicBezTo>
                    <a:pt x="6509" y="7481"/>
                    <a:pt x="6121" y="8064"/>
                    <a:pt x="5829" y="8711"/>
                  </a:cubicBezTo>
                  <a:cubicBezTo>
                    <a:pt x="5538" y="9391"/>
                    <a:pt x="5408" y="10071"/>
                    <a:pt x="5408" y="10816"/>
                  </a:cubicBezTo>
                  <a:cubicBezTo>
                    <a:pt x="5408" y="11561"/>
                    <a:pt x="5538" y="12273"/>
                    <a:pt x="5829" y="12921"/>
                  </a:cubicBezTo>
                  <a:cubicBezTo>
                    <a:pt x="6121" y="13569"/>
                    <a:pt x="6509" y="14152"/>
                    <a:pt x="6995" y="14637"/>
                  </a:cubicBezTo>
                  <a:cubicBezTo>
                    <a:pt x="7481" y="15123"/>
                    <a:pt x="8064" y="15512"/>
                    <a:pt x="8711" y="15771"/>
                  </a:cubicBezTo>
                  <a:cubicBezTo>
                    <a:pt x="9359" y="16062"/>
                    <a:pt x="10039" y="16192"/>
                    <a:pt x="10816" y="16192"/>
                  </a:cubicBezTo>
                  <a:cubicBezTo>
                    <a:pt x="11529" y="16192"/>
                    <a:pt x="12241" y="16062"/>
                    <a:pt x="12889" y="15771"/>
                  </a:cubicBezTo>
                  <a:cubicBezTo>
                    <a:pt x="13569" y="15512"/>
                    <a:pt x="14119" y="15123"/>
                    <a:pt x="14605" y="14637"/>
                  </a:cubicBezTo>
                  <a:cubicBezTo>
                    <a:pt x="15091" y="14152"/>
                    <a:pt x="15512" y="13569"/>
                    <a:pt x="15771" y="12921"/>
                  </a:cubicBezTo>
                  <a:cubicBezTo>
                    <a:pt x="16062" y="12273"/>
                    <a:pt x="16192" y="11561"/>
                    <a:pt x="16192" y="10816"/>
                  </a:cubicBezTo>
                  <a:cubicBezTo>
                    <a:pt x="16192" y="10071"/>
                    <a:pt x="16062" y="9391"/>
                    <a:pt x="15771" y="8711"/>
                  </a:cubicBezTo>
                  <a:cubicBezTo>
                    <a:pt x="15512" y="8064"/>
                    <a:pt x="15091" y="7481"/>
                    <a:pt x="14605" y="7027"/>
                  </a:cubicBezTo>
                  <a:cubicBezTo>
                    <a:pt x="14119" y="6509"/>
                    <a:pt x="13569" y="6121"/>
                    <a:pt x="12889" y="5829"/>
                  </a:cubicBezTo>
                  <a:cubicBezTo>
                    <a:pt x="12241" y="5538"/>
                    <a:pt x="11529" y="5408"/>
                    <a:pt x="10816" y="5408"/>
                  </a:cubicBezTo>
                  <a:cubicBezTo>
                    <a:pt x="10039" y="5408"/>
                    <a:pt x="9359" y="5538"/>
                    <a:pt x="8711" y="5829"/>
                  </a:cubicBezTo>
                  <a:close/>
                  <a:moveTo>
                    <a:pt x="9003" y="15123"/>
                  </a:moveTo>
                  <a:cubicBezTo>
                    <a:pt x="8420" y="14897"/>
                    <a:pt x="7934" y="14540"/>
                    <a:pt x="7513" y="14087"/>
                  </a:cubicBezTo>
                  <a:cubicBezTo>
                    <a:pt x="7092" y="13666"/>
                    <a:pt x="6768" y="13180"/>
                    <a:pt x="6509" y="12630"/>
                  </a:cubicBezTo>
                  <a:cubicBezTo>
                    <a:pt x="6250" y="12047"/>
                    <a:pt x="6121" y="11464"/>
                    <a:pt x="6121" y="10816"/>
                  </a:cubicBezTo>
                  <a:cubicBezTo>
                    <a:pt x="6121" y="10169"/>
                    <a:pt x="6250" y="9553"/>
                    <a:pt x="6509" y="9003"/>
                  </a:cubicBezTo>
                  <a:cubicBezTo>
                    <a:pt x="6768" y="8420"/>
                    <a:pt x="7092" y="7934"/>
                    <a:pt x="7513" y="7513"/>
                  </a:cubicBezTo>
                  <a:cubicBezTo>
                    <a:pt x="7934" y="7092"/>
                    <a:pt x="8420" y="6768"/>
                    <a:pt x="9003" y="6509"/>
                  </a:cubicBezTo>
                  <a:cubicBezTo>
                    <a:pt x="9553" y="6250"/>
                    <a:pt x="10169" y="6121"/>
                    <a:pt x="10816" y="6121"/>
                  </a:cubicBezTo>
                  <a:cubicBezTo>
                    <a:pt x="11464" y="6121"/>
                    <a:pt x="12047" y="6250"/>
                    <a:pt x="12630" y="6509"/>
                  </a:cubicBezTo>
                  <a:cubicBezTo>
                    <a:pt x="13180" y="6768"/>
                    <a:pt x="13666" y="7092"/>
                    <a:pt x="14087" y="7513"/>
                  </a:cubicBezTo>
                  <a:cubicBezTo>
                    <a:pt x="14508" y="7934"/>
                    <a:pt x="14864" y="8420"/>
                    <a:pt x="15091" y="9003"/>
                  </a:cubicBezTo>
                  <a:cubicBezTo>
                    <a:pt x="15350" y="9553"/>
                    <a:pt x="15479" y="10169"/>
                    <a:pt x="15479" y="10816"/>
                  </a:cubicBezTo>
                  <a:cubicBezTo>
                    <a:pt x="15479" y="11464"/>
                    <a:pt x="15350" y="12047"/>
                    <a:pt x="15091" y="12630"/>
                  </a:cubicBezTo>
                  <a:cubicBezTo>
                    <a:pt x="14864" y="13180"/>
                    <a:pt x="14508" y="13666"/>
                    <a:pt x="14087" y="14087"/>
                  </a:cubicBezTo>
                  <a:cubicBezTo>
                    <a:pt x="13666" y="14540"/>
                    <a:pt x="13180" y="14897"/>
                    <a:pt x="12630" y="15123"/>
                  </a:cubicBezTo>
                  <a:cubicBezTo>
                    <a:pt x="12047" y="15382"/>
                    <a:pt x="11464" y="15479"/>
                    <a:pt x="10816" y="15479"/>
                  </a:cubicBezTo>
                  <a:cubicBezTo>
                    <a:pt x="10169" y="15479"/>
                    <a:pt x="9553" y="15382"/>
                    <a:pt x="9003" y="15123"/>
                  </a:cubicBezTo>
                  <a:close/>
                  <a:moveTo>
                    <a:pt x="11172" y="0"/>
                  </a:moveTo>
                  <a:cubicBezTo>
                    <a:pt x="11172" y="4339"/>
                    <a:pt x="11172" y="4339"/>
                    <a:pt x="11172" y="4339"/>
                  </a:cubicBezTo>
                  <a:cubicBezTo>
                    <a:pt x="10460" y="4339"/>
                    <a:pt x="10460" y="4339"/>
                    <a:pt x="10460" y="4339"/>
                  </a:cubicBezTo>
                  <a:cubicBezTo>
                    <a:pt x="10460" y="0"/>
                    <a:pt x="10460" y="0"/>
                    <a:pt x="10460" y="0"/>
                  </a:cubicBezTo>
                  <a:lnTo>
                    <a:pt x="11172" y="0"/>
                  </a:lnTo>
                  <a:close/>
                  <a:moveTo>
                    <a:pt x="11172" y="17293"/>
                  </a:moveTo>
                  <a:cubicBezTo>
                    <a:pt x="11172" y="21600"/>
                    <a:pt x="11172" y="21600"/>
                    <a:pt x="11172" y="21600"/>
                  </a:cubicBezTo>
                  <a:cubicBezTo>
                    <a:pt x="10460" y="21600"/>
                    <a:pt x="10460" y="21600"/>
                    <a:pt x="10460" y="21600"/>
                  </a:cubicBezTo>
                  <a:cubicBezTo>
                    <a:pt x="10460" y="17293"/>
                    <a:pt x="10460" y="17293"/>
                    <a:pt x="10460" y="17293"/>
                  </a:cubicBezTo>
                  <a:lnTo>
                    <a:pt x="11172" y="17293"/>
                  </a:lnTo>
                  <a:close/>
                  <a:moveTo>
                    <a:pt x="18685" y="3433"/>
                  </a:moveTo>
                  <a:cubicBezTo>
                    <a:pt x="15706" y="6412"/>
                    <a:pt x="15706" y="6412"/>
                    <a:pt x="15706" y="6412"/>
                  </a:cubicBezTo>
                  <a:cubicBezTo>
                    <a:pt x="15188" y="5926"/>
                    <a:pt x="15188" y="5926"/>
                    <a:pt x="15188" y="5926"/>
                  </a:cubicBezTo>
                  <a:cubicBezTo>
                    <a:pt x="18200" y="2882"/>
                    <a:pt x="18200" y="2882"/>
                    <a:pt x="18200" y="2882"/>
                  </a:cubicBezTo>
                  <a:lnTo>
                    <a:pt x="18685" y="3433"/>
                  </a:lnTo>
                  <a:close/>
                  <a:moveTo>
                    <a:pt x="15188" y="15641"/>
                  </a:moveTo>
                  <a:cubicBezTo>
                    <a:pt x="15706" y="15156"/>
                    <a:pt x="15706" y="15156"/>
                    <a:pt x="15706" y="15156"/>
                  </a:cubicBezTo>
                  <a:cubicBezTo>
                    <a:pt x="18685" y="18135"/>
                    <a:pt x="18685" y="18135"/>
                    <a:pt x="18685" y="18135"/>
                  </a:cubicBezTo>
                  <a:cubicBezTo>
                    <a:pt x="18200" y="18653"/>
                    <a:pt x="18200" y="18653"/>
                    <a:pt x="18200" y="18653"/>
                  </a:cubicBezTo>
                  <a:lnTo>
                    <a:pt x="15188" y="15641"/>
                  </a:lnTo>
                  <a:close/>
                  <a:moveTo>
                    <a:pt x="21600" y="10428"/>
                  </a:moveTo>
                  <a:cubicBezTo>
                    <a:pt x="21600" y="11172"/>
                    <a:pt x="21600" y="11172"/>
                    <a:pt x="21600" y="11172"/>
                  </a:cubicBezTo>
                  <a:cubicBezTo>
                    <a:pt x="17293" y="11172"/>
                    <a:pt x="17293" y="11172"/>
                    <a:pt x="17293" y="11172"/>
                  </a:cubicBezTo>
                  <a:cubicBezTo>
                    <a:pt x="17293" y="10428"/>
                    <a:pt x="17293" y="10428"/>
                    <a:pt x="17293" y="10428"/>
                  </a:cubicBezTo>
                  <a:lnTo>
                    <a:pt x="21600" y="10428"/>
                  </a:lnTo>
                  <a:close/>
                </a:path>
              </a:pathLst>
            </a:custGeom>
            <a:solidFill>
              <a:srgbClr val="FFFFFF"/>
            </a:solidFill>
            <a:ln>
              <a:noFill/>
            </a:ln>
          </p:spPr>
          <p:txBody>
            <a:bodyPr spcFirstLastPara="1" wrap="square" lIns="23981" tIns="47997" rIns="23981" bIns="47997" anchor="ctr" anchorCtr="0">
              <a:noAutofit/>
            </a:bodyPr>
            <a:lstStyle/>
            <a:p>
              <a:pPr algn="ctr" defTabSz="1280526">
                <a:buClr>
                  <a:srgbClr val="0F1113"/>
                </a:buClr>
                <a:buSzPts val="1100"/>
              </a:pPr>
              <a:endParaRPr sz="1961" kern="0">
                <a:solidFill>
                  <a:srgbClr val="0F1113"/>
                </a:solidFill>
                <a:latin typeface="Roboto Condensed"/>
                <a:ea typeface="Roboto Condensed"/>
                <a:cs typeface="Roboto Condensed"/>
                <a:sym typeface="Roboto Condensed"/>
              </a:endParaRPr>
            </a:p>
          </p:txBody>
        </p:sp>
      </p:grpSp>
      <p:pic>
        <p:nvPicPr>
          <p:cNvPr id="1049" name="Google Shape;1049;p7" descr="C:\Users\admin\Desktop\1452685987-ISeAkAW6l8s.jpg"/>
          <p:cNvPicPr preferRelativeResize="0"/>
          <p:nvPr/>
        </p:nvPicPr>
        <p:blipFill rotWithShape="1">
          <a:blip r:embed="rId3">
            <a:alphaModFix/>
          </a:blip>
          <a:srcRect/>
          <a:stretch/>
        </p:blipFill>
        <p:spPr>
          <a:xfrm>
            <a:off x="1078114" y="7779666"/>
            <a:ext cx="1976118" cy="1867370"/>
          </a:xfrm>
          <a:prstGeom prst="rect">
            <a:avLst/>
          </a:prstGeom>
          <a:noFill/>
          <a:ln>
            <a:noFill/>
          </a:ln>
        </p:spPr>
      </p:pic>
      <p:cxnSp>
        <p:nvCxnSpPr>
          <p:cNvPr id="1050" name="Google Shape;1050;p7"/>
          <p:cNvCxnSpPr/>
          <p:nvPr/>
        </p:nvCxnSpPr>
        <p:spPr>
          <a:xfrm rot="10800000">
            <a:off x="1733154" y="2803519"/>
            <a:ext cx="17742" cy="5335344"/>
          </a:xfrm>
          <a:prstGeom prst="straightConnector1">
            <a:avLst/>
          </a:prstGeom>
          <a:noFill/>
          <a:ln w="9525" cap="flat" cmpd="sng">
            <a:solidFill>
              <a:schemeClr val="dk1"/>
            </a:solidFill>
            <a:prstDash val="solid"/>
            <a:miter lim="800000"/>
            <a:headEnd type="none" w="sm" len="sm"/>
            <a:tailEnd type="triangle" w="sm" len="sm"/>
          </a:ln>
        </p:spPr>
      </p:cxnSp>
      <p:sp>
        <p:nvSpPr>
          <p:cNvPr id="1051" name="Google Shape;1051;p7"/>
          <p:cNvSpPr/>
          <p:nvPr/>
        </p:nvSpPr>
        <p:spPr>
          <a:xfrm>
            <a:off x="1644541" y="3277812"/>
            <a:ext cx="203970" cy="229764"/>
          </a:xfrm>
          <a:prstGeom prst="ellipse">
            <a:avLst/>
          </a:prstGeom>
          <a:solidFill>
            <a:srgbClr val="AEABAB"/>
          </a:solidFill>
          <a:ln w="9525" cap="flat" cmpd="sng">
            <a:solidFill>
              <a:srgbClr val="EFEFEF"/>
            </a:solidFill>
            <a:prstDash val="solid"/>
            <a:round/>
            <a:headEnd type="none" w="sm" len="sm"/>
            <a:tailEnd type="none" w="sm" len="sm"/>
          </a:ln>
        </p:spPr>
        <p:txBody>
          <a:bodyPr spcFirstLastPara="1" wrap="square" lIns="29617" tIns="59305" rIns="29617" bIns="59305" anchor="ctr" anchorCtr="0">
            <a:noAutofit/>
          </a:bodyPr>
          <a:lstStyle/>
          <a:p>
            <a:pPr algn="ctr" defTabSz="1280526">
              <a:buClr>
                <a:srgbClr val="FFFFFF"/>
              </a:buClr>
              <a:buSzPts val="1100"/>
            </a:pPr>
            <a:endParaRPr sz="1961" kern="0">
              <a:solidFill>
                <a:srgbClr val="0F1113"/>
              </a:solidFill>
              <a:latin typeface="Roboto Condensed"/>
              <a:ea typeface="Roboto Condensed"/>
              <a:cs typeface="Roboto Condensed"/>
              <a:sym typeface="Roboto Condensed"/>
            </a:endParaRPr>
          </a:p>
        </p:txBody>
      </p:sp>
      <p:sp>
        <p:nvSpPr>
          <p:cNvPr id="1052" name="Google Shape;1052;p7"/>
          <p:cNvSpPr/>
          <p:nvPr/>
        </p:nvSpPr>
        <p:spPr>
          <a:xfrm>
            <a:off x="1631378" y="4125400"/>
            <a:ext cx="220336" cy="249263"/>
          </a:xfrm>
          <a:prstGeom prst="ellipse">
            <a:avLst/>
          </a:prstGeom>
          <a:solidFill>
            <a:srgbClr val="AEABAB"/>
          </a:solidFill>
          <a:ln w="9525" cap="flat" cmpd="sng">
            <a:solidFill>
              <a:srgbClr val="EFEFEF"/>
            </a:solidFill>
            <a:prstDash val="solid"/>
            <a:round/>
            <a:headEnd type="none" w="sm" len="sm"/>
            <a:tailEnd type="none" w="sm" len="sm"/>
          </a:ln>
        </p:spPr>
        <p:txBody>
          <a:bodyPr spcFirstLastPara="1" wrap="square" lIns="29617" tIns="59305" rIns="29617" bIns="59305" anchor="ctr" anchorCtr="0">
            <a:noAutofit/>
          </a:bodyPr>
          <a:lstStyle/>
          <a:p>
            <a:pPr algn="ctr" defTabSz="1280526">
              <a:buClr>
                <a:srgbClr val="FFFFFF"/>
              </a:buClr>
              <a:buSzPts val="1100"/>
            </a:pPr>
            <a:endParaRPr sz="1961" kern="0">
              <a:solidFill>
                <a:srgbClr val="0F1113"/>
              </a:solidFill>
              <a:latin typeface="Roboto Condensed"/>
              <a:ea typeface="Roboto Condensed"/>
              <a:cs typeface="Roboto Condensed"/>
              <a:sym typeface="Roboto Condensed"/>
            </a:endParaRPr>
          </a:p>
        </p:txBody>
      </p:sp>
      <p:sp>
        <p:nvSpPr>
          <p:cNvPr id="1053" name="Google Shape;1053;p7"/>
          <p:cNvSpPr/>
          <p:nvPr/>
        </p:nvSpPr>
        <p:spPr>
          <a:xfrm>
            <a:off x="1639857" y="5123332"/>
            <a:ext cx="220336" cy="249263"/>
          </a:xfrm>
          <a:prstGeom prst="ellipse">
            <a:avLst/>
          </a:prstGeom>
          <a:solidFill>
            <a:srgbClr val="AEABAB"/>
          </a:solidFill>
          <a:ln w="9525" cap="flat" cmpd="sng">
            <a:solidFill>
              <a:srgbClr val="EFEFEF"/>
            </a:solidFill>
            <a:prstDash val="solid"/>
            <a:round/>
            <a:headEnd type="none" w="sm" len="sm"/>
            <a:tailEnd type="none" w="sm" len="sm"/>
          </a:ln>
        </p:spPr>
        <p:txBody>
          <a:bodyPr spcFirstLastPara="1" wrap="square" lIns="29617" tIns="59305" rIns="29617" bIns="59305" anchor="ctr" anchorCtr="0">
            <a:noAutofit/>
          </a:bodyPr>
          <a:lstStyle/>
          <a:p>
            <a:pPr algn="ctr" defTabSz="1280526">
              <a:buClr>
                <a:srgbClr val="FFFFFF"/>
              </a:buClr>
              <a:buSzPts val="1100"/>
            </a:pPr>
            <a:endParaRPr sz="1961" kern="0">
              <a:solidFill>
                <a:srgbClr val="0F1113"/>
              </a:solidFill>
              <a:latin typeface="Roboto Condensed"/>
              <a:ea typeface="Roboto Condensed"/>
              <a:cs typeface="Roboto Condensed"/>
              <a:sym typeface="Roboto Condensed"/>
            </a:endParaRPr>
          </a:p>
        </p:txBody>
      </p:sp>
      <p:sp>
        <p:nvSpPr>
          <p:cNvPr id="1054" name="Google Shape;1054;p7"/>
          <p:cNvSpPr/>
          <p:nvPr/>
        </p:nvSpPr>
        <p:spPr>
          <a:xfrm>
            <a:off x="2083553" y="3953894"/>
            <a:ext cx="6393141" cy="1106279"/>
          </a:xfrm>
          <a:prstGeom prst="rect">
            <a:avLst/>
          </a:prstGeom>
          <a:noFill/>
          <a:ln>
            <a:noFill/>
          </a:ln>
        </p:spPr>
        <p:txBody>
          <a:bodyPr spcFirstLastPara="1" wrap="square" lIns="32943" tIns="32943" rIns="32943" bIns="32943" anchor="t" anchorCtr="0">
            <a:noAutofit/>
          </a:bodyPr>
          <a:lstStyle/>
          <a:p>
            <a:pPr defTabSz="1280526">
              <a:buClr>
                <a:srgbClr val="0F1113"/>
              </a:buClr>
              <a:buSzPts val="1100"/>
            </a:pPr>
            <a:r>
              <a:rPr lang="ru-RU" sz="1680" kern="0">
                <a:solidFill>
                  <a:srgbClr val="0F1113"/>
                </a:solidFill>
                <a:latin typeface="Roboto Condensed"/>
                <a:ea typeface="Roboto Condensed"/>
                <a:cs typeface="Roboto Condensed"/>
                <a:sym typeface="Roboto Condensed"/>
              </a:rPr>
              <a:t>Подготовка программы обучения для формирования Национальной команды с передачей практик и технологий Атласа (планируется за счет компании BTS Digital)</a:t>
            </a:r>
            <a:endParaRPr sz="1680" kern="0">
              <a:solidFill>
                <a:srgbClr val="000000"/>
              </a:solidFill>
              <a:latin typeface="Roboto Condensed"/>
              <a:ea typeface="Roboto Condensed"/>
              <a:cs typeface="Roboto Condensed"/>
              <a:sym typeface="Roboto Condensed"/>
            </a:endParaRPr>
          </a:p>
        </p:txBody>
      </p:sp>
      <p:sp>
        <p:nvSpPr>
          <p:cNvPr id="1055" name="Google Shape;1055;p7"/>
          <p:cNvSpPr/>
          <p:nvPr/>
        </p:nvSpPr>
        <p:spPr>
          <a:xfrm>
            <a:off x="2066174" y="5002836"/>
            <a:ext cx="5265375" cy="1106279"/>
          </a:xfrm>
          <a:prstGeom prst="rect">
            <a:avLst/>
          </a:prstGeom>
          <a:noFill/>
          <a:ln>
            <a:noFill/>
          </a:ln>
        </p:spPr>
        <p:txBody>
          <a:bodyPr spcFirstLastPara="1" wrap="square" lIns="32943" tIns="32943" rIns="32943" bIns="32943" anchor="t" anchorCtr="0">
            <a:noAutofit/>
          </a:bodyPr>
          <a:lstStyle/>
          <a:p>
            <a:pPr defTabSz="1280526">
              <a:buClr>
                <a:srgbClr val="0F1113"/>
              </a:buClr>
              <a:buSzPts val="1100"/>
            </a:pPr>
            <a:r>
              <a:rPr lang="ru-RU" sz="1680" kern="0">
                <a:solidFill>
                  <a:srgbClr val="0F1113"/>
                </a:solidFill>
                <a:latin typeface="Roboto Condensed"/>
                <a:ea typeface="Roboto Condensed"/>
                <a:cs typeface="Roboto Condensed"/>
                <a:sym typeface="Roboto Condensed"/>
              </a:rPr>
              <a:t>Проведение серии Форсайт исследований на предприятиях ERG и пилотной отрасли (ГМК)</a:t>
            </a:r>
            <a:endParaRPr sz="1680" kern="0">
              <a:solidFill>
                <a:srgbClr val="000000"/>
              </a:solidFill>
              <a:latin typeface="Roboto Condensed"/>
              <a:ea typeface="Roboto Condensed"/>
              <a:cs typeface="Roboto Condensed"/>
              <a:sym typeface="Roboto Condensed"/>
            </a:endParaRPr>
          </a:p>
        </p:txBody>
      </p:sp>
      <p:sp>
        <p:nvSpPr>
          <p:cNvPr id="1056" name="Google Shape;1056;p7"/>
          <p:cNvSpPr/>
          <p:nvPr/>
        </p:nvSpPr>
        <p:spPr>
          <a:xfrm>
            <a:off x="2108314" y="3031271"/>
            <a:ext cx="4603511" cy="1106279"/>
          </a:xfrm>
          <a:prstGeom prst="rect">
            <a:avLst/>
          </a:prstGeom>
          <a:noFill/>
          <a:ln>
            <a:noFill/>
          </a:ln>
        </p:spPr>
        <p:txBody>
          <a:bodyPr spcFirstLastPara="1" wrap="square" lIns="32943" tIns="32943" rIns="32943" bIns="32943" anchor="t" anchorCtr="0">
            <a:noAutofit/>
          </a:bodyPr>
          <a:lstStyle/>
          <a:p>
            <a:pPr defTabSz="1280526">
              <a:buClr>
                <a:srgbClr val="0F1113"/>
              </a:buClr>
              <a:buSzPts val="1100"/>
            </a:pPr>
            <a:r>
              <a:rPr lang="ru-RU" sz="1680" kern="0">
                <a:solidFill>
                  <a:srgbClr val="0F1113"/>
                </a:solidFill>
                <a:latin typeface="Roboto Condensed"/>
                <a:ea typeface="Roboto Condensed"/>
                <a:cs typeface="Roboto Condensed"/>
                <a:sym typeface="Roboto Condensed"/>
              </a:rPr>
              <a:t>Проработка концепта сотрудничества Атласа новых профессий с МТСЗН РК</a:t>
            </a:r>
            <a:endParaRPr sz="1680" kern="0">
              <a:solidFill>
                <a:srgbClr val="000000"/>
              </a:solidFill>
              <a:latin typeface="Roboto Condensed"/>
              <a:ea typeface="Roboto Condensed"/>
              <a:cs typeface="Roboto Condensed"/>
              <a:sym typeface="Roboto Condensed"/>
            </a:endParaRPr>
          </a:p>
        </p:txBody>
      </p:sp>
      <p:pic>
        <p:nvPicPr>
          <p:cNvPr id="1057" name="Google Shape;1057;p7" descr="C:\Users\admin\Desktop\WhatsApp Image 2018-10-22 at 15.59.13.jpeg"/>
          <p:cNvPicPr preferRelativeResize="0"/>
          <p:nvPr/>
        </p:nvPicPr>
        <p:blipFill rotWithShape="1">
          <a:blip r:embed="rId4">
            <a:alphaModFix/>
          </a:blip>
          <a:srcRect/>
          <a:stretch/>
        </p:blipFill>
        <p:spPr>
          <a:xfrm>
            <a:off x="8893849" y="2610435"/>
            <a:ext cx="5189772" cy="3029932"/>
          </a:xfrm>
          <a:prstGeom prst="rect">
            <a:avLst/>
          </a:prstGeom>
          <a:noFill/>
          <a:ln>
            <a:noFill/>
          </a:ln>
          <a:effectLst>
            <a:outerShdw blurRad="190500" algn="tl" rotWithShape="0">
              <a:srgbClr val="000000">
                <a:alpha val="69411"/>
              </a:srgbClr>
            </a:outerShdw>
          </a:effectLst>
        </p:spPr>
      </p:pic>
      <p:pic>
        <p:nvPicPr>
          <p:cNvPr id="1058" name="Google Shape;1058;p7" descr="C:\Users\admin\Desktop\1014578906.jpg"/>
          <p:cNvPicPr preferRelativeResize="0"/>
          <p:nvPr/>
        </p:nvPicPr>
        <p:blipFill rotWithShape="1">
          <a:blip r:embed="rId5">
            <a:alphaModFix/>
          </a:blip>
          <a:srcRect/>
          <a:stretch/>
        </p:blipFill>
        <p:spPr>
          <a:xfrm>
            <a:off x="7331549" y="6337025"/>
            <a:ext cx="3866613" cy="3326205"/>
          </a:xfrm>
          <a:prstGeom prst="rect">
            <a:avLst/>
          </a:prstGeom>
          <a:noFill/>
          <a:ln>
            <a:noFill/>
          </a:ln>
          <a:effectLst>
            <a:outerShdw blurRad="292100" dist="139700" dir="2700000" algn="tl" rotWithShape="0">
              <a:srgbClr val="333333">
                <a:alpha val="64313"/>
              </a:srgbClr>
            </a:outerShdw>
          </a:effectLst>
        </p:spPr>
      </p:pic>
      <p:pic>
        <p:nvPicPr>
          <p:cNvPr id="1059" name="Google Shape;1059;p7" descr="C:\Users\admin\Desktop\SKOLKOVO_Logo_en.jpg"/>
          <p:cNvPicPr preferRelativeResize="0"/>
          <p:nvPr/>
        </p:nvPicPr>
        <p:blipFill rotWithShape="1">
          <a:blip r:embed="rId6">
            <a:alphaModFix/>
          </a:blip>
          <a:srcRect/>
          <a:stretch/>
        </p:blipFill>
        <p:spPr>
          <a:xfrm>
            <a:off x="3636966" y="8686848"/>
            <a:ext cx="1284455" cy="907865"/>
          </a:xfrm>
          <a:prstGeom prst="rect">
            <a:avLst/>
          </a:prstGeom>
          <a:noFill/>
          <a:ln>
            <a:noFill/>
          </a:ln>
        </p:spPr>
      </p:pic>
      <p:pic>
        <p:nvPicPr>
          <p:cNvPr id="1060" name="Google Shape;1060;p7" descr="C:\Users\admin\Desktop\ASI_logo_short.png"/>
          <p:cNvPicPr preferRelativeResize="0"/>
          <p:nvPr/>
        </p:nvPicPr>
        <p:blipFill rotWithShape="1">
          <a:blip r:embed="rId7">
            <a:alphaModFix/>
          </a:blip>
          <a:srcRect/>
          <a:stretch/>
        </p:blipFill>
        <p:spPr>
          <a:xfrm>
            <a:off x="2945304" y="7569762"/>
            <a:ext cx="1976118" cy="935154"/>
          </a:xfrm>
          <a:prstGeom prst="rect">
            <a:avLst/>
          </a:prstGeom>
          <a:noFill/>
          <a:ln>
            <a:noFill/>
          </a:ln>
        </p:spPr>
      </p:pic>
      <p:sp>
        <p:nvSpPr>
          <p:cNvPr id="1061" name="Google Shape;1061;p7"/>
          <p:cNvSpPr/>
          <p:nvPr/>
        </p:nvSpPr>
        <p:spPr>
          <a:xfrm>
            <a:off x="1640729" y="5984484"/>
            <a:ext cx="220336" cy="249263"/>
          </a:xfrm>
          <a:prstGeom prst="ellipse">
            <a:avLst/>
          </a:prstGeom>
          <a:solidFill>
            <a:srgbClr val="AEABAB"/>
          </a:solidFill>
          <a:ln w="9525" cap="flat" cmpd="sng">
            <a:solidFill>
              <a:srgbClr val="EFEFEF"/>
            </a:solidFill>
            <a:prstDash val="solid"/>
            <a:round/>
            <a:headEnd type="none" w="sm" len="sm"/>
            <a:tailEnd type="none" w="sm" len="sm"/>
          </a:ln>
        </p:spPr>
        <p:txBody>
          <a:bodyPr spcFirstLastPara="1" wrap="square" lIns="29617" tIns="59305" rIns="29617" bIns="59305" anchor="ctr" anchorCtr="0">
            <a:noAutofit/>
          </a:bodyPr>
          <a:lstStyle/>
          <a:p>
            <a:pPr algn="ctr" defTabSz="1280526">
              <a:buClr>
                <a:srgbClr val="FFFFFF"/>
              </a:buClr>
              <a:buSzPts val="1100"/>
            </a:pPr>
            <a:endParaRPr sz="1961" kern="0">
              <a:solidFill>
                <a:srgbClr val="0F1113"/>
              </a:solidFill>
              <a:latin typeface="Roboto Condensed"/>
              <a:ea typeface="Roboto Condensed"/>
              <a:cs typeface="Roboto Condensed"/>
              <a:sym typeface="Roboto Condensed"/>
            </a:endParaRPr>
          </a:p>
        </p:txBody>
      </p:sp>
      <p:sp>
        <p:nvSpPr>
          <p:cNvPr id="1062" name="Google Shape;1062;p7"/>
          <p:cNvSpPr/>
          <p:nvPr/>
        </p:nvSpPr>
        <p:spPr>
          <a:xfrm>
            <a:off x="1643932" y="6909276"/>
            <a:ext cx="220336" cy="249263"/>
          </a:xfrm>
          <a:prstGeom prst="ellipse">
            <a:avLst/>
          </a:prstGeom>
          <a:solidFill>
            <a:srgbClr val="AEABAB"/>
          </a:solidFill>
          <a:ln w="9525" cap="flat" cmpd="sng">
            <a:solidFill>
              <a:srgbClr val="EFEFEF"/>
            </a:solidFill>
            <a:prstDash val="solid"/>
            <a:round/>
            <a:headEnd type="none" w="sm" len="sm"/>
            <a:tailEnd type="none" w="sm" len="sm"/>
          </a:ln>
        </p:spPr>
        <p:txBody>
          <a:bodyPr spcFirstLastPara="1" wrap="square" lIns="29617" tIns="59305" rIns="29617" bIns="59305" anchor="ctr" anchorCtr="0">
            <a:noAutofit/>
          </a:bodyPr>
          <a:lstStyle/>
          <a:p>
            <a:pPr algn="ctr" defTabSz="1280526">
              <a:buClr>
                <a:srgbClr val="FFFFFF"/>
              </a:buClr>
              <a:buSzPts val="1100"/>
            </a:pPr>
            <a:endParaRPr sz="1961" kern="0">
              <a:solidFill>
                <a:srgbClr val="0F1113"/>
              </a:solidFill>
              <a:latin typeface="Roboto Condensed"/>
              <a:ea typeface="Roboto Condensed"/>
              <a:cs typeface="Roboto Condensed"/>
              <a:sym typeface="Roboto Condensed"/>
            </a:endParaRPr>
          </a:p>
        </p:txBody>
      </p:sp>
      <p:sp>
        <p:nvSpPr>
          <p:cNvPr id="1063" name="Google Shape;1063;p7"/>
          <p:cNvSpPr/>
          <p:nvPr/>
        </p:nvSpPr>
        <p:spPr>
          <a:xfrm>
            <a:off x="2083550" y="5783886"/>
            <a:ext cx="4591603" cy="1106279"/>
          </a:xfrm>
          <a:prstGeom prst="rect">
            <a:avLst/>
          </a:prstGeom>
          <a:noFill/>
          <a:ln>
            <a:noFill/>
          </a:ln>
        </p:spPr>
        <p:txBody>
          <a:bodyPr spcFirstLastPara="1" wrap="square" lIns="32943" tIns="32943" rIns="32943" bIns="32943" anchor="t" anchorCtr="0">
            <a:noAutofit/>
          </a:bodyPr>
          <a:lstStyle/>
          <a:p>
            <a:pPr defTabSz="1280526">
              <a:buClr>
                <a:srgbClr val="0F1113"/>
              </a:buClr>
              <a:buSzPts val="1100"/>
            </a:pPr>
            <a:r>
              <a:rPr lang="ru-RU" sz="1680" kern="0">
                <a:solidFill>
                  <a:srgbClr val="0F1113"/>
                </a:solidFill>
                <a:latin typeface="Roboto Condensed"/>
                <a:ea typeface="Roboto Condensed"/>
                <a:cs typeface="Roboto Condensed"/>
                <a:sym typeface="Roboto Condensed"/>
              </a:rPr>
              <a:t>Создание регионального пилота Атласа новых профессий (Актюбинская область)</a:t>
            </a:r>
            <a:endParaRPr sz="1680" kern="0">
              <a:solidFill>
                <a:srgbClr val="000000"/>
              </a:solidFill>
              <a:latin typeface="Roboto Condensed"/>
              <a:ea typeface="Roboto Condensed"/>
              <a:cs typeface="Roboto Condensed"/>
              <a:sym typeface="Roboto Condensed"/>
            </a:endParaRPr>
          </a:p>
        </p:txBody>
      </p:sp>
      <p:sp>
        <p:nvSpPr>
          <p:cNvPr id="1064" name="Google Shape;1064;p7"/>
          <p:cNvSpPr/>
          <p:nvPr/>
        </p:nvSpPr>
        <p:spPr>
          <a:xfrm>
            <a:off x="2095465" y="6680520"/>
            <a:ext cx="3083000" cy="1106279"/>
          </a:xfrm>
          <a:prstGeom prst="rect">
            <a:avLst/>
          </a:prstGeom>
          <a:noFill/>
          <a:ln>
            <a:noFill/>
          </a:ln>
        </p:spPr>
        <p:txBody>
          <a:bodyPr spcFirstLastPara="1" wrap="square" lIns="32943" tIns="32943" rIns="32943" bIns="32943" anchor="t" anchorCtr="0">
            <a:noAutofit/>
          </a:bodyPr>
          <a:lstStyle/>
          <a:p>
            <a:pPr defTabSz="1280526">
              <a:buClr>
                <a:srgbClr val="0F1113"/>
              </a:buClr>
              <a:buSzPts val="1100"/>
            </a:pPr>
            <a:r>
              <a:rPr lang="ru-RU" sz="1680" kern="0">
                <a:solidFill>
                  <a:srgbClr val="0F1113"/>
                </a:solidFill>
                <a:latin typeface="Roboto Condensed"/>
                <a:ea typeface="Roboto Condensed"/>
                <a:cs typeface="Roboto Condensed"/>
                <a:sym typeface="Roboto Condensed"/>
              </a:rPr>
              <a:t>Тестирование, вывод на рынок</a:t>
            </a:r>
            <a:endParaRPr sz="1680" kern="0">
              <a:solidFill>
                <a:srgbClr val="000000"/>
              </a:solidFill>
              <a:latin typeface="Roboto Condensed"/>
              <a:ea typeface="Roboto Condensed"/>
              <a:cs typeface="Roboto Condensed"/>
              <a:sym typeface="Roboto Condensed"/>
            </a:endParaRPr>
          </a:p>
        </p:txBody>
      </p:sp>
      <p:pic>
        <p:nvPicPr>
          <p:cNvPr id="1065" name="Google Shape;1065;p7" descr="C:\Users\admin\Desktop\427e9aa72082cdf4b4d2d8bf57d066a6.png"/>
          <p:cNvPicPr preferRelativeResize="0"/>
          <p:nvPr/>
        </p:nvPicPr>
        <p:blipFill rotWithShape="1">
          <a:blip r:embed="rId8">
            <a:alphaModFix/>
          </a:blip>
          <a:srcRect/>
          <a:stretch/>
        </p:blipFill>
        <p:spPr>
          <a:xfrm>
            <a:off x="1198132" y="1713371"/>
            <a:ext cx="1014301" cy="1044960"/>
          </a:xfrm>
          <a:prstGeom prst="rect">
            <a:avLst/>
          </a:prstGeom>
          <a:noFill/>
          <a:ln>
            <a:noFill/>
          </a:ln>
        </p:spPr>
      </p:pic>
      <p:pic>
        <p:nvPicPr>
          <p:cNvPr id="1067" name="Google Shape;1067;p7"/>
          <p:cNvPicPr preferRelativeResize="0"/>
          <p:nvPr/>
        </p:nvPicPr>
        <p:blipFill rotWithShape="1">
          <a:blip r:embed="rId9">
            <a:alphaModFix/>
          </a:blip>
          <a:srcRect/>
          <a:stretch/>
        </p:blipFill>
        <p:spPr>
          <a:xfrm>
            <a:off x="11527184" y="6337025"/>
            <a:ext cx="3326205" cy="3326205"/>
          </a:xfrm>
          <a:prstGeom prst="rect">
            <a:avLst/>
          </a:prstGeom>
          <a:noFill/>
          <a:ln>
            <a:noFill/>
          </a:ln>
          <a:effectLst>
            <a:outerShdw blurRad="292100" dist="139700" dir="2700000" algn="tl" rotWithShape="0">
              <a:srgbClr val="333333">
                <a:alpha val="64313"/>
              </a:srgbClr>
            </a:outerShdw>
          </a:effectLst>
        </p:spPr>
      </p:pic>
      <p:pic>
        <p:nvPicPr>
          <p:cNvPr id="28" name="Picture 27">
            <a:extLst>
              <a:ext uri="{FF2B5EF4-FFF2-40B4-BE49-F238E27FC236}">
                <a16:creationId xmlns:a16="http://schemas.microsoft.com/office/drawing/2014/main" id="{CA6C7424-8A5B-44A7-B581-E453CD0C5066}"/>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7873" t="44462" r="8000" b="44055"/>
          <a:stretch/>
        </p:blipFill>
        <p:spPr>
          <a:xfrm>
            <a:off x="2459375" y="1918972"/>
            <a:ext cx="4163307" cy="568293"/>
          </a:xfrm>
          <a:prstGeom prst="rect">
            <a:avLst/>
          </a:prstGeom>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1071"/>
        <p:cNvGrpSpPr/>
        <p:nvPr/>
      </p:nvGrpSpPr>
      <p:grpSpPr>
        <a:xfrm>
          <a:off x="0" y="0"/>
          <a:ext cx="0" cy="0"/>
          <a:chOff x="0" y="0"/>
          <a:chExt cx="0" cy="0"/>
        </a:xfrm>
      </p:grpSpPr>
      <p:grpSp>
        <p:nvGrpSpPr>
          <p:cNvPr id="1072" name="Google Shape;1072;p8"/>
          <p:cNvGrpSpPr/>
          <p:nvPr/>
        </p:nvGrpSpPr>
        <p:grpSpPr>
          <a:xfrm>
            <a:off x="165104" y="810983"/>
            <a:ext cx="787822" cy="888752"/>
            <a:chOff x="-13" y="-1"/>
            <a:chExt cx="1270039" cy="1269324"/>
          </a:xfrm>
        </p:grpSpPr>
        <p:sp>
          <p:nvSpPr>
            <p:cNvPr id="1073" name="Google Shape;1073;p8"/>
            <p:cNvSpPr/>
            <p:nvPr/>
          </p:nvSpPr>
          <p:spPr>
            <a:xfrm>
              <a:off x="0" y="313"/>
              <a:ext cx="1270026" cy="1269000"/>
            </a:xfrm>
            <a:custGeom>
              <a:avLst/>
              <a:gdLst/>
              <a:ahLst/>
              <a:cxnLst/>
              <a:rect l="l" t="t" r="r" b="b"/>
              <a:pathLst>
                <a:path w="21600" h="21600" extrusionOk="0">
                  <a:moveTo>
                    <a:pt x="20509" y="0"/>
                  </a:moveTo>
                  <a:lnTo>
                    <a:pt x="0" y="20508"/>
                  </a:lnTo>
                  <a:lnTo>
                    <a:pt x="0" y="21600"/>
                  </a:lnTo>
                  <a:lnTo>
                    <a:pt x="21600" y="21600"/>
                  </a:lnTo>
                  <a:lnTo>
                    <a:pt x="21600" y="0"/>
                  </a:lnTo>
                  <a:lnTo>
                    <a:pt x="20509" y="0"/>
                  </a:lnTo>
                  <a:close/>
                </a:path>
              </a:pathLst>
            </a:custGeom>
            <a:solidFill>
              <a:srgbClr val="DCDEE0"/>
            </a:solidFill>
            <a:ln>
              <a:noFill/>
            </a:ln>
          </p:spPr>
          <p:txBody>
            <a:bodyPr spcFirstLastPara="1" wrap="square" lIns="23981" tIns="23981" rIns="23981" bIns="23981" anchor="ctr" anchorCtr="0">
              <a:noAutofit/>
            </a:bodyPr>
            <a:lstStyle/>
            <a:p>
              <a:pPr algn="ctr" defTabSz="1280526">
                <a:buClr>
                  <a:srgbClr val="FFFFFF"/>
                </a:buClr>
                <a:buSzPts val="1100"/>
              </a:pPr>
              <a:endParaRPr sz="1961" kern="0">
                <a:solidFill>
                  <a:srgbClr val="0F1113"/>
                </a:solidFill>
                <a:latin typeface="Open Sans"/>
                <a:ea typeface="Open Sans"/>
                <a:cs typeface="Open Sans"/>
                <a:sym typeface="Open Sans"/>
              </a:endParaRPr>
            </a:p>
          </p:txBody>
        </p:sp>
        <p:sp>
          <p:nvSpPr>
            <p:cNvPr id="1074" name="Google Shape;1074;p8"/>
            <p:cNvSpPr/>
            <p:nvPr/>
          </p:nvSpPr>
          <p:spPr>
            <a:xfrm rot="5400000">
              <a:off x="-13" y="-1"/>
              <a:ext cx="1269324" cy="1269324"/>
            </a:xfrm>
            <a:custGeom>
              <a:avLst/>
              <a:gdLst/>
              <a:ahLst/>
              <a:cxnLst/>
              <a:rect l="l" t="t" r="r" b="b"/>
              <a:pathLst>
                <a:path w="21600" h="21600" extrusionOk="0">
                  <a:moveTo>
                    <a:pt x="0" y="0"/>
                  </a:moveTo>
                  <a:lnTo>
                    <a:pt x="0" y="21600"/>
                  </a:lnTo>
                  <a:lnTo>
                    <a:pt x="21600" y="21600"/>
                  </a:lnTo>
                  <a:close/>
                </a:path>
              </a:pathLst>
            </a:custGeom>
            <a:solidFill>
              <a:srgbClr val="FFFFFF"/>
            </a:solidFill>
            <a:ln>
              <a:noFill/>
            </a:ln>
          </p:spPr>
          <p:txBody>
            <a:bodyPr spcFirstLastPara="1" wrap="square" lIns="23981" tIns="23981" rIns="23981" bIns="23981" anchor="ctr" anchorCtr="0">
              <a:noAutofit/>
            </a:bodyPr>
            <a:lstStyle/>
            <a:p>
              <a:pPr algn="ctr" defTabSz="1280526">
                <a:buClr>
                  <a:srgbClr val="FFFFFF"/>
                </a:buClr>
                <a:buSzPts val="1100"/>
              </a:pPr>
              <a:endParaRPr sz="1961" kern="0">
                <a:solidFill>
                  <a:srgbClr val="0F1113"/>
                </a:solidFill>
                <a:latin typeface="Open Sans"/>
                <a:ea typeface="Open Sans"/>
                <a:cs typeface="Open Sans"/>
                <a:sym typeface="Open Sans"/>
              </a:endParaRPr>
            </a:p>
          </p:txBody>
        </p:sp>
      </p:grpSp>
      <p:sp>
        <p:nvSpPr>
          <p:cNvPr id="1075" name="Google Shape;1075;p8"/>
          <p:cNvSpPr/>
          <p:nvPr/>
        </p:nvSpPr>
        <p:spPr>
          <a:xfrm>
            <a:off x="1205120" y="951935"/>
            <a:ext cx="12020162" cy="784758"/>
          </a:xfrm>
          <a:prstGeom prst="rect">
            <a:avLst/>
          </a:prstGeom>
          <a:noFill/>
          <a:ln>
            <a:noFill/>
          </a:ln>
        </p:spPr>
        <p:txBody>
          <a:bodyPr spcFirstLastPara="1" wrap="square" lIns="32943" tIns="32943" rIns="32943" bIns="32943" anchor="t" anchorCtr="0">
            <a:noAutofit/>
          </a:bodyPr>
          <a:lstStyle/>
          <a:p>
            <a:pPr defTabSz="1280526">
              <a:buClr>
                <a:srgbClr val="0F1113"/>
              </a:buClr>
              <a:buSzPts val="2200"/>
            </a:pPr>
            <a:r>
              <a:rPr lang="ru-RU" sz="2801" b="1" kern="0">
                <a:solidFill>
                  <a:srgbClr val="3A3838"/>
                </a:solidFill>
                <a:latin typeface="Roboto Condensed Light"/>
                <a:ea typeface="Roboto Condensed Light"/>
                <a:cs typeface="Roboto Condensed Light"/>
                <a:sym typeface="Roboto Condensed Light"/>
              </a:rPr>
              <a:t>Форсайт-школа Атлас новых профессий Казахстан</a:t>
            </a:r>
            <a:endParaRPr sz="2801" b="1" kern="0">
              <a:solidFill>
                <a:srgbClr val="3A3838"/>
              </a:solidFill>
              <a:latin typeface="Roboto Condensed Light"/>
              <a:ea typeface="Roboto Condensed Light"/>
              <a:cs typeface="Roboto Condensed Light"/>
              <a:sym typeface="Roboto Condensed Light"/>
            </a:endParaRPr>
          </a:p>
        </p:txBody>
      </p:sp>
      <p:sp>
        <p:nvSpPr>
          <p:cNvPr id="1077" name="Google Shape;1077;p8"/>
          <p:cNvSpPr/>
          <p:nvPr/>
        </p:nvSpPr>
        <p:spPr>
          <a:xfrm>
            <a:off x="349256" y="3673532"/>
            <a:ext cx="6352729" cy="6038552"/>
          </a:xfrm>
          <a:prstGeom prst="rect">
            <a:avLst/>
          </a:prstGeom>
          <a:noFill/>
          <a:ln>
            <a:noFill/>
          </a:ln>
        </p:spPr>
        <p:txBody>
          <a:bodyPr spcFirstLastPara="1" wrap="square" lIns="128027" tIns="63996" rIns="128027" bIns="63996" anchor="t" anchorCtr="0">
            <a:spAutoFit/>
          </a:bodyPr>
          <a:lstStyle/>
          <a:p>
            <a:pPr defTabSz="1280526">
              <a:buClr>
                <a:srgbClr val="000000"/>
              </a:buClr>
              <a:buSzPts val="1600"/>
            </a:pPr>
            <a:r>
              <a:rPr lang="ru-RU" sz="3200" b="1" kern="0" dirty="0">
                <a:solidFill>
                  <a:srgbClr val="3A3838"/>
                </a:solidFill>
                <a:latin typeface="Roboto Condensed"/>
                <a:ea typeface="Roboto Condensed"/>
                <a:cs typeface="Roboto Condensed"/>
                <a:sym typeface="Roboto Condensed"/>
              </a:rPr>
              <a:t>Региональная Школа АНП </a:t>
            </a:r>
            <a:r>
              <a:rPr lang="ru-RU" sz="3200" kern="0" dirty="0">
                <a:solidFill>
                  <a:srgbClr val="3A3838"/>
                </a:solidFill>
                <a:latin typeface="Roboto Condensed"/>
                <a:ea typeface="Roboto Condensed"/>
                <a:cs typeface="Roboto Condensed"/>
                <a:sym typeface="Roboto Condensed"/>
              </a:rPr>
              <a:t>– это комплексный курс, в результате которого </a:t>
            </a:r>
            <a:r>
              <a:rPr lang="ru-RU" sz="3200" b="1" kern="0" dirty="0">
                <a:solidFill>
                  <a:srgbClr val="3A3838"/>
                </a:solidFill>
                <a:latin typeface="Roboto Condensed"/>
                <a:ea typeface="Roboto Condensed"/>
                <a:cs typeface="Roboto Condensed"/>
                <a:sym typeface="Roboto Condensed"/>
              </a:rPr>
              <a:t>регион получит подготовленную</a:t>
            </a:r>
            <a:r>
              <a:rPr lang="ru-RU" sz="3200" kern="0" dirty="0">
                <a:solidFill>
                  <a:srgbClr val="3A3838"/>
                </a:solidFill>
                <a:latin typeface="Roboto Condensed"/>
                <a:ea typeface="Roboto Condensed"/>
                <a:cs typeface="Roboto Condensed"/>
                <a:sym typeface="Roboto Condensed"/>
              </a:rPr>
              <a:t> </a:t>
            </a:r>
            <a:r>
              <a:rPr lang="ru-RU" sz="3200" b="1" kern="0" dirty="0">
                <a:solidFill>
                  <a:srgbClr val="3A3838"/>
                </a:solidFill>
                <a:latin typeface="Roboto Condensed"/>
                <a:ea typeface="Roboto Condensed"/>
                <a:cs typeface="Roboto Condensed"/>
                <a:sym typeface="Roboto Condensed"/>
              </a:rPr>
              <a:t>команду </a:t>
            </a:r>
            <a:r>
              <a:rPr lang="ru-RU" sz="3200" kern="0" dirty="0">
                <a:solidFill>
                  <a:srgbClr val="3A3838"/>
                </a:solidFill>
                <a:latin typeface="Roboto Condensed"/>
                <a:ea typeface="Roboto Condensed"/>
                <a:cs typeface="Roboto Condensed"/>
                <a:sym typeface="Roboto Condensed"/>
              </a:rPr>
              <a:t>специалистов, разделяющую ценности и подходы Атласа,  способную </a:t>
            </a:r>
            <a:r>
              <a:rPr lang="ru-RU" sz="3200" b="1" kern="0" dirty="0">
                <a:solidFill>
                  <a:srgbClr val="3A3838"/>
                </a:solidFill>
                <a:latin typeface="Roboto Condensed"/>
                <a:ea typeface="Roboto Condensed"/>
                <a:cs typeface="Roboto Condensed"/>
                <a:sym typeface="Roboto Condensed"/>
              </a:rPr>
              <a:t>создать Атлас новых профессий региона</a:t>
            </a:r>
            <a:r>
              <a:rPr lang="ru-RU" sz="3200" kern="0" dirty="0">
                <a:solidFill>
                  <a:srgbClr val="3A3838"/>
                </a:solidFill>
                <a:latin typeface="Roboto Condensed"/>
                <a:ea typeface="Roboto Condensed"/>
                <a:cs typeface="Roboto Condensed"/>
                <a:sym typeface="Roboto Condensed"/>
              </a:rPr>
              <a:t>, и продвигать, развивать и своевременно </a:t>
            </a:r>
            <a:r>
              <a:rPr lang="ru-RU" sz="3200" b="1" kern="0" dirty="0">
                <a:solidFill>
                  <a:srgbClr val="3A3838"/>
                </a:solidFill>
                <a:latin typeface="Roboto Condensed"/>
                <a:ea typeface="Roboto Condensed"/>
                <a:cs typeface="Roboto Condensed"/>
                <a:sym typeface="Roboto Condensed"/>
              </a:rPr>
              <a:t>обновлять</a:t>
            </a:r>
            <a:r>
              <a:rPr lang="ru-RU" sz="3200" kern="0" dirty="0">
                <a:solidFill>
                  <a:srgbClr val="3A3838"/>
                </a:solidFill>
                <a:latin typeface="Roboto Condensed"/>
                <a:ea typeface="Roboto Condensed"/>
                <a:cs typeface="Roboto Condensed"/>
                <a:sym typeface="Roboto Condensed"/>
              </a:rPr>
              <a:t> его раз в несколько лет по мере </a:t>
            </a:r>
            <a:r>
              <a:rPr lang="ru-RU" sz="3200" b="1" kern="0" dirty="0">
                <a:solidFill>
                  <a:srgbClr val="3A3838"/>
                </a:solidFill>
                <a:latin typeface="Roboto Condensed"/>
                <a:ea typeface="Roboto Condensed"/>
                <a:cs typeface="Roboto Condensed"/>
                <a:sym typeface="Roboto Condensed"/>
              </a:rPr>
              <a:t>изменения</a:t>
            </a:r>
            <a:r>
              <a:rPr lang="ru-RU" sz="3200" kern="0" dirty="0">
                <a:solidFill>
                  <a:srgbClr val="3A3838"/>
                </a:solidFill>
                <a:latin typeface="Roboto Condensed"/>
                <a:ea typeface="Roboto Condensed"/>
                <a:cs typeface="Roboto Condensed"/>
                <a:sym typeface="Roboto Condensed"/>
              </a:rPr>
              <a:t> ситуации в регионе </a:t>
            </a:r>
            <a:endParaRPr sz="2800" kern="0" dirty="0">
              <a:solidFill>
                <a:srgbClr val="000000"/>
              </a:solidFill>
              <a:latin typeface="Arial"/>
              <a:ea typeface="Arial"/>
              <a:cs typeface="Arial"/>
              <a:sym typeface="Arial"/>
            </a:endParaRPr>
          </a:p>
        </p:txBody>
      </p:sp>
      <p:cxnSp>
        <p:nvCxnSpPr>
          <p:cNvPr id="1078" name="Google Shape;1078;p8"/>
          <p:cNvCxnSpPr/>
          <p:nvPr/>
        </p:nvCxnSpPr>
        <p:spPr>
          <a:xfrm rot="10800000">
            <a:off x="6946765" y="3909482"/>
            <a:ext cx="17742" cy="5335344"/>
          </a:xfrm>
          <a:prstGeom prst="straightConnector1">
            <a:avLst/>
          </a:prstGeom>
          <a:noFill/>
          <a:ln w="9525" cap="flat" cmpd="sng">
            <a:solidFill>
              <a:schemeClr val="dk1"/>
            </a:solidFill>
            <a:prstDash val="solid"/>
            <a:miter lim="800000"/>
            <a:headEnd type="none" w="sm" len="sm"/>
            <a:tailEnd type="triangle" w="sm" len="sm"/>
          </a:ln>
        </p:spPr>
      </p:cxnSp>
      <p:sp>
        <p:nvSpPr>
          <p:cNvPr id="1079" name="Google Shape;1079;p8"/>
          <p:cNvSpPr/>
          <p:nvPr/>
        </p:nvSpPr>
        <p:spPr>
          <a:xfrm>
            <a:off x="6851858" y="4574894"/>
            <a:ext cx="220336" cy="249263"/>
          </a:xfrm>
          <a:prstGeom prst="ellipse">
            <a:avLst/>
          </a:prstGeom>
          <a:solidFill>
            <a:srgbClr val="AEABAB"/>
          </a:solidFill>
          <a:ln w="9525" cap="flat" cmpd="sng">
            <a:solidFill>
              <a:srgbClr val="EFEFEF"/>
            </a:solidFill>
            <a:prstDash val="solid"/>
            <a:round/>
            <a:headEnd type="none" w="sm" len="sm"/>
            <a:tailEnd type="none" w="sm" len="sm"/>
          </a:ln>
        </p:spPr>
        <p:txBody>
          <a:bodyPr spcFirstLastPara="1" wrap="square" lIns="29617" tIns="59305" rIns="29617" bIns="59305" anchor="ctr" anchorCtr="0">
            <a:noAutofit/>
          </a:bodyPr>
          <a:lstStyle/>
          <a:p>
            <a:pPr algn="ctr" defTabSz="1280526">
              <a:buClr>
                <a:srgbClr val="FFFFFF"/>
              </a:buClr>
              <a:buSzPts val="1100"/>
            </a:pPr>
            <a:endParaRPr sz="1961" kern="0">
              <a:solidFill>
                <a:srgbClr val="0F1113"/>
              </a:solidFill>
              <a:latin typeface="Roboto Condensed"/>
              <a:ea typeface="Roboto Condensed"/>
              <a:cs typeface="Roboto Condensed"/>
              <a:sym typeface="Roboto Condensed"/>
            </a:endParaRPr>
          </a:p>
        </p:txBody>
      </p:sp>
      <p:sp>
        <p:nvSpPr>
          <p:cNvPr id="1080" name="Google Shape;1080;p8"/>
          <p:cNvSpPr/>
          <p:nvPr/>
        </p:nvSpPr>
        <p:spPr>
          <a:xfrm>
            <a:off x="6850985" y="5078467"/>
            <a:ext cx="220336" cy="249263"/>
          </a:xfrm>
          <a:prstGeom prst="ellipse">
            <a:avLst/>
          </a:prstGeom>
          <a:solidFill>
            <a:srgbClr val="AEABAB"/>
          </a:solidFill>
          <a:ln w="9525" cap="flat" cmpd="sng">
            <a:solidFill>
              <a:srgbClr val="EFEFEF"/>
            </a:solidFill>
            <a:prstDash val="solid"/>
            <a:round/>
            <a:headEnd type="none" w="sm" len="sm"/>
            <a:tailEnd type="none" w="sm" len="sm"/>
          </a:ln>
        </p:spPr>
        <p:txBody>
          <a:bodyPr spcFirstLastPara="1" wrap="square" lIns="29617" tIns="59305" rIns="29617" bIns="59305" anchor="ctr" anchorCtr="0">
            <a:noAutofit/>
          </a:bodyPr>
          <a:lstStyle/>
          <a:p>
            <a:pPr algn="ctr" defTabSz="1280526">
              <a:buClr>
                <a:srgbClr val="FFFFFF"/>
              </a:buClr>
              <a:buSzPts val="1100"/>
            </a:pPr>
            <a:endParaRPr sz="1961" kern="0">
              <a:solidFill>
                <a:srgbClr val="0F1113"/>
              </a:solidFill>
              <a:latin typeface="Roboto Condensed"/>
              <a:ea typeface="Roboto Condensed"/>
              <a:cs typeface="Roboto Condensed"/>
              <a:sym typeface="Roboto Condensed"/>
            </a:endParaRPr>
          </a:p>
        </p:txBody>
      </p:sp>
      <p:sp>
        <p:nvSpPr>
          <p:cNvPr id="1081" name="Google Shape;1081;p8"/>
          <p:cNvSpPr/>
          <p:nvPr/>
        </p:nvSpPr>
        <p:spPr>
          <a:xfrm>
            <a:off x="6850985" y="5748261"/>
            <a:ext cx="220336" cy="249263"/>
          </a:xfrm>
          <a:prstGeom prst="ellipse">
            <a:avLst/>
          </a:prstGeom>
          <a:solidFill>
            <a:srgbClr val="AEABAB"/>
          </a:solidFill>
          <a:ln w="9525" cap="flat" cmpd="sng">
            <a:solidFill>
              <a:srgbClr val="EFEFEF"/>
            </a:solidFill>
            <a:prstDash val="solid"/>
            <a:round/>
            <a:headEnd type="none" w="sm" len="sm"/>
            <a:tailEnd type="none" w="sm" len="sm"/>
          </a:ln>
        </p:spPr>
        <p:txBody>
          <a:bodyPr spcFirstLastPara="1" wrap="square" lIns="29617" tIns="59305" rIns="29617" bIns="59305" anchor="ctr" anchorCtr="0">
            <a:noAutofit/>
          </a:bodyPr>
          <a:lstStyle/>
          <a:p>
            <a:pPr algn="ctr" defTabSz="1280526">
              <a:buClr>
                <a:srgbClr val="FFFFFF"/>
              </a:buClr>
              <a:buSzPts val="1100"/>
            </a:pPr>
            <a:endParaRPr sz="1961" kern="0">
              <a:solidFill>
                <a:srgbClr val="0F1113"/>
              </a:solidFill>
              <a:latin typeface="Roboto Condensed"/>
              <a:ea typeface="Roboto Condensed"/>
              <a:cs typeface="Roboto Condensed"/>
              <a:sym typeface="Roboto Condensed"/>
            </a:endParaRPr>
          </a:p>
        </p:txBody>
      </p:sp>
      <p:sp>
        <p:nvSpPr>
          <p:cNvPr id="1082" name="Google Shape;1082;p8"/>
          <p:cNvSpPr/>
          <p:nvPr/>
        </p:nvSpPr>
        <p:spPr>
          <a:xfrm>
            <a:off x="6854341" y="6497973"/>
            <a:ext cx="220336" cy="249263"/>
          </a:xfrm>
          <a:prstGeom prst="ellipse">
            <a:avLst/>
          </a:prstGeom>
          <a:solidFill>
            <a:srgbClr val="AEABAB"/>
          </a:solidFill>
          <a:ln w="9525" cap="flat" cmpd="sng">
            <a:solidFill>
              <a:srgbClr val="EFEFEF"/>
            </a:solidFill>
            <a:prstDash val="solid"/>
            <a:round/>
            <a:headEnd type="none" w="sm" len="sm"/>
            <a:tailEnd type="none" w="sm" len="sm"/>
          </a:ln>
        </p:spPr>
        <p:txBody>
          <a:bodyPr spcFirstLastPara="1" wrap="square" lIns="29617" tIns="59305" rIns="29617" bIns="59305" anchor="ctr" anchorCtr="0">
            <a:noAutofit/>
          </a:bodyPr>
          <a:lstStyle/>
          <a:p>
            <a:pPr algn="ctr" defTabSz="1280526">
              <a:buClr>
                <a:srgbClr val="FFFFFF"/>
              </a:buClr>
              <a:buSzPts val="1100"/>
            </a:pPr>
            <a:endParaRPr sz="1961" kern="0">
              <a:solidFill>
                <a:srgbClr val="0F1113"/>
              </a:solidFill>
              <a:latin typeface="Roboto Condensed"/>
              <a:ea typeface="Roboto Condensed"/>
              <a:cs typeface="Roboto Condensed"/>
              <a:sym typeface="Roboto Condensed"/>
            </a:endParaRPr>
          </a:p>
        </p:txBody>
      </p:sp>
      <p:sp>
        <p:nvSpPr>
          <p:cNvPr id="1083" name="Google Shape;1083;p8"/>
          <p:cNvSpPr/>
          <p:nvPr/>
        </p:nvSpPr>
        <p:spPr>
          <a:xfrm>
            <a:off x="6870097" y="8340143"/>
            <a:ext cx="220336" cy="249263"/>
          </a:xfrm>
          <a:prstGeom prst="ellipse">
            <a:avLst/>
          </a:prstGeom>
          <a:solidFill>
            <a:srgbClr val="AEABAB"/>
          </a:solidFill>
          <a:ln w="9525" cap="flat" cmpd="sng">
            <a:solidFill>
              <a:srgbClr val="EFEFEF"/>
            </a:solidFill>
            <a:prstDash val="solid"/>
            <a:round/>
            <a:headEnd type="none" w="sm" len="sm"/>
            <a:tailEnd type="none" w="sm" len="sm"/>
          </a:ln>
        </p:spPr>
        <p:txBody>
          <a:bodyPr spcFirstLastPara="1" wrap="square" lIns="29617" tIns="59305" rIns="29617" bIns="59305" anchor="ctr" anchorCtr="0">
            <a:noAutofit/>
          </a:bodyPr>
          <a:lstStyle/>
          <a:p>
            <a:pPr algn="ctr" defTabSz="1280526">
              <a:buClr>
                <a:srgbClr val="FFFFFF"/>
              </a:buClr>
              <a:buSzPts val="1100"/>
            </a:pPr>
            <a:endParaRPr sz="1961" kern="0">
              <a:solidFill>
                <a:srgbClr val="0F1113"/>
              </a:solidFill>
              <a:latin typeface="Roboto Condensed"/>
              <a:ea typeface="Roboto Condensed"/>
              <a:cs typeface="Roboto Condensed"/>
              <a:sym typeface="Roboto Condensed"/>
            </a:endParaRPr>
          </a:p>
        </p:txBody>
      </p:sp>
      <p:sp>
        <p:nvSpPr>
          <p:cNvPr id="1084" name="Google Shape;1084;p8"/>
          <p:cNvSpPr/>
          <p:nvPr/>
        </p:nvSpPr>
        <p:spPr>
          <a:xfrm>
            <a:off x="7215200" y="4484027"/>
            <a:ext cx="6632218" cy="430991"/>
          </a:xfrm>
          <a:prstGeom prst="rect">
            <a:avLst/>
          </a:prstGeom>
          <a:noFill/>
          <a:ln>
            <a:noFill/>
          </a:ln>
        </p:spPr>
        <p:txBody>
          <a:bodyPr spcFirstLastPara="1" wrap="square" lIns="128027" tIns="63996" rIns="128027" bIns="63996" anchor="t" anchorCtr="0">
            <a:spAutoFit/>
          </a:bodyPr>
          <a:lstStyle/>
          <a:p>
            <a:pPr algn="just" defTabSz="1280526">
              <a:buClr>
                <a:srgbClr val="646464"/>
              </a:buClr>
              <a:buSzPts val="1260"/>
            </a:pPr>
            <a:r>
              <a:rPr lang="ru-RU" sz="1961" kern="0" dirty="0">
                <a:solidFill>
                  <a:srgbClr val="3A3838"/>
                </a:solidFill>
                <a:latin typeface="Roboto Condensed"/>
                <a:ea typeface="Roboto Condensed"/>
                <a:cs typeface="Roboto Condensed"/>
                <a:sym typeface="Roboto Condensed"/>
              </a:rPr>
              <a:t>Основы модерации групповой работы</a:t>
            </a:r>
            <a:endParaRPr sz="1961" kern="0" dirty="0">
              <a:solidFill>
                <a:srgbClr val="3A3838"/>
              </a:solidFill>
              <a:latin typeface="Roboto Condensed"/>
              <a:ea typeface="Roboto Condensed"/>
              <a:cs typeface="Roboto Condensed"/>
              <a:sym typeface="Roboto Condensed"/>
            </a:endParaRPr>
          </a:p>
        </p:txBody>
      </p:sp>
      <p:sp>
        <p:nvSpPr>
          <p:cNvPr id="1085" name="Google Shape;1085;p8"/>
          <p:cNvSpPr/>
          <p:nvPr/>
        </p:nvSpPr>
        <p:spPr>
          <a:xfrm>
            <a:off x="7233419" y="4999158"/>
            <a:ext cx="3781424" cy="430991"/>
          </a:xfrm>
          <a:prstGeom prst="rect">
            <a:avLst/>
          </a:prstGeom>
          <a:noFill/>
          <a:ln>
            <a:noFill/>
          </a:ln>
        </p:spPr>
        <p:txBody>
          <a:bodyPr spcFirstLastPara="1" wrap="square" lIns="128027" tIns="63996" rIns="128027" bIns="63996" anchor="t" anchorCtr="0">
            <a:spAutoFit/>
          </a:bodyPr>
          <a:lstStyle/>
          <a:p>
            <a:pPr algn="just" defTabSz="1280526">
              <a:buClr>
                <a:srgbClr val="646464"/>
              </a:buClr>
              <a:buSzPts val="1260"/>
            </a:pPr>
            <a:r>
              <a:rPr lang="ru-RU" sz="1961" kern="0">
                <a:solidFill>
                  <a:srgbClr val="3A3838"/>
                </a:solidFill>
                <a:latin typeface="Roboto Condensed"/>
                <a:ea typeface="Roboto Condensed"/>
                <a:cs typeface="Roboto Condensed"/>
                <a:sym typeface="Roboto Condensed"/>
              </a:rPr>
              <a:t>Сборка результатов сессии</a:t>
            </a:r>
            <a:endParaRPr sz="1961" kern="0">
              <a:solidFill>
                <a:srgbClr val="3A3838"/>
              </a:solidFill>
              <a:latin typeface="Roboto Condensed"/>
              <a:ea typeface="Roboto Condensed"/>
              <a:cs typeface="Roboto Condensed"/>
              <a:sym typeface="Roboto Condensed"/>
            </a:endParaRPr>
          </a:p>
        </p:txBody>
      </p:sp>
      <p:sp>
        <p:nvSpPr>
          <p:cNvPr id="1086" name="Google Shape;1086;p8"/>
          <p:cNvSpPr/>
          <p:nvPr/>
        </p:nvSpPr>
        <p:spPr>
          <a:xfrm>
            <a:off x="7252230" y="5675372"/>
            <a:ext cx="7570353" cy="430991"/>
          </a:xfrm>
          <a:prstGeom prst="rect">
            <a:avLst/>
          </a:prstGeom>
          <a:noFill/>
          <a:ln>
            <a:noFill/>
          </a:ln>
        </p:spPr>
        <p:txBody>
          <a:bodyPr spcFirstLastPara="1" wrap="square" lIns="128027" tIns="63996" rIns="128027" bIns="63996" anchor="t" anchorCtr="0">
            <a:spAutoFit/>
          </a:bodyPr>
          <a:lstStyle/>
          <a:p>
            <a:pPr algn="just" defTabSz="1280526">
              <a:buClr>
                <a:srgbClr val="646464"/>
              </a:buClr>
              <a:buSzPts val="1260"/>
            </a:pPr>
            <a:r>
              <a:rPr lang="ru-RU" sz="1961" kern="0">
                <a:solidFill>
                  <a:srgbClr val="3A3838"/>
                </a:solidFill>
                <a:latin typeface="Roboto Condensed"/>
                <a:ea typeface="Roboto Condensed"/>
                <a:cs typeface="Roboto Condensed"/>
                <a:sym typeface="Roboto Condensed"/>
              </a:rPr>
              <a:t>Работа по методике «Технологического форсайта компетенций»</a:t>
            </a:r>
            <a:endParaRPr sz="1961" kern="0">
              <a:solidFill>
                <a:srgbClr val="3A3838"/>
              </a:solidFill>
              <a:latin typeface="Roboto Condensed"/>
              <a:ea typeface="Roboto Condensed"/>
              <a:cs typeface="Roboto Condensed"/>
              <a:sym typeface="Roboto Condensed"/>
            </a:endParaRPr>
          </a:p>
        </p:txBody>
      </p:sp>
      <p:sp>
        <p:nvSpPr>
          <p:cNvPr id="1087" name="Google Shape;1087;p8"/>
          <p:cNvSpPr/>
          <p:nvPr/>
        </p:nvSpPr>
        <p:spPr>
          <a:xfrm>
            <a:off x="7261301" y="6302453"/>
            <a:ext cx="7580095" cy="732740"/>
          </a:xfrm>
          <a:prstGeom prst="rect">
            <a:avLst/>
          </a:prstGeom>
          <a:noFill/>
          <a:ln>
            <a:noFill/>
          </a:ln>
        </p:spPr>
        <p:txBody>
          <a:bodyPr spcFirstLastPara="1" wrap="square" lIns="128027" tIns="63996" rIns="128027" bIns="63996" anchor="t" anchorCtr="0">
            <a:spAutoFit/>
          </a:bodyPr>
          <a:lstStyle/>
          <a:p>
            <a:pPr algn="just" defTabSz="1280526">
              <a:buClr>
                <a:srgbClr val="646464"/>
              </a:buClr>
              <a:buSzPts val="1260"/>
            </a:pPr>
            <a:r>
              <a:rPr lang="ru-RU" sz="1961" kern="0">
                <a:solidFill>
                  <a:srgbClr val="3A3838"/>
                </a:solidFill>
                <a:latin typeface="Roboto Condensed"/>
                <a:ea typeface="Roboto Condensed"/>
                <a:cs typeface="Roboto Condensed"/>
                <a:sym typeface="Roboto Condensed"/>
              </a:rPr>
              <a:t>Работа с информацией – подготовка обзора ситуации в отраслях экономики</a:t>
            </a:r>
            <a:endParaRPr sz="1961" kern="0">
              <a:solidFill>
                <a:srgbClr val="3A3838"/>
              </a:solidFill>
              <a:latin typeface="Roboto Condensed"/>
              <a:ea typeface="Roboto Condensed"/>
              <a:cs typeface="Roboto Condensed"/>
              <a:sym typeface="Roboto Condensed"/>
            </a:endParaRPr>
          </a:p>
        </p:txBody>
      </p:sp>
      <p:sp>
        <p:nvSpPr>
          <p:cNvPr id="1088" name="Google Shape;1088;p8"/>
          <p:cNvSpPr/>
          <p:nvPr/>
        </p:nvSpPr>
        <p:spPr>
          <a:xfrm>
            <a:off x="7252607" y="7009790"/>
            <a:ext cx="6040741" cy="430991"/>
          </a:xfrm>
          <a:prstGeom prst="rect">
            <a:avLst/>
          </a:prstGeom>
          <a:noFill/>
          <a:ln>
            <a:noFill/>
          </a:ln>
        </p:spPr>
        <p:txBody>
          <a:bodyPr spcFirstLastPara="1" wrap="square" lIns="128027" tIns="63996" rIns="128027" bIns="63996" anchor="t" anchorCtr="0">
            <a:spAutoFit/>
          </a:bodyPr>
          <a:lstStyle/>
          <a:p>
            <a:pPr algn="just" defTabSz="1280526">
              <a:buClr>
                <a:srgbClr val="646464"/>
              </a:buClr>
              <a:buSzPts val="1260"/>
            </a:pPr>
            <a:r>
              <a:rPr lang="ru-RU" sz="1961" kern="0">
                <a:solidFill>
                  <a:srgbClr val="3A3838"/>
                </a:solidFill>
                <a:latin typeface="Roboto Condensed"/>
                <a:ea typeface="Roboto Condensed"/>
                <a:cs typeface="Roboto Condensed"/>
                <a:sym typeface="Roboto Condensed"/>
              </a:rPr>
              <a:t>Подбор эффективного пула экспертов</a:t>
            </a:r>
            <a:endParaRPr sz="1961" kern="0">
              <a:solidFill>
                <a:srgbClr val="3A3838"/>
              </a:solidFill>
              <a:latin typeface="Roboto Condensed"/>
              <a:ea typeface="Roboto Condensed"/>
              <a:cs typeface="Roboto Condensed"/>
              <a:sym typeface="Roboto Condensed"/>
            </a:endParaRPr>
          </a:p>
        </p:txBody>
      </p:sp>
      <p:sp>
        <p:nvSpPr>
          <p:cNvPr id="1089" name="Google Shape;1089;p8"/>
          <p:cNvSpPr/>
          <p:nvPr/>
        </p:nvSpPr>
        <p:spPr>
          <a:xfrm>
            <a:off x="7270261" y="7471445"/>
            <a:ext cx="2283380" cy="430991"/>
          </a:xfrm>
          <a:prstGeom prst="rect">
            <a:avLst/>
          </a:prstGeom>
          <a:noFill/>
          <a:ln>
            <a:noFill/>
          </a:ln>
        </p:spPr>
        <p:txBody>
          <a:bodyPr spcFirstLastPara="1" wrap="square" lIns="128027" tIns="63996" rIns="128027" bIns="63996" anchor="t" anchorCtr="0">
            <a:spAutoFit/>
          </a:bodyPr>
          <a:lstStyle/>
          <a:p>
            <a:pPr algn="just" defTabSz="1280526">
              <a:buClr>
                <a:srgbClr val="646464"/>
              </a:buClr>
              <a:buSzPts val="1260"/>
            </a:pPr>
            <a:r>
              <a:rPr lang="ru-RU" sz="1961" kern="0">
                <a:solidFill>
                  <a:srgbClr val="3A3838"/>
                </a:solidFill>
                <a:latin typeface="Roboto Condensed"/>
                <a:ea typeface="Roboto Condensed"/>
                <a:cs typeface="Roboto Condensed"/>
                <a:sym typeface="Roboto Condensed"/>
              </a:rPr>
              <a:t>Работа с текстом</a:t>
            </a:r>
            <a:endParaRPr sz="1961" kern="0">
              <a:solidFill>
                <a:srgbClr val="3A3838"/>
              </a:solidFill>
              <a:latin typeface="Roboto Condensed"/>
              <a:ea typeface="Roboto Condensed"/>
              <a:cs typeface="Roboto Condensed"/>
              <a:sym typeface="Roboto Condensed"/>
            </a:endParaRPr>
          </a:p>
        </p:txBody>
      </p:sp>
      <p:sp>
        <p:nvSpPr>
          <p:cNvPr id="1090" name="Google Shape;1090;p8"/>
          <p:cNvSpPr/>
          <p:nvPr/>
        </p:nvSpPr>
        <p:spPr>
          <a:xfrm>
            <a:off x="7253425" y="7898155"/>
            <a:ext cx="6078148" cy="430991"/>
          </a:xfrm>
          <a:prstGeom prst="rect">
            <a:avLst/>
          </a:prstGeom>
          <a:noFill/>
          <a:ln>
            <a:noFill/>
          </a:ln>
        </p:spPr>
        <p:txBody>
          <a:bodyPr spcFirstLastPara="1" wrap="square" lIns="128027" tIns="63996" rIns="128027" bIns="63996" anchor="t" anchorCtr="0">
            <a:spAutoFit/>
          </a:bodyPr>
          <a:lstStyle/>
          <a:p>
            <a:pPr algn="just" defTabSz="1280526">
              <a:buClr>
                <a:srgbClr val="646464"/>
              </a:buClr>
              <a:buSzPts val="1260"/>
            </a:pPr>
            <a:r>
              <a:rPr lang="ru-RU" sz="1961" kern="0">
                <a:solidFill>
                  <a:srgbClr val="3A3838"/>
                </a:solidFill>
                <a:latin typeface="Roboto Condensed"/>
                <a:ea typeface="Roboto Condensed"/>
                <a:cs typeface="Roboto Condensed"/>
                <a:sym typeface="Roboto Condensed"/>
              </a:rPr>
              <a:t>Взаимодействие с органами власти</a:t>
            </a:r>
            <a:endParaRPr sz="1961" kern="0">
              <a:solidFill>
                <a:srgbClr val="3A3838"/>
              </a:solidFill>
              <a:latin typeface="Roboto Condensed"/>
              <a:ea typeface="Roboto Condensed"/>
              <a:cs typeface="Roboto Condensed"/>
              <a:sym typeface="Roboto Condensed"/>
            </a:endParaRPr>
          </a:p>
        </p:txBody>
      </p:sp>
      <p:sp>
        <p:nvSpPr>
          <p:cNvPr id="1091" name="Google Shape;1091;p8"/>
          <p:cNvSpPr/>
          <p:nvPr/>
        </p:nvSpPr>
        <p:spPr>
          <a:xfrm>
            <a:off x="7252532" y="8329152"/>
            <a:ext cx="6833609" cy="430991"/>
          </a:xfrm>
          <a:prstGeom prst="rect">
            <a:avLst/>
          </a:prstGeom>
          <a:noFill/>
          <a:ln>
            <a:noFill/>
          </a:ln>
        </p:spPr>
        <p:txBody>
          <a:bodyPr spcFirstLastPara="1" wrap="square" lIns="128027" tIns="63996" rIns="128027" bIns="63996" anchor="t" anchorCtr="0">
            <a:spAutoFit/>
          </a:bodyPr>
          <a:lstStyle/>
          <a:p>
            <a:pPr algn="just" defTabSz="1280526">
              <a:buClr>
                <a:srgbClr val="646464"/>
              </a:buClr>
              <a:buSzPts val="1260"/>
            </a:pPr>
            <a:r>
              <a:rPr lang="ru-RU" sz="1961" kern="0">
                <a:solidFill>
                  <a:srgbClr val="3A3838"/>
                </a:solidFill>
                <a:latin typeface="Roboto Condensed"/>
                <a:ea typeface="Roboto Condensed"/>
                <a:cs typeface="Roboto Condensed"/>
                <a:sym typeface="Roboto Condensed"/>
              </a:rPr>
              <a:t>Проектная сессия будущей работы по созданию Атласа</a:t>
            </a:r>
            <a:endParaRPr sz="1961" kern="0">
              <a:solidFill>
                <a:srgbClr val="3A3838"/>
              </a:solidFill>
              <a:latin typeface="Roboto Condensed"/>
              <a:ea typeface="Roboto Condensed"/>
              <a:cs typeface="Roboto Condensed"/>
              <a:sym typeface="Roboto Condensed"/>
            </a:endParaRPr>
          </a:p>
        </p:txBody>
      </p:sp>
      <p:sp>
        <p:nvSpPr>
          <p:cNvPr id="1092" name="Google Shape;1092;p8"/>
          <p:cNvSpPr/>
          <p:nvPr/>
        </p:nvSpPr>
        <p:spPr>
          <a:xfrm>
            <a:off x="7233419" y="8812919"/>
            <a:ext cx="7607978" cy="732740"/>
          </a:xfrm>
          <a:prstGeom prst="rect">
            <a:avLst/>
          </a:prstGeom>
          <a:noFill/>
          <a:ln>
            <a:noFill/>
          </a:ln>
        </p:spPr>
        <p:txBody>
          <a:bodyPr spcFirstLastPara="1" wrap="square" lIns="128027" tIns="63996" rIns="128027" bIns="63996" anchor="t" anchorCtr="0">
            <a:spAutoFit/>
          </a:bodyPr>
          <a:lstStyle/>
          <a:p>
            <a:pPr algn="just" defTabSz="1280526">
              <a:buClr>
                <a:srgbClr val="646464"/>
              </a:buClr>
              <a:buSzPts val="1260"/>
            </a:pPr>
            <a:r>
              <a:rPr lang="ru-RU" sz="1961" kern="0">
                <a:solidFill>
                  <a:srgbClr val="3A3838"/>
                </a:solidFill>
                <a:latin typeface="Roboto Condensed"/>
                <a:ea typeface="Roboto Condensed"/>
                <a:cs typeface="Roboto Condensed"/>
                <a:sym typeface="Roboto Condensed"/>
              </a:rPr>
              <a:t>Продолжительность школы составляет 6-9 дней* в зависимости от уровня подготовленности группы</a:t>
            </a:r>
            <a:endParaRPr sz="1961" kern="0">
              <a:solidFill>
                <a:srgbClr val="3A3838"/>
              </a:solidFill>
              <a:latin typeface="Roboto Condensed"/>
              <a:ea typeface="Roboto Condensed"/>
              <a:cs typeface="Roboto Condensed"/>
              <a:sym typeface="Roboto Condensed"/>
            </a:endParaRPr>
          </a:p>
        </p:txBody>
      </p:sp>
      <p:sp>
        <p:nvSpPr>
          <p:cNvPr id="1093" name="Google Shape;1093;p8"/>
          <p:cNvSpPr/>
          <p:nvPr/>
        </p:nvSpPr>
        <p:spPr>
          <a:xfrm>
            <a:off x="6857522" y="7399420"/>
            <a:ext cx="220336" cy="249263"/>
          </a:xfrm>
          <a:prstGeom prst="ellipse">
            <a:avLst/>
          </a:prstGeom>
          <a:solidFill>
            <a:srgbClr val="AEABAB"/>
          </a:solidFill>
          <a:ln w="9525" cap="flat" cmpd="sng">
            <a:solidFill>
              <a:srgbClr val="EFEFEF"/>
            </a:solidFill>
            <a:prstDash val="solid"/>
            <a:round/>
            <a:headEnd type="none" w="sm" len="sm"/>
            <a:tailEnd type="none" w="sm" len="sm"/>
          </a:ln>
        </p:spPr>
        <p:txBody>
          <a:bodyPr spcFirstLastPara="1" wrap="square" lIns="29617" tIns="59305" rIns="29617" bIns="59305" anchor="ctr" anchorCtr="0">
            <a:noAutofit/>
          </a:bodyPr>
          <a:lstStyle/>
          <a:p>
            <a:pPr algn="ctr" defTabSz="1280526">
              <a:buClr>
                <a:srgbClr val="FFFFFF"/>
              </a:buClr>
              <a:buSzPts val="1100"/>
            </a:pPr>
            <a:endParaRPr sz="1961" kern="0">
              <a:solidFill>
                <a:srgbClr val="0F1113"/>
              </a:solidFill>
              <a:latin typeface="Roboto Condensed"/>
              <a:ea typeface="Roboto Condensed"/>
              <a:cs typeface="Roboto Condensed"/>
              <a:sym typeface="Roboto Condensed"/>
            </a:endParaRPr>
          </a:p>
        </p:txBody>
      </p:sp>
      <p:sp>
        <p:nvSpPr>
          <p:cNvPr id="1094" name="Google Shape;1094;p8"/>
          <p:cNvSpPr/>
          <p:nvPr/>
        </p:nvSpPr>
        <p:spPr>
          <a:xfrm>
            <a:off x="6876634" y="7896332"/>
            <a:ext cx="220336" cy="249263"/>
          </a:xfrm>
          <a:prstGeom prst="ellipse">
            <a:avLst/>
          </a:prstGeom>
          <a:solidFill>
            <a:srgbClr val="AEABAB"/>
          </a:solidFill>
          <a:ln w="9525" cap="flat" cmpd="sng">
            <a:solidFill>
              <a:srgbClr val="EFEFEF"/>
            </a:solidFill>
            <a:prstDash val="solid"/>
            <a:round/>
            <a:headEnd type="none" w="sm" len="sm"/>
            <a:tailEnd type="none" w="sm" len="sm"/>
          </a:ln>
        </p:spPr>
        <p:txBody>
          <a:bodyPr spcFirstLastPara="1" wrap="square" lIns="29617" tIns="59305" rIns="29617" bIns="59305" anchor="ctr" anchorCtr="0">
            <a:noAutofit/>
          </a:bodyPr>
          <a:lstStyle/>
          <a:p>
            <a:pPr algn="ctr" defTabSz="1280526">
              <a:buClr>
                <a:srgbClr val="FFFFFF"/>
              </a:buClr>
              <a:buSzPts val="1100"/>
            </a:pPr>
            <a:endParaRPr sz="1961" kern="0">
              <a:solidFill>
                <a:srgbClr val="0F1113"/>
              </a:solidFill>
              <a:latin typeface="Roboto Condensed"/>
              <a:ea typeface="Roboto Condensed"/>
              <a:cs typeface="Roboto Condensed"/>
              <a:sym typeface="Roboto Condensed"/>
            </a:endParaRPr>
          </a:p>
        </p:txBody>
      </p:sp>
      <p:sp>
        <p:nvSpPr>
          <p:cNvPr id="1095" name="Google Shape;1095;p8"/>
          <p:cNvSpPr/>
          <p:nvPr/>
        </p:nvSpPr>
        <p:spPr>
          <a:xfrm>
            <a:off x="6860005" y="8871045"/>
            <a:ext cx="220336" cy="249263"/>
          </a:xfrm>
          <a:prstGeom prst="ellipse">
            <a:avLst/>
          </a:prstGeom>
          <a:solidFill>
            <a:srgbClr val="AEABAB"/>
          </a:solidFill>
          <a:ln w="9525" cap="flat" cmpd="sng">
            <a:solidFill>
              <a:srgbClr val="EFEFEF"/>
            </a:solidFill>
            <a:prstDash val="solid"/>
            <a:round/>
            <a:headEnd type="none" w="sm" len="sm"/>
            <a:tailEnd type="none" w="sm" len="sm"/>
          </a:ln>
        </p:spPr>
        <p:txBody>
          <a:bodyPr spcFirstLastPara="1" wrap="square" lIns="29617" tIns="59305" rIns="29617" bIns="59305" anchor="ctr" anchorCtr="0">
            <a:noAutofit/>
          </a:bodyPr>
          <a:lstStyle/>
          <a:p>
            <a:pPr algn="ctr" defTabSz="1280526">
              <a:buClr>
                <a:srgbClr val="FFFFFF"/>
              </a:buClr>
              <a:buSzPts val="1100"/>
            </a:pPr>
            <a:endParaRPr sz="1961" kern="0">
              <a:solidFill>
                <a:srgbClr val="0F1113"/>
              </a:solidFill>
              <a:latin typeface="Roboto Condensed"/>
              <a:ea typeface="Roboto Condensed"/>
              <a:cs typeface="Roboto Condensed"/>
              <a:sym typeface="Roboto Condensed"/>
            </a:endParaRPr>
          </a:p>
        </p:txBody>
      </p:sp>
      <p:pic>
        <p:nvPicPr>
          <p:cNvPr id="1096" name="Google Shape;1096;p8"/>
          <p:cNvPicPr preferRelativeResize="0"/>
          <p:nvPr/>
        </p:nvPicPr>
        <p:blipFill rotWithShape="1">
          <a:blip r:embed="rId3">
            <a:alphaModFix/>
          </a:blip>
          <a:srcRect/>
          <a:stretch/>
        </p:blipFill>
        <p:spPr>
          <a:xfrm>
            <a:off x="8421809" y="3632279"/>
            <a:ext cx="1460407" cy="554405"/>
          </a:xfrm>
          <a:prstGeom prst="rect">
            <a:avLst/>
          </a:prstGeom>
          <a:noFill/>
          <a:ln>
            <a:noFill/>
          </a:ln>
        </p:spPr>
      </p:pic>
      <p:pic>
        <p:nvPicPr>
          <p:cNvPr id="1097" name="Google Shape;1097;p8" descr="C:\Users\admin\Desktop\427e9aa72082cdf4b4d2d8bf57d066a6.png"/>
          <p:cNvPicPr preferRelativeResize="0"/>
          <p:nvPr/>
        </p:nvPicPr>
        <p:blipFill rotWithShape="1">
          <a:blip r:embed="rId4">
            <a:alphaModFix/>
          </a:blip>
          <a:srcRect/>
          <a:stretch/>
        </p:blipFill>
        <p:spPr>
          <a:xfrm>
            <a:off x="7096969" y="3373088"/>
            <a:ext cx="1014301" cy="1044960"/>
          </a:xfrm>
          <a:prstGeom prst="rect">
            <a:avLst/>
          </a:prstGeom>
          <a:noFill/>
          <a:ln>
            <a:noFill/>
          </a:ln>
        </p:spPr>
      </p:pic>
      <p:sp>
        <p:nvSpPr>
          <p:cNvPr id="1098" name="Google Shape;1098;p8"/>
          <p:cNvSpPr/>
          <p:nvPr/>
        </p:nvSpPr>
        <p:spPr>
          <a:xfrm>
            <a:off x="558792" y="1970578"/>
            <a:ext cx="14282605" cy="784758"/>
          </a:xfrm>
          <a:prstGeom prst="rect">
            <a:avLst/>
          </a:prstGeom>
          <a:noFill/>
          <a:ln>
            <a:noFill/>
          </a:ln>
        </p:spPr>
        <p:txBody>
          <a:bodyPr spcFirstLastPara="1" wrap="square" lIns="32943" tIns="32943" rIns="32943" bIns="32943" anchor="t" anchorCtr="0">
            <a:noAutofit/>
          </a:bodyPr>
          <a:lstStyle/>
          <a:p>
            <a:pPr defTabSz="1280526">
              <a:buClr>
                <a:srgbClr val="0F1113"/>
              </a:buClr>
              <a:buSzPts val="2200"/>
            </a:pPr>
            <a:r>
              <a:rPr lang="ru-RU" sz="2521" b="1" kern="0" dirty="0">
                <a:solidFill>
                  <a:srgbClr val="3A3838"/>
                </a:solidFill>
                <a:latin typeface="Roboto Condensed Light"/>
                <a:ea typeface="Roboto Condensed Light"/>
                <a:cs typeface="Roboto Condensed Light"/>
                <a:sym typeface="Roboto Condensed Light"/>
              </a:rPr>
              <a:t>Национальный</a:t>
            </a:r>
            <a:r>
              <a:rPr lang="ru-RU" sz="2521" kern="0" dirty="0">
                <a:solidFill>
                  <a:srgbClr val="3A3838"/>
                </a:solidFill>
                <a:latin typeface="Roboto Condensed Light"/>
                <a:ea typeface="Roboto Condensed Light"/>
                <a:cs typeface="Roboto Condensed Light"/>
                <a:sym typeface="Roboto Condensed Light"/>
              </a:rPr>
              <a:t> проектный офис «Атлас новых профессий Казахстан» (BTS </a:t>
            </a:r>
            <a:r>
              <a:rPr lang="ru-RU" sz="2521" kern="0" dirty="0" err="1">
                <a:solidFill>
                  <a:srgbClr val="3A3838"/>
                </a:solidFill>
                <a:latin typeface="Roboto Condensed Light"/>
                <a:ea typeface="Roboto Condensed Light"/>
                <a:cs typeface="Roboto Condensed Light"/>
                <a:sym typeface="Roboto Condensed Light"/>
              </a:rPr>
              <a:t>Digital</a:t>
            </a:r>
            <a:r>
              <a:rPr lang="ru-RU" sz="2521" kern="0" dirty="0">
                <a:solidFill>
                  <a:srgbClr val="3A3838"/>
                </a:solidFill>
                <a:latin typeface="Roboto Condensed Light"/>
                <a:ea typeface="Roboto Condensed Light"/>
                <a:cs typeface="Roboto Condensed Light"/>
                <a:sym typeface="Roboto Condensed Light"/>
              </a:rPr>
              <a:t>) – </a:t>
            </a:r>
            <a:r>
              <a:rPr lang="ru-RU" sz="2521" b="1" kern="0" dirty="0">
                <a:solidFill>
                  <a:srgbClr val="3A3838"/>
                </a:solidFill>
                <a:latin typeface="Roboto Condensed Light"/>
                <a:ea typeface="Roboto Condensed Light"/>
                <a:cs typeface="Roboto Condensed Light"/>
                <a:sym typeface="Roboto Condensed Light"/>
              </a:rPr>
              <a:t>станет партнером МТСЗН</a:t>
            </a:r>
            <a:r>
              <a:rPr lang="ru-RU" sz="2521" kern="0" dirty="0">
                <a:solidFill>
                  <a:srgbClr val="3A3838"/>
                </a:solidFill>
                <a:latin typeface="Roboto Condensed Light"/>
                <a:ea typeface="Roboto Condensed Light"/>
                <a:cs typeface="Roboto Condensed Light"/>
                <a:sym typeface="Roboto Condensed Light"/>
              </a:rPr>
              <a:t> для трансляции методологических знаний и </a:t>
            </a:r>
            <a:r>
              <a:rPr lang="ru-RU" sz="2521" b="1" kern="0" dirty="0">
                <a:solidFill>
                  <a:srgbClr val="3A3838"/>
                </a:solidFill>
                <a:latin typeface="Roboto Condensed Light"/>
                <a:ea typeface="Roboto Condensed Light"/>
                <a:cs typeface="Roboto Condensed Light"/>
                <a:sym typeface="Roboto Condensed Light"/>
              </a:rPr>
              <a:t>обучения региональных </a:t>
            </a:r>
            <a:r>
              <a:rPr lang="ru-RU" sz="2521" kern="0" dirty="0">
                <a:solidFill>
                  <a:srgbClr val="3A3838"/>
                </a:solidFill>
                <a:latin typeface="Roboto Condensed Light"/>
                <a:ea typeface="Roboto Condensed Light"/>
                <a:cs typeface="Roboto Condensed Light"/>
                <a:sym typeface="Roboto Condensed Light"/>
              </a:rPr>
              <a:t>команд</a:t>
            </a:r>
            <a:endParaRPr sz="1961" kern="0" dirty="0">
              <a:solidFill>
                <a:srgbClr val="000000"/>
              </a:solidFill>
              <a:latin typeface="Arial"/>
              <a:ea typeface="Arial"/>
              <a:cs typeface="Arial"/>
              <a:sym typeface="Arial"/>
            </a:endParaRPr>
          </a:p>
          <a:p>
            <a:pPr defTabSz="1280526">
              <a:buClr>
                <a:srgbClr val="0F1113"/>
              </a:buClr>
              <a:buSzPts val="2200"/>
            </a:pPr>
            <a:endParaRPr sz="2521" kern="0" dirty="0">
              <a:solidFill>
                <a:srgbClr val="3A3838"/>
              </a:solidFill>
              <a:latin typeface="Roboto Condensed Light"/>
              <a:ea typeface="Roboto Condensed Light"/>
              <a:cs typeface="Roboto Condensed Light"/>
              <a:sym typeface="Roboto Condensed Light"/>
            </a:endParaRPr>
          </a:p>
          <a:p>
            <a:pPr defTabSz="1280526">
              <a:buClr>
                <a:srgbClr val="0F1113"/>
              </a:buClr>
              <a:buSzPts val="2200"/>
            </a:pPr>
            <a:endParaRPr sz="3361" kern="0" dirty="0">
              <a:solidFill>
                <a:srgbClr val="000000"/>
              </a:solidFill>
              <a:latin typeface="Roboto Condensed Light"/>
              <a:ea typeface="Roboto Condensed Light"/>
              <a:cs typeface="Roboto Condensed Light"/>
              <a:sym typeface="Roboto Condensed Light"/>
            </a:endParaRPr>
          </a:p>
          <a:p>
            <a:pPr defTabSz="1280526">
              <a:buClr>
                <a:srgbClr val="0F1113"/>
              </a:buClr>
              <a:buSzPts val="2200"/>
            </a:pPr>
            <a:endParaRPr sz="3361" kern="0" dirty="0">
              <a:solidFill>
                <a:srgbClr val="000000"/>
              </a:solidFill>
              <a:latin typeface="Roboto Condensed Light"/>
              <a:ea typeface="Roboto Condensed Light"/>
              <a:cs typeface="Roboto Condensed Light"/>
              <a:sym typeface="Roboto Condensed Light"/>
            </a:endParaRPr>
          </a:p>
        </p:txBody>
      </p:sp>
      <p:pic>
        <p:nvPicPr>
          <p:cNvPr id="29" name="Picture 28">
            <a:extLst>
              <a:ext uri="{FF2B5EF4-FFF2-40B4-BE49-F238E27FC236}">
                <a16:creationId xmlns:a16="http://schemas.microsoft.com/office/drawing/2014/main" id="{A5E88941-3C7D-436D-919F-7299BEAE9DB8}"/>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7873" t="44462" r="8000" b="44055"/>
          <a:stretch/>
        </p:blipFill>
        <p:spPr>
          <a:xfrm>
            <a:off x="10010710" y="3772064"/>
            <a:ext cx="2081276" cy="284095"/>
          </a:xfrm>
          <a:prstGeom prst="rect">
            <a:avLst/>
          </a:prstGeom>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1102"/>
        <p:cNvGrpSpPr/>
        <p:nvPr/>
      </p:nvGrpSpPr>
      <p:grpSpPr>
        <a:xfrm>
          <a:off x="0" y="0"/>
          <a:ext cx="0" cy="0"/>
          <a:chOff x="0" y="0"/>
          <a:chExt cx="0" cy="0"/>
        </a:xfrm>
      </p:grpSpPr>
      <p:pic>
        <p:nvPicPr>
          <p:cNvPr id="1103" name="Google Shape;1103;p9"/>
          <p:cNvPicPr preferRelativeResize="0"/>
          <p:nvPr/>
        </p:nvPicPr>
        <p:blipFill rotWithShape="1">
          <a:blip r:embed="rId3">
            <a:alphaModFix/>
          </a:blip>
          <a:srcRect/>
          <a:stretch/>
        </p:blipFill>
        <p:spPr>
          <a:xfrm>
            <a:off x="398034" y="1410403"/>
            <a:ext cx="8011751" cy="3846311"/>
          </a:xfrm>
          <a:prstGeom prst="rect">
            <a:avLst/>
          </a:prstGeom>
          <a:noFill/>
          <a:ln>
            <a:noFill/>
          </a:ln>
        </p:spPr>
      </p:pic>
      <p:pic>
        <p:nvPicPr>
          <p:cNvPr id="1104" name="Google Shape;1104;p9"/>
          <p:cNvPicPr preferRelativeResize="0"/>
          <p:nvPr/>
        </p:nvPicPr>
        <p:blipFill rotWithShape="1">
          <a:blip r:embed="rId4">
            <a:alphaModFix/>
          </a:blip>
          <a:srcRect/>
          <a:stretch/>
        </p:blipFill>
        <p:spPr>
          <a:xfrm>
            <a:off x="11767948" y="1410402"/>
            <a:ext cx="3072405" cy="4341421"/>
          </a:xfrm>
          <a:prstGeom prst="rect">
            <a:avLst/>
          </a:prstGeom>
          <a:noFill/>
          <a:ln>
            <a:noFill/>
          </a:ln>
        </p:spPr>
      </p:pic>
      <p:pic>
        <p:nvPicPr>
          <p:cNvPr id="1105" name="Google Shape;1105;p9"/>
          <p:cNvPicPr preferRelativeResize="0"/>
          <p:nvPr/>
        </p:nvPicPr>
        <p:blipFill rotWithShape="1">
          <a:blip r:embed="rId5">
            <a:alphaModFix/>
          </a:blip>
          <a:srcRect/>
          <a:stretch/>
        </p:blipFill>
        <p:spPr>
          <a:xfrm>
            <a:off x="398033" y="6231303"/>
            <a:ext cx="4861584" cy="3642970"/>
          </a:xfrm>
          <a:prstGeom prst="rect">
            <a:avLst/>
          </a:prstGeom>
          <a:noFill/>
          <a:ln>
            <a:noFill/>
          </a:ln>
        </p:spPr>
      </p:pic>
      <p:pic>
        <p:nvPicPr>
          <p:cNvPr id="1106" name="Google Shape;1106;p9"/>
          <p:cNvPicPr preferRelativeResize="0"/>
          <p:nvPr/>
        </p:nvPicPr>
        <p:blipFill rotWithShape="1">
          <a:blip r:embed="rId6">
            <a:alphaModFix/>
          </a:blip>
          <a:srcRect/>
          <a:stretch/>
        </p:blipFill>
        <p:spPr>
          <a:xfrm>
            <a:off x="8694755" y="1410403"/>
            <a:ext cx="2884662" cy="3846224"/>
          </a:xfrm>
          <a:prstGeom prst="rect">
            <a:avLst/>
          </a:prstGeom>
          <a:noFill/>
          <a:ln>
            <a:noFill/>
          </a:ln>
        </p:spPr>
      </p:pic>
      <p:pic>
        <p:nvPicPr>
          <p:cNvPr id="1107" name="Google Shape;1107;p9"/>
          <p:cNvPicPr preferRelativeResize="0"/>
          <p:nvPr/>
        </p:nvPicPr>
        <p:blipFill rotWithShape="1">
          <a:blip r:embed="rId7">
            <a:alphaModFix/>
          </a:blip>
          <a:srcRect/>
          <a:stretch/>
        </p:blipFill>
        <p:spPr>
          <a:xfrm>
            <a:off x="7930435" y="6231304"/>
            <a:ext cx="6909919" cy="3642971"/>
          </a:xfrm>
          <a:prstGeom prst="rect">
            <a:avLst/>
          </a:prstGeom>
          <a:noFill/>
          <a:ln>
            <a:noFill/>
          </a:ln>
        </p:spPr>
      </p:pic>
      <p:cxnSp>
        <p:nvCxnSpPr>
          <p:cNvPr id="1108" name="Google Shape;1108;p9"/>
          <p:cNvCxnSpPr/>
          <p:nvPr/>
        </p:nvCxnSpPr>
        <p:spPr>
          <a:xfrm flipH="1">
            <a:off x="480552" y="5978353"/>
            <a:ext cx="14155886" cy="3781"/>
          </a:xfrm>
          <a:prstGeom prst="straightConnector1">
            <a:avLst/>
          </a:prstGeom>
          <a:noFill/>
          <a:ln w="15875" cap="flat" cmpd="sng">
            <a:solidFill>
              <a:srgbClr val="19B4E4"/>
            </a:solidFill>
            <a:prstDash val="dot"/>
            <a:round/>
            <a:headEnd type="none" w="sm" len="sm"/>
            <a:tailEnd type="none" w="sm" len="sm"/>
          </a:ln>
        </p:spPr>
      </p:cxnSp>
      <p:sp>
        <p:nvSpPr>
          <p:cNvPr id="1109" name="Google Shape;1109;p9"/>
          <p:cNvSpPr/>
          <p:nvPr/>
        </p:nvSpPr>
        <p:spPr>
          <a:xfrm>
            <a:off x="729570" y="665181"/>
            <a:ext cx="14132360" cy="784758"/>
          </a:xfrm>
          <a:prstGeom prst="rect">
            <a:avLst/>
          </a:prstGeom>
          <a:noFill/>
          <a:ln>
            <a:noFill/>
          </a:ln>
        </p:spPr>
        <p:txBody>
          <a:bodyPr spcFirstLastPara="1" wrap="square" lIns="32873" tIns="32873" rIns="32873" bIns="32873" anchor="t" anchorCtr="0">
            <a:noAutofit/>
          </a:bodyPr>
          <a:lstStyle/>
          <a:p>
            <a:pPr defTabSz="1280526">
              <a:buClr>
                <a:srgbClr val="0F1113"/>
              </a:buClr>
              <a:buSzPts val="2700"/>
            </a:pPr>
            <a:r>
              <a:rPr lang="ru-RU" sz="3081" b="1" kern="0">
                <a:solidFill>
                  <a:srgbClr val="434343"/>
                </a:solidFill>
                <a:latin typeface="Roboto Condensed"/>
                <a:ea typeface="Roboto Condensed"/>
                <a:cs typeface="Roboto Condensed"/>
                <a:sym typeface="Roboto Condensed"/>
              </a:rPr>
              <a:t>Форсайт школа на базе BTS Digital</a:t>
            </a:r>
            <a:endParaRPr sz="3081" b="1" kern="0">
              <a:solidFill>
                <a:srgbClr val="434343"/>
              </a:solidFill>
              <a:latin typeface="Roboto Condensed"/>
              <a:ea typeface="Roboto Condensed"/>
              <a:cs typeface="Roboto Condensed"/>
              <a:sym typeface="Roboto Condensed"/>
            </a:endParaRPr>
          </a:p>
        </p:txBody>
      </p:sp>
      <p:pic>
        <p:nvPicPr>
          <p:cNvPr id="1110" name="Google Shape;1110;p9"/>
          <p:cNvPicPr preferRelativeResize="0"/>
          <p:nvPr/>
        </p:nvPicPr>
        <p:blipFill rotWithShape="1">
          <a:blip r:embed="rId8">
            <a:alphaModFix/>
          </a:blip>
          <a:srcRect/>
          <a:stretch/>
        </p:blipFill>
        <p:spPr>
          <a:xfrm>
            <a:off x="5362676" y="6231305"/>
            <a:ext cx="2433074" cy="3642969"/>
          </a:xfrm>
          <a:prstGeom prst="rect">
            <a:avLst/>
          </a:prstGeom>
          <a:noFill/>
          <a:ln>
            <a:noFill/>
          </a:ln>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1114"/>
        <p:cNvGrpSpPr/>
        <p:nvPr/>
      </p:nvGrpSpPr>
      <p:grpSpPr>
        <a:xfrm>
          <a:off x="0" y="0"/>
          <a:ext cx="0" cy="0"/>
          <a:chOff x="0" y="0"/>
          <a:chExt cx="0" cy="0"/>
        </a:xfrm>
      </p:grpSpPr>
      <p:pic>
        <p:nvPicPr>
          <p:cNvPr id="1115" name="Google Shape;1115;p10"/>
          <p:cNvPicPr preferRelativeResize="0"/>
          <p:nvPr/>
        </p:nvPicPr>
        <p:blipFill rotWithShape="1">
          <a:blip r:embed="rId3">
            <a:alphaModFix/>
          </a:blip>
          <a:srcRect l="19928" t="11019" r="19880" b="13649"/>
          <a:stretch/>
        </p:blipFill>
        <p:spPr>
          <a:xfrm>
            <a:off x="329818" y="730122"/>
            <a:ext cx="14570354" cy="9233156"/>
          </a:xfrm>
          <a:prstGeom prst="rect">
            <a:avLst/>
          </a:prstGeom>
          <a:noFill/>
          <a:ln>
            <a:noFill/>
          </a:ln>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Shape 518"/>
        <p:cNvGrpSpPr/>
        <p:nvPr/>
      </p:nvGrpSpPr>
      <p:grpSpPr>
        <a:xfrm>
          <a:off x="0" y="0"/>
          <a:ext cx="0" cy="0"/>
          <a:chOff x="0" y="0"/>
          <a:chExt cx="0" cy="0"/>
        </a:xfrm>
      </p:grpSpPr>
      <p:sp>
        <p:nvSpPr>
          <p:cNvPr id="519" name="Google Shape;519;p25"/>
          <p:cNvSpPr/>
          <p:nvPr/>
        </p:nvSpPr>
        <p:spPr>
          <a:xfrm rot="10800000" flipH="1">
            <a:off x="8066047" y="4372044"/>
            <a:ext cx="1435051" cy="2224091"/>
          </a:xfrm>
          <a:custGeom>
            <a:avLst/>
            <a:gdLst/>
            <a:ahLst/>
            <a:cxnLst/>
            <a:rect l="l" t="t" r="r" b="b"/>
            <a:pathLst>
              <a:path w="1676400" h="2076507" extrusionOk="0">
                <a:moveTo>
                  <a:pt x="0" y="2076450"/>
                </a:moveTo>
                <a:cubicBezTo>
                  <a:pt x="768350" y="2089150"/>
                  <a:pt x="574675" y="6350"/>
                  <a:pt x="1676400" y="0"/>
                </a:cubicBezTo>
              </a:path>
            </a:pathLst>
          </a:custGeom>
          <a:noFill/>
          <a:ln w="34925" cap="flat" cmpd="sng">
            <a:solidFill>
              <a:srgbClr val="FC5C00">
                <a:alpha val="4000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520" name="Google Shape;520;p25"/>
          <p:cNvSpPr/>
          <p:nvPr/>
        </p:nvSpPr>
        <p:spPr>
          <a:xfrm rot="10800000" flipH="1">
            <a:off x="8066047" y="4371571"/>
            <a:ext cx="1435051" cy="2902481"/>
          </a:xfrm>
          <a:custGeom>
            <a:avLst/>
            <a:gdLst/>
            <a:ahLst/>
            <a:cxnLst/>
            <a:rect l="l" t="t" r="r" b="b"/>
            <a:pathLst>
              <a:path w="1676400" h="2076507" extrusionOk="0">
                <a:moveTo>
                  <a:pt x="0" y="2076450"/>
                </a:moveTo>
                <a:cubicBezTo>
                  <a:pt x="768350" y="2089150"/>
                  <a:pt x="574675" y="6350"/>
                  <a:pt x="1676400" y="0"/>
                </a:cubicBezTo>
              </a:path>
            </a:pathLst>
          </a:custGeom>
          <a:noFill/>
          <a:ln w="34925" cap="flat" cmpd="sng">
            <a:solidFill>
              <a:srgbClr val="FC5C00">
                <a:alpha val="4000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grpSp>
        <p:nvGrpSpPr>
          <p:cNvPr id="521" name="Google Shape;521;p25"/>
          <p:cNvGrpSpPr/>
          <p:nvPr/>
        </p:nvGrpSpPr>
        <p:grpSpPr>
          <a:xfrm rot="10800000">
            <a:off x="8012989" y="1549250"/>
            <a:ext cx="1484558" cy="2819123"/>
            <a:chOff x="990600" y="1328324"/>
            <a:chExt cx="762762" cy="1313391"/>
          </a:xfrm>
        </p:grpSpPr>
        <p:sp>
          <p:nvSpPr>
            <p:cNvPr id="522" name="Google Shape;522;p25"/>
            <p:cNvSpPr/>
            <p:nvPr/>
          </p:nvSpPr>
          <p:spPr>
            <a:xfrm>
              <a:off x="990600" y="1328324"/>
              <a:ext cx="762762" cy="1313391"/>
            </a:xfrm>
            <a:custGeom>
              <a:avLst/>
              <a:gdLst/>
              <a:ahLst/>
              <a:cxnLst/>
              <a:rect l="l" t="t" r="r" b="b"/>
              <a:pathLst>
                <a:path w="1676400" h="2076507" extrusionOk="0">
                  <a:moveTo>
                    <a:pt x="0" y="2076450"/>
                  </a:moveTo>
                  <a:cubicBezTo>
                    <a:pt x="768350" y="2089150"/>
                    <a:pt x="574675" y="6350"/>
                    <a:pt x="1676400" y="0"/>
                  </a:cubicBezTo>
                </a:path>
              </a:pathLst>
            </a:custGeom>
            <a:noFill/>
            <a:ln w="127000" cap="flat" cmpd="sng">
              <a:solidFill>
                <a:srgbClr val="9291A1">
                  <a:alpha val="1059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523" name="Google Shape;523;p25"/>
            <p:cNvSpPr/>
            <p:nvPr/>
          </p:nvSpPr>
          <p:spPr>
            <a:xfrm>
              <a:off x="990600" y="1328324"/>
              <a:ext cx="762762" cy="1313391"/>
            </a:xfrm>
            <a:custGeom>
              <a:avLst/>
              <a:gdLst/>
              <a:ahLst/>
              <a:cxnLst/>
              <a:rect l="l" t="t" r="r" b="b"/>
              <a:pathLst>
                <a:path w="1676400" h="2076507" extrusionOk="0">
                  <a:moveTo>
                    <a:pt x="0" y="2076450"/>
                  </a:moveTo>
                  <a:cubicBezTo>
                    <a:pt x="768350" y="2089150"/>
                    <a:pt x="574675" y="6350"/>
                    <a:pt x="1676400" y="0"/>
                  </a:cubicBezTo>
                </a:path>
              </a:pathLst>
            </a:custGeom>
            <a:noFill/>
            <a:ln w="34925" cap="flat" cmpd="sng">
              <a:solidFill>
                <a:srgbClr val="9291A1">
                  <a:alpha val="4000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grpSp>
      <p:grpSp>
        <p:nvGrpSpPr>
          <p:cNvPr id="524" name="Google Shape;524;p25"/>
          <p:cNvGrpSpPr/>
          <p:nvPr/>
        </p:nvGrpSpPr>
        <p:grpSpPr>
          <a:xfrm rot="10800000">
            <a:off x="7992890" y="2223526"/>
            <a:ext cx="1520644" cy="2109563"/>
            <a:chOff x="990600" y="1328324"/>
            <a:chExt cx="762762" cy="1313391"/>
          </a:xfrm>
        </p:grpSpPr>
        <p:sp>
          <p:nvSpPr>
            <p:cNvPr id="525" name="Google Shape;525;p25"/>
            <p:cNvSpPr/>
            <p:nvPr/>
          </p:nvSpPr>
          <p:spPr>
            <a:xfrm>
              <a:off x="990600" y="1328324"/>
              <a:ext cx="762762" cy="1313391"/>
            </a:xfrm>
            <a:custGeom>
              <a:avLst/>
              <a:gdLst/>
              <a:ahLst/>
              <a:cxnLst/>
              <a:rect l="l" t="t" r="r" b="b"/>
              <a:pathLst>
                <a:path w="1676400" h="2076507" extrusionOk="0">
                  <a:moveTo>
                    <a:pt x="0" y="2076450"/>
                  </a:moveTo>
                  <a:cubicBezTo>
                    <a:pt x="768350" y="2089150"/>
                    <a:pt x="574675" y="6350"/>
                    <a:pt x="1676400" y="0"/>
                  </a:cubicBezTo>
                </a:path>
              </a:pathLst>
            </a:custGeom>
            <a:noFill/>
            <a:ln w="127000" cap="flat" cmpd="sng">
              <a:solidFill>
                <a:srgbClr val="9291A1">
                  <a:alpha val="1059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526" name="Google Shape;526;p25"/>
            <p:cNvSpPr/>
            <p:nvPr/>
          </p:nvSpPr>
          <p:spPr>
            <a:xfrm>
              <a:off x="990600" y="1328324"/>
              <a:ext cx="762762" cy="1313391"/>
            </a:xfrm>
            <a:custGeom>
              <a:avLst/>
              <a:gdLst/>
              <a:ahLst/>
              <a:cxnLst/>
              <a:rect l="l" t="t" r="r" b="b"/>
              <a:pathLst>
                <a:path w="1676400" h="2076507" extrusionOk="0">
                  <a:moveTo>
                    <a:pt x="0" y="2076450"/>
                  </a:moveTo>
                  <a:cubicBezTo>
                    <a:pt x="768350" y="2089150"/>
                    <a:pt x="574675" y="6350"/>
                    <a:pt x="1676400" y="0"/>
                  </a:cubicBezTo>
                </a:path>
              </a:pathLst>
            </a:custGeom>
            <a:noFill/>
            <a:ln w="34925" cap="flat" cmpd="sng">
              <a:solidFill>
                <a:srgbClr val="9291A1">
                  <a:alpha val="4000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grpSp>
      <p:grpSp>
        <p:nvGrpSpPr>
          <p:cNvPr id="527" name="Google Shape;527;p25"/>
          <p:cNvGrpSpPr/>
          <p:nvPr/>
        </p:nvGrpSpPr>
        <p:grpSpPr>
          <a:xfrm rot="10800000">
            <a:off x="8111083" y="2851634"/>
            <a:ext cx="1386900" cy="1514931"/>
            <a:chOff x="990600" y="1328324"/>
            <a:chExt cx="762762" cy="1313391"/>
          </a:xfrm>
        </p:grpSpPr>
        <p:sp>
          <p:nvSpPr>
            <p:cNvPr id="528" name="Google Shape;528;p25"/>
            <p:cNvSpPr/>
            <p:nvPr/>
          </p:nvSpPr>
          <p:spPr>
            <a:xfrm>
              <a:off x="990600" y="1328324"/>
              <a:ext cx="762762" cy="1313391"/>
            </a:xfrm>
            <a:custGeom>
              <a:avLst/>
              <a:gdLst/>
              <a:ahLst/>
              <a:cxnLst/>
              <a:rect l="l" t="t" r="r" b="b"/>
              <a:pathLst>
                <a:path w="1676400" h="2076507" extrusionOk="0">
                  <a:moveTo>
                    <a:pt x="0" y="2076450"/>
                  </a:moveTo>
                  <a:cubicBezTo>
                    <a:pt x="768350" y="2089150"/>
                    <a:pt x="574675" y="6350"/>
                    <a:pt x="1676400" y="0"/>
                  </a:cubicBezTo>
                </a:path>
              </a:pathLst>
            </a:custGeom>
            <a:noFill/>
            <a:ln w="127000" cap="flat" cmpd="sng">
              <a:solidFill>
                <a:srgbClr val="9291A1">
                  <a:alpha val="1059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529" name="Google Shape;529;p25"/>
            <p:cNvSpPr/>
            <p:nvPr/>
          </p:nvSpPr>
          <p:spPr>
            <a:xfrm>
              <a:off x="990600" y="1328324"/>
              <a:ext cx="762762" cy="1313391"/>
            </a:xfrm>
            <a:custGeom>
              <a:avLst/>
              <a:gdLst/>
              <a:ahLst/>
              <a:cxnLst/>
              <a:rect l="l" t="t" r="r" b="b"/>
              <a:pathLst>
                <a:path w="1676400" h="2076507" extrusionOk="0">
                  <a:moveTo>
                    <a:pt x="0" y="2076450"/>
                  </a:moveTo>
                  <a:cubicBezTo>
                    <a:pt x="768350" y="2089150"/>
                    <a:pt x="574675" y="6350"/>
                    <a:pt x="1676400" y="0"/>
                  </a:cubicBezTo>
                </a:path>
              </a:pathLst>
            </a:custGeom>
            <a:noFill/>
            <a:ln w="34925" cap="flat" cmpd="sng">
              <a:solidFill>
                <a:srgbClr val="9291A1">
                  <a:alpha val="4000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grpSp>
      <p:grpSp>
        <p:nvGrpSpPr>
          <p:cNvPr id="530" name="Google Shape;530;p25"/>
          <p:cNvGrpSpPr/>
          <p:nvPr/>
        </p:nvGrpSpPr>
        <p:grpSpPr>
          <a:xfrm flipH="1">
            <a:off x="8129003" y="4356805"/>
            <a:ext cx="1365450" cy="176847"/>
            <a:chOff x="990600" y="1328324"/>
            <a:chExt cx="762762" cy="1313391"/>
          </a:xfrm>
        </p:grpSpPr>
        <p:sp>
          <p:nvSpPr>
            <p:cNvPr id="531" name="Google Shape;531;p25"/>
            <p:cNvSpPr/>
            <p:nvPr/>
          </p:nvSpPr>
          <p:spPr>
            <a:xfrm>
              <a:off x="990600" y="1328324"/>
              <a:ext cx="762762" cy="1313391"/>
            </a:xfrm>
            <a:custGeom>
              <a:avLst/>
              <a:gdLst/>
              <a:ahLst/>
              <a:cxnLst/>
              <a:rect l="l" t="t" r="r" b="b"/>
              <a:pathLst>
                <a:path w="1676400" h="2076507" extrusionOk="0">
                  <a:moveTo>
                    <a:pt x="0" y="2076450"/>
                  </a:moveTo>
                  <a:cubicBezTo>
                    <a:pt x="768350" y="2089150"/>
                    <a:pt x="574675" y="6350"/>
                    <a:pt x="1676400" y="0"/>
                  </a:cubicBezTo>
                </a:path>
              </a:pathLst>
            </a:custGeom>
            <a:noFill/>
            <a:ln w="127000" cap="flat" cmpd="sng">
              <a:solidFill>
                <a:srgbClr val="1C45DF">
                  <a:alpha val="471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532" name="Google Shape;532;p25"/>
            <p:cNvSpPr/>
            <p:nvPr/>
          </p:nvSpPr>
          <p:spPr>
            <a:xfrm>
              <a:off x="990600" y="1328324"/>
              <a:ext cx="762762" cy="1313391"/>
            </a:xfrm>
            <a:custGeom>
              <a:avLst/>
              <a:gdLst/>
              <a:ahLst/>
              <a:cxnLst/>
              <a:rect l="l" t="t" r="r" b="b"/>
              <a:pathLst>
                <a:path w="1676400" h="2076507" extrusionOk="0">
                  <a:moveTo>
                    <a:pt x="0" y="2076450"/>
                  </a:moveTo>
                  <a:cubicBezTo>
                    <a:pt x="768350" y="2089150"/>
                    <a:pt x="574675" y="6350"/>
                    <a:pt x="1676400" y="0"/>
                  </a:cubicBezTo>
                </a:path>
              </a:pathLst>
            </a:custGeom>
            <a:noFill/>
            <a:ln w="34925" cap="flat" cmpd="sng">
              <a:solidFill>
                <a:srgbClr val="1C45DF">
                  <a:alpha val="4000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grpSp>
      <p:grpSp>
        <p:nvGrpSpPr>
          <p:cNvPr id="533" name="Google Shape;533;p25"/>
          <p:cNvGrpSpPr/>
          <p:nvPr/>
        </p:nvGrpSpPr>
        <p:grpSpPr>
          <a:xfrm rot="10800000">
            <a:off x="8110662" y="3843129"/>
            <a:ext cx="1402545" cy="536624"/>
            <a:chOff x="990600" y="1328324"/>
            <a:chExt cx="762762" cy="1313391"/>
          </a:xfrm>
        </p:grpSpPr>
        <p:sp>
          <p:nvSpPr>
            <p:cNvPr id="534" name="Google Shape;534;p25"/>
            <p:cNvSpPr/>
            <p:nvPr/>
          </p:nvSpPr>
          <p:spPr>
            <a:xfrm>
              <a:off x="990600" y="1328324"/>
              <a:ext cx="762762" cy="1313391"/>
            </a:xfrm>
            <a:custGeom>
              <a:avLst/>
              <a:gdLst/>
              <a:ahLst/>
              <a:cxnLst/>
              <a:rect l="l" t="t" r="r" b="b"/>
              <a:pathLst>
                <a:path w="1676400" h="2076507" extrusionOk="0">
                  <a:moveTo>
                    <a:pt x="0" y="2076450"/>
                  </a:moveTo>
                  <a:cubicBezTo>
                    <a:pt x="768350" y="2089150"/>
                    <a:pt x="574675" y="6350"/>
                    <a:pt x="1676400" y="0"/>
                  </a:cubicBezTo>
                </a:path>
              </a:pathLst>
            </a:custGeom>
            <a:noFill/>
            <a:ln w="127000" cap="flat" cmpd="sng">
              <a:solidFill>
                <a:srgbClr val="1C45DF">
                  <a:alpha val="471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535" name="Google Shape;535;p25"/>
            <p:cNvSpPr/>
            <p:nvPr/>
          </p:nvSpPr>
          <p:spPr>
            <a:xfrm>
              <a:off x="990600" y="1328324"/>
              <a:ext cx="762762" cy="1313391"/>
            </a:xfrm>
            <a:custGeom>
              <a:avLst/>
              <a:gdLst/>
              <a:ahLst/>
              <a:cxnLst/>
              <a:rect l="l" t="t" r="r" b="b"/>
              <a:pathLst>
                <a:path w="1676400" h="2076507" extrusionOk="0">
                  <a:moveTo>
                    <a:pt x="0" y="2076450"/>
                  </a:moveTo>
                  <a:cubicBezTo>
                    <a:pt x="768350" y="2089150"/>
                    <a:pt x="574675" y="6350"/>
                    <a:pt x="1676400" y="0"/>
                  </a:cubicBezTo>
                </a:path>
              </a:pathLst>
            </a:custGeom>
            <a:noFill/>
            <a:ln w="34925" cap="flat" cmpd="sng">
              <a:solidFill>
                <a:srgbClr val="1C45DF">
                  <a:alpha val="4000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grpSp>
      <p:grpSp>
        <p:nvGrpSpPr>
          <p:cNvPr id="536" name="Google Shape;536;p25"/>
          <p:cNvGrpSpPr/>
          <p:nvPr/>
        </p:nvGrpSpPr>
        <p:grpSpPr>
          <a:xfrm rot="10800000" flipH="1">
            <a:off x="8120718" y="4327554"/>
            <a:ext cx="1392830" cy="1114961"/>
            <a:chOff x="990600" y="1328324"/>
            <a:chExt cx="762762" cy="1313391"/>
          </a:xfrm>
        </p:grpSpPr>
        <p:sp>
          <p:nvSpPr>
            <p:cNvPr id="537" name="Google Shape;537;p25"/>
            <p:cNvSpPr/>
            <p:nvPr/>
          </p:nvSpPr>
          <p:spPr>
            <a:xfrm>
              <a:off x="990600" y="1328324"/>
              <a:ext cx="762762" cy="1313391"/>
            </a:xfrm>
            <a:custGeom>
              <a:avLst/>
              <a:gdLst/>
              <a:ahLst/>
              <a:cxnLst/>
              <a:rect l="l" t="t" r="r" b="b"/>
              <a:pathLst>
                <a:path w="1676400" h="2076507" extrusionOk="0">
                  <a:moveTo>
                    <a:pt x="0" y="2076450"/>
                  </a:moveTo>
                  <a:cubicBezTo>
                    <a:pt x="768350" y="2089150"/>
                    <a:pt x="574675" y="6350"/>
                    <a:pt x="1676400" y="0"/>
                  </a:cubicBezTo>
                </a:path>
              </a:pathLst>
            </a:custGeom>
            <a:noFill/>
            <a:ln w="127000" cap="flat" cmpd="sng">
              <a:solidFill>
                <a:srgbClr val="19B3E3">
                  <a:alpha val="1059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538" name="Google Shape;538;p25"/>
            <p:cNvSpPr/>
            <p:nvPr/>
          </p:nvSpPr>
          <p:spPr>
            <a:xfrm>
              <a:off x="990600" y="1328324"/>
              <a:ext cx="762762" cy="1313391"/>
            </a:xfrm>
            <a:custGeom>
              <a:avLst/>
              <a:gdLst/>
              <a:ahLst/>
              <a:cxnLst/>
              <a:rect l="l" t="t" r="r" b="b"/>
              <a:pathLst>
                <a:path w="1676400" h="2076507" extrusionOk="0">
                  <a:moveTo>
                    <a:pt x="0" y="2076450"/>
                  </a:moveTo>
                  <a:cubicBezTo>
                    <a:pt x="768350" y="2089150"/>
                    <a:pt x="574675" y="6350"/>
                    <a:pt x="1676400" y="0"/>
                  </a:cubicBezTo>
                </a:path>
              </a:pathLst>
            </a:custGeom>
            <a:noFill/>
            <a:ln w="34925" cap="flat" cmpd="sng">
              <a:solidFill>
                <a:srgbClr val="19B3E3">
                  <a:alpha val="4000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grpSp>
      <p:grpSp>
        <p:nvGrpSpPr>
          <p:cNvPr id="539" name="Google Shape;539;p25"/>
          <p:cNvGrpSpPr/>
          <p:nvPr/>
        </p:nvGrpSpPr>
        <p:grpSpPr>
          <a:xfrm rot="10800000" flipH="1">
            <a:off x="8112108" y="4351573"/>
            <a:ext cx="1418822" cy="1711331"/>
            <a:chOff x="990600" y="1328324"/>
            <a:chExt cx="762762" cy="1313391"/>
          </a:xfrm>
        </p:grpSpPr>
        <p:sp>
          <p:nvSpPr>
            <p:cNvPr id="540" name="Google Shape;540;p25"/>
            <p:cNvSpPr/>
            <p:nvPr/>
          </p:nvSpPr>
          <p:spPr>
            <a:xfrm>
              <a:off x="990600" y="1328324"/>
              <a:ext cx="762762" cy="1313391"/>
            </a:xfrm>
            <a:custGeom>
              <a:avLst/>
              <a:gdLst/>
              <a:ahLst/>
              <a:cxnLst/>
              <a:rect l="l" t="t" r="r" b="b"/>
              <a:pathLst>
                <a:path w="1676400" h="2076507" extrusionOk="0">
                  <a:moveTo>
                    <a:pt x="0" y="2076450"/>
                  </a:moveTo>
                  <a:cubicBezTo>
                    <a:pt x="768350" y="2089150"/>
                    <a:pt x="574675" y="6350"/>
                    <a:pt x="1676400" y="0"/>
                  </a:cubicBezTo>
                </a:path>
              </a:pathLst>
            </a:custGeom>
            <a:noFill/>
            <a:ln w="127000" cap="flat" cmpd="sng">
              <a:solidFill>
                <a:srgbClr val="19B3E3">
                  <a:alpha val="1059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541" name="Google Shape;541;p25"/>
            <p:cNvSpPr/>
            <p:nvPr/>
          </p:nvSpPr>
          <p:spPr>
            <a:xfrm>
              <a:off x="990600" y="1328324"/>
              <a:ext cx="762762" cy="1313391"/>
            </a:xfrm>
            <a:custGeom>
              <a:avLst/>
              <a:gdLst/>
              <a:ahLst/>
              <a:cxnLst/>
              <a:rect l="l" t="t" r="r" b="b"/>
              <a:pathLst>
                <a:path w="1676400" h="2076507" extrusionOk="0">
                  <a:moveTo>
                    <a:pt x="0" y="2076450"/>
                  </a:moveTo>
                  <a:cubicBezTo>
                    <a:pt x="768350" y="2089150"/>
                    <a:pt x="574675" y="6350"/>
                    <a:pt x="1676400" y="0"/>
                  </a:cubicBezTo>
                </a:path>
              </a:pathLst>
            </a:custGeom>
            <a:noFill/>
            <a:ln w="34925" cap="flat" cmpd="sng">
              <a:solidFill>
                <a:srgbClr val="19B3E3">
                  <a:alpha val="4000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grpSp>
      <p:sp>
        <p:nvSpPr>
          <p:cNvPr id="542" name="Google Shape;542;p25"/>
          <p:cNvSpPr txBox="1"/>
          <p:nvPr/>
        </p:nvSpPr>
        <p:spPr>
          <a:xfrm>
            <a:off x="9505108" y="1260950"/>
            <a:ext cx="5266205" cy="554311"/>
          </a:xfrm>
          <a:prstGeom prst="rect">
            <a:avLst/>
          </a:prstGeom>
          <a:solidFill>
            <a:srgbClr val="E8E8EC"/>
          </a:solidFill>
          <a:ln w="9525" cap="flat" cmpd="sng">
            <a:solidFill>
              <a:srgbClr val="D3D2D9"/>
            </a:solidFill>
            <a:prstDash val="solid"/>
            <a:round/>
            <a:headEnd type="none" w="sm" len="sm"/>
            <a:tailEnd type="none" w="sm" len="sm"/>
          </a:ln>
        </p:spPr>
        <p:txBody>
          <a:bodyPr spcFirstLastPara="1" wrap="square" lIns="119100" tIns="0" rIns="119100" bIns="0" anchor="ctr" anchorCtr="0">
            <a:noAutofit/>
          </a:bodyPr>
          <a:lstStyle/>
          <a:p>
            <a:pPr defTabSz="756300">
              <a:lnSpc>
                <a:spcPct val="90000"/>
              </a:lnSpc>
              <a:buClr>
                <a:srgbClr val="000000"/>
              </a:buClr>
              <a:buSzPts val="1600"/>
            </a:pPr>
            <a:r>
              <a:rPr lang="en-US" sz="1820" kern="0">
                <a:solidFill>
                  <a:srgbClr val="474652"/>
                </a:solidFill>
                <a:latin typeface="Roboto Light"/>
                <a:ea typeface="Roboto Light"/>
                <a:cs typeface="Roboto Light"/>
                <a:sym typeface="Roboto Light"/>
              </a:rPr>
              <a:t>Горно-металлургическая отрасль</a:t>
            </a:r>
            <a:endParaRPr sz="1820" kern="0">
              <a:solidFill>
                <a:srgbClr val="474652"/>
              </a:solidFill>
              <a:latin typeface="Roboto Light"/>
              <a:ea typeface="Roboto Light"/>
              <a:cs typeface="Roboto Light"/>
              <a:sym typeface="Roboto Light"/>
            </a:endParaRPr>
          </a:p>
        </p:txBody>
      </p:sp>
      <p:sp>
        <p:nvSpPr>
          <p:cNvPr id="543" name="Google Shape;543;p25"/>
          <p:cNvSpPr txBox="1"/>
          <p:nvPr/>
        </p:nvSpPr>
        <p:spPr>
          <a:xfrm>
            <a:off x="9505108" y="1920225"/>
            <a:ext cx="5266205" cy="554311"/>
          </a:xfrm>
          <a:prstGeom prst="rect">
            <a:avLst/>
          </a:prstGeom>
          <a:solidFill>
            <a:srgbClr val="E8E8EC"/>
          </a:solidFill>
          <a:ln w="9525" cap="flat" cmpd="sng">
            <a:solidFill>
              <a:srgbClr val="D3D2D9"/>
            </a:solidFill>
            <a:prstDash val="solid"/>
            <a:round/>
            <a:headEnd type="none" w="sm" len="sm"/>
            <a:tailEnd type="none" w="sm" len="sm"/>
          </a:ln>
        </p:spPr>
        <p:txBody>
          <a:bodyPr spcFirstLastPara="1" wrap="square" lIns="119100" tIns="0" rIns="119100" bIns="0" anchor="ctr" anchorCtr="0">
            <a:noAutofit/>
          </a:bodyPr>
          <a:lstStyle/>
          <a:p>
            <a:pPr defTabSz="756300">
              <a:lnSpc>
                <a:spcPct val="90000"/>
              </a:lnSpc>
              <a:buClr>
                <a:srgbClr val="000000"/>
              </a:buClr>
              <a:buSzPts val="1600"/>
            </a:pPr>
            <a:r>
              <a:rPr lang="en-US" sz="1820" kern="0">
                <a:solidFill>
                  <a:srgbClr val="474652"/>
                </a:solidFill>
                <a:latin typeface="Roboto Light"/>
                <a:ea typeface="Roboto Light"/>
                <a:cs typeface="Roboto Light"/>
                <a:sym typeface="Roboto Light"/>
              </a:rPr>
              <a:t>Нефтедобыча и переработка</a:t>
            </a:r>
            <a:endParaRPr sz="1820" kern="0">
              <a:solidFill>
                <a:srgbClr val="474652"/>
              </a:solidFill>
              <a:latin typeface="Roboto Light"/>
              <a:ea typeface="Roboto Light"/>
              <a:cs typeface="Roboto Light"/>
              <a:sym typeface="Roboto Light"/>
            </a:endParaRPr>
          </a:p>
        </p:txBody>
      </p:sp>
      <p:sp>
        <p:nvSpPr>
          <p:cNvPr id="544" name="Google Shape;544;p25"/>
          <p:cNvSpPr txBox="1"/>
          <p:nvPr/>
        </p:nvSpPr>
        <p:spPr>
          <a:xfrm>
            <a:off x="9505108" y="2579508"/>
            <a:ext cx="5266205" cy="554311"/>
          </a:xfrm>
          <a:prstGeom prst="rect">
            <a:avLst/>
          </a:prstGeom>
          <a:solidFill>
            <a:srgbClr val="E8E8EC"/>
          </a:solidFill>
          <a:ln w="9525" cap="flat" cmpd="sng">
            <a:solidFill>
              <a:srgbClr val="D3D2D9"/>
            </a:solidFill>
            <a:prstDash val="solid"/>
            <a:round/>
            <a:headEnd type="none" w="sm" len="sm"/>
            <a:tailEnd type="none" w="sm" len="sm"/>
          </a:ln>
        </p:spPr>
        <p:txBody>
          <a:bodyPr spcFirstLastPara="1" wrap="square" lIns="119100" tIns="0" rIns="119100" bIns="0" anchor="ctr" anchorCtr="0">
            <a:noAutofit/>
          </a:bodyPr>
          <a:lstStyle/>
          <a:p>
            <a:pPr defTabSz="756300">
              <a:lnSpc>
                <a:spcPct val="90000"/>
              </a:lnSpc>
              <a:buClr>
                <a:srgbClr val="000000"/>
              </a:buClr>
              <a:buSzPts val="1600"/>
            </a:pPr>
            <a:r>
              <a:rPr lang="en-US" sz="1820" kern="0">
                <a:solidFill>
                  <a:srgbClr val="474652"/>
                </a:solidFill>
                <a:latin typeface="Roboto Light"/>
                <a:ea typeface="Roboto Light"/>
                <a:cs typeface="Roboto Light"/>
                <a:sym typeface="Roboto Light"/>
              </a:rPr>
              <a:t>Сельское хозяйство </a:t>
            </a:r>
            <a:endParaRPr sz="1820" kern="0">
              <a:solidFill>
                <a:srgbClr val="474652"/>
              </a:solidFill>
              <a:latin typeface="Roboto Light"/>
              <a:ea typeface="Roboto Light"/>
              <a:cs typeface="Roboto Light"/>
              <a:sym typeface="Roboto Light"/>
            </a:endParaRPr>
          </a:p>
        </p:txBody>
      </p:sp>
      <p:sp>
        <p:nvSpPr>
          <p:cNvPr id="545" name="Google Shape;545;p25"/>
          <p:cNvSpPr txBox="1"/>
          <p:nvPr/>
        </p:nvSpPr>
        <p:spPr>
          <a:xfrm>
            <a:off x="9505096" y="4076485"/>
            <a:ext cx="5266205" cy="554311"/>
          </a:xfrm>
          <a:prstGeom prst="rect">
            <a:avLst/>
          </a:prstGeom>
          <a:solidFill>
            <a:srgbClr val="CFD8F9"/>
          </a:solidFill>
          <a:ln w="9525" cap="flat" cmpd="sng">
            <a:solidFill>
              <a:srgbClr val="A2B3F3"/>
            </a:solidFill>
            <a:prstDash val="solid"/>
            <a:round/>
            <a:headEnd type="none" w="sm" len="sm"/>
            <a:tailEnd type="none" w="sm" len="sm"/>
          </a:ln>
        </p:spPr>
        <p:txBody>
          <a:bodyPr spcFirstLastPara="1" wrap="square" lIns="119100" tIns="0" rIns="119100" bIns="0" anchor="ctr" anchorCtr="0">
            <a:noAutofit/>
          </a:bodyPr>
          <a:lstStyle/>
          <a:p>
            <a:pPr defTabSz="756300">
              <a:lnSpc>
                <a:spcPct val="90000"/>
              </a:lnSpc>
              <a:buClr>
                <a:srgbClr val="000000"/>
              </a:buClr>
              <a:buSzPts val="1600"/>
            </a:pPr>
            <a:r>
              <a:rPr lang="en-US" sz="1820" kern="0">
                <a:solidFill>
                  <a:srgbClr val="0D226F"/>
                </a:solidFill>
                <a:latin typeface="Roboto Light"/>
                <a:ea typeface="Roboto Light"/>
                <a:cs typeface="Roboto Light"/>
                <a:sym typeface="Roboto Light"/>
              </a:rPr>
              <a:t>IT-технологии</a:t>
            </a:r>
            <a:endParaRPr sz="1820" kern="0">
              <a:solidFill>
                <a:srgbClr val="0D226F"/>
              </a:solidFill>
              <a:latin typeface="Roboto Light"/>
              <a:ea typeface="Roboto Light"/>
              <a:cs typeface="Roboto Light"/>
              <a:sym typeface="Roboto Light"/>
            </a:endParaRPr>
          </a:p>
        </p:txBody>
      </p:sp>
      <p:sp>
        <p:nvSpPr>
          <p:cNvPr id="546" name="Google Shape;546;p25"/>
          <p:cNvSpPr txBox="1"/>
          <p:nvPr/>
        </p:nvSpPr>
        <p:spPr>
          <a:xfrm>
            <a:off x="9505096" y="3291161"/>
            <a:ext cx="5266205" cy="554311"/>
          </a:xfrm>
          <a:prstGeom prst="rect">
            <a:avLst/>
          </a:prstGeom>
          <a:solidFill>
            <a:srgbClr val="CFD8F9"/>
          </a:solidFill>
          <a:ln w="9525" cap="flat" cmpd="sng">
            <a:solidFill>
              <a:srgbClr val="A2B3F3"/>
            </a:solidFill>
            <a:prstDash val="solid"/>
            <a:round/>
            <a:headEnd type="none" w="sm" len="sm"/>
            <a:tailEnd type="none" w="sm" len="sm"/>
          </a:ln>
        </p:spPr>
        <p:txBody>
          <a:bodyPr spcFirstLastPara="1" wrap="square" lIns="119100" tIns="0" rIns="119100" bIns="0" anchor="ctr" anchorCtr="0">
            <a:noAutofit/>
          </a:bodyPr>
          <a:lstStyle/>
          <a:p>
            <a:pPr defTabSz="756300">
              <a:lnSpc>
                <a:spcPct val="90000"/>
              </a:lnSpc>
              <a:buClr>
                <a:srgbClr val="000000"/>
              </a:buClr>
              <a:buSzPts val="1600"/>
            </a:pPr>
            <a:r>
              <a:rPr lang="en-US" sz="1820" kern="0">
                <a:solidFill>
                  <a:srgbClr val="0D226F"/>
                </a:solidFill>
                <a:latin typeface="Roboto Light"/>
                <a:ea typeface="Roboto Light"/>
                <a:cs typeface="Roboto Light"/>
                <a:sym typeface="Roboto Light"/>
              </a:rPr>
              <a:t>Транспорт и логистика</a:t>
            </a:r>
            <a:endParaRPr sz="1820" kern="0">
              <a:solidFill>
                <a:srgbClr val="0D226F"/>
              </a:solidFill>
              <a:latin typeface="Roboto Light"/>
              <a:ea typeface="Roboto Light"/>
              <a:cs typeface="Roboto Light"/>
              <a:sym typeface="Roboto Light"/>
            </a:endParaRPr>
          </a:p>
        </p:txBody>
      </p:sp>
      <p:sp>
        <p:nvSpPr>
          <p:cNvPr id="547" name="Google Shape;547;p25"/>
          <p:cNvSpPr txBox="1"/>
          <p:nvPr/>
        </p:nvSpPr>
        <p:spPr>
          <a:xfrm>
            <a:off x="9505084" y="4914169"/>
            <a:ext cx="5266205" cy="554311"/>
          </a:xfrm>
          <a:prstGeom prst="rect">
            <a:avLst/>
          </a:prstGeom>
          <a:solidFill>
            <a:srgbClr val="CEEFFA"/>
          </a:solidFill>
          <a:ln w="9525" cap="flat" cmpd="sng">
            <a:solidFill>
              <a:srgbClr val="9FE1F5"/>
            </a:solidFill>
            <a:prstDash val="solid"/>
            <a:round/>
            <a:headEnd type="none" w="sm" len="sm"/>
            <a:tailEnd type="none" w="sm" len="sm"/>
          </a:ln>
        </p:spPr>
        <p:txBody>
          <a:bodyPr spcFirstLastPara="1" wrap="square" lIns="119100" tIns="0" rIns="119100" bIns="0" anchor="ctr" anchorCtr="0">
            <a:noAutofit/>
          </a:bodyPr>
          <a:lstStyle/>
          <a:p>
            <a:pPr defTabSz="756300">
              <a:lnSpc>
                <a:spcPct val="90000"/>
              </a:lnSpc>
              <a:buClr>
                <a:srgbClr val="000000"/>
              </a:buClr>
              <a:buSzPts val="1600"/>
            </a:pPr>
            <a:r>
              <a:rPr lang="en-US" sz="1820" kern="0">
                <a:solidFill>
                  <a:srgbClr val="0C5971"/>
                </a:solidFill>
                <a:latin typeface="Roboto Light"/>
                <a:ea typeface="Roboto Light"/>
                <a:cs typeface="Roboto Light"/>
                <a:sym typeface="Roboto Light"/>
              </a:rPr>
              <a:t>Машиностроение и металлы</a:t>
            </a:r>
            <a:endParaRPr sz="1820" kern="0">
              <a:solidFill>
                <a:srgbClr val="0C5971"/>
              </a:solidFill>
              <a:latin typeface="Roboto Light"/>
              <a:ea typeface="Roboto Light"/>
              <a:cs typeface="Roboto Light"/>
              <a:sym typeface="Roboto Light"/>
            </a:endParaRPr>
          </a:p>
        </p:txBody>
      </p:sp>
      <p:sp>
        <p:nvSpPr>
          <p:cNvPr id="548" name="Google Shape;548;p25"/>
          <p:cNvSpPr txBox="1"/>
          <p:nvPr/>
        </p:nvSpPr>
        <p:spPr>
          <a:xfrm>
            <a:off x="9505084" y="5573446"/>
            <a:ext cx="5266205" cy="554311"/>
          </a:xfrm>
          <a:prstGeom prst="rect">
            <a:avLst/>
          </a:prstGeom>
          <a:solidFill>
            <a:srgbClr val="CEEFFA"/>
          </a:solidFill>
          <a:ln w="9525" cap="flat" cmpd="sng">
            <a:solidFill>
              <a:srgbClr val="9FE1F5"/>
            </a:solidFill>
            <a:prstDash val="solid"/>
            <a:round/>
            <a:headEnd type="none" w="sm" len="sm"/>
            <a:tailEnd type="none" w="sm" len="sm"/>
          </a:ln>
        </p:spPr>
        <p:txBody>
          <a:bodyPr spcFirstLastPara="1" wrap="square" lIns="119100" tIns="0" rIns="119100" bIns="0" anchor="ctr" anchorCtr="0">
            <a:noAutofit/>
          </a:bodyPr>
          <a:lstStyle/>
          <a:p>
            <a:pPr defTabSz="756300">
              <a:lnSpc>
                <a:spcPct val="90000"/>
              </a:lnSpc>
              <a:buClr>
                <a:srgbClr val="303744"/>
              </a:buClr>
              <a:buSzPts val="2200"/>
            </a:pPr>
            <a:r>
              <a:rPr lang="en-US" sz="1820" kern="0">
                <a:solidFill>
                  <a:srgbClr val="0C5971"/>
                </a:solidFill>
                <a:latin typeface="Roboto Light"/>
                <a:ea typeface="Roboto Light"/>
                <a:cs typeface="Roboto Light"/>
                <a:sym typeface="Roboto Light"/>
              </a:rPr>
              <a:t>Туризм</a:t>
            </a:r>
            <a:endParaRPr sz="1820" kern="0">
              <a:solidFill>
                <a:srgbClr val="0C5971"/>
              </a:solidFill>
              <a:latin typeface="Roboto Light"/>
              <a:ea typeface="Roboto Light"/>
              <a:cs typeface="Roboto Light"/>
              <a:sym typeface="Roboto Light"/>
            </a:endParaRPr>
          </a:p>
        </p:txBody>
      </p:sp>
      <p:sp>
        <p:nvSpPr>
          <p:cNvPr id="549" name="Google Shape;549;p25"/>
          <p:cNvSpPr txBox="1"/>
          <p:nvPr/>
        </p:nvSpPr>
        <p:spPr>
          <a:xfrm>
            <a:off x="9505084" y="6285096"/>
            <a:ext cx="5266205" cy="554311"/>
          </a:xfrm>
          <a:prstGeom prst="rect">
            <a:avLst/>
          </a:prstGeom>
          <a:solidFill>
            <a:srgbClr val="FC5C00">
              <a:alpha val="51370"/>
            </a:srgbClr>
          </a:solidFill>
          <a:ln w="9525" cap="flat" cmpd="sng">
            <a:solidFill>
              <a:srgbClr val="FC5C00"/>
            </a:solidFill>
            <a:prstDash val="solid"/>
            <a:round/>
            <a:headEnd type="none" w="sm" len="sm"/>
            <a:tailEnd type="none" w="sm" len="sm"/>
          </a:ln>
        </p:spPr>
        <p:txBody>
          <a:bodyPr spcFirstLastPara="1" wrap="square" lIns="119100" tIns="0" rIns="119100" bIns="0" anchor="ctr" anchorCtr="0">
            <a:noAutofit/>
          </a:bodyPr>
          <a:lstStyle/>
          <a:p>
            <a:pPr defTabSz="756300">
              <a:lnSpc>
                <a:spcPct val="90000"/>
              </a:lnSpc>
              <a:buClr>
                <a:srgbClr val="000000"/>
              </a:buClr>
              <a:buSzPts val="1600"/>
            </a:pPr>
            <a:r>
              <a:rPr lang="en-US" sz="1820" kern="0">
                <a:solidFill>
                  <a:srgbClr val="474652"/>
                </a:solidFill>
                <a:latin typeface="Roboto Light"/>
                <a:ea typeface="Roboto Light"/>
                <a:cs typeface="Roboto Light"/>
                <a:sym typeface="Roboto Light"/>
              </a:rPr>
              <a:t>Энергетика</a:t>
            </a:r>
            <a:endParaRPr sz="1820" kern="0">
              <a:solidFill>
                <a:srgbClr val="474652"/>
              </a:solidFill>
              <a:latin typeface="Roboto Light"/>
              <a:ea typeface="Roboto Light"/>
              <a:cs typeface="Roboto Light"/>
              <a:sym typeface="Roboto Light"/>
            </a:endParaRPr>
          </a:p>
        </p:txBody>
      </p:sp>
      <p:pic>
        <p:nvPicPr>
          <p:cNvPr id="550" name="Google Shape;550;p25"/>
          <p:cNvPicPr preferRelativeResize="0"/>
          <p:nvPr/>
        </p:nvPicPr>
        <p:blipFill rotWithShape="1">
          <a:blip r:embed="rId3">
            <a:alphaModFix/>
          </a:blip>
          <a:srcRect/>
          <a:stretch/>
        </p:blipFill>
        <p:spPr>
          <a:xfrm>
            <a:off x="5907235" y="2069631"/>
            <a:ext cx="1837241" cy="1837283"/>
          </a:xfrm>
          <a:prstGeom prst="rect">
            <a:avLst/>
          </a:prstGeom>
          <a:noFill/>
          <a:ln>
            <a:noFill/>
          </a:ln>
        </p:spPr>
      </p:pic>
      <p:sp>
        <p:nvSpPr>
          <p:cNvPr id="551" name="Google Shape;551;p25"/>
          <p:cNvSpPr/>
          <p:nvPr/>
        </p:nvSpPr>
        <p:spPr>
          <a:xfrm>
            <a:off x="3684863" y="6131664"/>
            <a:ext cx="3111488" cy="695246"/>
          </a:xfrm>
          <a:prstGeom prst="rect">
            <a:avLst/>
          </a:prstGeom>
          <a:noFill/>
          <a:ln>
            <a:noFill/>
          </a:ln>
        </p:spPr>
        <p:txBody>
          <a:bodyPr spcFirstLastPara="1" wrap="square" lIns="31677" tIns="31677" rIns="31677" bIns="31677" anchor="t" anchorCtr="0">
            <a:noAutofit/>
          </a:bodyPr>
          <a:lstStyle/>
          <a:p>
            <a:pPr algn="r" defTabSz="756300">
              <a:buClr>
                <a:srgbClr val="000000"/>
              </a:buClr>
              <a:buSzPts val="3000"/>
            </a:pPr>
            <a:r>
              <a:rPr lang="en-US" sz="1820" kern="0">
                <a:solidFill>
                  <a:srgbClr val="11151A"/>
                </a:solidFill>
                <a:latin typeface="Roboto"/>
                <a:ea typeface="Roboto"/>
                <a:cs typeface="Roboto"/>
                <a:sym typeface="Roboto"/>
              </a:rPr>
              <a:t>Министерство труда и социальной защиты населения РК</a:t>
            </a:r>
            <a:endParaRPr sz="1820" kern="0">
              <a:solidFill>
                <a:srgbClr val="11151A"/>
              </a:solidFill>
              <a:latin typeface="Roboto"/>
              <a:ea typeface="Roboto"/>
              <a:cs typeface="Roboto"/>
              <a:sym typeface="Roboto"/>
            </a:endParaRPr>
          </a:p>
        </p:txBody>
      </p:sp>
      <p:pic>
        <p:nvPicPr>
          <p:cNvPr id="552" name="Google Shape;552;p25" descr="C:\Users\admin\Desktop\427e9aa72082cdf4b4d2d8bf57d066a6.png"/>
          <p:cNvPicPr preferRelativeResize="0"/>
          <p:nvPr/>
        </p:nvPicPr>
        <p:blipFill rotWithShape="1">
          <a:blip r:embed="rId4">
            <a:alphaModFix/>
          </a:blip>
          <a:srcRect/>
          <a:stretch/>
        </p:blipFill>
        <p:spPr>
          <a:xfrm>
            <a:off x="5004974" y="4933452"/>
            <a:ext cx="1082256" cy="1114951"/>
          </a:xfrm>
          <a:prstGeom prst="rect">
            <a:avLst/>
          </a:prstGeom>
          <a:noFill/>
          <a:ln>
            <a:noFill/>
          </a:ln>
        </p:spPr>
      </p:pic>
      <p:sp>
        <p:nvSpPr>
          <p:cNvPr id="553" name="Google Shape;553;p25"/>
          <p:cNvSpPr/>
          <p:nvPr/>
        </p:nvSpPr>
        <p:spPr>
          <a:xfrm>
            <a:off x="126048" y="1942011"/>
            <a:ext cx="5266205" cy="446129"/>
          </a:xfrm>
          <a:prstGeom prst="rect">
            <a:avLst/>
          </a:prstGeom>
          <a:noFill/>
          <a:ln>
            <a:noFill/>
          </a:ln>
        </p:spPr>
        <p:txBody>
          <a:bodyPr spcFirstLastPara="1" wrap="square" lIns="31677" tIns="31677" rIns="31677" bIns="31677" anchor="t" anchorCtr="0">
            <a:noAutofit/>
          </a:bodyPr>
          <a:lstStyle/>
          <a:p>
            <a:pPr algn="ctr" defTabSz="756300">
              <a:buClr>
                <a:srgbClr val="000000"/>
              </a:buClr>
              <a:buSzPts val="3000"/>
            </a:pPr>
            <a:r>
              <a:rPr lang="en-US" sz="1985" kern="0">
                <a:solidFill>
                  <a:srgbClr val="11151A"/>
                </a:solidFill>
                <a:latin typeface="Roboto Condensed"/>
                <a:ea typeface="Roboto Condensed"/>
                <a:cs typeface="Roboto Condensed"/>
                <a:sym typeface="Roboto Condensed"/>
              </a:rPr>
              <a:t>  </a:t>
            </a:r>
            <a:r>
              <a:rPr lang="en-US" sz="1985" b="1" kern="0">
                <a:solidFill>
                  <a:srgbClr val="980000"/>
                </a:solidFill>
                <a:latin typeface="Roboto Condensed"/>
                <a:ea typeface="Roboto Condensed"/>
                <a:cs typeface="Roboto Condensed"/>
                <a:sym typeface="Roboto Condensed"/>
              </a:rPr>
              <a:t>Разработка Атласа новых профессий и </a:t>
            </a:r>
            <a:endParaRPr sz="1985" b="1" kern="0">
              <a:solidFill>
                <a:srgbClr val="980000"/>
              </a:solidFill>
              <a:latin typeface="Roboto Condensed"/>
              <a:ea typeface="Roboto Condensed"/>
              <a:cs typeface="Roboto Condensed"/>
              <a:sym typeface="Roboto Condensed"/>
            </a:endParaRPr>
          </a:p>
          <a:p>
            <a:pPr algn="ctr" defTabSz="756300">
              <a:buClr>
                <a:srgbClr val="000000"/>
              </a:buClr>
              <a:buSzPts val="3000"/>
            </a:pPr>
            <a:r>
              <a:rPr lang="en-US" sz="1985" b="1" kern="0">
                <a:solidFill>
                  <a:srgbClr val="980000"/>
                </a:solidFill>
                <a:latin typeface="Roboto Condensed"/>
                <a:ea typeface="Roboto Condensed"/>
                <a:cs typeface="Roboto Condensed"/>
                <a:sym typeface="Roboto Condensed"/>
              </a:rPr>
              <a:t>компетенций, востребованных </a:t>
            </a:r>
            <a:endParaRPr sz="1985" b="1" kern="0">
              <a:solidFill>
                <a:srgbClr val="980000"/>
              </a:solidFill>
              <a:latin typeface="Roboto Condensed"/>
              <a:ea typeface="Roboto Condensed"/>
              <a:cs typeface="Roboto Condensed"/>
              <a:sym typeface="Roboto Condensed"/>
            </a:endParaRPr>
          </a:p>
          <a:p>
            <a:pPr algn="ctr" defTabSz="756300">
              <a:buClr>
                <a:srgbClr val="000000"/>
              </a:buClr>
              <a:buSzPts val="3000"/>
            </a:pPr>
            <a:r>
              <a:rPr lang="en-US" sz="1985" b="1" kern="0">
                <a:solidFill>
                  <a:srgbClr val="980000"/>
                </a:solidFill>
                <a:latin typeface="Roboto Condensed"/>
                <a:ea typeface="Roboto Condensed"/>
                <a:cs typeface="Roboto Condensed"/>
                <a:sym typeface="Roboto Condensed"/>
              </a:rPr>
              <a:t>на рынке труда</a:t>
            </a:r>
            <a:endParaRPr sz="1985" b="1" kern="0">
              <a:solidFill>
                <a:srgbClr val="980000"/>
              </a:solidFill>
              <a:latin typeface="Roboto Condensed"/>
              <a:ea typeface="Roboto Condensed"/>
              <a:cs typeface="Roboto Condensed"/>
              <a:sym typeface="Roboto Condensed"/>
            </a:endParaRPr>
          </a:p>
          <a:p>
            <a:pPr algn="ctr" defTabSz="756300">
              <a:buClr>
                <a:srgbClr val="000000"/>
              </a:buClr>
              <a:buSzPts val="3000"/>
            </a:pPr>
            <a:endParaRPr sz="1820" kern="0">
              <a:solidFill>
                <a:srgbClr val="11151A"/>
              </a:solidFill>
              <a:latin typeface="Roboto Condensed"/>
              <a:ea typeface="Roboto Condensed"/>
              <a:cs typeface="Roboto Condensed"/>
              <a:sym typeface="Roboto Condensed"/>
            </a:endParaRPr>
          </a:p>
          <a:p>
            <a:pPr algn="ctr" defTabSz="756300">
              <a:buClr>
                <a:srgbClr val="000000"/>
              </a:buClr>
              <a:buSzPts val="3000"/>
            </a:pPr>
            <a:r>
              <a:rPr lang="en-US" sz="1489" kern="0">
                <a:solidFill>
                  <a:srgbClr val="11151A"/>
                </a:solidFill>
                <a:latin typeface="Roboto Condensed"/>
                <a:ea typeface="Roboto Condensed"/>
                <a:cs typeface="Roboto Condensed"/>
                <a:sym typeface="Roboto Condensed"/>
              </a:rPr>
              <a:t>План действий по реализации предвыборной </a:t>
            </a:r>
            <a:endParaRPr sz="1489" kern="0">
              <a:solidFill>
                <a:srgbClr val="11151A"/>
              </a:solidFill>
              <a:latin typeface="Roboto Condensed"/>
              <a:ea typeface="Roboto Condensed"/>
              <a:cs typeface="Roboto Condensed"/>
              <a:sym typeface="Roboto Condensed"/>
            </a:endParaRPr>
          </a:p>
          <a:p>
            <a:pPr algn="ctr" defTabSz="756300">
              <a:buClr>
                <a:srgbClr val="000000"/>
              </a:buClr>
              <a:buSzPts val="3000"/>
            </a:pPr>
            <a:r>
              <a:rPr lang="en-US" sz="1489" kern="0">
                <a:solidFill>
                  <a:srgbClr val="11151A"/>
                </a:solidFill>
                <a:latin typeface="Roboto Condensed"/>
                <a:ea typeface="Roboto Condensed"/>
                <a:cs typeface="Roboto Condensed"/>
                <a:sym typeface="Roboto Condensed"/>
              </a:rPr>
              <a:t>программы Президента РК Токаева К.К</a:t>
            </a:r>
            <a:endParaRPr sz="1489" kern="0">
              <a:solidFill>
                <a:srgbClr val="11151A"/>
              </a:solidFill>
              <a:latin typeface="Roboto Condensed"/>
              <a:ea typeface="Roboto Condensed"/>
              <a:cs typeface="Roboto Condensed"/>
              <a:sym typeface="Roboto Condensed"/>
            </a:endParaRPr>
          </a:p>
          <a:p>
            <a:pPr algn="ctr" defTabSz="756300">
              <a:buClr>
                <a:srgbClr val="000000"/>
              </a:buClr>
              <a:buSzPts val="3000"/>
            </a:pPr>
            <a:endParaRPr sz="2481" kern="0">
              <a:solidFill>
                <a:srgbClr val="11151A"/>
              </a:solidFill>
              <a:latin typeface="Roboto Condensed"/>
              <a:ea typeface="Roboto Condensed"/>
              <a:cs typeface="Roboto Condensed"/>
              <a:sym typeface="Roboto Condensed"/>
            </a:endParaRPr>
          </a:p>
          <a:p>
            <a:pPr defTabSz="756300">
              <a:buClr>
                <a:srgbClr val="000000"/>
              </a:buClr>
              <a:buSzPts val="3000"/>
            </a:pPr>
            <a:endParaRPr sz="2481" kern="0">
              <a:solidFill>
                <a:srgbClr val="11151A"/>
              </a:solidFill>
              <a:latin typeface="Roboto Condensed"/>
              <a:ea typeface="Roboto Condensed"/>
              <a:cs typeface="Roboto Condensed"/>
              <a:sym typeface="Roboto Condensed"/>
            </a:endParaRPr>
          </a:p>
        </p:txBody>
      </p:sp>
      <p:cxnSp>
        <p:nvCxnSpPr>
          <p:cNvPr id="554" name="Google Shape;554;p25"/>
          <p:cNvCxnSpPr/>
          <p:nvPr/>
        </p:nvCxnSpPr>
        <p:spPr>
          <a:xfrm>
            <a:off x="893994" y="4541204"/>
            <a:ext cx="0" cy="2779496"/>
          </a:xfrm>
          <a:prstGeom prst="straightConnector1">
            <a:avLst/>
          </a:prstGeom>
          <a:noFill/>
          <a:ln w="15875" cap="flat" cmpd="sng">
            <a:solidFill>
              <a:srgbClr val="19B4E4"/>
            </a:solidFill>
            <a:prstDash val="dot"/>
            <a:round/>
            <a:headEnd type="none" w="sm" len="sm"/>
            <a:tailEnd type="none" w="sm" len="sm"/>
          </a:ln>
        </p:spPr>
      </p:cxnSp>
      <p:cxnSp>
        <p:nvCxnSpPr>
          <p:cNvPr id="555" name="Google Shape;555;p25"/>
          <p:cNvCxnSpPr/>
          <p:nvPr/>
        </p:nvCxnSpPr>
        <p:spPr>
          <a:xfrm rot="10800000">
            <a:off x="2011095" y="7237499"/>
            <a:ext cx="5136684" cy="11910"/>
          </a:xfrm>
          <a:prstGeom prst="straightConnector1">
            <a:avLst/>
          </a:prstGeom>
          <a:noFill/>
          <a:ln w="15875" cap="flat" cmpd="sng">
            <a:solidFill>
              <a:srgbClr val="19B4E4"/>
            </a:solidFill>
            <a:prstDash val="dot"/>
            <a:round/>
            <a:headEnd type="none" w="sm" len="sm"/>
            <a:tailEnd type="none" w="sm" len="sm"/>
          </a:ln>
        </p:spPr>
      </p:cxnSp>
      <p:pic>
        <p:nvPicPr>
          <p:cNvPr id="556" name="Google Shape;556;p25"/>
          <p:cNvPicPr preferRelativeResize="0"/>
          <p:nvPr/>
        </p:nvPicPr>
        <p:blipFill>
          <a:blip r:embed="rId5">
            <a:alphaModFix/>
          </a:blip>
          <a:stretch>
            <a:fillRect/>
          </a:stretch>
        </p:blipFill>
        <p:spPr>
          <a:xfrm>
            <a:off x="342661" y="4138680"/>
            <a:ext cx="1365473" cy="794767"/>
          </a:xfrm>
          <a:prstGeom prst="rect">
            <a:avLst/>
          </a:prstGeom>
          <a:noFill/>
          <a:ln>
            <a:noFill/>
          </a:ln>
        </p:spPr>
      </p:pic>
      <p:pic>
        <p:nvPicPr>
          <p:cNvPr id="557" name="Google Shape;557;p25"/>
          <p:cNvPicPr preferRelativeResize="0"/>
          <p:nvPr/>
        </p:nvPicPr>
        <p:blipFill rotWithShape="1">
          <a:blip r:embed="rId6">
            <a:alphaModFix/>
          </a:blip>
          <a:srcRect l="33550" t="13509" r="33704" b="3302"/>
          <a:stretch/>
        </p:blipFill>
        <p:spPr>
          <a:xfrm>
            <a:off x="1604955" y="4572951"/>
            <a:ext cx="1798243" cy="2250240"/>
          </a:xfrm>
          <a:prstGeom prst="rect">
            <a:avLst/>
          </a:prstGeom>
          <a:noFill/>
          <a:ln>
            <a:noFill/>
          </a:ln>
        </p:spPr>
      </p:pic>
      <p:cxnSp>
        <p:nvCxnSpPr>
          <p:cNvPr id="558" name="Google Shape;558;p25"/>
          <p:cNvCxnSpPr/>
          <p:nvPr/>
        </p:nvCxnSpPr>
        <p:spPr>
          <a:xfrm>
            <a:off x="7082769" y="4289109"/>
            <a:ext cx="33249" cy="2966086"/>
          </a:xfrm>
          <a:prstGeom prst="straightConnector1">
            <a:avLst/>
          </a:prstGeom>
          <a:noFill/>
          <a:ln w="15875" cap="flat" cmpd="sng">
            <a:solidFill>
              <a:srgbClr val="19B4E4"/>
            </a:solidFill>
            <a:prstDash val="dot"/>
            <a:round/>
            <a:headEnd type="none" w="sm" len="sm"/>
            <a:tailEnd type="none" w="sm" len="sm"/>
          </a:ln>
        </p:spPr>
      </p:cxnSp>
      <p:cxnSp>
        <p:nvCxnSpPr>
          <p:cNvPr id="559" name="Google Shape;559;p25"/>
          <p:cNvCxnSpPr/>
          <p:nvPr/>
        </p:nvCxnSpPr>
        <p:spPr>
          <a:xfrm flipH="1">
            <a:off x="3532638" y="4268100"/>
            <a:ext cx="7444" cy="3006283"/>
          </a:xfrm>
          <a:prstGeom prst="straightConnector1">
            <a:avLst/>
          </a:prstGeom>
          <a:noFill/>
          <a:ln w="15875" cap="flat" cmpd="sng">
            <a:solidFill>
              <a:srgbClr val="19B4E4"/>
            </a:solidFill>
            <a:prstDash val="dot"/>
            <a:round/>
            <a:headEnd type="none" w="sm" len="sm"/>
            <a:tailEnd type="none" w="sm" len="sm"/>
          </a:ln>
        </p:spPr>
      </p:cxnSp>
      <p:sp>
        <p:nvSpPr>
          <p:cNvPr id="560" name="Google Shape;560;p25"/>
          <p:cNvSpPr txBox="1"/>
          <p:nvPr/>
        </p:nvSpPr>
        <p:spPr>
          <a:xfrm>
            <a:off x="5364587" y="4112981"/>
            <a:ext cx="2717465" cy="652073"/>
          </a:xfrm>
          <a:prstGeom prst="rect">
            <a:avLst/>
          </a:prstGeom>
          <a:solidFill>
            <a:srgbClr val="0035BE"/>
          </a:solidFill>
          <a:ln>
            <a:noFill/>
          </a:ln>
        </p:spPr>
        <p:txBody>
          <a:bodyPr spcFirstLastPara="1" wrap="square" lIns="151232" tIns="151232" rIns="151232" bIns="151232" anchor="ctr" anchorCtr="0">
            <a:noAutofit/>
          </a:bodyPr>
          <a:lstStyle/>
          <a:p>
            <a:pPr algn="ctr" defTabSz="756300">
              <a:buClr>
                <a:srgbClr val="000000"/>
              </a:buClr>
              <a:buSzPts val="1600"/>
            </a:pPr>
            <a:r>
              <a:rPr lang="en-US" sz="1820" b="1" kern="0">
                <a:solidFill>
                  <a:srgbClr val="FFFFFF"/>
                </a:solidFill>
                <a:latin typeface="Roboto"/>
                <a:ea typeface="Roboto"/>
                <a:cs typeface="Roboto"/>
                <a:sym typeface="Roboto"/>
              </a:rPr>
              <a:t>9 приоритетных отраслей экономики</a:t>
            </a:r>
            <a:endParaRPr sz="1820" b="1" kern="0">
              <a:solidFill>
                <a:srgbClr val="FFFFFF"/>
              </a:solidFill>
              <a:latin typeface="Roboto"/>
              <a:ea typeface="Roboto"/>
              <a:cs typeface="Roboto"/>
              <a:sym typeface="Roboto"/>
            </a:endParaRPr>
          </a:p>
        </p:txBody>
      </p:sp>
      <p:pic>
        <p:nvPicPr>
          <p:cNvPr id="561" name="Google Shape;561;p25"/>
          <p:cNvPicPr preferRelativeResize="0"/>
          <p:nvPr/>
        </p:nvPicPr>
        <p:blipFill rotWithShape="1">
          <a:blip r:embed="rId7">
            <a:alphaModFix/>
          </a:blip>
          <a:srcRect/>
          <a:stretch/>
        </p:blipFill>
        <p:spPr>
          <a:xfrm>
            <a:off x="531070" y="7110207"/>
            <a:ext cx="1536673" cy="356308"/>
          </a:xfrm>
          <a:prstGeom prst="rect">
            <a:avLst/>
          </a:prstGeom>
          <a:noFill/>
          <a:ln>
            <a:noFill/>
          </a:ln>
        </p:spPr>
      </p:pic>
      <p:cxnSp>
        <p:nvCxnSpPr>
          <p:cNvPr id="562" name="Google Shape;562;p25"/>
          <p:cNvCxnSpPr/>
          <p:nvPr/>
        </p:nvCxnSpPr>
        <p:spPr>
          <a:xfrm>
            <a:off x="0" y="8810980"/>
            <a:ext cx="15125700" cy="0"/>
          </a:xfrm>
          <a:prstGeom prst="straightConnector1">
            <a:avLst/>
          </a:prstGeom>
          <a:noFill/>
          <a:ln w="19050" cap="flat" cmpd="sng">
            <a:solidFill>
              <a:srgbClr val="1C45DF"/>
            </a:solidFill>
            <a:prstDash val="solid"/>
            <a:round/>
            <a:headEnd type="none" w="sm" len="sm"/>
            <a:tailEnd type="none" w="sm" len="sm"/>
          </a:ln>
        </p:spPr>
      </p:cxnSp>
      <p:grpSp>
        <p:nvGrpSpPr>
          <p:cNvPr id="563" name="Google Shape;563;p25"/>
          <p:cNvGrpSpPr/>
          <p:nvPr/>
        </p:nvGrpSpPr>
        <p:grpSpPr>
          <a:xfrm>
            <a:off x="5781185" y="8451300"/>
            <a:ext cx="714705" cy="714705"/>
            <a:chOff x="805219" y="3038940"/>
            <a:chExt cx="864300" cy="864300"/>
          </a:xfrm>
        </p:grpSpPr>
        <p:sp>
          <p:nvSpPr>
            <p:cNvPr id="564" name="Google Shape;564;p25"/>
            <p:cNvSpPr/>
            <p:nvPr/>
          </p:nvSpPr>
          <p:spPr>
            <a:xfrm>
              <a:off x="805219" y="3038940"/>
              <a:ext cx="864300" cy="864300"/>
            </a:xfrm>
            <a:prstGeom prst="ellipse">
              <a:avLst/>
            </a:prstGeom>
            <a:solidFill>
              <a:srgbClr val="1C45DF"/>
            </a:solidFill>
            <a:ln>
              <a:noFill/>
            </a:ln>
          </p:spPr>
          <p:txBody>
            <a:bodyPr spcFirstLastPara="1" wrap="square" lIns="151232" tIns="75595" rIns="151232" bIns="75595" anchor="ctr" anchorCtr="0">
              <a:noAutofit/>
            </a:bodyPr>
            <a:lstStyle/>
            <a:p>
              <a:pPr algn="ctr" defTabSz="756300">
                <a:buClr>
                  <a:srgbClr val="000000"/>
                </a:buClr>
              </a:pPr>
              <a:endParaRPr sz="1654" kern="0">
                <a:solidFill>
                  <a:srgbClr val="FFFFFF"/>
                </a:solidFill>
                <a:latin typeface="Play"/>
                <a:ea typeface="Play"/>
                <a:cs typeface="Play"/>
                <a:sym typeface="Play"/>
              </a:endParaRPr>
            </a:p>
          </p:txBody>
        </p:sp>
        <p:sp>
          <p:nvSpPr>
            <p:cNvPr id="565" name="Google Shape;565;p25"/>
            <p:cNvSpPr/>
            <p:nvPr/>
          </p:nvSpPr>
          <p:spPr>
            <a:xfrm>
              <a:off x="875656" y="3109377"/>
              <a:ext cx="723300" cy="723300"/>
            </a:xfrm>
            <a:prstGeom prst="ellipse">
              <a:avLst/>
            </a:prstGeom>
            <a:solidFill>
              <a:srgbClr val="FFFFFF"/>
            </a:solidFill>
            <a:ln>
              <a:noFill/>
            </a:ln>
            <a:effectLst>
              <a:outerShdw blurRad="50800" dist="38100" dir="2700000" algn="tl" rotWithShape="0">
                <a:srgbClr val="000000">
                  <a:alpha val="1960"/>
                </a:srgbClr>
              </a:outerShdw>
            </a:effectLst>
          </p:spPr>
          <p:txBody>
            <a:bodyPr spcFirstLastPara="1" wrap="square" lIns="151232" tIns="75595" rIns="151232" bIns="75595" anchor="ctr" anchorCtr="0">
              <a:noAutofit/>
            </a:bodyPr>
            <a:lstStyle/>
            <a:p>
              <a:pPr algn="ctr" defTabSz="756300">
                <a:buClr>
                  <a:srgbClr val="000000"/>
                </a:buClr>
              </a:pPr>
              <a:endParaRPr sz="1654" kern="0">
                <a:solidFill>
                  <a:srgbClr val="FFFFFF"/>
                </a:solidFill>
                <a:latin typeface="Play"/>
                <a:ea typeface="Play"/>
                <a:cs typeface="Play"/>
                <a:sym typeface="Play"/>
              </a:endParaRPr>
            </a:p>
          </p:txBody>
        </p:sp>
      </p:grpSp>
      <p:cxnSp>
        <p:nvCxnSpPr>
          <p:cNvPr id="566" name="Google Shape;566;p25"/>
          <p:cNvCxnSpPr/>
          <p:nvPr/>
        </p:nvCxnSpPr>
        <p:spPr>
          <a:xfrm flipH="1">
            <a:off x="9748583" y="7468375"/>
            <a:ext cx="8933" cy="983568"/>
          </a:xfrm>
          <a:prstGeom prst="straightConnector1">
            <a:avLst/>
          </a:prstGeom>
          <a:noFill/>
          <a:ln w="15875" cap="flat" cmpd="sng">
            <a:solidFill>
              <a:srgbClr val="19B4E4"/>
            </a:solidFill>
            <a:prstDash val="dot"/>
            <a:round/>
            <a:headEnd type="none" w="sm" len="sm"/>
            <a:tailEnd type="none" w="sm" len="sm"/>
          </a:ln>
        </p:spPr>
      </p:cxnSp>
      <p:grpSp>
        <p:nvGrpSpPr>
          <p:cNvPr id="567" name="Google Shape;567;p25"/>
          <p:cNvGrpSpPr/>
          <p:nvPr/>
        </p:nvGrpSpPr>
        <p:grpSpPr>
          <a:xfrm>
            <a:off x="576275" y="8491232"/>
            <a:ext cx="3660836" cy="826957"/>
            <a:chOff x="-905752" y="4846029"/>
            <a:chExt cx="2950800" cy="666565"/>
          </a:xfrm>
        </p:grpSpPr>
        <p:sp>
          <p:nvSpPr>
            <p:cNvPr id="568" name="Google Shape;568;p25"/>
            <p:cNvSpPr/>
            <p:nvPr/>
          </p:nvSpPr>
          <p:spPr>
            <a:xfrm>
              <a:off x="412992" y="4846029"/>
              <a:ext cx="197640" cy="161730"/>
            </a:xfrm>
            <a:custGeom>
              <a:avLst/>
              <a:gdLst/>
              <a:ahLst/>
              <a:cxnLst/>
              <a:rect l="l" t="t" r="r" b="b"/>
              <a:pathLst>
                <a:path w="21600" h="21600" extrusionOk="0">
                  <a:moveTo>
                    <a:pt x="20618" y="20400"/>
                  </a:moveTo>
                  <a:lnTo>
                    <a:pt x="18655" y="20400"/>
                  </a:lnTo>
                  <a:lnTo>
                    <a:pt x="18655" y="1200"/>
                  </a:lnTo>
                  <a:lnTo>
                    <a:pt x="20618" y="1200"/>
                  </a:lnTo>
                  <a:cubicBezTo>
                    <a:pt x="20618" y="1200"/>
                    <a:pt x="20618" y="20400"/>
                    <a:pt x="20618" y="20400"/>
                  </a:cubicBezTo>
                  <a:close/>
                  <a:moveTo>
                    <a:pt x="21109" y="0"/>
                  </a:moveTo>
                  <a:lnTo>
                    <a:pt x="18164" y="0"/>
                  </a:lnTo>
                  <a:cubicBezTo>
                    <a:pt x="17893" y="0"/>
                    <a:pt x="17673" y="269"/>
                    <a:pt x="17673" y="600"/>
                  </a:cubicBezTo>
                  <a:lnTo>
                    <a:pt x="17673" y="21000"/>
                  </a:lnTo>
                  <a:cubicBezTo>
                    <a:pt x="17673" y="21332"/>
                    <a:pt x="17893" y="21600"/>
                    <a:pt x="18164" y="21600"/>
                  </a:cubicBezTo>
                  <a:lnTo>
                    <a:pt x="21109" y="21600"/>
                  </a:lnTo>
                  <a:cubicBezTo>
                    <a:pt x="21380" y="21600"/>
                    <a:pt x="21600" y="21332"/>
                    <a:pt x="21600" y="21000"/>
                  </a:cubicBezTo>
                  <a:lnTo>
                    <a:pt x="21600" y="600"/>
                  </a:lnTo>
                  <a:cubicBezTo>
                    <a:pt x="21600" y="269"/>
                    <a:pt x="21380" y="0"/>
                    <a:pt x="21109" y="0"/>
                  </a:cubicBezTo>
                  <a:moveTo>
                    <a:pt x="8836" y="20400"/>
                  </a:moveTo>
                  <a:lnTo>
                    <a:pt x="6873" y="20400"/>
                  </a:lnTo>
                  <a:lnTo>
                    <a:pt x="6873" y="3600"/>
                  </a:lnTo>
                  <a:lnTo>
                    <a:pt x="8836" y="3600"/>
                  </a:lnTo>
                  <a:cubicBezTo>
                    <a:pt x="8836" y="3600"/>
                    <a:pt x="8836" y="20400"/>
                    <a:pt x="8836" y="20400"/>
                  </a:cubicBezTo>
                  <a:close/>
                  <a:moveTo>
                    <a:pt x="9327" y="2400"/>
                  </a:moveTo>
                  <a:lnTo>
                    <a:pt x="6382" y="2400"/>
                  </a:lnTo>
                  <a:cubicBezTo>
                    <a:pt x="6111" y="2400"/>
                    <a:pt x="5891" y="2669"/>
                    <a:pt x="5891" y="3000"/>
                  </a:cubicBezTo>
                  <a:lnTo>
                    <a:pt x="5891" y="21000"/>
                  </a:lnTo>
                  <a:cubicBezTo>
                    <a:pt x="5891" y="21332"/>
                    <a:pt x="6111" y="21600"/>
                    <a:pt x="6382" y="21600"/>
                  </a:cubicBezTo>
                  <a:lnTo>
                    <a:pt x="9327" y="21600"/>
                  </a:lnTo>
                  <a:cubicBezTo>
                    <a:pt x="9598" y="21600"/>
                    <a:pt x="9818" y="21332"/>
                    <a:pt x="9818" y="21000"/>
                  </a:cubicBezTo>
                  <a:lnTo>
                    <a:pt x="9818" y="3000"/>
                  </a:lnTo>
                  <a:cubicBezTo>
                    <a:pt x="9818" y="2669"/>
                    <a:pt x="9598" y="2400"/>
                    <a:pt x="9327" y="2400"/>
                  </a:cubicBezTo>
                  <a:moveTo>
                    <a:pt x="14727" y="20400"/>
                  </a:moveTo>
                  <a:lnTo>
                    <a:pt x="12764" y="20400"/>
                  </a:lnTo>
                  <a:lnTo>
                    <a:pt x="12764" y="10800"/>
                  </a:lnTo>
                  <a:lnTo>
                    <a:pt x="14727" y="10800"/>
                  </a:lnTo>
                  <a:cubicBezTo>
                    <a:pt x="14727" y="10800"/>
                    <a:pt x="14727" y="20400"/>
                    <a:pt x="14727" y="20400"/>
                  </a:cubicBezTo>
                  <a:close/>
                  <a:moveTo>
                    <a:pt x="15218" y="9600"/>
                  </a:moveTo>
                  <a:lnTo>
                    <a:pt x="12273" y="9600"/>
                  </a:lnTo>
                  <a:cubicBezTo>
                    <a:pt x="12002" y="9600"/>
                    <a:pt x="11782" y="9869"/>
                    <a:pt x="11782" y="10200"/>
                  </a:cubicBezTo>
                  <a:lnTo>
                    <a:pt x="11782" y="21000"/>
                  </a:lnTo>
                  <a:cubicBezTo>
                    <a:pt x="11782" y="21332"/>
                    <a:pt x="12002" y="21600"/>
                    <a:pt x="12273" y="21600"/>
                  </a:cubicBezTo>
                  <a:lnTo>
                    <a:pt x="15218" y="21600"/>
                  </a:lnTo>
                  <a:cubicBezTo>
                    <a:pt x="15489" y="21600"/>
                    <a:pt x="15709" y="21332"/>
                    <a:pt x="15709" y="21000"/>
                  </a:cubicBezTo>
                  <a:lnTo>
                    <a:pt x="15709" y="10200"/>
                  </a:lnTo>
                  <a:cubicBezTo>
                    <a:pt x="15709" y="9869"/>
                    <a:pt x="15489" y="9600"/>
                    <a:pt x="15218" y="9600"/>
                  </a:cubicBezTo>
                  <a:moveTo>
                    <a:pt x="2945" y="20400"/>
                  </a:moveTo>
                  <a:lnTo>
                    <a:pt x="982" y="20400"/>
                  </a:lnTo>
                  <a:lnTo>
                    <a:pt x="982" y="14400"/>
                  </a:lnTo>
                  <a:lnTo>
                    <a:pt x="2945" y="14400"/>
                  </a:lnTo>
                  <a:cubicBezTo>
                    <a:pt x="2945" y="14400"/>
                    <a:pt x="2945" y="20400"/>
                    <a:pt x="2945" y="20400"/>
                  </a:cubicBezTo>
                  <a:close/>
                  <a:moveTo>
                    <a:pt x="3436" y="13200"/>
                  </a:moveTo>
                  <a:lnTo>
                    <a:pt x="491" y="13200"/>
                  </a:lnTo>
                  <a:cubicBezTo>
                    <a:pt x="220" y="13200"/>
                    <a:pt x="0" y="13469"/>
                    <a:pt x="0" y="13800"/>
                  </a:cubicBezTo>
                  <a:lnTo>
                    <a:pt x="0" y="21000"/>
                  </a:lnTo>
                  <a:cubicBezTo>
                    <a:pt x="0" y="21332"/>
                    <a:pt x="220" y="21600"/>
                    <a:pt x="491" y="21600"/>
                  </a:cubicBezTo>
                  <a:lnTo>
                    <a:pt x="3436" y="21600"/>
                  </a:lnTo>
                  <a:cubicBezTo>
                    <a:pt x="3707" y="21600"/>
                    <a:pt x="3927" y="21332"/>
                    <a:pt x="3927" y="21000"/>
                  </a:cubicBezTo>
                  <a:lnTo>
                    <a:pt x="3927" y="13800"/>
                  </a:lnTo>
                  <a:cubicBezTo>
                    <a:pt x="3927" y="13469"/>
                    <a:pt x="3707" y="13200"/>
                    <a:pt x="3436" y="13200"/>
                  </a:cubicBezTo>
                </a:path>
              </a:pathLst>
            </a:custGeom>
            <a:solidFill>
              <a:srgbClr val="1C45DF"/>
            </a:solidFill>
            <a:ln>
              <a:noFill/>
            </a:ln>
          </p:spPr>
          <p:txBody>
            <a:bodyPr spcFirstLastPara="1" wrap="square" lIns="35441" tIns="35441" rIns="35441" bIns="35441" anchor="ctr" anchorCtr="0">
              <a:noAutofit/>
            </a:bodyPr>
            <a:lstStyle/>
            <a:p>
              <a:pPr defTabSz="756300">
                <a:buClr>
                  <a:srgbClr val="000000"/>
                </a:buClr>
              </a:pPr>
              <a:endParaRPr sz="1489" kern="0">
                <a:solidFill>
                  <a:srgbClr val="303744"/>
                </a:solidFill>
                <a:latin typeface="Roboto"/>
                <a:ea typeface="Roboto"/>
                <a:cs typeface="Roboto"/>
                <a:sym typeface="Roboto"/>
              </a:endParaRPr>
            </a:p>
          </p:txBody>
        </p:sp>
        <p:sp>
          <p:nvSpPr>
            <p:cNvPr id="569" name="Google Shape;569;p25"/>
            <p:cNvSpPr txBox="1"/>
            <p:nvPr/>
          </p:nvSpPr>
          <p:spPr>
            <a:xfrm>
              <a:off x="-905752" y="5204794"/>
              <a:ext cx="2950800" cy="307800"/>
            </a:xfrm>
            <a:prstGeom prst="rect">
              <a:avLst/>
            </a:prstGeom>
            <a:noFill/>
            <a:ln>
              <a:noFill/>
            </a:ln>
          </p:spPr>
          <p:txBody>
            <a:bodyPr spcFirstLastPara="1" wrap="square" lIns="151232" tIns="75595" rIns="151232" bIns="75595" anchor="t" anchorCtr="0">
              <a:noAutofit/>
            </a:bodyPr>
            <a:lstStyle/>
            <a:p>
              <a:pPr algn="ctr" defTabSz="756300">
                <a:buClr>
                  <a:srgbClr val="000000"/>
                </a:buClr>
              </a:pPr>
              <a:r>
                <a:rPr lang="en-US" sz="1489" kern="0">
                  <a:solidFill>
                    <a:srgbClr val="303744"/>
                  </a:solidFill>
                  <a:latin typeface="Roboto"/>
                  <a:ea typeface="Roboto"/>
                  <a:cs typeface="Roboto"/>
                  <a:sym typeface="Roboto"/>
                </a:rPr>
                <a:t>Атлас новых профессий ДГОК ERG май-июль 2019 г</a:t>
              </a:r>
              <a:endParaRPr sz="2316" kern="0">
                <a:solidFill>
                  <a:srgbClr val="000000"/>
                </a:solidFill>
                <a:latin typeface="Roboto"/>
                <a:ea typeface="Roboto"/>
                <a:cs typeface="Roboto"/>
                <a:sym typeface="Roboto"/>
              </a:endParaRPr>
            </a:p>
          </p:txBody>
        </p:sp>
      </p:grpSp>
      <p:sp>
        <p:nvSpPr>
          <p:cNvPr id="570" name="Google Shape;570;p25"/>
          <p:cNvSpPr txBox="1"/>
          <p:nvPr/>
        </p:nvSpPr>
        <p:spPr>
          <a:xfrm>
            <a:off x="7884886" y="8947550"/>
            <a:ext cx="853550" cy="381616"/>
          </a:xfrm>
          <a:prstGeom prst="rect">
            <a:avLst/>
          </a:prstGeom>
          <a:noFill/>
          <a:ln>
            <a:noFill/>
          </a:ln>
        </p:spPr>
        <p:txBody>
          <a:bodyPr spcFirstLastPara="1" wrap="square" lIns="151232" tIns="75595" rIns="151232" bIns="75595" anchor="t" anchorCtr="0">
            <a:noAutofit/>
          </a:bodyPr>
          <a:lstStyle/>
          <a:p>
            <a:pPr algn="ctr" defTabSz="756300">
              <a:buClr>
                <a:srgbClr val="000000"/>
              </a:buClr>
            </a:pPr>
            <a:r>
              <a:rPr lang="en-US" sz="1489" kern="0">
                <a:solidFill>
                  <a:srgbClr val="303744"/>
                </a:solidFill>
                <a:latin typeface="Roboto"/>
                <a:ea typeface="Roboto"/>
                <a:cs typeface="Roboto"/>
                <a:sym typeface="Roboto"/>
              </a:rPr>
              <a:t>2019</a:t>
            </a:r>
            <a:endParaRPr sz="2316" kern="0">
              <a:solidFill>
                <a:srgbClr val="000000"/>
              </a:solidFill>
              <a:latin typeface="Roboto"/>
              <a:ea typeface="Roboto"/>
              <a:cs typeface="Roboto"/>
              <a:sym typeface="Roboto"/>
            </a:endParaRPr>
          </a:p>
        </p:txBody>
      </p:sp>
      <p:sp>
        <p:nvSpPr>
          <p:cNvPr id="571" name="Google Shape;571;p25"/>
          <p:cNvSpPr txBox="1"/>
          <p:nvPr/>
        </p:nvSpPr>
        <p:spPr>
          <a:xfrm>
            <a:off x="12992410" y="8930189"/>
            <a:ext cx="899701" cy="381616"/>
          </a:xfrm>
          <a:prstGeom prst="rect">
            <a:avLst/>
          </a:prstGeom>
          <a:noFill/>
          <a:ln>
            <a:noFill/>
          </a:ln>
        </p:spPr>
        <p:txBody>
          <a:bodyPr spcFirstLastPara="1" wrap="square" lIns="151232" tIns="75595" rIns="151232" bIns="75595" anchor="t" anchorCtr="0">
            <a:noAutofit/>
          </a:bodyPr>
          <a:lstStyle/>
          <a:p>
            <a:pPr algn="ctr" defTabSz="756300">
              <a:buClr>
                <a:srgbClr val="000000"/>
              </a:buClr>
            </a:pPr>
            <a:r>
              <a:rPr lang="en-US" sz="1489" kern="0">
                <a:solidFill>
                  <a:srgbClr val="303744"/>
                </a:solidFill>
                <a:latin typeface="Roboto"/>
                <a:ea typeface="Roboto"/>
                <a:cs typeface="Roboto"/>
                <a:sym typeface="Roboto"/>
              </a:rPr>
              <a:t>2020 г</a:t>
            </a:r>
            <a:endParaRPr sz="2316" kern="0">
              <a:solidFill>
                <a:srgbClr val="000000"/>
              </a:solidFill>
              <a:latin typeface="Roboto"/>
              <a:ea typeface="Roboto"/>
              <a:cs typeface="Roboto"/>
              <a:sym typeface="Roboto"/>
            </a:endParaRPr>
          </a:p>
        </p:txBody>
      </p:sp>
      <p:grpSp>
        <p:nvGrpSpPr>
          <p:cNvPr id="572" name="Google Shape;572;p25"/>
          <p:cNvGrpSpPr/>
          <p:nvPr/>
        </p:nvGrpSpPr>
        <p:grpSpPr>
          <a:xfrm>
            <a:off x="9401434" y="8451300"/>
            <a:ext cx="714705" cy="714705"/>
            <a:chOff x="805219" y="3038940"/>
            <a:chExt cx="864300" cy="864300"/>
          </a:xfrm>
        </p:grpSpPr>
        <p:sp>
          <p:nvSpPr>
            <p:cNvPr id="573" name="Google Shape;573;p25"/>
            <p:cNvSpPr/>
            <p:nvPr/>
          </p:nvSpPr>
          <p:spPr>
            <a:xfrm>
              <a:off x="805219" y="3038940"/>
              <a:ext cx="864300" cy="864300"/>
            </a:xfrm>
            <a:prstGeom prst="ellipse">
              <a:avLst/>
            </a:prstGeom>
            <a:solidFill>
              <a:srgbClr val="1C45DF"/>
            </a:solidFill>
            <a:ln>
              <a:noFill/>
            </a:ln>
          </p:spPr>
          <p:txBody>
            <a:bodyPr spcFirstLastPara="1" wrap="square" lIns="151232" tIns="75595" rIns="151232" bIns="75595" anchor="ctr" anchorCtr="0">
              <a:noAutofit/>
            </a:bodyPr>
            <a:lstStyle/>
            <a:p>
              <a:pPr algn="ctr" defTabSz="756300">
                <a:buClr>
                  <a:srgbClr val="000000"/>
                </a:buClr>
              </a:pPr>
              <a:endParaRPr sz="1654" kern="0">
                <a:solidFill>
                  <a:srgbClr val="FFFFFF"/>
                </a:solidFill>
                <a:latin typeface="Play"/>
                <a:ea typeface="Play"/>
                <a:cs typeface="Play"/>
                <a:sym typeface="Play"/>
              </a:endParaRPr>
            </a:p>
          </p:txBody>
        </p:sp>
        <p:sp>
          <p:nvSpPr>
            <p:cNvPr id="574" name="Google Shape;574;p25"/>
            <p:cNvSpPr/>
            <p:nvPr/>
          </p:nvSpPr>
          <p:spPr>
            <a:xfrm>
              <a:off x="875656" y="3109377"/>
              <a:ext cx="723300" cy="723300"/>
            </a:xfrm>
            <a:prstGeom prst="ellipse">
              <a:avLst/>
            </a:prstGeom>
            <a:solidFill>
              <a:srgbClr val="FFFFFF"/>
            </a:solidFill>
            <a:ln>
              <a:noFill/>
            </a:ln>
            <a:effectLst>
              <a:outerShdw blurRad="50800" dist="38100" dir="2700000" algn="tl" rotWithShape="0">
                <a:srgbClr val="000000">
                  <a:alpha val="1960"/>
                </a:srgbClr>
              </a:outerShdw>
            </a:effectLst>
          </p:spPr>
          <p:txBody>
            <a:bodyPr spcFirstLastPara="1" wrap="square" lIns="151232" tIns="75595" rIns="151232" bIns="75595" anchor="ctr" anchorCtr="0">
              <a:noAutofit/>
            </a:bodyPr>
            <a:lstStyle/>
            <a:p>
              <a:pPr algn="ctr" defTabSz="756300">
                <a:buClr>
                  <a:srgbClr val="000000"/>
                </a:buClr>
              </a:pPr>
              <a:endParaRPr sz="1654" kern="0">
                <a:solidFill>
                  <a:srgbClr val="FFFFFF"/>
                </a:solidFill>
                <a:latin typeface="Play"/>
                <a:ea typeface="Play"/>
                <a:cs typeface="Play"/>
                <a:sym typeface="Play"/>
              </a:endParaRPr>
            </a:p>
          </p:txBody>
        </p:sp>
      </p:grpSp>
      <p:grpSp>
        <p:nvGrpSpPr>
          <p:cNvPr id="575" name="Google Shape;575;p25"/>
          <p:cNvGrpSpPr/>
          <p:nvPr/>
        </p:nvGrpSpPr>
        <p:grpSpPr>
          <a:xfrm>
            <a:off x="2256121" y="8720329"/>
            <a:ext cx="187563" cy="187563"/>
            <a:chOff x="2876318" y="1090613"/>
            <a:chExt cx="176700" cy="176700"/>
          </a:xfrm>
        </p:grpSpPr>
        <p:sp>
          <p:nvSpPr>
            <p:cNvPr id="576" name="Google Shape;576;p25"/>
            <p:cNvSpPr/>
            <p:nvPr/>
          </p:nvSpPr>
          <p:spPr>
            <a:xfrm>
              <a:off x="2876318" y="1090613"/>
              <a:ext cx="176700" cy="176700"/>
            </a:xfrm>
            <a:prstGeom prst="ellipse">
              <a:avLst/>
            </a:prstGeom>
            <a:solidFill>
              <a:srgbClr val="1C45DF">
                <a:alpha val="41960"/>
              </a:srgbClr>
            </a:solidFill>
            <a:ln>
              <a:noFill/>
            </a:ln>
          </p:spPr>
          <p:txBody>
            <a:bodyPr spcFirstLastPara="1" wrap="square" lIns="151232" tIns="75595" rIns="151232" bIns="75595" anchor="ctr" anchorCtr="0">
              <a:noAutofit/>
            </a:bodyPr>
            <a:lstStyle/>
            <a:p>
              <a:pPr algn="ctr" defTabSz="756300">
                <a:buClr>
                  <a:srgbClr val="000000"/>
                </a:buClr>
              </a:pPr>
              <a:endParaRPr sz="2316" kern="0">
                <a:solidFill>
                  <a:srgbClr val="FFFFFF"/>
                </a:solidFill>
                <a:latin typeface="Arial"/>
                <a:ea typeface="Arial"/>
                <a:cs typeface="Arial"/>
                <a:sym typeface="Arial"/>
              </a:endParaRPr>
            </a:p>
          </p:txBody>
        </p:sp>
        <p:sp>
          <p:nvSpPr>
            <p:cNvPr id="577" name="Google Shape;577;p25"/>
            <p:cNvSpPr/>
            <p:nvPr/>
          </p:nvSpPr>
          <p:spPr>
            <a:xfrm>
              <a:off x="2917579" y="1131874"/>
              <a:ext cx="94200" cy="94200"/>
            </a:xfrm>
            <a:prstGeom prst="ellipse">
              <a:avLst/>
            </a:prstGeom>
            <a:solidFill>
              <a:srgbClr val="1C45DF"/>
            </a:solidFill>
            <a:ln w="9525" cap="flat" cmpd="sng">
              <a:solidFill>
                <a:srgbClr val="FFFFFF"/>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pPr>
              <a:endParaRPr sz="2316" kern="0">
                <a:solidFill>
                  <a:srgbClr val="FFFFFF"/>
                </a:solidFill>
                <a:latin typeface="Arial"/>
                <a:ea typeface="Arial"/>
                <a:cs typeface="Arial"/>
                <a:sym typeface="Arial"/>
              </a:endParaRPr>
            </a:p>
          </p:txBody>
        </p:sp>
      </p:grpSp>
      <p:grpSp>
        <p:nvGrpSpPr>
          <p:cNvPr id="578" name="Google Shape;578;p25"/>
          <p:cNvGrpSpPr/>
          <p:nvPr/>
        </p:nvGrpSpPr>
        <p:grpSpPr>
          <a:xfrm>
            <a:off x="8224553" y="8720329"/>
            <a:ext cx="187563" cy="187563"/>
            <a:chOff x="2876318" y="1090613"/>
            <a:chExt cx="176700" cy="176700"/>
          </a:xfrm>
        </p:grpSpPr>
        <p:sp>
          <p:nvSpPr>
            <p:cNvPr id="579" name="Google Shape;579;p25"/>
            <p:cNvSpPr/>
            <p:nvPr/>
          </p:nvSpPr>
          <p:spPr>
            <a:xfrm>
              <a:off x="2876318" y="1090613"/>
              <a:ext cx="176700" cy="176700"/>
            </a:xfrm>
            <a:prstGeom prst="ellipse">
              <a:avLst/>
            </a:prstGeom>
            <a:solidFill>
              <a:srgbClr val="1C45DF">
                <a:alpha val="41960"/>
              </a:srgbClr>
            </a:solidFill>
            <a:ln>
              <a:noFill/>
            </a:ln>
          </p:spPr>
          <p:txBody>
            <a:bodyPr spcFirstLastPara="1" wrap="square" lIns="151232" tIns="75595" rIns="151232" bIns="75595" anchor="ctr" anchorCtr="0">
              <a:noAutofit/>
            </a:bodyPr>
            <a:lstStyle/>
            <a:p>
              <a:pPr algn="ctr" defTabSz="756300">
                <a:buClr>
                  <a:srgbClr val="000000"/>
                </a:buClr>
              </a:pPr>
              <a:endParaRPr sz="2316" kern="0">
                <a:solidFill>
                  <a:srgbClr val="FFFFFF"/>
                </a:solidFill>
                <a:latin typeface="Arial"/>
                <a:ea typeface="Arial"/>
                <a:cs typeface="Arial"/>
                <a:sym typeface="Arial"/>
              </a:endParaRPr>
            </a:p>
          </p:txBody>
        </p:sp>
        <p:sp>
          <p:nvSpPr>
            <p:cNvPr id="580" name="Google Shape;580;p25"/>
            <p:cNvSpPr/>
            <p:nvPr/>
          </p:nvSpPr>
          <p:spPr>
            <a:xfrm>
              <a:off x="2917579" y="1131874"/>
              <a:ext cx="94200" cy="94200"/>
            </a:xfrm>
            <a:prstGeom prst="ellipse">
              <a:avLst/>
            </a:prstGeom>
            <a:solidFill>
              <a:srgbClr val="1C45DF"/>
            </a:solidFill>
            <a:ln w="9525" cap="flat" cmpd="sng">
              <a:solidFill>
                <a:srgbClr val="FFFFFF"/>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pPr>
              <a:endParaRPr sz="2316" kern="0">
                <a:solidFill>
                  <a:srgbClr val="FFFFFF"/>
                </a:solidFill>
                <a:latin typeface="Arial"/>
                <a:ea typeface="Arial"/>
                <a:cs typeface="Arial"/>
                <a:sym typeface="Arial"/>
              </a:endParaRPr>
            </a:p>
          </p:txBody>
        </p:sp>
      </p:grpSp>
      <p:grpSp>
        <p:nvGrpSpPr>
          <p:cNvPr id="581" name="Google Shape;581;p25"/>
          <p:cNvGrpSpPr/>
          <p:nvPr/>
        </p:nvGrpSpPr>
        <p:grpSpPr>
          <a:xfrm>
            <a:off x="13349939" y="8720329"/>
            <a:ext cx="187563" cy="187563"/>
            <a:chOff x="2876318" y="1090613"/>
            <a:chExt cx="176700" cy="176700"/>
          </a:xfrm>
        </p:grpSpPr>
        <p:sp>
          <p:nvSpPr>
            <p:cNvPr id="582" name="Google Shape;582;p25"/>
            <p:cNvSpPr/>
            <p:nvPr/>
          </p:nvSpPr>
          <p:spPr>
            <a:xfrm>
              <a:off x="2876318" y="1090613"/>
              <a:ext cx="176700" cy="176700"/>
            </a:xfrm>
            <a:prstGeom prst="ellipse">
              <a:avLst/>
            </a:prstGeom>
            <a:solidFill>
              <a:srgbClr val="1C45DF">
                <a:alpha val="41960"/>
              </a:srgbClr>
            </a:solidFill>
            <a:ln>
              <a:noFill/>
            </a:ln>
          </p:spPr>
          <p:txBody>
            <a:bodyPr spcFirstLastPara="1" wrap="square" lIns="151232" tIns="75595" rIns="151232" bIns="75595" anchor="ctr" anchorCtr="0">
              <a:noAutofit/>
            </a:bodyPr>
            <a:lstStyle/>
            <a:p>
              <a:pPr algn="ctr" defTabSz="756300">
                <a:buClr>
                  <a:srgbClr val="000000"/>
                </a:buClr>
              </a:pPr>
              <a:endParaRPr sz="2316" kern="0">
                <a:solidFill>
                  <a:srgbClr val="FFFFFF"/>
                </a:solidFill>
                <a:latin typeface="Arial"/>
                <a:ea typeface="Arial"/>
                <a:cs typeface="Arial"/>
                <a:sym typeface="Arial"/>
              </a:endParaRPr>
            </a:p>
          </p:txBody>
        </p:sp>
        <p:sp>
          <p:nvSpPr>
            <p:cNvPr id="583" name="Google Shape;583;p25"/>
            <p:cNvSpPr/>
            <p:nvPr/>
          </p:nvSpPr>
          <p:spPr>
            <a:xfrm>
              <a:off x="2917579" y="1131874"/>
              <a:ext cx="94200" cy="94200"/>
            </a:xfrm>
            <a:prstGeom prst="ellipse">
              <a:avLst/>
            </a:prstGeom>
            <a:solidFill>
              <a:srgbClr val="1C45DF"/>
            </a:solidFill>
            <a:ln w="9525" cap="flat" cmpd="sng">
              <a:solidFill>
                <a:srgbClr val="FFFFFF"/>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pPr>
              <a:endParaRPr sz="2316" kern="0">
                <a:solidFill>
                  <a:srgbClr val="FFFFFF"/>
                </a:solidFill>
                <a:latin typeface="Arial"/>
                <a:ea typeface="Arial"/>
                <a:cs typeface="Arial"/>
                <a:sym typeface="Arial"/>
              </a:endParaRPr>
            </a:p>
          </p:txBody>
        </p:sp>
      </p:grpSp>
      <p:cxnSp>
        <p:nvCxnSpPr>
          <p:cNvPr id="584" name="Google Shape;584;p25"/>
          <p:cNvCxnSpPr/>
          <p:nvPr/>
        </p:nvCxnSpPr>
        <p:spPr>
          <a:xfrm>
            <a:off x="2483084" y="7388282"/>
            <a:ext cx="0" cy="1125991"/>
          </a:xfrm>
          <a:prstGeom prst="straightConnector1">
            <a:avLst/>
          </a:prstGeom>
          <a:noFill/>
          <a:ln w="15875" cap="flat" cmpd="sng">
            <a:solidFill>
              <a:srgbClr val="19B4E4"/>
            </a:solidFill>
            <a:prstDash val="dot"/>
            <a:round/>
            <a:headEnd type="none" w="sm" len="sm"/>
            <a:tailEnd type="none" w="sm" len="sm"/>
          </a:ln>
        </p:spPr>
      </p:cxnSp>
      <p:cxnSp>
        <p:nvCxnSpPr>
          <p:cNvPr id="585" name="Google Shape;585;p25"/>
          <p:cNvCxnSpPr/>
          <p:nvPr/>
        </p:nvCxnSpPr>
        <p:spPr>
          <a:xfrm>
            <a:off x="6264509" y="7388282"/>
            <a:ext cx="0" cy="1125991"/>
          </a:xfrm>
          <a:prstGeom prst="straightConnector1">
            <a:avLst/>
          </a:prstGeom>
          <a:noFill/>
          <a:ln w="15875" cap="flat" cmpd="sng">
            <a:solidFill>
              <a:srgbClr val="19B4E4"/>
            </a:solidFill>
            <a:prstDash val="dot"/>
            <a:round/>
            <a:headEnd type="none" w="sm" len="sm"/>
            <a:tailEnd type="none" w="sm" len="sm"/>
          </a:ln>
        </p:spPr>
      </p:cxnSp>
      <p:grpSp>
        <p:nvGrpSpPr>
          <p:cNvPr id="586" name="Google Shape;586;p25"/>
          <p:cNvGrpSpPr/>
          <p:nvPr/>
        </p:nvGrpSpPr>
        <p:grpSpPr>
          <a:xfrm>
            <a:off x="13201334" y="8085398"/>
            <a:ext cx="484770" cy="532521"/>
            <a:chOff x="2174841" y="1882714"/>
            <a:chExt cx="390747" cy="429236"/>
          </a:xfrm>
        </p:grpSpPr>
        <p:sp>
          <p:nvSpPr>
            <p:cNvPr id="587" name="Google Shape;587;p25"/>
            <p:cNvSpPr/>
            <p:nvPr/>
          </p:nvSpPr>
          <p:spPr>
            <a:xfrm>
              <a:off x="2231049" y="1986811"/>
              <a:ext cx="14224" cy="14224"/>
            </a:xfrm>
            <a:custGeom>
              <a:avLst/>
              <a:gdLst/>
              <a:ahLst/>
              <a:cxnLst/>
              <a:rect l="l" t="t" r="r" b="b"/>
              <a:pathLst>
                <a:path w="14224" h="14224" extrusionOk="0">
                  <a:moveTo>
                    <a:pt x="14000" y="7314"/>
                  </a:moveTo>
                  <a:cubicBezTo>
                    <a:pt x="14000" y="11006"/>
                    <a:pt x="11006" y="14000"/>
                    <a:pt x="7314" y="14000"/>
                  </a:cubicBezTo>
                  <a:cubicBezTo>
                    <a:pt x="3621" y="14000"/>
                    <a:pt x="628" y="11006"/>
                    <a:pt x="628" y="7314"/>
                  </a:cubicBezTo>
                  <a:cubicBezTo>
                    <a:pt x="628" y="3621"/>
                    <a:pt x="3621" y="628"/>
                    <a:pt x="7314" y="628"/>
                  </a:cubicBezTo>
                  <a:cubicBezTo>
                    <a:pt x="11006" y="628"/>
                    <a:pt x="14000" y="3621"/>
                    <a:pt x="14000" y="7314"/>
                  </a:cubicBezTo>
                  <a:close/>
                </a:path>
              </a:pathLst>
            </a:custGeom>
            <a:solidFill>
              <a:srgbClr val="0035BE"/>
            </a:solidFill>
            <a:ln>
              <a:noFill/>
            </a:ln>
          </p:spPr>
          <p:txBody>
            <a:bodyPr spcFirstLastPara="1" wrap="square" lIns="151232" tIns="75595" rIns="151232" bIns="75595" anchor="ctr" anchorCtr="0">
              <a:noAutofit/>
            </a:bodyPr>
            <a:lstStyle/>
            <a:p>
              <a:pPr defTabSz="756300">
                <a:buClr>
                  <a:srgbClr val="000000"/>
                </a:buClr>
              </a:pPr>
              <a:endParaRPr sz="1737" kern="0">
                <a:solidFill>
                  <a:srgbClr val="000000"/>
                </a:solidFill>
                <a:latin typeface="Arial"/>
                <a:ea typeface="Arial"/>
                <a:cs typeface="Arial"/>
                <a:sym typeface="Arial"/>
              </a:endParaRPr>
            </a:p>
          </p:txBody>
        </p:sp>
        <p:sp>
          <p:nvSpPr>
            <p:cNvPr id="588" name="Google Shape;588;p25"/>
            <p:cNvSpPr/>
            <p:nvPr/>
          </p:nvSpPr>
          <p:spPr>
            <a:xfrm>
              <a:off x="2253292" y="1986784"/>
              <a:ext cx="55223" cy="14224"/>
            </a:xfrm>
            <a:custGeom>
              <a:avLst/>
              <a:gdLst/>
              <a:ahLst/>
              <a:cxnLst/>
              <a:rect l="l" t="t" r="r" b="b"/>
              <a:pathLst>
                <a:path w="55223" h="14224" extrusionOk="0">
                  <a:moveTo>
                    <a:pt x="7341" y="14054"/>
                  </a:moveTo>
                  <a:lnTo>
                    <a:pt x="48281" y="14054"/>
                  </a:lnTo>
                  <a:cubicBezTo>
                    <a:pt x="51989" y="14054"/>
                    <a:pt x="54994" y="11048"/>
                    <a:pt x="54994" y="7341"/>
                  </a:cubicBezTo>
                  <a:cubicBezTo>
                    <a:pt x="54994" y="3633"/>
                    <a:pt x="51989" y="628"/>
                    <a:pt x="48281" y="628"/>
                  </a:cubicBezTo>
                  <a:lnTo>
                    <a:pt x="7341" y="628"/>
                  </a:lnTo>
                  <a:cubicBezTo>
                    <a:pt x="3633" y="628"/>
                    <a:pt x="628" y="3633"/>
                    <a:pt x="628" y="7341"/>
                  </a:cubicBezTo>
                  <a:cubicBezTo>
                    <a:pt x="628" y="11048"/>
                    <a:pt x="3634" y="14054"/>
                    <a:pt x="7341" y="14054"/>
                  </a:cubicBezTo>
                  <a:close/>
                </a:path>
              </a:pathLst>
            </a:custGeom>
            <a:solidFill>
              <a:srgbClr val="0035BE"/>
            </a:solidFill>
            <a:ln>
              <a:noFill/>
            </a:ln>
          </p:spPr>
          <p:txBody>
            <a:bodyPr spcFirstLastPara="1" wrap="square" lIns="151232" tIns="75595" rIns="151232" bIns="75595" anchor="ctr" anchorCtr="0">
              <a:noAutofit/>
            </a:bodyPr>
            <a:lstStyle/>
            <a:p>
              <a:pPr defTabSz="756300">
                <a:buClr>
                  <a:srgbClr val="000000"/>
                </a:buClr>
              </a:pPr>
              <a:endParaRPr sz="1737" kern="0">
                <a:solidFill>
                  <a:srgbClr val="000000"/>
                </a:solidFill>
                <a:latin typeface="Arial"/>
                <a:ea typeface="Arial"/>
                <a:cs typeface="Arial"/>
                <a:sym typeface="Arial"/>
              </a:endParaRPr>
            </a:p>
          </p:txBody>
        </p:sp>
        <p:sp>
          <p:nvSpPr>
            <p:cNvPr id="589" name="Google Shape;589;p25"/>
            <p:cNvSpPr/>
            <p:nvPr/>
          </p:nvSpPr>
          <p:spPr>
            <a:xfrm>
              <a:off x="2235368" y="1906664"/>
              <a:ext cx="124671" cy="50203"/>
            </a:xfrm>
            <a:custGeom>
              <a:avLst/>
              <a:gdLst/>
              <a:ahLst/>
              <a:cxnLst/>
              <a:rect l="l" t="t" r="r" b="b"/>
              <a:pathLst>
                <a:path w="124671" h="50203" extrusionOk="0">
                  <a:moveTo>
                    <a:pt x="7341" y="50177"/>
                  </a:moveTo>
                  <a:cubicBezTo>
                    <a:pt x="11048" y="50177"/>
                    <a:pt x="14054" y="47172"/>
                    <a:pt x="14054" y="43464"/>
                  </a:cubicBezTo>
                  <a:lnTo>
                    <a:pt x="14054" y="24417"/>
                  </a:lnTo>
                  <a:cubicBezTo>
                    <a:pt x="14054" y="18703"/>
                    <a:pt x="18702" y="14054"/>
                    <a:pt x="24416" y="14054"/>
                  </a:cubicBezTo>
                  <a:lnTo>
                    <a:pt x="118138" y="14054"/>
                  </a:lnTo>
                  <a:cubicBezTo>
                    <a:pt x="121845" y="14054"/>
                    <a:pt x="124851" y="11048"/>
                    <a:pt x="124851" y="7341"/>
                  </a:cubicBezTo>
                  <a:cubicBezTo>
                    <a:pt x="124851" y="3633"/>
                    <a:pt x="121845" y="628"/>
                    <a:pt x="118138" y="628"/>
                  </a:cubicBezTo>
                  <a:lnTo>
                    <a:pt x="24416" y="628"/>
                  </a:lnTo>
                  <a:cubicBezTo>
                    <a:pt x="11299" y="628"/>
                    <a:pt x="628" y="11299"/>
                    <a:pt x="628" y="24417"/>
                  </a:cubicBezTo>
                  <a:lnTo>
                    <a:pt x="628" y="43463"/>
                  </a:lnTo>
                  <a:cubicBezTo>
                    <a:pt x="628" y="47172"/>
                    <a:pt x="3633" y="50177"/>
                    <a:pt x="7341" y="50177"/>
                  </a:cubicBezTo>
                  <a:close/>
                </a:path>
              </a:pathLst>
            </a:custGeom>
            <a:solidFill>
              <a:srgbClr val="0035BE"/>
            </a:solidFill>
            <a:ln>
              <a:noFill/>
            </a:ln>
          </p:spPr>
          <p:txBody>
            <a:bodyPr spcFirstLastPara="1" wrap="square" lIns="151232" tIns="75595" rIns="151232" bIns="75595" anchor="ctr" anchorCtr="0">
              <a:noAutofit/>
            </a:bodyPr>
            <a:lstStyle/>
            <a:p>
              <a:pPr defTabSz="756300">
                <a:buClr>
                  <a:srgbClr val="000000"/>
                </a:buClr>
              </a:pPr>
              <a:endParaRPr sz="1737" kern="0">
                <a:solidFill>
                  <a:srgbClr val="000000"/>
                </a:solidFill>
                <a:latin typeface="Arial"/>
                <a:ea typeface="Arial"/>
                <a:cs typeface="Arial"/>
                <a:sym typeface="Arial"/>
              </a:endParaRPr>
            </a:p>
          </p:txBody>
        </p:sp>
        <p:sp>
          <p:nvSpPr>
            <p:cNvPr id="590" name="Google Shape;590;p25"/>
            <p:cNvSpPr/>
            <p:nvPr/>
          </p:nvSpPr>
          <p:spPr>
            <a:xfrm>
              <a:off x="2174841" y="1882714"/>
              <a:ext cx="390747" cy="429236"/>
            </a:xfrm>
            <a:custGeom>
              <a:avLst/>
              <a:gdLst/>
              <a:ahLst/>
              <a:cxnLst/>
              <a:rect l="l" t="t" r="r" b="b"/>
              <a:pathLst>
                <a:path w="390747" h="429236" extrusionOk="0">
                  <a:moveTo>
                    <a:pt x="359859" y="31667"/>
                  </a:moveTo>
                  <a:cubicBezTo>
                    <a:pt x="339820" y="11629"/>
                    <a:pt x="313245" y="628"/>
                    <a:pt x="284932" y="628"/>
                  </a:cubicBezTo>
                  <a:cubicBezTo>
                    <a:pt x="284622" y="628"/>
                    <a:pt x="284312" y="629"/>
                    <a:pt x="284002" y="631"/>
                  </a:cubicBezTo>
                  <a:cubicBezTo>
                    <a:pt x="259270" y="841"/>
                    <a:pt x="235224" y="9855"/>
                    <a:pt x="216296" y="26013"/>
                  </a:cubicBezTo>
                  <a:cubicBezTo>
                    <a:pt x="199114" y="40681"/>
                    <a:pt x="187041" y="60435"/>
                    <a:pt x="181849" y="82126"/>
                  </a:cubicBezTo>
                  <a:lnTo>
                    <a:pt x="28765" y="82126"/>
                  </a:lnTo>
                  <a:cubicBezTo>
                    <a:pt x="13250" y="82126"/>
                    <a:pt x="628" y="94749"/>
                    <a:pt x="628" y="110264"/>
                  </a:cubicBezTo>
                  <a:lnTo>
                    <a:pt x="628" y="400891"/>
                  </a:lnTo>
                  <a:cubicBezTo>
                    <a:pt x="628" y="416406"/>
                    <a:pt x="13249" y="429028"/>
                    <a:pt x="28765" y="429028"/>
                  </a:cubicBezTo>
                  <a:lnTo>
                    <a:pt x="183759" y="429028"/>
                  </a:lnTo>
                  <a:cubicBezTo>
                    <a:pt x="199274" y="429028"/>
                    <a:pt x="211895" y="416406"/>
                    <a:pt x="211895" y="400890"/>
                  </a:cubicBezTo>
                  <a:lnTo>
                    <a:pt x="211895" y="183367"/>
                  </a:lnTo>
                  <a:cubicBezTo>
                    <a:pt x="231457" y="201918"/>
                    <a:pt x="257656" y="212578"/>
                    <a:pt x="284952" y="212578"/>
                  </a:cubicBezTo>
                  <a:cubicBezTo>
                    <a:pt x="285248" y="212578"/>
                    <a:pt x="285546" y="212577"/>
                    <a:pt x="285842" y="212574"/>
                  </a:cubicBezTo>
                  <a:cubicBezTo>
                    <a:pt x="343279" y="212086"/>
                    <a:pt x="390404" y="164959"/>
                    <a:pt x="390893" y="107523"/>
                  </a:cubicBezTo>
                  <a:cubicBezTo>
                    <a:pt x="391138" y="78864"/>
                    <a:pt x="380117" y="51924"/>
                    <a:pt x="359859" y="31667"/>
                  </a:cubicBezTo>
                  <a:close/>
                  <a:moveTo>
                    <a:pt x="266237" y="16005"/>
                  </a:moveTo>
                  <a:cubicBezTo>
                    <a:pt x="262081" y="20623"/>
                    <a:pt x="258267" y="25497"/>
                    <a:pt x="254812" y="30593"/>
                  </a:cubicBezTo>
                  <a:cubicBezTo>
                    <a:pt x="251510" y="28382"/>
                    <a:pt x="248452" y="25793"/>
                    <a:pt x="245683" y="22879"/>
                  </a:cubicBezTo>
                  <a:cubicBezTo>
                    <a:pt x="252242" y="19785"/>
                    <a:pt x="259144" y="17484"/>
                    <a:pt x="266237" y="16005"/>
                  </a:cubicBezTo>
                  <a:close/>
                  <a:moveTo>
                    <a:pt x="183760" y="415602"/>
                  </a:moveTo>
                  <a:lnTo>
                    <a:pt x="28765" y="415602"/>
                  </a:lnTo>
                  <a:cubicBezTo>
                    <a:pt x="20653" y="415602"/>
                    <a:pt x="14054" y="409002"/>
                    <a:pt x="14054" y="400890"/>
                  </a:cubicBezTo>
                  <a:lnTo>
                    <a:pt x="14054" y="110264"/>
                  </a:lnTo>
                  <a:cubicBezTo>
                    <a:pt x="14054" y="102152"/>
                    <a:pt x="20653" y="95552"/>
                    <a:pt x="28765" y="95552"/>
                  </a:cubicBezTo>
                  <a:lnTo>
                    <a:pt x="183759" y="95552"/>
                  </a:lnTo>
                  <a:cubicBezTo>
                    <a:pt x="191871" y="95552"/>
                    <a:pt x="198470" y="102151"/>
                    <a:pt x="198470" y="110264"/>
                  </a:cubicBezTo>
                  <a:lnTo>
                    <a:pt x="198470" y="400890"/>
                  </a:lnTo>
                  <a:lnTo>
                    <a:pt x="198471" y="400890"/>
                  </a:lnTo>
                  <a:cubicBezTo>
                    <a:pt x="198471" y="409002"/>
                    <a:pt x="191871" y="415602"/>
                    <a:pt x="183760" y="415602"/>
                  </a:cubicBezTo>
                  <a:close/>
                  <a:moveTo>
                    <a:pt x="209905" y="99888"/>
                  </a:moveTo>
                  <a:lnTo>
                    <a:pt x="209905" y="99889"/>
                  </a:lnTo>
                  <a:cubicBezTo>
                    <a:pt x="207173" y="93029"/>
                    <a:pt x="201820" y="87489"/>
                    <a:pt x="195086" y="84515"/>
                  </a:cubicBezTo>
                  <a:cubicBezTo>
                    <a:pt x="199714" y="65864"/>
                    <a:pt x="210183" y="48884"/>
                    <a:pt x="225013" y="36225"/>
                  </a:cubicBezTo>
                  <a:cubicBezTo>
                    <a:pt x="227787" y="33856"/>
                    <a:pt x="230697" y="31681"/>
                    <a:pt x="233704" y="29670"/>
                  </a:cubicBezTo>
                  <a:cubicBezTo>
                    <a:pt x="237842" y="34480"/>
                    <a:pt x="242607" y="38641"/>
                    <a:pt x="247829" y="42071"/>
                  </a:cubicBezTo>
                  <a:cubicBezTo>
                    <a:pt x="238281" y="59707"/>
                    <a:pt x="232708" y="79409"/>
                    <a:pt x="231705" y="99888"/>
                  </a:cubicBezTo>
                  <a:lnTo>
                    <a:pt x="209905" y="99888"/>
                  </a:lnTo>
                  <a:close/>
                  <a:moveTo>
                    <a:pt x="233650" y="183596"/>
                  </a:moveTo>
                  <a:cubicBezTo>
                    <a:pt x="225443" y="178142"/>
                    <a:pt x="218071" y="171368"/>
                    <a:pt x="211896" y="163451"/>
                  </a:cubicBezTo>
                  <a:lnTo>
                    <a:pt x="211896" y="113316"/>
                  </a:lnTo>
                  <a:lnTo>
                    <a:pt x="231705" y="113316"/>
                  </a:lnTo>
                  <a:cubicBezTo>
                    <a:pt x="232708" y="133796"/>
                    <a:pt x="238281" y="153499"/>
                    <a:pt x="247829" y="171134"/>
                  </a:cubicBezTo>
                  <a:cubicBezTo>
                    <a:pt x="242585" y="174580"/>
                    <a:pt x="237801" y="178760"/>
                    <a:pt x="233650" y="183596"/>
                  </a:cubicBezTo>
                  <a:close/>
                  <a:moveTo>
                    <a:pt x="245655" y="190356"/>
                  </a:moveTo>
                  <a:cubicBezTo>
                    <a:pt x="248430" y="187430"/>
                    <a:pt x="251498" y="184831"/>
                    <a:pt x="254812" y="182612"/>
                  </a:cubicBezTo>
                  <a:cubicBezTo>
                    <a:pt x="258274" y="187718"/>
                    <a:pt x="262095" y="192601"/>
                    <a:pt x="266262" y="197227"/>
                  </a:cubicBezTo>
                  <a:cubicBezTo>
                    <a:pt x="259128" y="195747"/>
                    <a:pt x="252211" y="193433"/>
                    <a:pt x="245655" y="190356"/>
                  </a:cubicBezTo>
                  <a:close/>
                  <a:moveTo>
                    <a:pt x="278210" y="190380"/>
                  </a:moveTo>
                  <a:cubicBezTo>
                    <a:pt x="274098" y="186025"/>
                    <a:pt x="270331" y="181401"/>
                    <a:pt x="266935" y="176544"/>
                  </a:cubicBezTo>
                  <a:cubicBezTo>
                    <a:pt x="270568" y="175260"/>
                    <a:pt x="274343" y="174345"/>
                    <a:pt x="278210" y="173859"/>
                  </a:cubicBezTo>
                  <a:lnTo>
                    <a:pt x="278210" y="190380"/>
                  </a:lnTo>
                  <a:close/>
                  <a:moveTo>
                    <a:pt x="278210" y="160350"/>
                  </a:moveTo>
                  <a:cubicBezTo>
                    <a:pt x="271818" y="160991"/>
                    <a:pt x="265600" y="162538"/>
                    <a:pt x="259729" y="164903"/>
                  </a:cubicBezTo>
                  <a:cubicBezTo>
                    <a:pt x="251178" y="149163"/>
                    <a:pt x="246135" y="131591"/>
                    <a:pt x="245141" y="113315"/>
                  </a:cubicBezTo>
                  <a:lnTo>
                    <a:pt x="278211" y="113315"/>
                  </a:lnTo>
                  <a:lnTo>
                    <a:pt x="278211" y="160350"/>
                  </a:lnTo>
                  <a:close/>
                  <a:moveTo>
                    <a:pt x="278210" y="99889"/>
                  </a:moveTo>
                  <a:lnTo>
                    <a:pt x="245140" y="99889"/>
                  </a:lnTo>
                  <a:cubicBezTo>
                    <a:pt x="246134" y="81614"/>
                    <a:pt x="251176" y="64042"/>
                    <a:pt x="259728" y="48302"/>
                  </a:cubicBezTo>
                  <a:cubicBezTo>
                    <a:pt x="265599" y="50667"/>
                    <a:pt x="271818" y="52214"/>
                    <a:pt x="278210" y="52855"/>
                  </a:cubicBezTo>
                  <a:lnTo>
                    <a:pt x="278210" y="99889"/>
                  </a:lnTo>
                  <a:close/>
                  <a:moveTo>
                    <a:pt x="278210" y="39346"/>
                  </a:moveTo>
                  <a:cubicBezTo>
                    <a:pt x="274343" y="38861"/>
                    <a:pt x="270568" y="37945"/>
                    <a:pt x="266935" y="36661"/>
                  </a:cubicBezTo>
                  <a:cubicBezTo>
                    <a:pt x="270332" y="31805"/>
                    <a:pt x="274098" y="27181"/>
                    <a:pt x="278210" y="22826"/>
                  </a:cubicBezTo>
                  <a:lnTo>
                    <a:pt x="278210" y="39346"/>
                  </a:lnTo>
                  <a:close/>
                  <a:moveTo>
                    <a:pt x="336240" y="29551"/>
                  </a:moveTo>
                  <a:cubicBezTo>
                    <a:pt x="341262" y="32912"/>
                    <a:pt x="345994" y="36790"/>
                    <a:pt x="350366" y="41161"/>
                  </a:cubicBezTo>
                  <a:cubicBezTo>
                    <a:pt x="366273" y="57068"/>
                    <a:pt x="375655" y="77695"/>
                    <a:pt x="377230" y="99889"/>
                  </a:cubicBezTo>
                  <a:lnTo>
                    <a:pt x="338137" y="99889"/>
                  </a:lnTo>
                  <a:cubicBezTo>
                    <a:pt x="337134" y="79409"/>
                    <a:pt x="331562" y="59706"/>
                    <a:pt x="322014" y="42069"/>
                  </a:cubicBezTo>
                  <a:cubicBezTo>
                    <a:pt x="327277" y="38610"/>
                    <a:pt x="332078" y="34411"/>
                    <a:pt x="336240" y="29551"/>
                  </a:cubicBezTo>
                  <a:close/>
                  <a:moveTo>
                    <a:pt x="324257" y="22773"/>
                  </a:moveTo>
                  <a:cubicBezTo>
                    <a:pt x="321463" y="25729"/>
                    <a:pt x="318372" y="28354"/>
                    <a:pt x="315030" y="30591"/>
                  </a:cubicBezTo>
                  <a:cubicBezTo>
                    <a:pt x="311553" y="25464"/>
                    <a:pt x="307713" y="20560"/>
                    <a:pt x="303527" y="15916"/>
                  </a:cubicBezTo>
                  <a:cubicBezTo>
                    <a:pt x="310711" y="17374"/>
                    <a:pt x="317662" y="19673"/>
                    <a:pt x="324257" y="22773"/>
                  </a:cubicBezTo>
                  <a:close/>
                  <a:moveTo>
                    <a:pt x="291636" y="22829"/>
                  </a:moveTo>
                  <a:cubicBezTo>
                    <a:pt x="295746" y="27182"/>
                    <a:pt x="299510" y="31805"/>
                    <a:pt x="302906" y="36659"/>
                  </a:cubicBezTo>
                  <a:cubicBezTo>
                    <a:pt x="299274" y="37943"/>
                    <a:pt x="295501" y="38858"/>
                    <a:pt x="291636" y="39344"/>
                  </a:cubicBezTo>
                  <a:lnTo>
                    <a:pt x="291636" y="22829"/>
                  </a:lnTo>
                  <a:close/>
                  <a:moveTo>
                    <a:pt x="291636" y="52854"/>
                  </a:moveTo>
                  <a:cubicBezTo>
                    <a:pt x="298026" y="52213"/>
                    <a:pt x="304243" y="50667"/>
                    <a:pt x="310112" y="48300"/>
                  </a:cubicBezTo>
                  <a:cubicBezTo>
                    <a:pt x="318664" y="64041"/>
                    <a:pt x="323706" y="81613"/>
                    <a:pt x="324700" y="99889"/>
                  </a:cubicBezTo>
                  <a:lnTo>
                    <a:pt x="291636" y="99889"/>
                  </a:lnTo>
                  <a:lnTo>
                    <a:pt x="291636" y="52854"/>
                  </a:lnTo>
                  <a:close/>
                  <a:moveTo>
                    <a:pt x="291635" y="113315"/>
                  </a:moveTo>
                  <a:lnTo>
                    <a:pt x="291636" y="113315"/>
                  </a:lnTo>
                  <a:lnTo>
                    <a:pt x="324700" y="113315"/>
                  </a:lnTo>
                  <a:cubicBezTo>
                    <a:pt x="323706" y="131592"/>
                    <a:pt x="318664" y="149164"/>
                    <a:pt x="310112" y="164904"/>
                  </a:cubicBezTo>
                  <a:cubicBezTo>
                    <a:pt x="304242" y="162539"/>
                    <a:pt x="298026" y="160992"/>
                    <a:pt x="291635" y="160350"/>
                  </a:cubicBezTo>
                  <a:lnTo>
                    <a:pt x="291635" y="113315"/>
                  </a:lnTo>
                  <a:close/>
                  <a:moveTo>
                    <a:pt x="291636" y="190376"/>
                  </a:moveTo>
                  <a:lnTo>
                    <a:pt x="291636" y="173861"/>
                  </a:lnTo>
                  <a:cubicBezTo>
                    <a:pt x="295501" y="174347"/>
                    <a:pt x="299275" y="175262"/>
                    <a:pt x="302906" y="176546"/>
                  </a:cubicBezTo>
                  <a:cubicBezTo>
                    <a:pt x="299510" y="181401"/>
                    <a:pt x="295747" y="186023"/>
                    <a:pt x="291636" y="190376"/>
                  </a:cubicBezTo>
                  <a:close/>
                  <a:moveTo>
                    <a:pt x="303572" y="197239"/>
                  </a:moveTo>
                  <a:cubicBezTo>
                    <a:pt x="307741" y="192611"/>
                    <a:pt x="311566" y="187724"/>
                    <a:pt x="315029" y="182615"/>
                  </a:cubicBezTo>
                  <a:cubicBezTo>
                    <a:pt x="318330" y="184826"/>
                    <a:pt x="321388" y="187415"/>
                    <a:pt x="324157" y="190329"/>
                  </a:cubicBezTo>
                  <a:cubicBezTo>
                    <a:pt x="317663" y="193403"/>
                    <a:pt x="310766" y="195744"/>
                    <a:pt x="303572" y="197239"/>
                  </a:cubicBezTo>
                  <a:close/>
                  <a:moveTo>
                    <a:pt x="336130" y="183529"/>
                  </a:moveTo>
                  <a:cubicBezTo>
                    <a:pt x="331993" y="178723"/>
                    <a:pt x="327232" y="174565"/>
                    <a:pt x="322015" y="171136"/>
                  </a:cubicBezTo>
                  <a:cubicBezTo>
                    <a:pt x="331563" y="153499"/>
                    <a:pt x="337136" y="133796"/>
                    <a:pt x="338139" y="113316"/>
                  </a:cubicBezTo>
                  <a:lnTo>
                    <a:pt x="377223" y="113316"/>
                  </a:lnTo>
                  <a:cubicBezTo>
                    <a:pt x="375099" y="142468"/>
                    <a:pt x="359229" y="168045"/>
                    <a:pt x="336130" y="183529"/>
                  </a:cubicBezTo>
                  <a:close/>
                </a:path>
              </a:pathLst>
            </a:custGeom>
            <a:solidFill>
              <a:srgbClr val="0035BE"/>
            </a:solidFill>
            <a:ln>
              <a:noFill/>
            </a:ln>
          </p:spPr>
          <p:txBody>
            <a:bodyPr spcFirstLastPara="1" wrap="square" lIns="151232" tIns="75595" rIns="151232" bIns="75595" anchor="ctr" anchorCtr="0">
              <a:noAutofit/>
            </a:bodyPr>
            <a:lstStyle/>
            <a:p>
              <a:pPr defTabSz="756300">
                <a:buClr>
                  <a:srgbClr val="000000"/>
                </a:buClr>
              </a:pPr>
              <a:endParaRPr sz="1737" kern="0">
                <a:solidFill>
                  <a:srgbClr val="000000"/>
                </a:solidFill>
                <a:latin typeface="Arial"/>
                <a:ea typeface="Arial"/>
                <a:cs typeface="Arial"/>
                <a:sym typeface="Arial"/>
              </a:endParaRPr>
            </a:p>
          </p:txBody>
        </p:sp>
        <p:sp>
          <p:nvSpPr>
            <p:cNvPr id="591" name="Google Shape;591;p25"/>
            <p:cNvSpPr/>
            <p:nvPr/>
          </p:nvSpPr>
          <p:spPr>
            <a:xfrm>
              <a:off x="2400164" y="2105452"/>
              <a:ext cx="66937" cy="110446"/>
            </a:xfrm>
            <a:custGeom>
              <a:avLst/>
              <a:gdLst/>
              <a:ahLst/>
              <a:cxnLst/>
              <a:rect l="l" t="t" r="r" b="b"/>
              <a:pathLst>
                <a:path w="66937" h="110446" extrusionOk="0">
                  <a:moveTo>
                    <a:pt x="59600" y="628"/>
                  </a:moveTo>
                  <a:cubicBezTo>
                    <a:pt x="55893" y="628"/>
                    <a:pt x="52887" y="3633"/>
                    <a:pt x="52887" y="7341"/>
                  </a:cubicBezTo>
                  <a:lnTo>
                    <a:pt x="52887" y="86149"/>
                  </a:lnTo>
                  <a:cubicBezTo>
                    <a:pt x="52887" y="91863"/>
                    <a:pt x="48239" y="96512"/>
                    <a:pt x="42524" y="96512"/>
                  </a:cubicBezTo>
                  <a:lnTo>
                    <a:pt x="7341" y="96512"/>
                  </a:lnTo>
                  <a:cubicBezTo>
                    <a:pt x="3633" y="96512"/>
                    <a:pt x="628" y="99518"/>
                    <a:pt x="628" y="103225"/>
                  </a:cubicBezTo>
                  <a:cubicBezTo>
                    <a:pt x="628" y="106933"/>
                    <a:pt x="3633" y="109938"/>
                    <a:pt x="7341" y="109938"/>
                  </a:cubicBezTo>
                  <a:lnTo>
                    <a:pt x="42524" y="109938"/>
                  </a:lnTo>
                  <a:cubicBezTo>
                    <a:pt x="55642" y="109938"/>
                    <a:pt x="66313" y="99267"/>
                    <a:pt x="66313" y="86149"/>
                  </a:cubicBezTo>
                  <a:lnTo>
                    <a:pt x="66313" y="7341"/>
                  </a:lnTo>
                  <a:cubicBezTo>
                    <a:pt x="66313" y="3632"/>
                    <a:pt x="63309" y="628"/>
                    <a:pt x="59600" y="628"/>
                  </a:cubicBezTo>
                  <a:close/>
                </a:path>
              </a:pathLst>
            </a:custGeom>
            <a:solidFill>
              <a:srgbClr val="0035BE"/>
            </a:solidFill>
            <a:ln>
              <a:noFill/>
            </a:ln>
          </p:spPr>
          <p:txBody>
            <a:bodyPr spcFirstLastPara="1" wrap="square" lIns="151232" tIns="75595" rIns="151232" bIns="75595" anchor="ctr" anchorCtr="0">
              <a:noAutofit/>
            </a:bodyPr>
            <a:lstStyle/>
            <a:p>
              <a:pPr defTabSz="756300">
                <a:buClr>
                  <a:srgbClr val="000000"/>
                </a:buClr>
              </a:pPr>
              <a:endParaRPr sz="1737" kern="0">
                <a:solidFill>
                  <a:srgbClr val="000000"/>
                </a:solidFill>
                <a:latin typeface="Arial"/>
                <a:ea typeface="Arial"/>
                <a:cs typeface="Arial"/>
                <a:sym typeface="Arial"/>
              </a:endParaRPr>
            </a:p>
          </p:txBody>
        </p:sp>
        <p:sp>
          <p:nvSpPr>
            <p:cNvPr id="592" name="Google Shape;592;p25"/>
            <p:cNvSpPr/>
            <p:nvPr/>
          </p:nvSpPr>
          <p:spPr>
            <a:xfrm>
              <a:off x="2201629" y="2009113"/>
              <a:ext cx="158139" cy="239301"/>
            </a:xfrm>
            <a:custGeom>
              <a:avLst/>
              <a:gdLst/>
              <a:ahLst/>
              <a:cxnLst/>
              <a:rect l="l" t="t" r="r" b="b"/>
              <a:pathLst>
                <a:path w="158139" h="239301" extrusionOk="0">
                  <a:moveTo>
                    <a:pt x="151607" y="628"/>
                  </a:moveTo>
                  <a:lnTo>
                    <a:pt x="7341" y="628"/>
                  </a:lnTo>
                  <a:cubicBezTo>
                    <a:pt x="3633" y="628"/>
                    <a:pt x="628" y="3633"/>
                    <a:pt x="628" y="7341"/>
                  </a:cubicBezTo>
                  <a:lnTo>
                    <a:pt x="628" y="232264"/>
                  </a:lnTo>
                  <a:cubicBezTo>
                    <a:pt x="628" y="235971"/>
                    <a:pt x="3633" y="238977"/>
                    <a:pt x="7341" y="238977"/>
                  </a:cubicBezTo>
                  <a:lnTo>
                    <a:pt x="151607" y="238977"/>
                  </a:lnTo>
                  <a:cubicBezTo>
                    <a:pt x="155314" y="238977"/>
                    <a:pt x="158320" y="235971"/>
                    <a:pt x="158320" y="232264"/>
                  </a:cubicBezTo>
                  <a:lnTo>
                    <a:pt x="158320" y="7341"/>
                  </a:lnTo>
                  <a:cubicBezTo>
                    <a:pt x="158320" y="3633"/>
                    <a:pt x="155314" y="628"/>
                    <a:pt x="151607" y="628"/>
                  </a:cubicBezTo>
                  <a:close/>
                  <a:moveTo>
                    <a:pt x="144894" y="225551"/>
                  </a:moveTo>
                  <a:lnTo>
                    <a:pt x="144894" y="225551"/>
                  </a:lnTo>
                  <a:lnTo>
                    <a:pt x="14054" y="225551"/>
                  </a:lnTo>
                  <a:lnTo>
                    <a:pt x="14054" y="14054"/>
                  </a:lnTo>
                  <a:lnTo>
                    <a:pt x="144894" y="14054"/>
                  </a:lnTo>
                  <a:lnTo>
                    <a:pt x="144894" y="225551"/>
                  </a:lnTo>
                  <a:close/>
                </a:path>
              </a:pathLst>
            </a:custGeom>
            <a:solidFill>
              <a:srgbClr val="0035BE"/>
            </a:solidFill>
            <a:ln>
              <a:noFill/>
            </a:ln>
          </p:spPr>
          <p:txBody>
            <a:bodyPr spcFirstLastPara="1" wrap="square" lIns="151232" tIns="75595" rIns="151232" bIns="75595" anchor="ctr" anchorCtr="0">
              <a:noAutofit/>
            </a:bodyPr>
            <a:lstStyle/>
            <a:p>
              <a:pPr defTabSz="756300">
                <a:buClr>
                  <a:srgbClr val="000000"/>
                </a:buClr>
              </a:pPr>
              <a:endParaRPr sz="1737" kern="0">
                <a:solidFill>
                  <a:srgbClr val="000000"/>
                </a:solidFill>
                <a:latin typeface="Arial"/>
                <a:ea typeface="Arial"/>
                <a:cs typeface="Arial"/>
                <a:sym typeface="Arial"/>
              </a:endParaRPr>
            </a:p>
          </p:txBody>
        </p:sp>
        <p:sp>
          <p:nvSpPr>
            <p:cNvPr id="593" name="Google Shape;593;p25"/>
            <p:cNvSpPr/>
            <p:nvPr/>
          </p:nvSpPr>
          <p:spPr>
            <a:xfrm>
              <a:off x="2221187" y="2115862"/>
              <a:ext cx="35142" cy="35142"/>
            </a:xfrm>
            <a:custGeom>
              <a:avLst/>
              <a:gdLst/>
              <a:ahLst/>
              <a:cxnLst/>
              <a:rect l="l" t="t" r="r" b="b"/>
              <a:pathLst>
                <a:path w="35142" h="35142" extrusionOk="0">
                  <a:moveTo>
                    <a:pt x="17802" y="34972"/>
                  </a:moveTo>
                  <a:cubicBezTo>
                    <a:pt x="27270" y="34972"/>
                    <a:pt x="34974" y="27268"/>
                    <a:pt x="34974" y="17800"/>
                  </a:cubicBezTo>
                  <a:cubicBezTo>
                    <a:pt x="34974" y="8331"/>
                    <a:pt x="27270" y="628"/>
                    <a:pt x="17801" y="628"/>
                  </a:cubicBezTo>
                  <a:cubicBezTo>
                    <a:pt x="8331" y="628"/>
                    <a:pt x="628" y="8331"/>
                    <a:pt x="628" y="17800"/>
                  </a:cubicBezTo>
                  <a:cubicBezTo>
                    <a:pt x="628" y="27268"/>
                    <a:pt x="8332" y="34972"/>
                    <a:pt x="17802" y="34972"/>
                  </a:cubicBezTo>
                  <a:close/>
                  <a:moveTo>
                    <a:pt x="17802" y="14053"/>
                  </a:moveTo>
                  <a:cubicBezTo>
                    <a:pt x="19868" y="14053"/>
                    <a:pt x="21549" y="15734"/>
                    <a:pt x="21549" y="17800"/>
                  </a:cubicBezTo>
                  <a:cubicBezTo>
                    <a:pt x="21549" y="19865"/>
                    <a:pt x="19868" y="21546"/>
                    <a:pt x="17802" y="21546"/>
                  </a:cubicBezTo>
                  <a:cubicBezTo>
                    <a:pt x="15735" y="21546"/>
                    <a:pt x="14054" y="19865"/>
                    <a:pt x="14054" y="17800"/>
                  </a:cubicBezTo>
                  <a:cubicBezTo>
                    <a:pt x="14054" y="15734"/>
                    <a:pt x="15735" y="14053"/>
                    <a:pt x="17802" y="14053"/>
                  </a:cubicBezTo>
                  <a:close/>
                </a:path>
              </a:pathLst>
            </a:custGeom>
            <a:solidFill>
              <a:srgbClr val="0035BE"/>
            </a:solidFill>
            <a:ln>
              <a:noFill/>
            </a:ln>
          </p:spPr>
          <p:txBody>
            <a:bodyPr spcFirstLastPara="1" wrap="square" lIns="151232" tIns="75595" rIns="151232" bIns="75595" anchor="ctr" anchorCtr="0">
              <a:noAutofit/>
            </a:bodyPr>
            <a:lstStyle/>
            <a:p>
              <a:pPr defTabSz="756300">
                <a:buClr>
                  <a:srgbClr val="000000"/>
                </a:buClr>
              </a:pPr>
              <a:endParaRPr sz="1737" kern="0">
                <a:solidFill>
                  <a:srgbClr val="000000"/>
                </a:solidFill>
                <a:latin typeface="Arial"/>
                <a:ea typeface="Arial"/>
                <a:cs typeface="Arial"/>
                <a:sym typeface="Arial"/>
              </a:endParaRPr>
            </a:p>
          </p:txBody>
        </p:sp>
        <p:sp>
          <p:nvSpPr>
            <p:cNvPr id="594" name="Google Shape;594;p25"/>
            <p:cNvSpPr/>
            <p:nvPr/>
          </p:nvSpPr>
          <p:spPr>
            <a:xfrm>
              <a:off x="2263303" y="2115862"/>
              <a:ext cx="35142" cy="35142"/>
            </a:xfrm>
            <a:custGeom>
              <a:avLst/>
              <a:gdLst/>
              <a:ahLst/>
              <a:cxnLst/>
              <a:rect l="l" t="t" r="r" b="b"/>
              <a:pathLst>
                <a:path w="35142" h="35142" extrusionOk="0">
                  <a:moveTo>
                    <a:pt x="17800" y="34972"/>
                  </a:moveTo>
                  <a:cubicBezTo>
                    <a:pt x="27270" y="34972"/>
                    <a:pt x="34973" y="27268"/>
                    <a:pt x="34973" y="17800"/>
                  </a:cubicBezTo>
                  <a:cubicBezTo>
                    <a:pt x="34973" y="8331"/>
                    <a:pt x="27270" y="628"/>
                    <a:pt x="17800" y="628"/>
                  </a:cubicBezTo>
                  <a:cubicBezTo>
                    <a:pt x="8331" y="628"/>
                    <a:pt x="628" y="8331"/>
                    <a:pt x="628" y="17800"/>
                  </a:cubicBezTo>
                  <a:cubicBezTo>
                    <a:pt x="628" y="27268"/>
                    <a:pt x="8330" y="34972"/>
                    <a:pt x="17800" y="34972"/>
                  </a:cubicBezTo>
                  <a:close/>
                  <a:moveTo>
                    <a:pt x="17800" y="14053"/>
                  </a:moveTo>
                  <a:cubicBezTo>
                    <a:pt x="19866" y="14053"/>
                    <a:pt x="21547" y="15734"/>
                    <a:pt x="21547" y="17800"/>
                  </a:cubicBezTo>
                  <a:cubicBezTo>
                    <a:pt x="21547" y="19865"/>
                    <a:pt x="19866" y="21546"/>
                    <a:pt x="17800" y="21546"/>
                  </a:cubicBezTo>
                  <a:cubicBezTo>
                    <a:pt x="15734" y="21546"/>
                    <a:pt x="14053" y="19865"/>
                    <a:pt x="14053" y="17800"/>
                  </a:cubicBezTo>
                  <a:cubicBezTo>
                    <a:pt x="14053" y="15734"/>
                    <a:pt x="15734" y="14053"/>
                    <a:pt x="17800" y="14053"/>
                  </a:cubicBezTo>
                  <a:close/>
                </a:path>
              </a:pathLst>
            </a:custGeom>
            <a:solidFill>
              <a:srgbClr val="0035BE"/>
            </a:solidFill>
            <a:ln>
              <a:noFill/>
            </a:ln>
          </p:spPr>
          <p:txBody>
            <a:bodyPr spcFirstLastPara="1" wrap="square" lIns="151232" tIns="75595" rIns="151232" bIns="75595" anchor="ctr" anchorCtr="0">
              <a:noAutofit/>
            </a:bodyPr>
            <a:lstStyle/>
            <a:p>
              <a:pPr defTabSz="756300">
                <a:buClr>
                  <a:srgbClr val="000000"/>
                </a:buClr>
              </a:pPr>
              <a:endParaRPr sz="1737" kern="0">
                <a:solidFill>
                  <a:srgbClr val="000000"/>
                </a:solidFill>
                <a:latin typeface="Arial"/>
                <a:ea typeface="Arial"/>
                <a:cs typeface="Arial"/>
                <a:sym typeface="Arial"/>
              </a:endParaRPr>
            </a:p>
          </p:txBody>
        </p:sp>
        <p:sp>
          <p:nvSpPr>
            <p:cNvPr id="595" name="Google Shape;595;p25"/>
            <p:cNvSpPr/>
            <p:nvPr/>
          </p:nvSpPr>
          <p:spPr>
            <a:xfrm>
              <a:off x="2305417" y="2105431"/>
              <a:ext cx="35142" cy="35142"/>
            </a:xfrm>
            <a:custGeom>
              <a:avLst/>
              <a:gdLst/>
              <a:ahLst/>
              <a:cxnLst/>
              <a:rect l="l" t="t" r="r" b="b"/>
              <a:pathLst>
                <a:path w="35142" h="35142" extrusionOk="0">
                  <a:moveTo>
                    <a:pt x="17800" y="34972"/>
                  </a:moveTo>
                  <a:cubicBezTo>
                    <a:pt x="27270" y="34972"/>
                    <a:pt x="34974" y="27268"/>
                    <a:pt x="34974" y="17800"/>
                  </a:cubicBezTo>
                  <a:cubicBezTo>
                    <a:pt x="34974" y="8331"/>
                    <a:pt x="27270" y="628"/>
                    <a:pt x="17800" y="628"/>
                  </a:cubicBezTo>
                  <a:cubicBezTo>
                    <a:pt x="8331" y="628"/>
                    <a:pt x="628" y="8331"/>
                    <a:pt x="628" y="17800"/>
                  </a:cubicBezTo>
                  <a:cubicBezTo>
                    <a:pt x="628" y="27268"/>
                    <a:pt x="8331" y="34972"/>
                    <a:pt x="17800" y="34972"/>
                  </a:cubicBezTo>
                  <a:close/>
                  <a:moveTo>
                    <a:pt x="17800" y="14052"/>
                  </a:moveTo>
                  <a:cubicBezTo>
                    <a:pt x="19867" y="14052"/>
                    <a:pt x="21548" y="15733"/>
                    <a:pt x="21548" y="17799"/>
                  </a:cubicBezTo>
                  <a:cubicBezTo>
                    <a:pt x="21548" y="19865"/>
                    <a:pt x="19867" y="21546"/>
                    <a:pt x="17800" y="21546"/>
                  </a:cubicBezTo>
                  <a:cubicBezTo>
                    <a:pt x="15735" y="21546"/>
                    <a:pt x="14054" y="19865"/>
                    <a:pt x="14054" y="17799"/>
                  </a:cubicBezTo>
                  <a:cubicBezTo>
                    <a:pt x="14054" y="15733"/>
                    <a:pt x="15735" y="14052"/>
                    <a:pt x="17800" y="14052"/>
                  </a:cubicBezTo>
                  <a:close/>
                </a:path>
              </a:pathLst>
            </a:custGeom>
            <a:solidFill>
              <a:srgbClr val="0035BE"/>
            </a:solidFill>
            <a:ln>
              <a:noFill/>
            </a:ln>
          </p:spPr>
          <p:txBody>
            <a:bodyPr spcFirstLastPara="1" wrap="square" lIns="151232" tIns="75595" rIns="151232" bIns="75595" anchor="ctr" anchorCtr="0">
              <a:noAutofit/>
            </a:bodyPr>
            <a:lstStyle/>
            <a:p>
              <a:pPr defTabSz="756300">
                <a:buClr>
                  <a:srgbClr val="000000"/>
                </a:buClr>
              </a:pPr>
              <a:endParaRPr sz="1737" kern="0">
                <a:solidFill>
                  <a:srgbClr val="000000"/>
                </a:solidFill>
                <a:latin typeface="Arial"/>
                <a:ea typeface="Arial"/>
                <a:cs typeface="Arial"/>
                <a:sym typeface="Arial"/>
              </a:endParaRPr>
            </a:p>
          </p:txBody>
        </p:sp>
        <p:sp>
          <p:nvSpPr>
            <p:cNvPr id="596" name="Google Shape;596;p25"/>
            <p:cNvSpPr/>
            <p:nvPr/>
          </p:nvSpPr>
          <p:spPr>
            <a:xfrm>
              <a:off x="2259565" y="2251665"/>
              <a:ext cx="42672" cy="42672"/>
            </a:xfrm>
            <a:custGeom>
              <a:avLst/>
              <a:gdLst/>
              <a:ahLst/>
              <a:cxnLst/>
              <a:rect l="l" t="t" r="r" b="b"/>
              <a:pathLst>
                <a:path w="42672" h="42672" extrusionOk="0">
                  <a:moveTo>
                    <a:pt x="21538" y="628"/>
                  </a:moveTo>
                  <a:cubicBezTo>
                    <a:pt x="10008" y="628"/>
                    <a:pt x="628" y="10008"/>
                    <a:pt x="628" y="21538"/>
                  </a:cubicBezTo>
                  <a:cubicBezTo>
                    <a:pt x="628" y="33068"/>
                    <a:pt x="10008" y="42449"/>
                    <a:pt x="21538" y="42449"/>
                  </a:cubicBezTo>
                  <a:cubicBezTo>
                    <a:pt x="33068" y="42449"/>
                    <a:pt x="42449" y="33069"/>
                    <a:pt x="42449" y="21538"/>
                  </a:cubicBezTo>
                  <a:cubicBezTo>
                    <a:pt x="42448" y="10008"/>
                    <a:pt x="33068" y="628"/>
                    <a:pt x="21538" y="628"/>
                  </a:cubicBezTo>
                  <a:close/>
                  <a:moveTo>
                    <a:pt x="21538" y="29023"/>
                  </a:moveTo>
                  <a:cubicBezTo>
                    <a:pt x="17411" y="29023"/>
                    <a:pt x="14054" y="25665"/>
                    <a:pt x="14054" y="21538"/>
                  </a:cubicBezTo>
                  <a:cubicBezTo>
                    <a:pt x="14054" y="17411"/>
                    <a:pt x="17412" y="14054"/>
                    <a:pt x="21538" y="14054"/>
                  </a:cubicBezTo>
                  <a:cubicBezTo>
                    <a:pt x="25665" y="14054"/>
                    <a:pt x="29023" y="17411"/>
                    <a:pt x="29023" y="21538"/>
                  </a:cubicBezTo>
                  <a:cubicBezTo>
                    <a:pt x="29023" y="25665"/>
                    <a:pt x="25665" y="29023"/>
                    <a:pt x="21538" y="29023"/>
                  </a:cubicBezTo>
                  <a:close/>
                </a:path>
              </a:pathLst>
            </a:custGeom>
            <a:solidFill>
              <a:srgbClr val="0035BE"/>
            </a:solidFill>
            <a:ln>
              <a:noFill/>
            </a:ln>
          </p:spPr>
          <p:txBody>
            <a:bodyPr spcFirstLastPara="1" wrap="square" lIns="151232" tIns="75595" rIns="151232" bIns="75595" anchor="ctr" anchorCtr="0">
              <a:noAutofit/>
            </a:bodyPr>
            <a:lstStyle/>
            <a:p>
              <a:pPr defTabSz="756300">
                <a:buClr>
                  <a:srgbClr val="000000"/>
                </a:buClr>
              </a:pPr>
              <a:endParaRPr sz="1737" kern="0">
                <a:solidFill>
                  <a:srgbClr val="000000"/>
                </a:solidFill>
                <a:latin typeface="Arial"/>
                <a:ea typeface="Arial"/>
                <a:cs typeface="Arial"/>
                <a:sym typeface="Arial"/>
              </a:endParaRPr>
            </a:p>
          </p:txBody>
        </p:sp>
      </p:grpSp>
      <p:sp>
        <p:nvSpPr>
          <p:cNvPr id="597" name="Google Shape;597;p25"/>
          <p:cNvSpPr/>
          <p:nvPr/>
        </p:nvSpPr>
        <p:spPr>
          <a:xfrm>
            <a:off x="9532074" y="8617918"/>
            <a:ext cx="424145" cy="381457"/>
          </a:xfrm>
          <a:custGeom>
            <a:avLst/>
            <a:gdLst/>
            <a:ahLst/>
            <a:cxnLst/>
            <a:rect l="l" t="t" r="r" b="b"/>
            <a:pathLst>
              <a:path w="396000" h="331804" extrusionOk="0">
                <a:moveTo>
                  <a:pt x="385847" y="189407"/>
                </a:moveTo>
                <a:lnTo>
                  <a:pt x="370845" y="181906"/>
                </a:lnTo>
                <a:cubicBezTo>
                  <a:pt x="370637" y="181803"/>
                  <a:pt x="370509" y="181595"/>
                  <a:pt x="370509" y="181363"/>
                </a:cubicBezTo>
                <a:lnTo>
                  <a:pt x="370509" y="172185"/>
                </a:lnTo>
                <a:cubicBezTo>
                  <a:pt x="378274" y="166458"/>
                  <a:pt x="383323" y="157250"/>
                  <a:pt x="383323" y="146883"/>
                </a:cubicBezTo>
                <a:lnTo>
                  <a:pt x="383323" y="134070"/>
                </a:lnTo>
                <a:cubicBezTo>
                  <a:pt x="383323" y="120273"/>
                  <a:pt x="372098" y="109049"/>
                  <a:pt x="358301" y="109049"/>
                </a:cubicBezTo>
                <a:lnTo>
                  <a:pt x="345488" y="109049"/>
                </a:lnTo>
                <a:cubicBezTo>
                  <a:pt x="345285" y="109049"/>
                  <a:pt x="345085" y="109060"/>
                  <a:pt x="344883" y="109065"/>
                </a:cubicBezTo>
                <a:lnTo>
                  <a:pt x="344883" y="97143"/>
                </a:lnTo>
                <a:cubicBezTo>
                  <a:pt x="344883" y="90047"/>
                  <a:pt x="340940" y="83667"/>
                  <a:pt x="334593" y="80494"/>
                </a:cubicBezTo>
                <a:lnTo>
                  <a:pt x="319591" y="72993"/>
                </a:lnTo>
                <a:cubicBezTo>
                  <a:pt x="319383" y="72889"/>
                  <a:pt x="319255" y="72681"/>
                  <a:pt x="319255" y="72451"/>
                </a:cubicBezTo>
                <a:lnTo>
                  <a:pt x="319255" y="63273"/>
                </a:lnTo>
                <a:cubicBezTo>
                  <a:pt x="327020" y="57545"/>
                  <a:pt x="332068" y="48337"/>
                  <a:pt x="332068" y="37970"/>
                </a:cubicBezTo>
                <a:lnTo>
                  <a:pt x="332068" y="25158"/>
                </a:lnTo>
                <a:cubicBezTo>
                  <a:pt x="332068" y="11361"/>
                  <a:pt x="320843" y="137"/>
                  <a:pt x="307047" y="137"/>
                </a:cubicBezTo>
                <a:lnTo>
                  <a:pt x="294236" y="137"/>
                </a:lnTo>
                <a:cubicBezTo>
                  <a:pt x="280440" y="137"/>
                  <a:pt x="269216" y="11361"/>
                  <a:pt x="269216" y="25158"/>
                </a:cubicBezTo>
                <a:lnTo>
                  <a:pt x="269216" y="37971"/>
                </a:lnTo>
                <a:cubicBezTo>
                  <a:pt x="269216" y="48338"/>
                  <a:pt x="274264" y="57545"/>
                  <a:pt x="282029" y="63273"/>
                </a:cubicBezTo>
                <a:lnTo>
                  <a:pt x="282029" y="72452"/>
                </a:lnTo>
                <a:cubicBezTo>
                  <a:pt x="282029" y="72682"/>
                  <a:pt x="281900" y="72890"/>
                  <a:pt x="281693" y="72994"/>
                </a:cubicBezTo>
                <a:lnTo>
                  <a:pt x="266691" y="80495"/>
                </a:lnTo>
                <a:cubicBezTo>
                  <a:pt x="260344" y="83668"/>
                  <a:pt x="256401" y="90047"/>
                  <a:pt x="256401" y="97144"/>
                </a:cubicBezTo>
                <a:lnTo>
                  <a:pt x="256401" y="109065"/>
                </a:lnTo>
                <a:cubicBezTo>
                  <a:pt x="256200" y="109061"/>
                  <a:pt x="255998" y="109050"/>
                  <a:pt x="255796" y="109050"/>
                </a:cubicBezTo>
                <a:lnTo>
                  <a:pt x="242983" y="109050"/>
                </a:lnTo>
                <a:cubicBezTo>
                  <a:pt x="242780" y="109050"/>
                  <a:pt x="242579" y="109061"/>
                  <a:pt x="242377" y="109065"/>
                </a:cubicBezTo>
                <a:lnTo>
                  <a:pt x="242377" y="97144"/>
                </a:lnTo>
                <a:cubicBezTo>
                  <a:pt x="242377" y="90047"/>
                  <a:pt x="238434" y="83668"/>
                  <a:pt x="232088" y="80495"/>
                </a:cubicBezTo>
                <a:lnTo>
                  <a:pt x="217086" y="72994"/>
                </a:lnTo>
                <a:cubicBezTo>
                  <a:pt x="216879" y="72890"/>
                  <a:pt x="216750" y="72683"/>
                  <a:pt x="216750" y="72452"/>
                </a:cubicBezTo>
                <a:lnTo>
                  <a:pt x="216750" y="63273"/>
                </a:lnTo>
                <a:cubicBezTo>
                  <a:pt x="224516" y="57546"/>
                  <a:pt x="229564" y="48338"/>
                  <a:pt x="229564" y="37971"/>
                </a:cubicBezTo>
                <a:lnTo>
                  <a:pt x="229564" y="25158"/>
                </a:lnTo>
                <a:cubicBezTo>
                  <a:pt x="229564" y="11361"/>
                  <a:pt x="218339" y="137"/>
                  <a:pt x="204542" y="137"/>
                </a:cubicBezTo>
                <a:lnTo>
                  <a:pt x="191730" y="137"/>
                </a:lnTo>
                <a:cubicBezTo>
                  <a:pt x="177933" y="137"/>
                  <a:pt x="166709" y="11361"/>
                  <a:pt x="166709" y="25158"/>
                </a:cubicBezTo>
                <a:lnTo>
                  <a:pt x="166709" y="37971"/>
                </a:lnTo>
                <a:cubicBezTo>
                  <a:pt x="166709" y="48338"/>
                  <a:pt x="171757" y="57545"/>
                  <a:pt x="179522" y="63273"/>
                </a:cubicBezTo>
                <a:lnTo>
                  <a:pt x="179522" y="72452"/>
                </a:lnTo>
                <a:cubicBezTo>
                  <a:pt x="179522" y="72683"/>
                  <a:pt x="179393" y="72890"/>
                  <a:pt x="179187" y="72994"/>
                </a:cubicBezTo>
                <a:lnTo>
                  <a:pt x="164185" y="80495"/>
                </a:lnTo>
                <a:cubicBezTo>
                  <a:pt x="157838" y="83668"/>
                  <a:pt x="153895" y="90048"/>
                  <a:pt x="153895" y="97144"/>
                </a:cubicBezTo>
                <a:lnTo>
                  <a:pt x="153895" y="109065"/>
                </a:lnTo>
                <a:cubicBezTo>
                  <a:pt x="153694" y="109061"/>
                  <a:pt x="153492" y="109050"/>
                  <a:pt x="153290" y="109050"/>
                </a:cubicBezTo>
                <a:lnTo>
                  <a:pt x="140477" y="109050"/>
                </a:lnTo>
                <a:cubicBezTo>
                  <a:pt x="140274" y="109050"/>
                  <a:pt x="140073" y="109061"/>
                  <a:pt x="139871" y="109065"/>
                </a:cubicBezTo>
                <a:lnTo>
                  <a:pt x="139871" y="97144"/>
                </a:lnTo>
                <a:cubicBezTo>
                  <a:pt x="139871" y="90047"/>
                  <a:pt x="135928" y="83668"/>
                  <a:pt x="129581" y="80495"/>
                </a:cubicBezTo>
                <a:lnTo>
                  <a:pt x="114579" y="72994"/>
                </a:lnTo>
                <a:cubicBezTo>
                  <a:pt x="114372" y="72890"/>
                  <a:pt x="114244" y="72683"/>
                  <a:pt x="114244" y="72452"/>
                </a:cubicBezTo>
                <a:lnTo>
                  <a:pt x="114244" y="63273"/>
                </a:lnTo>
                <a:cubicBezTo>
                  <a:pt x="122008" y="57546"/>
                  <a:pt x="127057" y="48338"/>
                  <a:pt x="127057" y="37971"/>
                </a:cubicBezTo>
                <a:lnTo>
                  <a:pt x="127057" y="25158"/>
                </a:lnTo>
                <a:cubicBezTo>
                  <a:pt x="127057" y="11361"/>
                  <a:pt x="115833" y="137"/>
                  <a:pt x="102036" y="137"/>
                </a:cubicBezTo>
                <a:lnTo>
                  <a:pt x="89223" y="137"/>
                </a:lnTo>
                <a:cubicBezTo>
                  <a:pt x="75427" y="137"/>
                  <a:pt x="64202" y="11361"/>
                  <a:pt x="64202" y="25158"/>
                </a:cubicBezTo>
                <a:lnTo>
                  <a:pt x="64202" y="37971"/>
                </a:lnTo>
                <a:cubicBezTo>
                  <a:pt x="64202" y="48338"/>
                  <a:pt x="69250" y="57545"/>
                  <a:pt x="77015" y="63273"/>
                </a:cubicBezTo>
                <a:lnTo>
                  <a:pt x="77015" y="72452"/>
                </a:lnTo>
                <a:cubicBezTo>
                  <a:pt x="77015" y="72683"/>
                  <a:pt x="76887" y="72890"/>
                  <a:pt x="76680" y="72994"/>
                </a:cubicBezTo>
                <a:lnTo>
                  <a:pt x="61678" y="80495"/>
                </a:lnTo>
                <a:cubicBezTo>
                  <a:pt x="55331" y="83668"/>
                  <a:pt x="51388" y="90047"/>
                  <a:pt x="51388" y="97144"/>
                </a:cubicBezTo>
                <a:lnTo>
                  <a:pt x="51388" y="109065"/>
                </a:lnTo>
                <a:cubicBezTo>
                  <a:pt x="51186" y="109061"/>
                  <a:pt x="50985" y="109050"/>
                  <a:pt x="50782" y="109050"/>
                </a:cubicBezTo>
                <a:lnTo>
                  <a:pt x="37971" y="109050"/>
                </a:lnTo>
                <a:cubicBezTo>
                  <a:pt x="24175" y="109050"/>
                  <a:pt x="12950" y="120274"/>
                  <a:pt x="12950" y="134071"/>
                </a:cubicBezTo>
                <a:lnTo>
                  <a:pt x="12950" y="146883"/>
                </a:lnTo>
                <a:cubicBezTo>
                  <a:pt x="12950" y="157251"/>
                  <a:pt x="17999" y="166458"/>
                  <a:pt x="25763" y="172186"/>
                </a:cubicBezTo>
                <a:lnTo>
                  <a:pt x="25763" y="181364"/>
                </a:lnTo>
                <a:cubicBezTo>
                  <a:pt x="25763" y="181595"/>
                  <a:pt x="25635" y="181803"/>
                  <a:pt x="25428" y="181906"/>
                </a:cubicBezTo>
                <a:lnTo>
                  <a:pt x="10427" y="189407"/>
                </a:lnTo>
                <a:cubicBezTo>
                  <a:pt x="4080" y="192580"/>
                  <a:pt x="137" y="198960"/>
                  <a:pt x="137" y="206055"/>
                </a:cubicBezTo>
                <a:lnTo>
                  <a:pt x="137" y="269196"/>
                </a:lnTo>
                <a:cubicBezTo>
                  <a:pt x="137" y="274153"/>
                  <a:pt x="1589" y="278952"/>
                  <a:pt x="4339" y="283076"/>
                </a:cubicBezTo>
                <a:lnTo>
                  <a:pt x="10696" y="292611"/>
                </a:lnTo>
                <a:cubicBezTo>
                  <a:pt x="12171" y="294824"/>
                  <a:pt x="12950" y="297398"/>
                  <a:pt x="12950" y="300055"/>
                </a:cubicBezTo>
                <a:lnTo>
                  <a:pt x="12950" y="326269"/>
                </a:lnTo>
                <a:cubicBezTo>
                  <a:pt x="12950" y="329473"/>
                  <a:pt x="15548" y="332070"/>
                  <a:pt x="18751" y="332070"/>
                </a:cubicBezTo>
                <a:cubicBezTo>
                  <a:pt x="21955" y="332070"/>
                  <a:pt x="24552" y="329473"/>
                  <a:pt x="24552" y="326269"/>
                </a:cubicBezTo>
                <a:lnTo>
                  <a:pt x="24552" y="300055"/>
                </a:lnTo>
                <a:cubicBezTo>
                  <a:pt x="24552" y="295100"/>
                  <a:pt x="23099" y="290300"/>
                  <a:pt x="20349" y="286176"/>
                </a:cubicBezTo>
                <a:lnTo>
                  <a:pt x="13992" y="276641"/>
                </a:lnTo>
                <a:cubicBezTo>
                  <a:pt x="12518" y="274430"/>
                  <a:pt x="11738" y="271855"/>
                  <a:pt x="11738" y="269196"/>
                </a:cubicBezTo>
                <a:lnTo>
                  <a:pt x="11738" y="206055"/>
                </a:lnTo>
                <a:cubicBezTo>
                  <a:pt x="11738" y="203382"/>
                  <a:pt x="13223" y="200979"/>
                  <a:pt x="15615" y="199783"/>
                </a:cubicBezTo>
                <a:lnTo>
                  <a:pt x="26148" y="194517"/>
                </a:lnTo>
                <a:lnTo>
                  <a:pt x="35745" y="204115"/>
                </a:lnTo>
                <a:cubicBezTo>
                  <a:pt x="38125" y="206495"/>
                  <a:pt x="41250" y="207685"/>
                  <a:pt x="44377" y="207685"/>
                </a:cubicBezTo>
                <a:cubicBezTo>
                  <a:pt x="47503" y="207685"/>
                  <a:pt x="50629" y="206495"/>
                  <a:pt x="53009" y="204115"/>
                </a:cubicBezTo>
                <a:lnTo>
                  <a:pt x="62607" y="194517"/>
                </a:lnTo>
                <a:lnTo>
                  <a:pt x="73140" y="199783"/>
                </a:lnTo>
                <a:cubicBezTo>
                  <a:pt x="75531" y="200979"/>
                  <a:pt x="77017" y="203382"/>
                  <a:pt x="77017" y="206055"/>
                </a:cubicBezTo>
                <a:lnTo>
                  <a:pt x="77017" y="269196"/>
                </a:lnTo>
                <a:cubicBezTo>
                  <a:pt x="77017" y="271855"/>
                  <a:pt x="76237" y="274429"/>
                  <a:pt x="74763" y="276641"/>
                </a:cubicBezTo>
                <a:lnTo>
                  <a:pt x="68405" y="286176"/>
                </a:lnTo>
                <a:cubicBezTo>
                  <a:pt x="65656" y="290300"/>
                  <a:pt x="64203" y="295100"/>
                  <a:pt x="64203" y="300055"/>
                </a:cubicBezTo>
                <a:lnTo>
                  <a:pt x="64203" y="326269"/>
                </a:lnTo>
                <a:cubicBezTo>
                  <a:pt x="64203" y="329473"/>
                  <a:pt x="66800" y="332070"/>
                  <a:pt x="70004" y="332070"/>
                </a:cubicBezTo>
                <a:cubicBezTo>
                  <a:pt x="73207" y="332070"/>
                  <a:pt x="75805" y="329473"/>
                  <a:pt x="75805" y="326269"/>
                </a:cubicBezTo>
                <a:lnTo>
                  <a:pt x="75805" y="300055"/>
                </a:lnTo>
                <a:cubicBezTo>
                  <a:pt x="75805" y="297397"/>
                  <a:pt x="76584" y="294823"/>
                  <a:pt x="78058" y="292611"/>
                </a:cubicBezTo>
                <a:lnTo>
                  <a:pt x="84416" y="283076"/>
                </a:lnTo>
                <a:cubicBezTo>
                  <a:pt x="87165" y="278952"/>
                  <a:pt x="88618" y="274153"/>
                  <a:pt x="88618" y="269196"/>
                </a:cubicBezTo>
                <a:lnTo>
                  <a:pt x="88618" y="206055"/>
                </a:lnTo>
                <a:cubicBezTo>
                  <a:pt x="88618" y="198960"/>
                  <a:pt x="84675" y="192580"/>
                  <a:pt x="78328" y="189407"/>
                </a:cubicBezTo>
                <a:lnTo>
                  <a:pt x="63327" y="181906"/>
                </a:lnTo>
                <a:cubicBezTo>
                  <a:pt x="63119" y="181803"/>
                  <a:pt x="62991" y="181595"/>
                  <a:pt x="62991" y="181364"/>
                </a:cubicBezTo>
                <a:lnTo>
                  <a:pt x="62991" y="172186"/>
                </a:lnTo>
                <a:cubicBezTo>
                  <a:pt x="70756" y="166458"/>
                  <a:pt x="75805" y="157251"/>
                  <a:pt x="75805" y="146883"/>
                </a:cubicBezTo>
                <a:lnTo>
                  <a:pt x="75805" y="134071"/>
                </a:lnTo>
                <a:cubicBezTo>
                  <a:pt x="75805" y="124705"/>
                  <a:pt x="70629" y="116530"/>
                  <a:pt x="62991" y="112241"/>
                </a:cubicBezTo>
                <a:lnTo>
                  <a:pt x="62991" y="97143"/>
                </a:lnTo>
                <a:cubicBezTo>
                  <a:pt x="62991" y="94469"/>
                  <a:pt x="64476" y="92066"/>
                  <a:pt x="66867" y="90870"/>
                </a:cubicBezTo>
                <a:lnTo>
                  <a:pt x="77401" y="85604"/>
                </a:lnTo>
                <a:lnTo>
                  <a:pt x="86999" y="95202"/>
                </a:lnTo>
                <a:cubicBezTo>
                  <a:pt x="89379" y="97581"/>
                  <a:pt x="92505" y="98772"/>
                  <a:pt x="95631" y="98772"/>
                </a:cubicBezTo>
                <a:cubicBezTo>
                  <a:pt x="98757" y="98772"/>
                  <a:pt x="101883" y="97581"/>
                  <a:pt x="104263" y="95202"/>
                </a:cubicBezTo>
                <a:lnTo>
                  <a:pt x="113862" y="85604"/>
                </a:lnTo>
                <a:lnTo>
                  <a:pt x="124394" y="90870"/>
                </a:lnTo>
                <a:cubicBezTo>
                  <a:pt x="126785" y="92065"/>
                  <a:pt x="128271" y="94469"/>
                  <a:pt x="128271" y="97142"/>
                </a:cubicBezTo>
                <a:lnTo>
                  <a:pt x="128271" y="112240"/>
                </a:lnTo>
                <a:cubicBezTo>
                  <a:pt x="120633" y="116529"/>
                  <a:pt x="115458" y="124704"/>
                  <a:pt x="115458" y="134069"/>
                </a:cubicBezTo>
                <a:lnTo>
                  <a:pt x="115458" y="146882"/>
                </a:lnTo>
                <a:cubicBezTo>
                  <a:pt x="115458" y="157249"/>
                  <a:pt x="120506" y="166456"/>
                  <a:pt x="128271" y="172184"/>
                </a:cubicBezTo>
                <a:lnTo>
                  <a:pt x="128271" y="181363"/>
                </a:lnTo>
                <a:cubicBezTo>
                  <a:pt x="128271" y="181594"/>
                  <a:pt x="128142" y="181801"/>
                  <a:pt x="127936" y="181905"/>
                </a:cubicBezTo>
                <a:lnTo>
                  <a:pt x="112933" y="189406"/>
                </a:lnTo>
                <a:cubicBezTo>
                  <a:pt x="106587" y="192579"/>
                  <a:pt x="102644" y="198958"/>
                  <a:pt x="102644" y="206054"/>
                </a:cubicBezTo>
                <a:lnTo>
                  <a:pt x="102644" y="269195"/>
                </a:lnTo>
                <a:cubicBezTo>
                  <a:pt x="102644" y="274151"/>
                  <a:pt x="104097" y="278951"/>
                  <a:pt x="106846" y="283074"/>
                </a:cubicBezTo>
                <a:lnTo>
                  <a:pt x="113203" y="292611"/>
                </a:lnTo>
                <a:cubicBezTo>
                  <a:pt x="114678" y="294822"/>
                  <a:pt x="115457" y="297396"/>
                  <a:pt x="115457" y="300054"/>
                </a:cubicBezTo>
                <a:lnTo>
                  <a:pt x="115457" y="326268"/>
                </a:lnTo>
                <a:cubicBezTo>
                  <a:pt x="115457" y="329472"/>
                  <a:pt x="118054" y="332069"/>
                  <a:pt x="121258" y="332069"/>
                </a:cubicBezTo>
                <a:cubicBezTo>
                  <a:pt x="124462" y="332069"/>
                  <a:pt x="127059" y="329472"/>
                  <a:pt x="127059" y="326268"/>
                </a:cubicBezTo>
                <a:lnTo>
                  <a:pt x="127059" y="300055"/>
                </a:lnTo>
                <a:cubicBezTo>
                  <a:pt x="127059" y="295099"/>
                  <a:pt x="125605" y="290300"/>
                  <a:pt x="122856" y="286176"/>
                </a:cubicBezTo>
                <a:lnTo>
                  <a:pt x="116499" y="276640"/>
                </a:lnTo>
                <a:cubicBezTo>
                  <a:pt x="115025" y="274429"/>
                  <a:pt x="114245" y="271855"/>
                  <a:pt x="114245" y="269196"/>
                </a:cubicBezTo>
                <a:lnTo>
                  <a:pt x="114245" y="206055"/>
                </a:lnTo>
                <a:cubicBezTo>
                  <a:pt x="114245" y="203382"/>
                  <a:pt x="115730" y="200979"/>
                  <a:pt x="118122" y="199783"/>
                </a:cubicBezTo>
                <a:lnTo>
                  <a:pt x="128655" y="194517"/>
                </a:lnTo>
                <a:lnTo>
                  <a:pt x="138253" y="204115"/>
                </a:lnTo>
                <a:cubicBezTo>
                  <a:pt x="140633" y="206495"/>
                  <a:pt x="143758" y="207685"/>
                  <a:pt x="146885" y="207685"/>
                </a:cubicBezTo>
                <a:cubicBezTo>
                  <a:pt x="150010" y="207685"/>
                  <a:pt x="153137" y="206495"/>
                  <a:pt x="155517" y="204115"/>
                </a:cubicBezTo>
                <a:lnTo>
                  <a:pt x="165115" y="194517"/>
                </a:lnTo>
                <a:lnTo>
                  <a:pt x="175648" y="199784"/>
                </a:lnTo>
                <a:cubicBezTo>
                  <a:pt x="178038" y="200979"/>
                  <a:pt x="179524" y="203382"/>
                  <a:pt x="179524" y="206056"/>
                </a:cubicBezTo>
                <a:lnTo>
                  <a:pt x="179524" y="269197"/>
                </a:lnTo>
                <a:cubicBezTo>
                  <a:pt x="179524" y="271856"/>
                  <a:pt x="178744" y="274430"/>
                  <a:pt x="177270" y="276642"/>
                </a:cubicBezTo>
                <a:lnTo>
                  <a:pt x="170913" y="286177"/>
                </a:lnTo>
                <a:cubicBezTo>
                  <a:pt x="168164" y="290301"/>
                  <a:pt x="166711" y="295100"/>
                  <a:pt x="166711" y="300056"/>
                </a:cubicBezTo>
                <a:lnTo>
                  <a:pt x="166711" y="326270"/>
                </a:lnTo>
                <a:cubicBezTo>
                  <a:pt x="166711" y="329474"/>
                  <a:pt x="169308" y="332071"/>
                  <a:pt x="172511" y="332071"/>
                </a:cubicBezTo>
                <a:cubicBezTo>
                  <a:pt x="175715" y="332071"/>
                  <a:pt x="178312" y="329474"/>
                  <a:pt x="178312" y="326270"/>
                </a:cubicBezTo>
                <a:lnTo>
                  <a:pt x="178312" y="300055"/>
                </a:lnTo>
                <a:cubicBezTo>
                  <a:pt x="178312" y="297397"/>
                  <a:pt x="179092" y="294823"/>
                  <a:pt x="180566" y="292611"/>
                </a:cubicBezTo>
                <a:lnTo>
                  <a:pt x="186924" y="283076"/>
                </a:lnTo>
                <a:cubicBezTo>
                  <a:pt x="189672" y="278952"/>
                  <a:pt x="191126" y="274153"/>
                  <a:pt x="191126" y="269196"/>
                </a:cubicBezTo>
                <a:lnTo>
                  <a:pt x="191126" y="206055"/>
                </a:lnTo>
                <a:cubicBezTo>
                  <a:pt x="191126" y="198959"/>
                  <a:pt x="187183" y="192580"/>
                  <a:pt x="180836" y="189407"/>
                </a:cubicBezTo>
                <a:lnTo>
                  <a:pt x="165834" y="181906"/>
                </a:lnTo>
                <a:cubicBezTo>
                  <a:pt x="165627" y="181803"/>
                  <a:pt x="165499" y="181595"/>
                  <a:pt x="165499" y="181364"/>
                </a:cubicBezTo>
                <a:lnTo>
                  <a:pt x="165499" y="172186"/>
                </a:lnTo>
                <a:cubicBezTo>
                  <a:pt x="173263" y="166458"/>
                  <a:pt x="178312" y="157251"/>
                  <a:pt x="178312" y="146883"/>
                </a:cubicBezTo>
                <a:lnTo>
                  <a:pt x="178312" y="134071"/>
                </a:lnTo>
                <a:cubicBezTo>
                  <a:pt x="178312" y="124705"/>
                  <a:pt x="173137" y="116530"/>
                  <a:pt x="165499" y="112241"/>
                </a:cubicBezTo>
                <a:lnTo>
                  <a:pt x="165499" y="97143"/>
                </a:lnTo>
                <a:cubicBezTo>
                  <a:pt x="165499" y="94469"/>
                  <a:pt x="166984" y="92066"/>
                  <a:pt x="169375" y="90870"/>
                </a:cubicBezTo>
                <a:lnTo>
                  <a:pt x="179908" y="85604"/>
                </a:lnTo>
                <a:lnTo>
                  <a:pt x="189506" y="95202"/>
                </a:lnTo>
                <a:cubicBezTo>
                  <a:pt x="191886" y="97581"/>
                  <a:pt x="195011" y="98771"/>
                  <a:pt x="198138" y="98771"/>
                </a:cubicBezTo>
                <a:cubicBezTo>
                  <a:pt x="201264" y="98771"/>
                  <a:pt x="204389" y="97581"/>
                  <a:pt x="206771" y="95202"/>
                </a:cubicBezTo>
                <a:lnTo>
                  <a:pt x="216368" y="85604"/>
                </a:lnTo>
                <a:lnTo>
                  <a:pt x="226901" y="90870"/>
                </a:lnTo>
                <a:cubicBezTo>
                  <a:pt x="229292" y="92066"/>
                  <a:pt x="230778" y="94469"/>
                  <a:pt x="230778" y="97143"/>
                </a:cubicBezTo>
                <a:lnTo>
                  <a:pt x="230778" y="112241"/>
                </a:lnTo>
                <a:cubicBezTo>
                  <a:pt x="223141" y="116530"/>
                  <a:pt x="217965" y="124705"/>
                  <a:pt x="217965" y="134070"/>
                </a:cubicBezTo>
                <a:lnTo>
                  <a:pt x="217965" y="146883"/>
                </a:lnTo>
                <a:cubicBezTo>
                  <a:pt x="217965" y="157250"/>
                  <a:pt x="223014" y="166457"/>
                  <a:pt x="230778" y="172185"/>
                </a:cubicBezTo>
                <a:lnTo>
                  <a:pt x="230778" y="181363"/>
                </a:lnTo>
                <a:cubicBezTo>
                  <a:pt x="230778" y="181595"/>
                  <a:pt x="230650" y="181802"/>
                  <a:pt x="230443" y="181905"/>
                </a:cubicBezTo>
                <a:lnTo>
                  <a:pt x="215441" y="189406"/>
                </a:lnTo>
                <a:cubicBezTo>
                  <a:pt x="209094" y="192580"/>
                  <a:pt x="205151" y="198959"/>
                  <a:pt x="205151" y="206055"/>
                </a:cubicBezTo>
                <a:lnTo>
                  <a:pt x="205151" y="269196"/>
                </a:lnTo>
                <a:cubicBezTo>
                  <a:pt x="205151" y="274152"/>
                  <a:pt x="206604" y="278952"/>
                  <a:pt x="209354" y="283075"/>
                </a:cubicBezTo>
                <a:lnTo>
                  <a:pt x="215711" y="292611"/>
                </a:lnTo>
                <a:cubicBezTo>
                  <a:pt x="217186" y="294824"/>
                  <a:pt x="217965" y="297398"/>
                  <a:pt x="217965" y="300055"/>
                </a:cubicBezTo>
                <a:lnTo>
                  <a:pt x="217965" y="326269"/>
                </a:lnTo>
                <a:cubicBezTo>
                  <a:pt x="217965" y="329473"/>
                  <a:pt x="220562" y="332070"/>
                  <a:pt x="223766" y="332070"/>
                </a:cubicBezTo>
                <a:cubicBezTo>
                  <a:pt x="226971" y="332070"/>
                  <a:pt x="229567" y="329473"/>
                  <a:pt x="229567" y="326269"/>
                </a:cubicBezTo>
                <a:lnTo>
                  <a:pt x="229567" y="300055"/>
                </a:lnTo>
                <a:cubicBezTo>
                  <a:pt x="229567" y="295100"/>
                  <a:pt x="228114" y="290301"/>
                  <a:pt x="225364" y="286176"/>
                </a:cubicBezTo>
                <a:lnTo>
                  <a:pt x="219007" y="276640"/>
                </a:lnTo>
                <a:cubicBezTo>
                  <a:pt x="217532" y="274429"/>
                  <a:pt x="216753" y="271855"/>
                  <a:pt x="216753" y="269196"/>
                </a:cubicBezTo>
                <a:lnTo>
                  <a:pt x="216753" y="206055"/>
                </a:lnTo>
                <a:cubicBezTo>
                  <a:pt x="216753" y="203382"/>
                  <a:pt x="218238" y="200979"/>
                  <a:pt x="220630" y="199783"/>
                </a:cubicBezTo>
                <a:lnTo>
                  <a:pt x="231163" y="194517"/>
                </a:lnTo>
                <a:lnTo>
                  <a:pt x="240760" y="204115"/>
                </a:lnTo>
                <a:cubicBezTo>
                  <a:pt x="243140" y="206495"/>
                  <a:pt x="246266" y="207684"/>
                  <a:pt x="249392" y="207684"/>
                </a:cubicBezTo>
                <a:cubicBezTo>
                  <a:pt x="252518" y="207684"/>
                  <a:pt x="255644" y="206494"/>
                  <a:pt x="258023" y="204115"/>
                </a:cubicBezTo>
                <a:lnTo>
                  <a:pt x="267621" y="194517"/>
                </a:lnTo>
                <a:lnTo>
                  <a:pt x="278154" y="199783"/>
                </a:lnTo>
                <a:cubicBezTo>
                  <a:pt x="280545" y="200979"/>
                  <a:pt x="282031" y="203382"/>
                  <a:pt x="282031" y="206055"/>
                </a:cubicBezTo>
                <a:lnTo>
                  <a:pt x="282031" y="269196"/>
                </a:lnTo>
                <a:cubicBezTo>
                  <a:pt x="282031" y="271855"/>
                  <a:pt x="281251" y="274429"/>
                  <a:pt x="279777" y="276641"/>
                </a:cubicBezTo>
                <a:lnTo>
                  <a:pt x="273419" y="286177"/>
                </a:lnTo>
                <a:cubicBezTo>
                  <a:pt x="270670" y="290301"/>
                  <a:pt x="269217" y="295100"/>
                  <a:pt x="269217" y="300056"/>
                </a:cubicBezTo>
                <a:lnTo>
                  <a:pt x="269217" y="326270"/>
                </a:lnTo>
                <a:cubicBezTo>
                  <a:pt x="269217" y="329474"/>
                  <a:pt x="271814" y="332071"/>
                  <a:pt x="275018" y="332071"/>
                </a:cubicBezTo>
                <a:cubicBezTo>
                  <a:pt x="278222" y="332071"/>
                  <a:pt x="280819" y="329474"/>
                  <a:pt x="280819" y="326270"/>
                </a:cubicBezTo>
                <a:lnTo>
                  <a:pt x="280819" y="300055"/>
                </a:lnTo>
                <a:cubicBezTo>
                  <a:pt x="280819" y="297397"/>
                  <a:pt x="281599" y="294823"/>
                  <a:pt x="283072" y="292611"/>
                </a:cubicBezTo>
                <a:lnTo>
                  <a:pt x="289430" y="283076"/>
                </a:lnTo>
                <a:cubicBezTo>
                  <a:pt x="292179" y="278952"/>
                  <a:pt x="293632" y="274153"/>
                  <a:pt x="293632" y="269196"/>
                </a:cubicBezTo>
                <a:lnTo>
                  <a:pt x="293632" y="206055"/>
                </a:lnTo>
                <a:cubicBezTo>
                  <a:pt x="293632" y="198960"/>
                  <a:pt x="289689" y="192580"/>
                  <a:pt x="283343" y="189407"/>
                </a:cubicBezTo>
                <a:lnTo>
                  <a:pt x="268341" y="181906"/>
                </a:lnTo>
                <a:cubicBezTo>
                  <a:pt x="268133" y="181803"/>
                  <a:pt x="268005" y="181595"/>
                  <a:pt x="268005" y="181363"/>
                </a:cubicBezTo>
                <a:lnTo>
                  <a:pt x="268005" y="172185"/>
                </a:lnTo>
                <a:cubicBezTo>
                  <a:pt x="275770" y="166458"/>
                  <a:pt x="280818" y="157250"/>
                  <a:pt x="280818" y="146883"/>
                </a:cubicBezTo>
                <a:lnTo>
                  <a:pt x="280818" y="134070"/>
                </a:lnTo>
                <a:cubicBezTo>
                  <a:pt x="280818" y="124704"/>
                  <a:pt x="275642" y="116529"/>
                  <a:pt x="268005" y="112240"/>
                </a:cubicBezTo>
                <a:lnTo>
                  <a:pt x="268005" y="97142"/>
                </a:lnTo>
                <a:cubicBezTo>
                  <a:pt x="268005" y="94468"/>
                  <a:pt x="269490" y="92065"/>
                  <a:pt x="271882" y="90870"/>
                </a:cubicBezTo>
                <a:lnTo>
                  <a:pt x="282414" y="85603"/>
                </a:lnTo>
                <a:lnTo>
                  <a:pt x="292013" y="95202"/>
                </a:lnTo>
                <a:cubicBezTo>
                  <a:pt x="294393" y="97581"/>
                  <a:pt x="297518" y="98770"/>
                  <a:pt x="300644" y="98770"/>
                </a:cubicBezTo>
                <a:cubicBezTo>
                  <a:pt x="303770" y="98770"/>
                  <a:pt x="306897" y="97580"/>
                  <a:pt x="309277" y="95201"/>
                </a:cubicBezTo>
                <a:lnTo>
                  <a:pt x="318874" y="85603"/>
                </a:lnTo>
                <a:lnTo>
                  <a:pt x="329407" y="90870"/>
                </a:lnTo>
                <a:cubicBezTo>
                  <a:pt x="331798" y="92065"/>
                  <a:pt x="333283" y="94468"/>
                  <a:pt x="333283" y="97141"/>
                </a:cubicBezTo>
                <a:lnTo>
                  <a:pt x="333283" y="112240"/>
                </a:lnTo>
                <a:cubicBezTo>
                  <a:pt x="325646" y="116528"/>
                  <a:pt x="320471" y="124704"/>
                  <a:pt x="320471" y="134068"/>
                </a:cubicBezTo>
                <a:lnTo>
                  <a:pt x="320471" y="146881"/>
                </a:lnTo>
                <a:cubicBezTo>
                  <a:pt x="320471" y="157248"/>
                  <a:pt x="325519" y="166455"/>
                  <a:pt x="333283" y="172183"/>
                </a:cubicBezTo>
                <a:lnTo>
                  <a:pt x="333283" y="181362"/>
                </a:lnTo>
                <a:cubicBezTo>
                  <a:pt x="333283" y="181593"/>
                  <a:pt x="333155" y="181800"/>
                  <a:pt x="332948" y="181904"/>
                </a:cubicBezTo>
                <a:lnTo>
                  <a:pt x="317946" y="189405"/>
                </a:lnTo>
                <a:cubicBezTo>
                  <a:pt x="311599" y="192578"/>
                  <a:pt x="307656" y="198957"/>
                  <a:pt x="307656" y="206053"/>
                </a:cubicBezTo>
                <a:lnTo>
                  <a:pt x="307656" y="269194"/>
                </a:lnTo>
                <a:cubicBezTo>
                  <a:pt x="307656" y="274150"/>
                  <a:pt x="309110" y="278950"/>
                  <a:pt x="311859" y="283073"/>
                </a:cubicBezTo>
                <a:lnTo>
                  <a:pt x="318217" y="292610"/>
                </a:lnTo>
                <a:cubicBezTo>
                  <a:pt x="319691" y="294821"/>
                  <a:pt x="320471" y="297395"/>
                  <a:pt x="320471" y="300053"/>
                </a:cubicBezTo>
                <a:lnTo>
                  <a:pt x="320471" y="326268"/>
                </a:lnTo>
                <a:cubicBezTo>
                  <a:pt x="320471" y="329471"/>
                  <a:pt x="323067" y="332068"/>
                  <a:pt x="326271" y="332068"/>
                </a:cubicBezTo>
                <a:cubicBezTo>
                  <a:pt x="329476" y="332068"/>
                  <a:pt x="332072" y="329471"/>
                  <a:pt x="332072" y="326268"/>
                </a:cubicBezTo>
                <a:lnTo>
                  <a:pt x="332072" y="300055"/>
                </a:lnTo>
                <a:cubicBezTo>
                  <a:pt x="332072" y="295099"/>
                  <a:pt x="330619" y="290300"/>
                  <a:pt x="327869" y="286176"/>
                </a:cubicBezTo>
                <a:lnTo>
                  <a:pt x="321512" y="276640"/>
                </a:lnTo>
                <a:cubicBezTo>
                  <a:pt x="320038" y="274429"/>
                  <a:pt x="319258" y="271855"/>
                  <a:pt x="319258" y="269196"/>
                </a:cubicBezTo>
                <a:lnTo>
                  <a:pt x="319258" y="206055"/>
                </a:lnTo>
                <a:cubicBezTo>
                  <a:pt x="319258" y="203382"/>
                  <a:pt x="320744" y="200979"/>
                  <a:pt x="323135" y="199783"/>
                </a:cubicBezTo>
                <a:lnTo>
                  <a:pt x="333668" y="194517"/>
                </a:lnTo>
                <a:lnTo>
                  <a:pt x="343265" y="204115"/>
                </a:lnTo>
                <a:cubicBezTo>
                  <a:pt x="345645" y="206495"/>
                  <a:pt x="348771" y="207684"/>
                  <a:pt x="351897" y="207684"/>
                </a:cubicBezTo>
                <a:cubicBezTo>
                  <a:pt x="355023" y="207684"/>
                  <a:pt x="358149" y="206494"/>
                  <a:pt x="360529" y="204115"/>
                </a:cubicBezTo>
                <a:lnTo>
                  <a:pt x="370126" y="194517"/>
                </a:lnTo>
                <a:lnTo>
                  <a:pt x="380660" y="199783"/>
                </a:lnTo>
                <a:cubicBezTo>
                  <a:pt x="383050" y="200978"/>
                  <a:pt x="384536" y="203382"/>
                  <a:pt x="384536" y="206055"/>
                </a:cubicBezTo>
                <a:lnTo>
                  <a:pt x="384536" y="269196"/>
                </a:lnTo>
                <a:cubicBezTo>
                  <a:pt x="384536" y="271855"/>
                  <a:pt x="383756" y="274429"/>
                  <a:pt x="382282" y="276641"/>
                </a:cubicBezTo>
                <a:lnTo>
                  <a:pt x="375924" y="286177"/>
                </a:lnTo>
                <a:cubicBezTo>
                  <a:pt x="373175" y="290301"/>
                  <a:pt x="371723" y="295100"/>
                  <a:pt x="371723" y="300056"/>
                </a:cubicBezTo>
                <a:lnTo>
                  <a:pt x="371723" y="326270"/>
                </a:lnTo>
                <a:cubicBezTo>
                  <a:pt x="371723" y="329474"/>
                  <a:pt x="374319" y="332071"/>
                  <a:pt x="377523" y="332071"/>
                </a:cubicBezTo>
                <a:cubicBezTo>
                  <a:pt x="380728" y="332071"/>
                  <a:pt x="383324" y="329474"/>
                  <a:pt x="383324" y="326270"/>
                </a:cubicBezTo>
                <a:lnTo>
                  <a:pt x="383324" y="300055"/>
                </a:lnTo>
                <a:cubicBezTo>
                  <a:pt x="383324" y="297397"/>
                  <a:pt x="384104" y="294823"/>
                  <a:pt x="385577" y="292611"/>
                </a:cubicBezTo>
                <a:lnTo>
                  <a:pt x="391935" y="283076"/>
                </a:lnTo>
                <a:cubicBezTo>
                  <a:pt x="394684" y="278952"/>
                  <a:pt x="396138" y="274153"/>
                  <a:pt x="396138" y="269196"/>
                </a:cubicBezTo>
                <a:lnTo>
                  <a:pt x="396138" y="206055"/>
                </a:lnTo>
                <a:cubicBezTo>
                  <a:pt x="396137" y="198959"/>
                  <a:pt x="392194" y="192580"/>
                  <a:pt x="385847" y="189407"/>
                </a:cubicBezTo>
                <a:close/>
                <a:moveTo>
                  <a:pt x="44806" y="195912"/>
                </a:moveTo>
                <a:cubicBezTo>
                  <a:pt x="44570" y="196148"/>
                  <a:pt x="44186" y="196148"/>
                  <a:pt x="43949" y="195912"/>
                </a:cubicBezTo>
                <a:lnTo>
                  <a:pt x="35652" y="187614"/>
                </a:lnTo>
                <a:cubicBezTo>
                  <a:pt x="36753" y="185765"/>
                  <a:pt x="37365" y="183621"/>
                  <a:pt x="37365" y="181364"/>
                </a:cubicBezTo>
                <a:lnTo>
                  <a:pt x="37365" y="178311"/>
                </a:lnTo>
                <a:lnTo>
                  <a:pt x="51390" y="178311"/>
                </a:lnTo>
                <a:lnTo>
                  <a:pt x="51390" y="181363"/>
                </a:lnTo>
                <a:cubicBezTo>
                  <a:pt x="51390" y="183620"/>
                  <a:pt x="52003" y="185763"/>
                  <a:pt x="53104" y="187613"/>
                </a:cubicBezTo>
                <a:lnTo>
                  <a:pt x="44806" y="195912"/>
                </a:lnTo>
                <a:close/>
                <a:moveTo>
                  <a:pt x="64204" y="134071"/>
                </a:moveTo>
                <a:lnTo>
                  <a:pt x="64204" y="146883"/>
                </a:lnTo>
                <a:lnTo>
                  <a:pt x="64203" y="146883"/>
                </a:lnTo>
                <a:cubicBezTo>
                  <a:pt x="64203" y="157815"/>
                  <a:pt x="55309" y="166709"/>
                  <a:pt x="44377" y="166709"/>
                </a:cubicBezTo>
                <a:cubicBezTo>
                  <a:pt x="33446" y="166709"/>
                  <a:pt x="24552" y="157815"/>
                  <a:pt x="24552" y="146883"/>
                </a:cubicBezTo>
                <a:lnTo>
                  <a:pt x="24552" y="134071"/>
                </a:lnTo>
                <a:cubicBezTo>
                  <a:pt x="24552" y="126671"/>
                  <a:pt x="30572" y="120652"/>
                  <a:pt x="37971" y="120652"/>
                </a:cubicBezTo>
                <a:lnTo>
                  <a:pt x="50785" y="120652"/>
                </a:lnTo>
                <a:cubicBezTo>
                  <a:pt x="58184" y="120652"/>
                  <a:pt x="64204" y="126671"/>
                  <a:pt x="64204" y="134071"/>
                </a:cubicBezTo>
                <a:close/>
                <a:moveTo>
                  <a:pt x="96059" y="86999"/>
                </a:moveTo>
                <a:cubicBezTo>
                  <a:pt x="95823" y="87235"/>
                  <a:pt x="95438" y="87234"/>
                  <a:pt x="95202" y="86999"/>
                </a:cubicBezTo>
                <a:lnTo>
                  <a:pt x="86905" y="78700"/>
                </a:lnTo>
                <a:cubicBezTo>
                  <a:pt x="88006" y="76851"/>
                  <a:pt x="88619" y="74707"/>
                  <a:pt x="88619" y="72450"/>
                </a:cubicBezTo>
                <a:lnTo>
                  <a:pt x="88619" y="69397"/>
                </a:lnTo>
                <a:lnTo>
                  <a:pt x="102644" y="69397"/>
                </a:lnTo>
                <a:lnTo>
                  <a:pt x="102644" y="72450"/>
                </a:lnTo>
                <a:cubicBezTo>
                  <a:pt x="102644" y="74707"/>
                  <a:pt x="103256" y="76850"/>
                  <a:pt x="104358" y="78700"/>
                </a:cubicBezTo>
                <a:lnTo>
                  <a:pt x="96059" y="86999"/>
                </a:lnTo>
                <a:close/>
                <a:moveTo>
                  <a:pt x="95631" y="57797"/>
                </a:moveTo>
                <a:cubicBezTo>
                  <a:pt x="84699" y="57797"/>
                  <a:pt x="75805" y="48903"/>
                  <a:pt x="75805" y="37971"/>
                </a:cubicBezTo>
                <a:lnTo>
                  <a:pt x="75805" y="25158"/>
                </a:lnTo>
                <a:lnTo>
                  <a:pt x="75805" y="25158"/>
                </a:lnTo>
                <a:cubicBezTo>
                  <a:pt x="75805" y="17758"/>
                  <a:pt x="81824" y="11738"/>
                  <a:pt x="89224" y="11738"/>
                </a:cubicBezTo>
                <a:lnTo>
                  <a:pt x="102037" y="11738"/>
                </a:lnTo>
                <a:cubicBezTo>
                  <a:pt x="109437" y="11738"/>
                  <a:pt x="115456" y="17758"/>
                  <a:pt x="115456" y="25158"/>
                </a:cubicBezTo>
                <a:lnTo>
                  <a:pt x="115456" y="37971"/>
                </a:lnTo>
                <a:cubicBezTo>
                  <a:pt x="115456" y="48903"/>
                  <a:pt x="106563" y="57797"/>
                  <a:pt x="95631" y="57797"/>
                </a:cubicBezTo>
                <a:close/>
                <a:moveTo>
                  <a:pt x="147312" y="195911"/>
                </a:moveTo>
                <a:cubicBezTo>
                  <a:pt x="147076" y="196148"/>
                  <a:pt x="146692" y="196148"/>
                  <a:pt x="146455" y="195911"/>
                </a:cubicBezTo>
                <a:lnTo>
                  <a:pt x="138158" y="187613"/>
                </a:lnTo>
                <a:cubicBezTo>
                  <a:pt x="139259" y="185764"/>
                  <a:pt x="139871" y="183620"/>
                  <a:pt x="139871" y="181363"/>
                </a:cubicBezTo>
                <a:lnTo>
                  <a:pt x="139871" y="178311"/>
                </a:lnTo>
                <a:lnTo>
                  <a:pt x="153896" y="178311"/>
                </a:lnTo>
                <a:lnTo>
                  <a:pt x="153896" y="181363"/>
                </a:lnTo>
                <a:cubicBezTo>
                  <a:pt x="153896" y="183620"/>
                  <a:pt x="154509" y="185763"/>
                  <a:pt x="155610" y="187613"/>
                </a:cubicBezTo>
                <a:lnTo>
                  <a:pt x="147312" y="195911"/>
                </a:lnTo>
                <a:close/>
                <a:moveTo>
                  <a:pt x="166709" y="134071"/>
                </a:moveTo>
                <a:lnTo>
                  <a:pt x="166709" y="146883"/>
                </a:lnTo>
                <a:lnTo>
                  <a:pt x="166710" y="146883"/>
                </a:lnTo>
                <a:cubicBezTo>
                  <a:pt x="166710" y="157815"/>
                  <a:pt x="157816" y="166709"/>
                  <a:pt x="146884" y="166709"/>
                </a:cubicBezTo>
                <a:cubicBezTo>
                  <a:pt x="135952" y="166709"/>
                  <a:pt x="127058" y="157815"/>
                  <a:pt x="127058" y="146883"/>
                </a:cubicBezTo>
                <a:lnTo>
                  <a:pt x="127058" y="134071"/>
                </a:lnTo>
                <a:cubicBezTo>
                  <a:pt x="127058" y="126671"/>
                  <a:pt x="133078" y="120652"/>
                  <a:pt x="140477" y="120652"/>
                </a:cubicBezTo>
                <a:lnTo>
                  <a:pt x="153290" y="120652"/>
                </a:lnTo>
                <a:cubicBezTo>
                  <a:pt x="160689" y="120652"/>
                  <a:pt x="166709" y="126671"/>
                  <a:pt x="166709" y="134071"/>
                </a:cubicBezTo>
                <a:close/>
                <a:moveTo>
                  <a:pt x="198566" y="86998"/>
                </a:moveTo>
                <a:cubicBezTo>
                  <a:pt x="198329" y="87234"/>
                  <a:pt x="197944" y="87234"/>
                  <a:pt x="197708" y="86999"/>
                </a:cubicBezTo>
                <a:lnTo>
                  <a:pt x="189411" y="78700"/>
                </a:lnTo>
                <a:cubicBezTo>
                  <a:pt x="190512" y="76851"/>
                  <a:pt x="191125" y="74707"/>
                  <a:pt x="191125" y="72450"/>
                </a:cubicBezTo>
                <a:lnTo>
                  <a:pt x="191125" y="69397"/>
                </a:lnTo>
                <a:lnTo>
                  <a:pt x="205150" y="69397"/>
                </a:lnTo>
                <a:lnTo>
                  <a:pt x="205150" y="72450"/>
                </a:lnTo>
                <a:cubicBezTo>
                  <a:pt x="205150" y="74707"/>
                  <a:pt x="205762" y="76850"/>
                  <a:pt x="206863" y="78700"/>
                </a:cubicBezTo>
                <a:lnTo>
                  <a:pt x="198566" y="86998"/>
                </a:lnTo>
                <a:close/>
                <a:moveTo>
                  <a:pt x="198137" y="57797"/>
                </a:moveTo>
                <a:cubicBezTo>
                  <a:pt x="187205" y="57797"/>
                  <a:pt x="178311" y="48903"/>
                  <a:pt x="178311" y="37971"/>
                </a:cubicBezTo>
                <a:lnTo>
                  <a:pt x="178311" y="25158"/>
                </a:lnTo>
                <a:lnTo>
                  <a:pt x="178311" y="25158"/>
                </a:lnTo>
                <a:cubicBezTo>
                  <a:pt x="178311" y="17758"/>
                  <a:pt x="184331" y="11738"/>
                  <a:pt x="191730" y="11738"/>
                </a:cubicBezTo>
                <a:lnTo>
                  <a:pt x="204543" y="11738"/>
                </a:lnTo>
                <a:cubicBezTo>
                  <a:pt x="211943" y="11738"/>
                  <a:pt x="217963" y="17758"/>
                  <a:pt x="217963" y="25158"/>
                </a:cubicBezTo>
                <a:lnTo>
                  <a:pt x="217963" y="37971"/>
                </a:lnTo>
                <a:cubicBezTo>
                  <a:pt x="217963" y="48903"/>
                  <a:pt x="209069" y="57797"/>
                  <a:pt x="198137" y="57797"/>
                </a:cubicBezTo>
                <a:close/>
                <a:moveTo>
                  <a:pt x="249819" y="195910"/>
                </a:moveTo>
                <a:cubicBezTo>
                  <a:pt x="249581" y="196147"/>
                  <a:pt x="249196" y="196146"/>
                  <a:pt x="248962" y="195910"/>
                </a:cubicBezTo>
                <a:lnTo>
                  <a:pt x="240664" y="187612"/>
                </a:lnTo>
                <a:cubicBezTo>
                  <a:pt x="241765" y="185763"/>
                  <a:pt x="242377" y="183619"/>
                  <a:pt x="242377" y="181362"/>
                </a:cubicBezTo>
                <a:lnTo>
                  <a:pt x="242377" y="178309"/>
                </a:lnTo>
                <a:lnTo>
                  <a:pt x="256402" y="178309"/>
                </a:lnTo>
                <a:lnTo>
                  <a:pt x="256402" y="178311"/>
                </a:lnTo>
                <a:lnTo>
                  <a:pt x="256402" y="181363"/>
                </a:lnTo>
                <a:cubicBezTo>
                  <a:pt x="256402" y="183620"/>
                  <a:pt x="257015" y="185764"/>
                  <a:pt x="258116" y="187613"/>
                </a:cubicBezTo>
                <a:lnTo>
                  <a:pt x="249819" y="195910"/>
                </a:lnTo>
                <a:close/>
                <a:moveTo>
                  <a:pt x="269216" y="134071"/>
                </a:moveTo>
                <a:lnTo>
                  <a:pt x="269216" y="146883"/>
                </a:lnTo>
                <a:cubicBezTo>
                  <a:pt x="269216" y="157815"/>
                  <a:pt x="260322" y="166709"/>
                  <a:pt x="249389" y="166709"/>
                </a:cubicBezTo>
                <a:cubicBezTo>
                  <a:pt x="238458" y="166709"/>
                  <a:pt x="229564" y="157815"/>
                  <a:pt x="229564" y="146883"/>
                </a:cubicBezTo>
                <a:lnTo>
                  <a:pt x="229564" y="134071"/>
                </a:lnTo>
                <a:cubicBezTo>
                  <a:pt x="229564" y="126671"/>
                  <a:pt x="235584" y="120652"/>
                  <a:pt x="242983" y="120652"/>
                </a:cubicBezTo>
                <a:lnTo>
                  <a:pt x="255796" y="120652"/>
                </a:lnTo>
                <a:cubicBezTo>
                  <a:pt x="263195" y="120652"/>
                  <a:pt x="269216" y="126671"/>
                  <a:pt x="269216" y="134071"/>
                </a:cubicBezTo>
                <a:close/>
                <a:moveTo>
                  <a:pt x="301072" y="86998"/>
                </a:moveTo>
                <a:cubicBezTo>
                  <a:pt x="300834" y="87235"/>
                  <a:pt x="300449" y="87234"/>
                  <a:pt x="300215" y="86999"/>
                </a:cubicBezTo>
                <a:lnTo>
                  <a:pt x="291918" y="78700"/>
                </a:lnTo>
                <a:cubicBezTo>
                  <a:pt x="293018" y="76851"/>
                  <a:pt x="293631" y="74707"/>
                  <a:pt x="293631" y="72451"/>
                </a:cubicBezTo>
                <a:lnTo>
                  <a:pt x="293631" y="69398"/>
                </a:lnTo>
                <a:lnTo>
                  <a:pt x="307656" y="69398"/>
                </a:lnTo>
                <a:lnTo>
                  <a:pt x="307656" y="72451"/>
                </a:lnTo>
                <a:cubicBezTo>
                  <a:pt x="307656" y="74707"/>
                  <a:pt x="308268" y="76851"/>
                  <a:pt x="309370" y="78700"/>
                </a:cubicBezTo>
                <a:lnTo>
                  <a:pt x="301072" y="86998"/>
                </a:lnTo>
                <a:close/>
                <a:moveTo>
                  <a:pt x="300643" y="57797"/>
                </a:moveTo>
                <a:cubicBezTo>
                  <a:pt x="289711" y="57797"/>
                  <a:pt x="280817" y="48903"/>
                  <a:pt x="280817" y="37971"/>
                </a:cubicBezTo>
                <a:lnTo>
                  <a:pt x="280817" y="25158"/>
                </a:lnTo>
                <a:cubicBezTo>
                  <a:pt x="280817" y="17758"/>
                  <a:pt x="286837" y="11738"/>
                  <a:pt x="294236" y="11738"/>
                </a:cubicBezTo>
                <a:lnTo>
                  <a:pt x="307049" y="11738"/>
                </a:lnTo>
                <a:cubicBezTo>
                  <a:pt x="314449" y="11738"/>
                  <a:pt x="320469" y="17758"/>
                  <a:pt x="320469" y="25158"/>
                </a:cubicBezTo>
                <a:lnTo>
                  <a:pt x="320469" y="37971"/>
                </a:lnTo>
                <a:cubicBezTo>
                  <a:pt x="320469" y="48903"/>
                  <a:pt x="311575" y="57797"/>
                  <a:pt x="300643" y="57797"/>
                </a:cubicBezTo>
                <a:close/>
                <a:moveTo>
                  <a:pt x="352325" y="195911"/>
                </a:moveTo>
                <a:cubicBezTo>
                  <a:pt x="352086" y="196148"/>
                  <a:pt x="351702" y="196147"/>
                  <a:pt x="351468" y="195911"/>
                </a:cubicBezTo>
                <a:lnTo>
                  <a:pt x="343170" y="187613"/>
                </a:lnTo>
                <a:cubicBezTo>
                  <a:pt x="344271" y="185763"/>
                  <a:pt x="344883" y="183619"/>
                  <a:pt x="344883" y="181363"/>
                </a:cubicBezTo>
                <a:lnTo>
                  <a:pt x="344883" y="178310"/>
                </a:lnTo>
                <a:lnTo>
                  <a:pt x="358908" y="178310"/>
                </a:lnTo>
                <a:lnTo>
                  <a:pt x="358908" y="181363"/>
                </a:lnTo>
                <a:cubicBezTo>
                  <a:pt x="358908" y="183619"/>
                  <a:pt x="359521" y="185763"/>
                  <a:pt x="360622" y="187613"/>
                </a:cubicBezTo>
                <a:lnTo>
                  <a:pt x="352325" y="195911"/>
                </a:lnTo>
                <a:close/>
                <a:moveTo>
                  <a:pt x="351896" y="166708"/>
                </a:moveTo>
                <a:cubicBezTo>
                  <a:pt x="340964" y="166708"/>
                  <a:pt x="332071" y="157814"/>
                  <a:pt x="332071" y="146883"/>
                </a:cubicBezTo>
                <a:lnTo>
                  <a:pt x="332071" y="134070"/>
                </a:lnTo>
                <a:lnTo>
                  <a:pt x="332071" y="134070"/>
                </a:lnTo>
                <a:cubicBezTo>
                  <a:pt x="332071" y="126670"/>
                  <a:pt x="338090" y="120651"/>
                  <a:pt x="345490" y="120651"/>
                </a:cubicBezTo>
                <a:lnTo>
                  <a:pt x="358303" y="120651"/>
                </a:lnTo>
                <a:cubicBezTo>
                  <a:pt x="365702" y="120651"/>
                  <a:pt x="371723" y="126670"/>
                  <a:pt x="371723" y="134070"/>
                </a:cubicBezTo>
                <a:lnTo>
                  <a:pt x="371723" y="146883"/>
                </a:lnTo>
                <a:cubicBezTo>
                  <a:pt x="371723" y="157814"/>
                  <a:pt x="362829" y="166708"/>
                  <a:pt x="351896" y="166708"/>
                </a:cubicBezTo>
                <a:close/>
              </a:path>
            </a:pathLst>
          </a:custGeom>
          <a:solidFill>
            <a:srgbClr val="0035BE"/>
          </a:solidFill>
          <a:ln>
            <a:noFill/>
          </a:ln>
        </p:spPr>
        <p:txBody>
          <a:bodyPr spcFirstLastPara="1" wrap="square" lIns="151232" tIns="75595" rIns="151232" bIns="75595" anchor="ctr" anchorCtr="0">
            <a:noAutofit/>
          </a:bodyPr>
          <a:lstStyle/>
          <a:p>
            <a:pPr defTabSz="756300">
              <a:buClr>
                <a:srgbClr val="000000"/>
              </a:buClr>
            </a:pPr>
            <a:endParaRPr sz="1737" kern="0">
              <a:solidFill>
                <a:srgbClr val="000000"/>
              </a:solidFill>
              <a:latin typeface="Arial"/>
              <a:ea typeface="Arial"/>
              <a:cs typeface="Arial"/>
              <a:sym typeface="Arial"/>
            </a:endParaRPr>
          </a:p>
        </p:txBody>
      </p:sp>
      <p:grpSp>
        <p:nvGrpSpPr>
          <p:cNvPr id="598" name="Google Shape;598;p25"/>
          <p:cNvGrpSpPr/>
          <p:nvPr/>
        </p:nvGrpSpPr>
        <p:grpSpPr>
          <a:xfrm>
            <a:off x="5892887" y="8621503"/>
            <a:ext cx="491288" cy="385194"/>
            <a:chOff x="1268362" y="5129889"/>
            <a:chExt cx="396000" cy="310484"/>
          </a:xfrm>
        </p:grpSpPr>
        <p:sp>
          <p:nvSpPr>
            <p:cNvPr id="599" name="Google Shape;599;p25"/>
            <p:cNvSpPr/>
            <p:nvPr/>
          </p:nvSpPr>
          <p:spPr>
            <a:xfrm>
              <a:off x="1268362" y="5158929"/>
              <a:ext cx="396000" cy="247500"/>
            </a:xfrm>
            <a:custGeom>
              <a:avLst/>
              <a:gdLst/>
              <a:ahLst/>
              <a:cxnLst/>
              <a:rect l="l" t="t" r="r" b="b"/>
              <a:pathLst>
                <a:path w="396000" h="247500" extrusionOk="0">
                  <a:moveTo>
                    <a:pt x="396413" y="23942"/>
                  </a:moveTo>
                  <a:lnTo>
                    <a:pt x="396413" y="10742"/>
                  </a:lnTo>
                  <a:lnTo>
                    <a:pt x="337013" y="10742"/>
                  </a:lnTo>
                  <a:cubicBezTo>
                    <a:pt x="333369" y="10742"/>
                    <a:pt x="330413" y="13698"/>
                    <a:pt x="330413" y="17342"/>
                  </a:cubicBezTo>
                  <a:lnTo>
                    <a:pt x="330413" y="28721"/>
                  </a:lnTo>
                  <a:lnTo>
                    <a:pt x="272333" y="28721"/>
                  </a:lnTo>
                  <a:cubicBezTo>
                    <a:pt x="273713" y="25215"/>
                    <a:pt x="274431" y="21486"/>
                    <a:pt x="274452" y="17719"/>
                  </a:cubicBezTo>
                  <a:lnTo>
                    <a:pt x="274452" y="6782"/>
                  </a:lnTo>
                  <a:cubicBezTo>
                    <a:pt x="274452" y="3138"/>
                    <a:pt x="271497" y="182"/>
                    <a:pt x="267852" y="182"/>
                  </a:cubicBezTo>
                  <a:lnTo>
                    <a:pt x="174337" y="182"/>
                  </a:lnTo>
                  <a:cubicBezTo>
                    <a:pt x="172586" y="182"/>
                    <a:pt x="170908" y="879"/>
                    <a:pt x="169670" y="2116"/>
                  </a:cubicBezTo>
                  <a:lnTo>
                    <a:pt x="143072" y="28714"/>
                  </a:lnTo>
                  <a:lnTo>
                    <a:pt x="66182" y="28714"/>
                  </a:lnTo>
                  <a:lnTo>
                    <a:pt x="66182" y="17342"/>
                  </a:lnTo>
                  <a:cubicBezTo>
                    <a:pt x="66182" y="13698"/>
                    <a:pt x="63227" y="10742"/>
                    <a:pt x="59582" y="10742"/>
                  </a:cubicBezTo>
                  <a:lnTo>
                    <a:pt x="182" y="10742"/>
                  </a:lnTo>
                  <a:lnTo>
                    <a:pt x="182" y="23942"/>
                  </a:lnTo>
                  <a:lnTo>
                    <a:pt x="52982" y="23942"/>
                  </a:lnTo>
                  <a:lnTo>
                    <a:pt x="52982" y="142742"/>
                  </a:lnTo>
                  <a:lnTo>
                    <a:pt x="182" y="142742"/>
                  </a:lnTo>
                  <a:lnTo>
                    <a:pt x="182" y="155942"/>
                  </a:lnTo>
                  <a:lnTo>
                    <a:pt x="59582" y="155942"/>
                  </a:lnTo>
                  <a:cubicBezTo>
                    <a:pt x="63227" y="155942"/>
                    <a:pt x="66182" y="152987"/>
                    <a:pt x="66182" y="149342"/>
                  </a:cubicBezTo>
                  <a:lnTo>
                    <a:pt x="66182" y="134308"/>
                  </a:lnTo>
                  <a:lnTo>
                    <a:pt x="91487" y="134308"/>
                  </a:lnTo>
                  <a:lnTo>
                    <a:pt x="92147" y="134968"/>
                  </a:lnTo>
                  <a:lnTo>
                    <a:pt x="82141" y="144980"/>
                  </a:lnTo>
                  <a:cubicBezTo>
                    <a:pt x="79565" y="147557"/>
                    <a:pt x="79565" y="151735"/>
                    <a:pt x="82141" y="154312"/>
                  </a:cubicBezTo>
                  <a:lnTo>
                    <a:pt x="173531" y="245702"/>
                  </a:lnTo>
                  <a:cubicBezTo>
                    <a:pt x="176109" y="248279"/>
                    <a:pt x="180287" y="248279"/>
                    <a:pt x="182864" y="245702"/>
                  </a:cubicBezTo>
                  <a:lnTo>
                    <a:pt x="193562" y="234991"/>
                  </a:lnTo>
                  <a:cubicBezTo>
                    <a:pt x="203389" y="240732"/>
                    <a:pt x="215854" y="239103"/>
                    <a:pt x="223876" y="231031"/>
                  </a:cubicBezTo>
                  <a:lnTo>
                    <a:pt x="288946" y="165961"/>
                  </a:lnTo>
                  <a:cubicBezTo>
                    <a:pt x="297376" y="157512"/>
                    <a:pt x="298738" y="144314"/>
                    <a:pt x="292213" y="134321"/>
                  </a:cubicBezTo>
                  <a:lnTo>
                    <a:pt x="330182" y="134321"/>
                  </a:lnTo>
                  <a:lnTo>
                    <a:pt x="330182" y="149342"/>
                  </a:lnTo>
                  <a:cubicBezTo>
                    <a:pt x="330182" y="152987"/>
                    <a:pt x="333138" y="155942"/>
                    <a:pt x="336782" y="155942"/>
                  </a:cubicBezTo>
                  <a:lnTo>
                    <a:pt x="396182" y="155942"/>
                  </a:lnTo>
                  <a:lnTo>
                    <a:pt x="396182" y="142742"/>
                  </a:lnTo>
                  <a:lnTo>
                    <a:pt x="343382" y="142742"/>
                  </a:lnTo>
                  <a:lnTo>
                    <a:pt x="343613" y="23942"/>
                  </a:lnTo>
                  <a:lnTo>
                    <a:pt x="396413" y="23942"/>
                  </a:lnTo>
                  <a:close/>
                  <a:moveTo>
                    <a:pt x="178198" y="231704"/>
                  </a:moveTo>
                  <a:lnTo>
                    <a:pt x="164384" y="217890"/>
                  </a:lnTo>
                  <a:lnTo>
                    <a:pt x="178904" y="203370"/>
                  </a:lnTo>
                  <a:lnTo>
                    <a:pt x="169571" y="194038"/>
                  </a:lnTo>
                  <a:lnTo>
                    <a:pt x="155051" y="208558"/>
                  </a:lnTo>
                  <a:lnTo>
                    <a:pt x="141851" y="195358"/>
                  </a:lnTo>
                  <a:lnTo>
                    <a:pt x="156411" y="180798"/>
                  </a:lnTo>
                  <a:lnTo>
                    <a:pt x="147079" y="171466"/>
                  </a:lnTo>
                  <a:lnTo>
                    <a:pt x="132519" y="185986"/>
                  </a:lnTo>
                  <a:lnTo>
                    <a:pt x="119319" y="172786"/>
                  </a:lnTo>
                  <a:lnTo>
                    <a:pt x="133918" y="158186"/>
                  </a:lnTo>
                  <a:lnTo>
                    <a:pt x="124586" y="148854"/>
                  </a:lnTo>
                  <a:lnTo>
                    <a:pt x="110006" y="163513"/>
                  </a:lnTo>
                  <a:lnTo>
                    <a:pt x="96113" y="149653"/>
                  </a:lnTo>
                  <a:lnTo>
                    <a:pt x="123833" y="121933"/>
                  </a:lnTo>
                  <a:cubicBezTo>
                    <a:pt x="128537" y="117245"/>
                    <a:pt x="136145" y="117245"/>
                    <a:pt x="140848" y="121933"/>
                  </a:cubicBezTo>
                  <a:lnTo>
                    <a:pt x="205918" y="187009"/>
                  </a:lnTo>
                  <a:cubicBezTo>
                    <a:pt x="210614" y="191705"/>
                    <a:pt x="210615" y="199318"/>
                    <a:pt x="205919" y="204015"/>
                  </a:cubicBezTo>
                  <a:cubicBezTo>
                    <a:pt x="205918" y="204016"/>
                    <a:pt x="205918" y="204017"/>
                    <a:pt x="205918" y="204017"/>
                  </a:cubicBezTo>
                  <a:lnTo>
                    <a:pt x="178198" y="231704"/>
                  </a:lnTo>
                  <a:close/>
                  <a:moveTo>
                    <a:pt x="279620" y="156622"/>
                  </a:moveTo>
                  <a:lnTo>
                    <a:pt x="214544" y="221692"/>
                  </a:lnTo>
                  <a:cubicBezTo>
                    <a:pt x="211682" y="224549"/>
                    <a:pt x="207574" y="225775"/>
                    <a:pt x="203614" y="224952"/>
                  </a:cubicBezTo>
                  <a:lnTo>
                    <a:pt x="215224" y="213362"/>
                  </a:lnTo>
                  <a:cubicBezTo>
                    <a:pt x="225074" y="203522"/>
                    <a:pt x="225082" y="187558"/>
                    <a:pt x="215242" y="177708"/>
                  </a:cubicBezTo>
                  <a:cubicBezTo>
                    <a:pt x="215236" y="177702"/>
                    <a:pt x="215230" y="177696"/>
                    <a:pt x="215224" y="177689"/>
                  </a:cubicBezTo>
                  <a:lnTo>
                    <a:pt x="150154" y="112613"/>
                  </a:lnTo>
                  <a:cubicBezTo>
                    <a:pt x="140294" y="102780"/>
                    <a:pt x="124335" y="102780"/>
                    <a:pt x="114475" y="112613"/>
                  </a:cubicBezTo>
                  <a:lnTo>
                    <a:pt x="101459" y="125582"/>
                  </a:lnTo>
                  <a:lnTo>
                    <a:pt x="98885" y="123015"/>
                  </a:lnTo>
                  <a:cubicBezTo>
                    <a:pt x="97648" y="121778"/>
                    <a:pt x="95970" y="121081"/>
                    <a:pt x="94219" y="121081"/>
                  </a:cubicBezTo>
                  <a:lnTo>
                    <a:pt x="66182" y="121081"/>
                  </a:lnTo>
                  <a:lnTo>
                    <a:pt x="66182" y="41881"/>
                  </a:lnTo>
                  <a:lnTo>
                    <a:pt x="145805" y="41908"/>
                  </a:lnTo>
                  <a:cubicBezTo>
                    <a:pt x="147556" y="41908"/>
                    <a:pt x="149234" y="41211"/>
                    <a:pt x="150471" y="39974"/>
                  </a:cubicBezTo>
                  <a:lnTo>
                    <a:pt x="177062" y="13382"/>
                  </a:lnTo>
                  <a:lnTo>
                    <a:pt x="261272" y="13382"/>
                  </a:lnTo>
                  <a:lnTo>
                    <a:pt x="261272" y="17712"/>
                  </a:lnTo>
                  <a:cubicBezTo>
                    <a:pt x="261261" y="27426"/>
                    <a:pt x="253391" y="35299"/>
                    <a:pt x="243676" y="35314"/>
                  </a:cubicBezTo>
                  <a:lnTo>
                    <a:pt x="210643" y="35314"/>
                  </a:lnTo>
                  <a:cubicBezTo>
                    <a:pt x="210051" y="35045"/>
                    <a:pt x="209394" y="34950"/>
                    <a:pt x="208749" y="35037"/>
                  </a:cubicBezTo>
                  <a:cubicBezTo>
                    <a:pt x="206998" y="35037"/>
                    <a:pt x="205320" y="35733"/>
                    <a:pt x="204083" y="36971"/>
                  </a:cubicBezTo>
                  <a:lnTo>
                    <a:pt x="151540" y="89507"/>
                  </a:lnTo>
                  <a:cubicBezTo>
                    <a:pt x="148964" y="92084"/>
                    <a:pt x="148964" y="96262"/>
                    <a:pt x="151540" y="98839"/>
                  </a:cubicBezTo>
                  <a:lnTo>
                    <a:pt x="172390" y="119689"/>
                  </a:lnTo>
                  <a:cubicBezTo>
                    <a:pt x="180122" y="127418"/>
                    <a:pt x="192655" y="127418"/>
                    <a:pt x="200387" y="119689"/>
                  </a:cubicBezTo>
                  <a:lnTo>
                    <a:pt x="230041" y="90035"/>
                  </a:lnTo>
                  <a:lnTo>
                    <a:pt x="279620" y="139614"/>
                  </a:lnTo>
                  <a:cubicBezTo>
                    <a:pt x="284307" y="144315"/>
                    <a:pt x="284307" y="151921"/>
                    <a:pt x="279620" y="156622"/>
                  </a:cubicBezTo>
                  <a:close/>
                  <a:moveTo>
                    <a:pt x="330235" y="121108"/>
                  </a:moveTo>
                  <a:lnTo>
                    <a:pt x="279785" y="121108"/>
                  </a:lnTo>
                  <a:lnTo>
                    <a:pt x="234707" y="76030"/>
                  </a:lnTo>
                  <a:cubicBezTo>
                    <a:pt x="232130" y="73453"/>
                    <a:pt x="227952" y="73453"/>
                    <a:pt x="225374" y="76030"/>
                  </a:cubicBezTo>
                  <a:lnTo>
                    <a:pt x="191054" y="110350"/>
                  </a:lnTo>
                  <a:cubicBezTo>
                    <a:pt x="188477" y="112926"/>
                    <a:pt x="184299" y="112926"/>
                    <a:pt x="181722" y="110350"/>
                  </a:cubicBezTo>
                  <a:lnTo>
                    <a:pt x="165539" y="94166"/>
                  </a:lnTo>
                  <a:lnTo>
                    <a:pt x="211204" y="48508"/>
                  </a:lnTo>
                  <a:lnTo>
                    <a:pt x="243676" y="48508"/>
                  </a:lnTo>
                  <a:cubicBezTo>
                    <a:pt x="250511" y="48479"/>
                    <a:pt x="257138" y="46155"/>
                    <a:pt x="262493" y="41908"/>
                  </a:cubicBezTo>
                  <a:lnTo>
                    <a:pt x="330387" y="41908"/>
                  </a:lnTo>
                  <a:lnTo>
                    <a:pt x="330235" y="121108"/>
                  </a:lnTo>
                  <a:close/>
                </a:path>
              </a:pathLst>
            </a:custGeom>
            <a:solidFill>
              <a:srgbClr val="0035BE"/>
            </a:solidFill>
            <a:ln>
              <a:noFill/>
            </a:ln>
          </p:spPr>
          <p:txBody>
            <a:bodyPr spcFirstLastPara="1" wrap="square" lIns="151232" tIns="75595" rIns="151232" bIns="75595" anchor="ctr" anchorCtr="0">
              <a:noAutofit/>
            </a:bodyPr>
            <a:lstStyle/>
            <a:p>
              <a:pPr defTabSz="756300">
                <a:buClr>
                  <a:srgbClr val="000000"/>
                </a:buClr>
              </a:pPr>
              <a:endParaRPr sz="1737" kern="0">
                <a:solidFill>
                  <a:srgbClr val="000000"/>
                </a:solidFill>
                <a:latin typeface="Arial"/>
                <a:ea typeface="Arial"/>
                <a:cs typeface="Arial"/>
                <a:sym typeface="Arial"/>
              </a:endParaRPr>
            </a:p>
          </p:txBody>
        </p:sp>
        <p:sp>
          <p:nvSpPr>
            <p:cNvPr id="600" name="Google Shape;600;p25"/>
            <p:cNvSpPr/>
            <p:nvPr/>
          </p:nvSpPr>
          <p:spPr>
            <a:xfrm>
              <a:off x="1422095" y="5409023"/>
              <a:ext cx="48675" cy="31350"/>
            </a:xfrm>
            <a:custGeom>
              <a:avLst/>
              <a:gdLst/>
              <a:ahLst/>
              <a:cxnLst/>
              <a:rect l="l" t="t" r="r" b="b"/>
              <a:pathLst>
                <a:path w="48675" h="31350" extrusionOk="0">
                  <a:moveTo>
                    <a:pt x="39782" y="182"/>
                  </a:moveTo>
                  <a:lnTo>
                    <a:pt x="24649" y="15316"/>
                  </a:lnTo>
                  <a:lnTo>
                    <a:pt x="9515" y="182"/>
                  </a:lnTo>
                  <a:lnTo>
                    <a:pt x="182" y="9515"/>
                  </a:lnTo>
                  <a:lnTo>
                    <a:pt x="19982" y="29315"/>
                  </a:lnTo>
                  <a:cubicBezTo>
                    <a:pt x="22560" y="31891"/>
                    <a:pt x="26738" y="31891"/>
                    <a:pt x="29315" y="29315"/>
                  </a:cubicBezTo>
                  <a:lnTo>
                    <a:pt x="49115" y="9515"/>
                  </a:lnTo>
                  <a:lnTo>
                    <a:pt x="39782" y="182"/>
                  </a:lnTo>
                  <a:close/>
                </a:path>
              </a:pathLst>
            </a:custGeom>
            <a:solidFill>
              <a:srgbClr val="0035BE"/>
            </a:solidFill>
            <a:ln>
              <a:noFill/>
            </a:ln>
          </p:spPr>
          <p:txBody>
            <a:bodyPr spcFirstLastPara="1" wrap="square" lIns="151232" tIns="75595" rIns="151232" bIns="75595" anchor="ctr" anchorCtr="0">
              <a:noAutofit/>
            </a:bodyPr>
            <a:lstStyle/>
            <a:p>
              <a:pPr defTabSz="756300">
                <a:buClr>
                  <a:srgbClr val="000000"/>
                </a:buClr>
              </a:pPr>
              <a:endParaRPr sz="1737" kern="0">
                <a:solidFill>
                  <a:srgbClr val="000000"/>
                </a:solidFill>
                <a:latin typeface="Arial"/>
                <a:ea typeface="Arial"/>
                <a:cs typeface="Arial"/>
                <a:sym typeface="Arial"/>
              </a:endParaRPr>
            </a:p>
          </p:txBody>
        </p:sp>
        <p:sp>
          <p:nvSpPr>
            <p:cNvPr id="601" name="Google Shape;601;p25"/>
            <p:cNvSpPr/>
            <p:nvPr/>
          </p:nvSpPr>
          <p:spPr>
            <a:xfrm>
              <a:off x="1494612" y="5369360"/>
              <a:ext cx="42075" cy="42075"/>
            </a:xfrm>
            <a:custGeom>
              <a:avLst/>
              <a:gdLst/>
              <a:ahLst/>
              <a:cxnLst/>
              <a:rect l="l" t="t" r="r" b="b"/>
              <a:pathLst>
                <a:path w="42075" h="42075" extrusionOk="0">
                  <a:moveTo>
                    <a:pt x="258" y="33253"/>
                  </a:moveTo>
                  <a:lnTo>
                    <a:pt x="33253" y="258"/>
                  </a:lnTo>
                  <a:lnTo>
                    <a:pt x="42586" y="9592"/>
                  </a:lnTo>
                  <a:lnTo>
                    <a:pt x="9592" y="42586"/>
                  </a:lnTo>
                  <a:close/>
                </a:path>
              </a:pathLst>
            </a:custGeom>
            <a:solidFill>
              <a:srgbClr val="0035BE"/>
            </a:solidFill>
            <a:ln>
              <a:noFill/>
            </a:ln>
          </p:spPr>
          <p:txBody>
            <a:bodyPr spcFirstLastPara="1" wrap="square" lIns="151232" tIns="75595" rIns="151232" bIns="75595" anchor="ctr" anchorCtr="0">
              <a:noAutofit/>
            </a:bodyPr>
            <a:lstStyle/>
            <a:p>
              <a:pPr defTabSz="756300">
                <a:buClr>
                  <a:srgbClr val="000000"/>
                </a:buClr>
              </a:pPr>
              <a:endParaRPr sz="1737" kern="0">
                <a:solidFill>
                  <a:srgbClr val="000000"/>
                </a:solidFill>
                <a:latin typeface="Arial"/>
                <a:ea typeface="Arial"/>
                <a:cs typeface="Arial"/>
                <a:sym typeface="Arial"/>
              </a:endParaRPr>
            </a:p>
          </p:txBody>
        </p:sp>
        <p:sp>
          <p:nvSpPr>
            <p:cNvPr id="602" name="Google Shape;602;p25"/>
            <p:cNvSpPr/>
            <p:nvPr/>
          </p:nvSpPr>
          <p:spPr>
            <a:xfrm>
              <a:off x="1402295" y="5129889"/>
              <a:ext cx="57750" cy="37950"/>
            </a:xfrm>
            <a:custGeom>
              <a:avLst/>
              <a:gdLst/>
              <a:ahLst/>
              <a:cxnLst/>
              <a:rect l="l" t="t" r="r" b="b"/>
              <a:pathLst>
                <a:path w="57750" h="37950" extrusionOk="0">
                  <a:moveTo>
                    <a:pt x="31249" y="182"/>
                  </a:moveTo>
                  <a:cubicBezTo>
                    <a:pt x="29498" y="182"/>
                    <a:pt x="27820" y="879"/>
                    <a:pt x="26582" y="2116"/>
                  </a:cubicBezTo>
                  <a:lnTo>
                    <a:pt x="182" y="28516"/>
                  </a:lnTo>
                  <a:lnTo>
                    <a:pt x="9515" y="37849"/>
                  </a:lnTo>
                  <a:lnTo>
                    <a:pt x="33981" y="13382"/>
                  </a:lnTo>
                  <a:lnTo>
                    <a:pt x="57649" y="13382"/>
                  </a:lnTo>
                  <a:lnTo>
                    <a:pt x="57649" y="182"/>
                  </a:lnTo>
                  <a:lnTo>
                    <a:pt x="31249" y="182"/>
                  </a:lnTo>
                  <a:close/>
                </a:path>
              </a:pathLst>
            </a:custGeom>
            <a:solidFill>
              <a:srgbClr val="0035BE"/>
            </a:solidFill>
            <a:ln>
              <a:noFill/>
            </a:ln>
          </p:spPr>
          <p:txBody>
            <a:bodyPr spcFirstLastPara="1" wrap="square" lIns="151232" tIns="75595" rIns="151232" bIns="75595" anchor="ctr" anchorCtr="0">
              <a:noAutofit/>
            </a:bodyPr>
            <a:lstStyle/>
            <a:p>
              <a:pPr defTabSz="756300">
                <a:buClr>
                  <a:srgbClr val="000000"/>
                </a:buClr>
              </a:pPr>
              <a:endParaRPr sz="1737" kern="0">
                <a:solidFill>
                  <a:srgbClr val="000000"/>
                </a:solidFill>
                <a:latin typeface="Arial"/>
                <a:ea typeface="Arial"/>
                <a:cs typeface="Arial"/>
                <a:sym typeface="Arial"/>
              </a:endParaRPr>
            </a:p>
          </p:txBody>
        </p:sp>
      </p:grpSp>
      <p:sp>
        <p:nvSpPr>
          <p:cNvPr id="603" name="Google Shape;603;p25"/>
          <p:cNvSpPr txBox="1"/>
          <p:nvPr/>
        </p:nvSpPr>
        <p:spPr>
          <a:xfrm>
            <a:off x="8541786" y="9188420"/>
            <a:ext cx="2540304" cy="381616"/>
          </a:xfrm>
          <a:prstGeom prst="rect">
            <a:avLst/>
          </a:prstGeom>
          <a:noFill/>
          <a:ln>
            <a:noFill/>
          </a:ln>
        </p:spPr>
        <p:txBody>
          <a:bodyPr spcFirstLastPara="1" wrap="square" lIns="151232" tIns="75595" rIns="151232" bIns="75595" anchor="t" anchorCtr="0">
            <a:noAutofit/>
          </a:bodyPr>
          <a:lstStyle/>
          <a:p>
            <a:pPr algn="ctr" defTabSz="756300">
              <a:buClr>
                <a:srgbClr val="000000"/>
              </a:buClr>
            </a:pPr>
            <a:r>
              <a:rPr lang="en-US" sz="1489" kern="0">
                <a:solidFill>
                  <a:srgbClr val="303744"/>
                </a:solidFill>
                <a:latin typeface="Roboto"/>
                <a:ea typeface="Roboto"/>
                <a:cs typeface="Roboto"/>
                <a:sym typeface="Roboto"/>
              </a:rPr>
              <a:t>I этап - август-декабрь</a:t>
            </a:r>
            <a:endParaRPr sz="2316" kern="0">
              <a:solidFill>
                <a:srgbClr val="000000"/>
              </a:solidFill>
              <a:latin typeface="Roboto"/>
              <a:ea typeface="Roboto"/>
              <a:cs typeface="Roboto"/>
              <a:sym typeface="Roboto"/>
            </a:endParaRPr>
          </a:p>
        </p:txBody>
      </p:sp>
      <p:sp>
        <p:nvSpPr>
          <p:cNvPr id="604" name="Google Shape;604;p25"/>
          <p:cNvSpPr txBox="1"/>
          <p:nvPr/>
        </p:nvSpPr>
        <p:spPr>
          <a:xfrm>
            <a:off x="12266886" y="9188420"/>
            <a:ext cx="2079784" cy="381616"/>
          </a:xfrm>
          <a:prstGeom prst="rect">
            <a:avLst/>
          </a:prstGeom>
          <a:noFill/>
          <a:ln>
            <a:noFill/>
          </a:ln>
        </p:spPr>
        <p:txBody>
          <a:bodyPr spcFirstLastPara="1" wrap="square" lIns="151232" tIns="75595" rIns="151232" bIns="75595" anchor="t" anchorCtr="0">
            <a:noAutofit/>
          </a:bodyPr>
          <a:lstStyle/>
          <a:p>
            <a:pPr algn="ctr" defTabSz="756300">
              <a:buClr>
                <a:srgbClr val="000000"/>
              </a:buClr>
            </a:pPr>
            <a:r>
              <a:rPr lang="en-US" sz="1489" kern="0">
                <a:solidFill>
                  <a:srgbClr val="303744"/>
                </a:solidFill>
                <a:latin typeface="Roboto"/>
                <a:ea typeface="Roboto"/>
                <a:cs typeface="Roboto"/>
                <a:sym typeface="Roboto"/>
              </a:rPr>
              <a:t>II этап - май-июнь</a:t>
            </a:r>
            <a:endParaRPr sz="2316" kern="0">
              <a:solidFill>
                <a:srgbClr val="000000"/>
              </a:solidFill>
              <a:latin typeface="Roboto"/>
              <a:ea typeface="Roboto"/>
              <a:cs typeface="Roboto"/>
              <a:sym typeface="Roboto"/>
            </a:endParaRPr>
          </a:p>
        </p:txBody>
      </p:sp>
      <p:cxnSp>
        <p:nvCxnSpPr>
          <p:cNvPr id="605" name="Google Shape;605;p25"/>
          <p:cNvCxnSpPr/>
          <p:nvPr/>
        </p:nvCxnSpPr>
        <p:spPr>
          <a:xfrm>
            <a:off x="13404118" y="7451306"/>
            <a:ext cx="0" cy="1126488"/>
          </a:xfrm>
          <a:prstGeom prst="straightConnector1">
            <a:avLst/>
          </a:prstGeom>
          <a:noFill/>
          <a:ln w="15875" cap="flat" cmpd="sng">
            <a:solidFill>
              <a:srgbClr val="19B4E4"/>
            </a:solidFill>
            <a:prstDash val="dot"/>
            <a:round/>
            <a:headEnd type="none" w="sm" len="sm"/>
            <a:tailEnd type="none" w="sm" len="sm"/>
          </a:ln>
        </p:spPr>
      </p:cxnSp>
      <p:sp>
        <p:nvSpPr>
          <p:cNvPr id="606" name="Google Shape;606;p25"/>
          <p:cNvSpPr txBox="1"/>
          <p:nvPr/>
        </p:nvSpPr>
        <p:spPr>
          <a:xfrm>
            <a:off x="9505084" y="6944373"/>
            <a:ext cx="5266205" cy="554311"/>
          </a:xfrm>
          <a:prstGeom prst="rect">
            <a:avLst/>
          </a:prstGeom>
          <a:solidFill>
            <a:srgbClr val="FC5C00">
              <a:alpha val="51370"/>
            </a:srgbClr>
          </a:solidFill>
          <a:ln w="9525" cap="flat" cmpd="sng">
            <a:solidFill>
              <a:srgbClr val="FC5C00"/>
            </a:solidFill>
            <a:prstDash val="solid"/>
            <a:round/>
            <a:headEnd type="none" w="sm" len="sm"/>
            <a:tailEnd type="none" w="sm" len="sm"/>
          </a:ln>
        </p:spPr>
        <p:txBody>
          <a:bodyPr spcFirstLastPara="1" wrap="square" lIns="119100" tIns="0" rIns="119100" bIns="0" anchor="ctr" anchorCtr="0">
            <a:noAutofit/>
          </a:bodyPr>
          <a:lstStyle/>
          <a:p>
            <a:pPr defTabSz="756300">
              <a:lnSpc>
                <a:spcPct val="90000"/>
              </a:lnSpc>
              <a:buClr>
                <a:srgbClr val="303744"/>
              </a:buClr>
              <a:buSzPts val="2200"/>
            </a:pPr>
            <a:r>
              <a:rPr lang="kk-KZ" sz="1820" kern="0" dirty="0" err="1">
                <a:solidFill>
                  <a:srgbClr val="474652"/>
                </a:solidFill>
                <a:latin typeface="Roboto Light"/>
                <a:ea typeface="Roboto Light"/>
                <a:cs typeface="Roboto Light"/>
                <a:sym typeface="Roboto Light"/>
              </a:rPr>
              <a:t>Строительство</a:t>
            </a:r>
            <a:r>
              <a:rPr lang="kk-KZ" sz="1820" kern="0" dirty="0">
                <a:solidFill>
                  <a:srgbClr val="474652"/>
                </a:solidFill>
                <a:latin typeface="Roboto Light"/>
                <a:ea typeface="Roboto Light"/>
                <a:cs typeface="Roboto Light"/>
                <a:sym typeface="Roboto Light"/>
              </a:rPr>
              <a:t> и </a:t>
            </a:r>
            <a:r>
              <a:rPr lang="kk-KZ" sz="1820" kern="0" dirty="0" err="1">
                <a:solidFill>
                  <a:srgbClr val="474652"/>
                </a:solidFill>
                <a:latin typeface="Roboto Light"/>
                <a:ea typeface="Roboto Light"/>
                <a:cs typeface="Roboto Light"/>
                <a:sym typeface="Roboto Light"/>
              </a:rPr>
              <a:t>стройматериалы</a:t>
            </a:r>
            <a:endParaRPr sz="1820" kern="0" dirty="0">
              <a:solidFill>
                <a:srgbClr val="474652"/>
              </a:solidFill>
              <a:latin typeface="Roboto Light"/>
              <a:ea typeface="Roboto Light"/>
              <a:cs typeface="Roboto Light"/>
              <a:sym typeface="Roboto Light"/>
            </a:endParaRPr>
          </a:p>
        </p:txBody>
      </p:sp>
      <p:sp>
        <p:nvSpPr>
          <p:cNvPr id="607" name="Google Shape;607;p25"/>
          <p:cNvSpPr txBox="1">
            <a:spLocks noGrp="1"/>
          </p:cNvSpPr>
          <p:nvPr>
            <p:ph type="sldNum" idx="12"/>
          </p:nvPr>
        </p:nvSpPr>
        <p:spPr>
          <a:xfrm>
            <a:off x="27710398" y="1619128"/>
            <a:ext cx="1112593" cy="517093"/>
          </a:xfrm>
          <a:prstGeom prst="rect">
            <a:avLst/>
          </a:prstGeom>
        </p:spPr>
        <p:txBody>
          <a:bodyPr spcFirstLastPara="1" wrap="square" lIns="0" tIns="0" rIns="0" bIns="0" anchor="ctr" anchorCtr="0">
            <a:noAutofit/>
          </a:bodyPr>
          <a:lstStyle/>
          <a:p>
            <a:pPr defTabSz="756300"/>
            <a:fld id="{00000000-1234-1234-1234-123412341234}" type="slidenum">
              <a:rPr lang="en-US" kern="0">
                <a:solidFill>
                  <a:srgbClr val="E9EDEE"/>
                </a:solidFill>
              </a:rPr>
              <a:pPr defTabSz="756300"/>
              <a:t>63</a:t>
            </a:fld>
            <a:endParaRPr kern="0">
              <a:solidFill>
                <a:srgbClr val="E9EDEE"/>
              </a:solidFill>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Shape 1563"/>
        <p:cNvGrpSpPr/>
        <p:nvPr/>
      </p:nvGrpSpPr>
      <p:grpSpPr>
        <a:xfrm>
          <a:off x="0" y="0"/>
          <a:ext cx="0" cy="0"/>
          <a:chOff x="0" y="0"/>
          <a:chExt cx="0" cy="0"/>
        </a:xfrm>
      </p:grpSpPr>
      <p:pic>
        <p:nvPicPr>
          <p:cNvPr id="1564" name="Google Shape;1564;p28"/>
          <p:cNvPicPr preferRelativeResize="0"/>
          <p:nvPr/>
        </p:nvPicPr>
        <p:blipFill rotWithShape="1">
          <a:blip r:embed="rId3">
            <a:alphaModFix/>
          </a:blip>
          <a:srcRect/>
          <a:stretch/>
        </p:blipFill>
        <p:spPr>
          <a:xfrm>
            <a:off x="475728" y="1318541"/>
            <a:ext cx="5346099" cy="4009574"/>
          </a:xfrm>
          <a:prstGeom prst="rect">
            <a:avLst/>
          </a:prstGeom>
          <a:noFill/>
          <a:ln>
            <a:noFill/>
          </a:ln>
        </p:spPr>
      </p:pic>
      <p:pic>
        <p:nvPicPr>
          <p:cNvPr id="1565" name="Google Shape;1565;p28"/>
          <p:cNvPicPr preferRelativeResize="0"/>
          <p:nvPr/>
        </p:nvPicPr>
        <p:blipFill rotWithShape="1">
          <a:blip r:embed="rId4">
            <a:alphaModFix/>
          </a:blip>
          <a:srcRect/>
          <a:stretch/>
        </p:blipFill>
        <p:spPr>
          <a:xfrm>
            <a:off x="475728" y="5568395"/>
            <a:ext cx="4823095" cy="2344556"/>
          </a:xfrm>
          <a:prstGeom prst="rect">
            <a:avLst/>
          </a:prstGeom>
          <a:noFill/>
          <a:ln>
            <a:noFill/>
          </a:ln>
        </p:spPr>
      </p:pic>
      <p:pic>
        <p:nvPicPr>
          <p:cNvPr id="1566" name="Google Shape;1566;p28"/>
          <p:cNvPicPr preferRelativeResize="0"/>
          <p:nvPr/>
        </p:nvPicPr>
        <p:blipFill rotWithShape="1">
          <a:blip r:embed="rId5">
            <a:alphaModFix/>
          </a:blip>
          <a:srcRect/>
          <a:stretch/>
        </p:blipFill>
        <p:spPr>
          <a:xfrm>
            <a:off x="2340970" y="7609322"/>
            <a:ext cx="4720379" cy="2294619"/>
          </a:xfrm>
          <a:prstGeom prst="rect">
            <a:avLst/>
          </a:prstGeom>
          <a:noFill/>
          <a:ln>
            <a:noFill/>
          </a:ln>
        </p:spPr>
      </p:pic>
      <p:pic>
        <p:nvPicPr>
          <p:cNvPr id="1567" name="Google Shape;1567;p28"/>
          <p:cNvPicPr preferRelativeResize="0"/>
          <p:nvPr/>
        </p:nvPicPr>
        <p:blipFill rotWithShape="1">
          <a:blip r:embed="rId6">
            <a:alphaModFix/>
          </a:blip>
          <a:srcRect/>
          <a:stretch/>
        </p:blipFill>
        <p:spPr>
          <a:xfrm>
            <a:off x="6540071" y="1407235"/>
            <a:ext cx="7883391" cy="3832208"/>
          </a:xfrm>
          <a:prstGeom prst="rect">
            <a:avLst/>
          </a:prstGeom>
          <a:noFill/>
          <a:ln>
            <a:noFill/>
          </a:ln>
        </p:spPr>
      </p:pic>
      <p:pic>
        <p:nvPicPr>
          <p:cNvPr id="1568" name="Google Shape;1568;p28"/>
          <p:cNvPicPr preferRelativeResize="0"/>
          <p:nvPr/>
        </p:nvPicPr>
        <p:blipFill rotWithShape="1">
          <a:blip r:embed="rId7">
            <a:alphaModFix/>
          </a:blip>
          <a:srcRect l="24741" t="19934" r="22806" b="33380"/>
          <a:stretch/>
        </p:blipFill>
        <p:spPr>
          <a:xfrm>
            <a:off x="7061349" y="5346700"/>
            <a:ext cx="7709639" cy="3859969"/>
          </a:xfrm>
          <a:prstGeom prst="rect">
            <a:avLst/>
          </a:prstGeom>
          <a:noFill/>
          <a:ln>
            <a:noFill/>
          </a:ln>
        </p:spPr>
      </p:pic>
      <p:sp>
        <p:nvSpPr>
          <p:cNvPr id="1569" name="Google Shape;1569;p28"/>
          <p:cNvSpPr/>
          <p:nvPr/>
        </p:nvSpPr>
        <p:spPr>
          <a:xfrm>
            <a:off x="400050" y="317584"/>
            <a:ext cx="12020068" cy="784758"/>
          </a:xfrm>
          <a:prstGeom prst="rect">
            <a:avLst/>
          </a:prstGeom>
          <a:noFill/>
          <a:ln>
            <a:noFill/>
          </a:ln>
        </p:spPr>
        <p:txBody>
          <a:bodyPr spcFirstLastPara="1" wrap="square" lIns="32943" tIns="32943" rIns="32943" bIns="32943" anchor="t" anchorCtr="0">
            <a:noAutofit/>
          </a:bodyPr>
          <a:lstStyle/>
          <a:p>
            <a:pPr defTabSz="1280526">
              <a:buClr>
                <a:srgbClr val="0F1113"/>
              </a:buClr>
              <a:buSzPts val="2200"/>
              <a:defRPr/>
            </a:pPr>
            <a:r>
              <a:rPr lang="ru-RU" sz="2801" b="1" kern="0" dirty="0">
                <a:solidFill>
                  <a:srgbClr val="3A3838"/>
                </a:solidFill>
                <a:latin typeface="Roboto Condensed Light"/>
                <a:ea typeface="Roboto Condensed Light"/>
                <a:cs typeface="Roboto Condensed Light"/>
                <a:sym typeface="Roboto Condensed Light"/>
              </a:rPr>
              <a:t>Технологический </a:t>
            </a:r>
            <a:r>
              <a:rPr lang="ru-RU" sz="2801" b="1" kern="0" dirty="0" err="1">
                <a:solidFill>
                  <a:srgbClr val="3A3838"/>
                </a:solidFill>
                <a:latin typeface="Roboto Condensed Light"/>
                <a:ea typeface="Roboto Condensed Light"/>
                <a:cs typeface="Roboto Condensed Light"/>
                <a:sym typeface="Roboto Condensed Light"/>
              </a:rPr>
              <a:t>форсайт</a:t>
            </a:r>
            <a:r>
              <a:rPr lang="ru-RU" sz="2801" b="1" kern="0" dirty="0">
                <a:solidFill>
                  <a:srgbClr val="3A3838"/>
                </a:solidFill>
                <a:latin typeface="Roboto Condensed Light"/>
                <a:ea typeface="Roboto Condensed Light"/>
                <a:cs typeface="Roboto Condensed Light"/>
                <a:sym typeface="Roboto Condensed Light"/>
              </a:rPr>
              <a:t> компетенций Донской ГОК </a:t>
            </a:r>
            <a:endParaRPr sz="2801" b="1" kern="0" dirty="0">
              <a:solidFill>
                <a:srgbClr val="3A3838"/>
              </a:solidFill>
              <a:latin typeface="Roboto Condensed Light"/>
              <a:ea typeface="Roboto Condensed Light"/>
              <a:cs typeface="Roboto Condensed Light"/>
              <a:sym typeface="Roboto Condensed Light"/>
            </a:endParaRPr>
          </a:p>
        </p:txBody>
      </p:sp>
    </p:spTree>
    <p:extLst>
      <p:ext uri="{BB962C8B-B14F-4D97-AF65-F5344CB8AC3E}">
        <p14:creationId xmlns:p14="http://schemas.microsoft.com/office/powerpoint/2010/main" val="362723059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VID-20190530-WA0059">
            <a:hlinkClick r:id="" action="ppaction://media"/>
            <a:extLst>
              <a:ext uri="{FF2B5EF4-FFF2-40B4-BE49-F238E27FC236}">
                <a16:creationId xmlns:a16="http://schemas.microsoft.com/office/drawing/2014/main" id="{671CC26B-8654-430D-A73A-64599D4F1DB9}"/>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809697" y="1077421"/>
            <a:ext cx="13789084" cy="7756184"/>
          </a:xfrm>
        </p:spPr>
      </p:pic>
    </p:spTree>
    <p:extLst>
      <p:ext uri="{BB962C8B-B14F-4D97-AF65-F5344CB8AC3E}">
        <p14:creationId xmlns:p14="http://schemas.microsoft.com/office/powerpoint/2010/main" val="785327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05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10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Shape 654"/>
        <p:cNvGrpSpPr/>
        <p:nvPr/>
      </p:nvGrpSpPr>
      <p:grpSpPr>
        <a:xfrm>
          <a:off x="0" y="0"/>
          <a:ext cx="0" cy="0"/>
          <a:chOff x="0" y="0"/>
          <a:chExt cx="0" cy="0"/>
        </a:xfrm>
      </p:grpSpPr>
      <p:pic>
        <p:nvPicPr>
          <p:cNvPr id="656" name="Google Shape;656;g5ead3f2ebc_0_2"/>
          <p:cNvPicPr preferRelativeResize="0"/>
          <p:nvPr/>
        </p:nvPicPr>
        <p:blipFill rotWithShape="1">
          <a:blip r:embed="rId3">
            <a:alphaModFix/>
          </a:blip>
          <a:srcRect l="34113" t="6826" r="28898" b="1772"/>
          <a:stretch/>
        </p:blipFill>
        <p:spPr>
          <a:xfrm>
            <a:off x="247650" y="1019412"/>
            <a:ext cx="6629400" cy="9420562"/>
          </a:xfrm>
          <a:prstGeom prst="rect">
            <a:avLst/>
          </a:prstGeom>
          <a:noFill/>
          <a:ln>
            <a:noFill/>
          </a:ln>
        </p:spPr>
      </p:pic>
      <p:sp>
        <p:nvSpPr>
          <p:cNvPr id="3" name="Title 2">
            <a:extLst>
              <a:ext uri="{FF2B5EF4-FFF2-40B4-BE49-F238E27FC236}">
                <a16:creationId xmlns:a16="http://schemas.microsoft.com/office/drawing/2014/main" id="{E73C3449-081A-4FD5-AE85-AFC796167E52}"/>
              </a:ext>
            </a:extLst>
          </p:cNvPr>
          <p:cNvSpPr>
            <a:spLocks noGrp="1"/>
          </p:cNvSpPr>
          <p:nvPr>
            <p:ph type="title"/>
          </p:nvPr>
        </p:nvSpPr>
        <p:spPr/>
        <p:txBody>
          <a:bodyPr/>
          <a:lstStyle/>
          <a:p>
            <a:endParaRPr lang="en-US" dirty="0"/>
          </a:p>
        </p:txBody>
      </p:sp>
      <p:pic>
        <p:nvPicPr>
          <p:cNvPr id="4" name="Picture 3">
            <a:extLst>
              <a:ext uri="{FF2B5EF4-FFF2-40B4-BE49-F238E27FC236}">
                <a16:creationId xmlns:a16="http://schemas.microsoft.com/office/drawing/2014/main" id="{3EC45F0D-0E04-4A3F-B6AE-D3D20C528A6F}"/>
              </a:ext>
            </a:extLst>
          </p:cNvPr>
          <p:cNvPicPr>
            <a:picLocks noChangeAspect="1"/>
          </p:cNvPicPr>
          <p:nvPr/>
        </p:nvPicPr>
        <p:blipFill rotWithShape="1">
          <a:blip r:embed="rId4"/>
          <a:srcRect l="8334" r="3685"/>
          <a:stretch/>
        </p:blipFill>
        <p:spPr>
          <a:xfrm>
            <a:off x="7029450" y="2832100"/>
            <a:ext cx="8028296" cy="6454751"/>
          </a:xfrm>
          <a:prstGeom prst="rect">
            <a:avLst/>
          </a:prstGeom>
        </p:spPr>
      </p:pic>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Shape 662"/>
        <p:cNvGrpSpPr/>
        <p:nvPr/>
      </p:nvGrpSpPr>
      <p:grpSpPr>
        <a:xfrm>
          <a:off x="0" y="0"/>
          <a:ext cx="0" cy="0"/>
          <a:chOff x="0" y="0"/>
          <a:chExt cx="0" cy="0"/>
        </a:xfrm>
      </p:grpSpPr>
      <p:sp>
        <p:nvSpPr>
          <p:cNvPr id="663" name="Google Shape;663;p43"/>
          <p:cNvSpPr txBox="1">
            <a:spLocks noGrp="1"/>
          </p:cNvSpPr>
          <p:nvPr>
            <p:ph type="title"/>
          </p:nvPr>
        </p:nvSpPr>
        <p:spPr>
          <a:xfrm>
            <a:off x="781050" y="317500"/>
            <a:ext cx="12851386" cy="356307"/>
          </a:xfrm>
          <a:prstGeom prst="rect">
            <a:avLst/>
          </a:prstGeom>
          <a:noFill/>
          <a:ln>
            <a:noFill/>
          </a:ln>
        </p:spPr>
        <p:txBody>
          <a:bodyPr spcFirstLastPara="1" wrap="square" lIns="0" tIns="0" rIns="0" bIns="0" anchor="t" anchorCtr="0">
            <a:noAutofit/>
          </a:bodyPr>
          <a:lstStyle/>
          <a:p>
            <a:r>
              <a:rPr lang="ru" sz="2977" dirty="0"/>
              <a:t>Промежуточные результаты: Атлас профессий Донского ГОК</a:t>
            </a:r>
            <a:endParaRPr sz="2977" dirty="0"/>
          </a:p>
        </p:txBody>
      </p:sp>
      <p:pic>
        <p:nvPicPr>
          <p:cNvPr id="664" name="Google Shape;664;p43"/>
          <p:cNvPicPr preferRelativeResize="0"/>
          <p:nvPr/>
        </p:nvPicPr>
        <p:blipFill rotWithShape="1">
          <a:blip r:embed="rId3">
            <a:alphaModFix/>
          </a:blip>
          <a:srcRect l="8734" t="5679" r="6304" b="1043"/>
          <a:stretch/>
        </p:blipFill>
        <p:spPr>
          <a:xfrm>
            <a:off x="323850" y="1231900"/>
            <a:ext cx="14478000" cy="8658964"/>
          </a:xfrm>
          <a:prstGeom prst="rect">
            <a:avLst/>
          </a:prstGeom>
          <a:noFill/>
          <a:ln>
            <a:noFill/>
          </a:ln>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4237218" y="6064664"/>
            <a:ext cx="608014" cy="607978"/>
          </a:xfrm>
          <a:prstGeom prst="rect">
            <a:avLst/>
          </a:prstGeom>
          <a:blipFill>
            <a:blip r:embed="rId3" cstate="print"/>
            <a:stretch>
              <a:fillRect/>
            </a:stretch>
          </a:blipFill>
        </p:spPr>
        <p:txBody>
          <a:bodyPr wrap="square" lIns="0" tIns="0" rIns="0" bIns="0" rtlCol="0"/>
          <a:lstStyle/>
          <a:p>
            <a:pPr defTabSz="960394"/>
            <a:endParaRPr sz="1891">
              <a:solidFill>
                <a:prstClr val="black"/>
              </a:solidFill>
              <a:latin typeface="Calibri"/>
            </a:endParaRPr>
          </a:p>
        </p:txBody>
      </p:sp>
      <p:sp>
        <p:nvSpPr>
          <p:cNvPr id="3" name="object 3"/>
          <p:cNvSpPr/>
          <p:nvPr/>
        </p:nvSpPr>
        <p:spPr>
          <a:xfrm>
            <a:off x="5267187" y="6064664"/>
            <a:ext cx="608014" cy="607978"/>
          </a:xfrm>
          <a:prstGeom prst="rect">
            <a:avLst/>
          </a:prstGeom>
          <a:blipFill>
            <a:blip r:embed="rId3" cstate="print"/>
            <a:stretch>
              <a:fillRect/>
            </a:stretch>
          </a:blipFill>
        </p:spPr>
        <p:txBody>
          <a:bodyPr wrap="square" lIns="0" tIns="0" rIns="0" bIns="0" rtlCol="0"/>
          <a:lstStyle/>
          <a:p>
            <a:pPr defTabSz="960394"/>
            <a:endParaRPr sz="1891">
              <a:solidFill>
                <a:prstClr val="black"/>
              </a:solidFill>
              <a:latin typeface="Calibri"/>
            </a:endParaRPr>
          </a:p>
        </p:txBody>
      </p:sp>
      <p:sp>
        <p:nvSpPr>
          <p:cNvPr id="4" name="object 4"/>
          <p:cNvSpPr/>
          <p:nvPr/>
        </p:nvSpPr>
        <p:spPr>
          <a:xfrm>
            <a:off x="4364632" y="7140270"/>
            <a:ext cx="353185" cy="420026"/>
          </a:xfrm>
          <a:prstGeom prst="rect">
            <a:avLst/>
          </a:prstGeom>
          <a:blipFill>
            <a:blip r:embed="rId4" cstate="print"/>
            <a:stretch>
              <a:fillRect/>
            </a:stretch>
          </a:blipFill>
        </p:spPr>
        <p:txBody>
          <a:bodyPr wrap="square" lIns="0" tIns="0" rIns="0" bIns="0" rtlCol="0"/>
          <a:lstStyle/>
          <a:p>
            <a:pPr defTabSz="960394"/>
            <a:endParaRPr sz="1891">
              <a:solidFill>
                <a:prstClr val="black"/>
              </a:solidFill>
              <a:latin typeface="Calibri"/>
            </a:endParaRPr>
          </a:p>
        </p:txBody>
      </p:sp>
      <p:sp>
        <p:nvSpPr>
          <p:cNvPr id="5" name="object 5"/>
          <p:cNvSpPr/>
          <p:nvPr/>
        </p:nvSpPr>
        <p:spPr>
          <a:xfrm>
            <a:off x="5392932" y="7140270"/>
            <a:ext cx="353185" cy="420026"/>
          </a:xfrm>
          <a:prstGeom prst="rect">
            <a:avLst/>
          </a:prstGeom>
          <a:blipFill>
            <a:blip r:embed="rId4" cstate="print"/>
            <a:stretch>
              <a:fillRect/>
            </a:stretch>
          </a:blipFill>
        </p:spPr>
        <p:txBody>
          <a:bodyPr wrap="square" lIns="0" tIns="0" rIns="0" bIns="0" rtlCol="0"/>
          <a:lstStyle/>
          <a:p>
            <a:pPr defTabSz="960394"/>
            <a:endParaRPr sz="1891">
              <a:solidFill>
                <a:prstClr val="black"/>
              </a:solidFill>
              <a:latin typeface="Calibri"/>
            </a:endParaRPr>
          </a:p>
        </p:txBody>
      </p:sp>
      <p:sp>
        <p:nvSpPr>
          <p:cNvPr id="6" name="object 6"/>
          <p:cNvSpPr/>
          <p:nvPr/>
        </p:nvSpPr>
        <p:spPr>
          <a:xfrm>
            <a:off x="5322817" y="7994284"/>
            <a:ext cx="493417" cy="493390"/>
          </a:xfrm>
          <a:prstGeom prst="rect">
            <a:avLst/>
          </a:prstGeom>
          <a:blipFill>
            <a:blip r:embed="rId5" cstate="print"/>
            <a:stretch>
              <a:fillRect/>
            </a:stretch>
          </a:blipFill>
        </p:spPr>
        <p:txBody>
          <a:bodyPr wrap="square" lIns="0" tIns="0" rIns="0" bIns="0" rtlCol="0"/>
          <a:lstStyle/>
          <a:p>
            <a:pPr defTabSz="960394"/>
            <a:endParaRPr sz="1891">
              <a:solidFill>
                <a:prstClr val="black"/>
              </a:solidFill>
              <a:latin typeface="Calibri"/>
            </a:endParaRPr>
          </a:p>
        </p:txBody>
      </p:sp>
      <p:sp>
        <p:nvSpPr>
          <p:cNvPr id="7" name="object 7"/>
          <p:cNvSpPr/>
          <p:nvPr/>
        </p:nvSpPr>
        <p:spPr>
          <a:xfrm>
            <a:off x="4541224" y="6699068"/>
            <a:ext cx="0" cy="441500"/>
          </a:xfrm>
          <a:custGeom>
            <a:avLst/>
            <a:gdLst/>
            <a:ahLst/>
            <a:cxnLst/>
            <a:rect l="l" t="t" r="r" b="b"/>
            <a:pathLst>
              <a:path h="420370">
                <a:moveTo>
                  <a:pt x="0" y="420086"/>
                </a:moveTo>
                <a:lnTo>
                  <a:pt x="0" y="0"/>
                </a:lnTo>
              </a:path>
            </a:pathLst>
          </a:custGeom>
          <a:ln w="25378">
            <a:solidFill>
              <a:srgbClr val="6095C9"/>
            </a:solidFill>
          </a:ln>
        </p:spPr>
        <p:txBody>
          <a:bodyPr wrap="square" lIns="0" tIns="0" rIns="0" bIns="0" rtlCol="0"/>
          <a:lstStyle/>
          <a:p>
            <a:pPr defTabSz="960394"/>
            <a:endParaRPr sz="1891">
              <a:solidFill>
                <a:prstClr val="black"/>
              </a:solidFill>
              <a:latin typeface="Calibri"/>
            </a:endParaRPr>
          </a:p>
        </p:txBody>
      </p:sp>
      <p:sp>
        <p:nvSpPr>
          <p:cNvPr id="8" name="object 8"/>
          <p:cNvSpPr/>
          <p:nvPr/>
        </p:nvSpPr>
        <p:spPr>
          <a:xfrm>
            <a:off x="4479360" y="6672623"/>
            <a:ext cx="124047" cy="122046"/>
          </a:xfrm>
          <a:custGeom>
            <a:avLst/>
            <a:gdLst/>
            <a:ahLst/>
            <a:cxnLst/>
            <a:rect l="l" t="t" r="r" b="b"/>
            <a:pathLst>
              <a:path w="118110" h="116204">
                <a:moveTo>
                  <a:pt x="58902" y="0"/>
                </a:moveTo>
                <a:lnTo>
                  <a:pt x="0" y="100970"/>
                </a:lnTo>
                <a:lnTo>
                  <a:pt x="2044" y="108739"/>
                </a:lnTo>
                <a:lnTo>
                  <a:pt x="14150" y="115801"/>
                </a:lnTo>
                <a:lnTo>
                  <a:pt x="21920" y="113757"/>
                </a:lnTo>
                <a:lnTo>
                  <a:pt x="58902" y="50363"/>
                </a:lnTo>
                <a:lnTo>
                  <a:pt x="88282" y="50363"/>
                </a:lnTo>
                <a:lnTo>
                  <a:pt x="58902" y="0"/>
                </a:lnTo>
                <a:close/>
              </a:path>
              <a:path w="118110" h="116204">
                <a:moveTo>
                  <a:pt x="88282" y="50363"/>
                </a:moveTo>
                <a:lnTo>
                  <a:pt x="58902" y="50363"/>
                </a:lnTo>
                <a:lnTo>
                  <a:pt x="95885" y="113757"/>
                </a:lnTo>
                <a:lnTo>
                  <a:pt x="103654" y="115801"/>
                </a:lnTo>
                <a:lnTo>
                  <a:pt x="115761" y="108739"/>
                </a:lnTo>
                <a:lnTo>
                  <a:pt x="117805" y="100970"/>
                </a:lnTo>
                <a:lnTo>
                  <a:pt x="88282" y="50363"/>
                </a:lnTo>
                <a:close/>
              </a:path>
            </a:pathLst>
          </a:custGeom>
          <a:solidFill>
            <a:srgbClr val="6095C9"/>
          </a:solidFill>
        </p:spPr>
        <p:txBody>
          <a:bodyPr wrap="square" lIns="0" tIns="0" rIns="0" bIns="0" rtlCol="0"/>
          <a:lstStyle/>
          <a:p>
            <a:pPr defTabSz="960394"/>
            <a:endParaRPr sz="1891">
              <a:solidFill>
                <a:prstClr val="black"/>
              </a:solidFill>
              <a:latin typeface="Calibri"/>
            </a:endParaRPr>
          </a:p>
        </p:txBody>
      </p:sp>
      <p:sp>
        <p:nvSpPr>
          <p:cNvPr id="9" name="object 9"/>
          <p:cNvSpPr/>
          <p:nvPr/>
        </p:nvSpPr>
        <p:spPr>
          <a:xfrm>
            <a:off x="5569525" y="6699068"/>
            <a:ext cx="2001" cy="441500"/>
          </a:xfrm>
          <a:custGeom>
            <a:avLst/>
            <a:gdLst/>
            <a:ahLst/>
            <a:cxnLst/>
            <a:rect l="l" t="t" r="r" b="b"/>
            <a:pathLst>
              <a:path w="1904" h="420370">
                <a:moveTo>
                  <a:pt x="0" y="420086"/>
                </a:moveTo>
                <a:lnTo>
                  <a:pt x="1497" y="0"/>
                </a:lnTo>
              </a:path>
            </a:pathLst>
          </a:custGeom>
          <a:ln w="25378">
            <a:solidFill>
              <a:srgbClr val="6095C9"/>
            </a:solidFill>
          </a:ln>
        </p:spPr>
        <p:txBody>
          <a:bodyPr wrap="square" lIns="0" tIns="0" rIns="0" bIns="0" rtlCol="0"/>
          <a:lstStyle/>
          <a:p>
            <a:pPr defTabSz="960394"/>
            <a:endParaRPr sz="1891">
              <a:solidFill>
                <a:prstClr val="black"/>
              </a:solidFill>
              <a:latin typeface="Calibri"/>
            </a:endParaRPr>
          </a:p>
        </p:txBody>
      </p:sp>
      <p:sp>
        <p:nvSpPr>
          <p:cNvPr id="10" name="object 10"/>
          <p:cNvSpPr/>
          <p:nvPr/>
        </p:nvSpPr>
        <p:spPr>
          <a:xfrm>
            <a:off x="5508951" y="6672623"/>
            <a:ext cx="124047" cy="122046"/>
          </a:xfrm>
          <a:custGeom>
            <a:avLst/>
            <a:gdLst/>
            <a:ahLst/>
            <a:cxnLst/>
            <a:rect l="l" t="t" r="r" b="b"/>
            <a:pathLst>
              <a:path w="118110" h="116204">
                <a:moveTo>
                  <a:pt x="88402" y="50363"/>
                </a:moveTo>
                <a:lnTo>
                  <a:pt x="59081" y="50363"/>
                </a:lnTo>
                <a:lnTo>
                  <a:pt x="95838" y="113888"/>
                </a:lnTo>
                <a:lnTo>
                  <a:pt x="103600" y="115959"/>
                </a:lnTo>
                <a:lnTo>
                  <a:pt x="115732" y="108941"/>
                </a:lnTo>
                <a:lnTo>
                  <a:pt x="117805" y="101179"/>
                </a:lnTo>
                <a:lnTo>
                  <a:pt x="88402" y="50363"/>
                </a:lnTo>
                <a:close/>
              </a:path>
              <a:path w="118110" h="116204">
                <a:moveTo>
                  <a:pt x="59262" y="0"/>
                </a:moveTo>
                <a:lnTo>
                  <a:pt x="0" y="100760"/>
                </a:lnTo>
                <a:lnTo>
                  <a:pt x="2016" y="108536"/>
                </a:lnTo>
                <a:lnTo>
                  <a:pt x="14097" y="115641"/>
                </a:lnTo>
                <a:lnTo>
                  <a:pt x="21874" y="113624"/>
                </a:lnTo>
                <a:lnTo>
                  <a:pt x="59081" y="50363"/>
                </a:lnTo>
                <a:lnTo>
                  <a:pt x="88402" y="50363"/>
                </a:lnTo>
                <a:lnTo>
                  <a:pt x="59262" y="0"/>
                </a:lnTo>
                <a:close/>
              </a:path>
            </a:pathLst>
          </a:custGeom>
          <a:solidFill>
            <a:srgbClr val="6095C9"/>
          </a:solidFill>
        </p:spPr>
        <p:txBody>
          <a:bodyPr wrap="square" lIns="0" tIns="0" rIns="0" bIns="0" rtlCol="0"/>
          <a:lstStyle/>
          <a:p>
            <a:pPr defTabSz="960394"/>
            <a:endParaRPr sz="1891">
              <a:solidFill>
                <a:prstClr val="black"/>
              </a:solidFill>
              <a:latin typeface="Calibri"/>
            </a:endParaRPr>
          </a:p>
        </p:txBody>
      </p:sp>
      <p:sp>
        <p:nvSpPr>
          <p:cNvPr id="11" name="object 11"/>
          <p:cNvSpPr/>
          <p:nvPr/>
        </p:nvSpPr>
        <p:spPr>
          <a:xfrm>
            <a:off x="6562386" y="6699068"/>
            <a:ext cx="0" cy="441500"/>
          </a:xfrm>
          <a:custGeom>
            <a:avLst/>
            <a:gdLst/>
            <a:ahLst/>
            <a:cxnLst/>
            <a:rect l="l" t="t" r="r" b="b"/>
            <a:pathLst>
              <a:path h="420370">
                <a:moveTo>
                  <a:pt x="0" y="420086"/>
                </a:moveTo>
                <a:lnTo>
                  <a:pt x="0" y="0"/>
                </a:lnTo>
              </a:path>
            </a:pathLst>
          </a:custGeom>
          <a:ln w="25378">
            <a:solidFill>
              <a:srgbClr val="6095C9"/>
            </a:solidFill>
          </a:ln>
        </p:spPr>
        <p:txBody>
          <a:bodyPr wrap="square" lIns="0" tIns="0" rIns="0" bIns="0" rtlCol="0"/>
          <a:lstStyle/>
          <a:p>
            <a:pPr defTabSz="960394"/>
            <a:endParaRPr sz="1891">
              <a:solidFill>
                <a:prstClr val="black"/>
              </a:solidFill>
              <a:latin typeface="Calibri"/>
            </a:endParaRPr>
          </a:p>
        </p:txBody>
      </p:sp>
      <p:sp>
        <p:nvSpPr>
          <p:cNvPr id="12" name="object 12"/>
          <p:cNvSpPr/>
          <p:nvPr/>
        </p:nvSpPr>
        <p:spPr>
          <a:xfrm>
            <a:off x="6500522" y="6672623"/>
            <a:ext cx="124047" cy="122046"/>
          </a:xfrm>
          <a:custGeom>
            <a:avLst/>
            <a:gdLst/>
            <a:ahLst/>
            <a:cxnLst/>
            <a:rect l="l" t="t" r="r" b="b"/>
            <a:pathLst>
              <a:path w="118110" h="116204">
                <a:moveTo>
                  <a:pt x="58902" y="0"/>
                </a:moveTo>
                <a:lnTo>
                  <a:pt x="0" y="100970"/>
                </a:lnTo>
                <a:lnTo>
                  <a:pt x="2044" y="108739"/>
                </a:lnTo>
                <a:lnTo>
                  <a:pt x="14151" y="115801"/>
                </a:lnTo>
                <a:lnTo>
                  <a:pt x="21920" y="113757"/>
                </a:lnTo>
                <a:lnTo>
                  <a:pt x="58902" y="50363"/>
                </a:lnTo>
                <a:lnTo>
                  <a:pt x="88283" y="50363"/>
                </a:lnTo>
                <a:lnTo>
                  <a:pt x="58902" y="0"/>
                </a:lnTo>
                <a:close/>
              </a:path>
              <a:path w="118110" h="116204">
                <a:moveTo>
                  <a:pt x="88283" y="50363"/>
                </a:moveTo>
                <a:lnTo>
                  <a:pt x="58902" y="50363"/>
                </a:lnTo>
                <a:lnTo>
                  <a:pt x="95885" y="113757"/>
                </a:lnTo>
                <a:lnTo>
                  <a:pt x="103654" y="115801"/>
                </a:lnTo>
                <a:lnTo>
                  <a:pt x="115761" y="108739"/>
                </a:lnTo>
                <a:lnTo>
                  <a:pt x="117806" y="100970"/>
                </a:lnTo>
                <a:lnTo>
                  <a:pt x="88283" y="50363"/>
                </a:lnTo>
                <a:close/>
              </a:path>
            </a:pathLst>
          </a:custGeom>
          <a:solidFill>
            <a:srgbClr val="6095C9"/>
          </a:solidFill>
        </p:spPr>
        <p:txBody>
          <a:bodyPr wrap="square" lIns="0" tIns="0" rIns="0" bIns="0" rtlCol="0"/>
          <a:lstStyle/>
          <a:p>
            <a:pPr defTabSz="960394"/>
            <a:endParaRPr sz="1891">
              <a:solidFill>
                <a:prstClr val="black"/>
              </a:solidFill>
              <a:latin typeface="Calibri"/>
            </a:endParaRPr>
          </a:p>
        </p:txBody>
      </p:sp>
      <p:sp>
        <p:nvSpPr>
          <p:cNvPr id="13" name="object 13"/>
          <p:cNvSpPr/>
          <p:nvPr/>
        </p:nvSpPr>
        <p:spPr>
          <a:xfrm>
            <a:off x="4541225" y="7586744"/>
            <a:ext cx="1028386" cy="408154"/>
          </a:xfrm>
          <a:custGeom>
            <a:avLst/>
            <a:gdLst/>
            <a:ahLst/>
            <a:cxnLst/>
            <a:rect l="l" t="t" r="r" b="b"/>
            <a:pathLst>
              <a:path w="979170" h="388620">
                <a:moveTo>
                  <a:pt x="979087" y="388034"/>
                </a:moveTo>
                <a:lnTo>
                  <a:pt x="979087" y="181426"/>
                </a:lnTo>
                <a:lnTo>
                  <a:pt x="0" y="181426"/>
                </a:lnTo>
                <a:lnTo>
                  <a:pt x="0" y="0"/>
                </a:lnTo>
              </a:path>
            </a:pathLst>
          </a:custGeom>
          <a:ln w="25377">
            <a:solidFill>
              <a:srgbClr val="6095C9"/>
            </a:solidFill>
          </a:ln>
        </p:spPr>
        <p:txBody>
          <a:bodyPr wrap="square" lIns="0" tIns="0" rIns="0" bIns="0" rtlCol="0"/>
          <a:lstStyle/>
          <a:p>
            <a:pPr defTabSz="960394"/>
            <a:endParaRPr sz="1891">
              <a:solidFill>
                <a:prstClr val="black"/>
              </a:solidFill>
              <a:latin typeface="Calibri"/>
            </a:endParaRPr>
          </a:p>
        </p:txBody>
      </p:sp>
      <p:sp>
        <p:nvSpPr>
          <p:cNvPr id="14" name="object 14"/>
          <p:cNvSpPr/>
          <p:nvPr/>
        </p:nvSpPr>
        <p:spPr>
          <a:xfrm>
            <a:off x="4479360" y="7560297"/>
            <a:ext cx="124047" cy="122046"/>
          </a:xfrm>
          <a:custGeom>
            <a:avLst/>
            <a:gdLst/>
            <a:ahLst/>
            <a:cxnLst/>
            <a:rect l="l" t="t" r="r" b="b"/>
            <a:pathLst>
              <a:path w="118110" h="116204">
                <a:moveTo>
                  <a:pt x="58902" y="0"/>
                </a:moveTo>
                <a:lnTo>
                  <a:pt x="0" y="100971"/>
                </a:lnTo>
                <a:lnTo>
                  <a:pt x="2044" y="108739"/>
                </a:lnTo>
                <a:lnTo>
                  <a:pt x="14150" y="115802"/>
                </a:lnTo>
                <a:lnTo>
                  <a:pt x="21920" y="113757"/>
                </a:lnTo>
                <a:lnTo>
                  <a:pt x="58902" y="50363"/>
                </a:lnTo>
                <a:lnTo>
                  <a:pt x="88282" y="50363"/>
                </a:lnTo>
                <a:lnTo>
                  <a:pt x="58902" y="0"/>
                </a:lnTo>
                <a:close/>
              </a:path>
              <a:path w="118110" h="116204">
                <a:moveTo>
                  <a:pt x="88282" y="50363"/>
                </a:moveTo>
                <a:lnTo>
                  <a:pt x="58902" y="50363"/>
                </a:lnTo>
                <a:lnTo>
                  <a:pt x="95885" y="113757"/>
                </a:lnTo>
                <a:lnTo>
                  <a:pt x="103654" y="115802"/>
                </a:lnTo>
                <a:lnTo>
                  <a:pt x="115761" y="108739"/>
                </a:lnTo>
                <a:lnTo>
                  <a:pt x="117805" y="100971"/>
                </a:lnTo>
                <a:lnTo>
                  <a:pt x="88282" y="50363"/>
                </a:lnTo>
                <a:close/>
              </a:path>
            </a:pathLst>
          </a:custGeom>
          <a:solidFill>
            <a:srgbClr val="6095C9"/>
          </a:solidFill>
        </p:spPr>
        <p:txBody>
          <a:bodyPr wrap="square" lIns="0" tIns="0" rIns="0" bIns="0" rtlCol="0"/>
          <a:lstStyle/>
          <a:p>
            <a:pPr defTabSz="960394"/>
            <a:endParaRPr sz="1891">
              <a:solidFill>
                <a:prstClr val="black"/>
              </a:solidFill>
              <a:latin typeface="Calibri"/>
            </a:endParaRPr>
          </a:p>
        </p:txBody>
      </p:sp>
      <p:sp>
        <p:nvSpPr>
          <p:cNvPr id="15" name="object 15"/>
          <p:cNvSpPr/>
          <p:nvPr/>
        </p:nvSpPr>
        <p:spPr>
          <a:xfrm>
            <a:off x="5562862" y="7593406"/>
            <a:ext cx="13338" cy="408154"/>
          </a:xfrm>
          <a:custGeom>
            <a:avLst/>
            <a:gdLst/>
            <a:ahLst/>
            <a:cxnLst/>
            <a:rect l="l" t="t" r="r" b="b"/>
            <a:pathLst>
              <a:path w="12700" h="388620">
                <a:moveTo>
                  <a:pt x="0" y="388034"/>
                </a:moveTo>
                <a:lnTo>
                  <a:pt x="0" y="181426"/>
                </a:lnTo>
                <a:lnTo>
                  <a:pt x="12689" y="181426"/>
                </a:lnTo>
                <a:lnTo>
                  <a:pt x="12689" y="0"/>
                </a:lnTo>
              </a:path>
            </a:pathLst>
          </a:custGeom>
          <a:ln w="25376">
            <a:solidFill>
              <a:srgbClr val="6095C9"/>
            </a:solidFill>
          </a:ln>
        </p:spPr>
        <p:txBody>
          <a:bodyPr wrap="square" lIns="0" tIns="0" rIns="0" bIns="0" rtlCol="0"/>
          <a:lstStyle/>
          <a:p>
            <a:pPr defTabSz="960394"/>
            <a:endParaRPr sz="1891">
              <a:solidFill>
                <a:prstClr val="black"/>
              </a:solidFill>
              <a:latin typeface="Calibri"/>
            </a:endParaRPr>
          </a:p>
        </p:txBody>
      </p:sp>
      <p:sp>
        <p:nvSpPr>
          <p:cNvPr id="16" name="object 16"/>
          <p:cNvSpPr/>
          <p:nvPr/>
        </p:nvSpPr>
        <p:spPr>
          <a:xfrm>
            <a:off x="5514324" y="7566961"/>
            <a:ext cx="124047" cy="122046"/>
          </a:xfrm>
          <a:custGeom>
            <a:avLst/>
            <a:gdLst/>
            <a:ahLst/>
            <a:cxnLst/>
            <a:rect l="l" t="t" r="r" b="b"/>
            <a:pathLst>
              <a:path w="118110" h="116204">
                <a:moveTo>
                  <a:pt x="58903" y="0"/>
                </a:moveTo>
                <a:lnTo>
                  <a:pt x="0" y="100970"/>
                </a:lnTo>
                <a:lnTo>
                  <a:pt x="2044" y="108739"/>
                </a:lnTo>
                <a:lnTo>
                  <a:pt x="14151" y="115801"/>
                </a:lnTo>
                <a:lnTo>
                  <a:pt x="21921" y="113756"/>
                </a:lnTo>
                <a:lnTo>
                  <a:pt x="58903" y="50363"/>
                </a:lnTo>
                <a:lnTo>
                  <a:pt x="88284" y="50363"/>
                </a:lnTo>
                <a:lnTo>
                  <a:pt x="58903" y="0"/>
                </a:lnTo>
                <a:close/>
              </a:path>
              <a:path w="118110" h="116204">
                <a:moveTo>
                  <a:pt x="88284" y="50363"/>
                </a:moveTo>
                <a:lnTo>
                  <a:pt x="58903" y="50363"/>
                </a:lnTo>
                <a:lnTo>
                  <a:pt x="95886" y="113756"/>
                </a:lnTo>
                <a:lnTo>
                  <a:pt x="103656" y="115801"/>
                </a:lnTo>
                <a:lnTo>
                  <a:pt x="115761" y="108739"/>
                </a:lnTo>
                <a:lnTo>
                  <a:pt x="117806" y="100970"/>
                </a:lnTo>
                <a:lnTo>
                  <a:pt x="88284" y="50363"/>
                </a:lnTo>
                <a:close/>
              </a:path>
            </a:pathLst>
          </a:custGeom>
          <a:solidFill>
            <a:srgbClr val="6095C9"/>
          </a:solidFill>
        </p:spPr>
        <p:txBody>
          <a:bodyPr wrap="square" lIns="0" tIns="0" rIns="0" bIns="0" rtlCol="0"/>
          <a:lstStyle/>
          <a:p>
            <a:pPr defTabSz="960394"/>
            <a:endParaRPr sz="1891">
              <a:solidFill>
                <a:prstClr val="black"/>
              </a:solidFill>
              <a:latin typeface="Calibri"/>
            </a:endParaRPr>
          </a:p>
        </p:txBody>
      </p:sp>
      <p:sp>
        <p:nvSpPr>
          <p:cNvPr id="17" name="object 17"/>
          <p:cNvSpPr/>
          <p:nvPr/>
        </p:nvSpPr>
        <p:spPr>
          <a:xfrm>
            <a:off x="5569524" y="7586744"/>
            <a:ext cx="993041" cy="408154"/>
          </a:xfrm>
          <a:custGeom>
            <a:avLst/>
            <a:gdLst/>
            <a:ahLst/>
            <a:cxnLst/>
            <a:rect l="l" t="t" r="r" b="b"/>
            <a:pathLst>
              <a:path w="945514" h="388620">
                <a:moveTo>
                  <a:pt x="0" y="388034"/>
                </a:moveTo>
                <a:lnTo>
                  <a:pt x="0" y="181426"/>
                </a:lnTo>
                <a:lnTo>
                  <a:pt x="945344" y="181426"/>
                </a:lnTo>
                <a:lnTo>
                  <a:pt x="945344" y="0"/>
                </a:lnTo>
              </a:path>
            </a:pathLst>
          </a:custGeom>
          <a:ln w="25377">
            <a:solidFill>
              <a:srgbClr val="6095C9"/>
            </a:solidFill>
          </a:ln>
        </p:spPr>
        <p:txBody>
          <a:bodyPr wrap="square" lIns="0" tIns="0" rIns="0" bIns="0" rtlCol="0"/>
          <a:lstStyle/>
          <a:p>
            <a:pPr defTabSz="960394"/>
            <a:endParaRPr sz="1891">
              <a:solidFill>
                <a:prstClr val="black"/>
              </a:solidFill>
              <a:latin typeface="Calibri"/>
            </a:endParaRPr>
          </a:p>
        </p:txBody>
      </p:sp>
      <p:sp>
        <p:nvSpPr>
          <p:cNvPr id="18" name="object 18"/>
          <p:cNvSpPr/>
          <p:nvPr/>
        </p:nvSpPr>
        <p:spPr>
          <a:xfrm>
            <a:off x="6500521" y="7560298"/>
            <a:ext cx="124047" cy="122046"/>
          </a:xfrm>
          <a:custGeom>
            <a:avLst/>
            <a:gdLst/>
            <a:ahLst/>
            <a:cxnLst/>
            <a:rect l="l" t="t" r="r" b="b"/>
            <a:pathLst>
              <a:path w="118110" h="116204">
                <a:moveTo>
                  <a:pt x="58903" y="0"/>
                </a:moveTo>
                <a:lnTo>
                  <a:pt x="0" y="100970"/>
                </a:lnTo>
                <a:lnTo>
                  <a:pt x="2044" y="108739"/>
                </a:lnTo>
                <a:lnTo>
                  <a:pt x="14151" y="115801"/>
                </a:lnTo>
                <a:lnTo>
                  <a:pt x="21921" y="113756"/>
                </a:lnTo>
                <a:lnTo>
                  <a:pt x="58903" y="50363"/>
                </a:lnTo>
                <a:lnTo>
                  <a:pt x="88284" y="50363"/>
                </a:lnTo>
                <a:lnTo>
                  <a:pt x="58903" y="0"/>
                </a:lnTo>
                <a:close/>
              </a:path>
              <a:path w="118110" h="116204">
                <a:moveTo>
                  <a:pt x="88284" y="50363"/>
                </a:moveTo>
                <a:lnTo>
                  <a:pt x="58903" y="50363"/>
                </a:lnTo>
                <a:lnTo>
                  <a:pt x="95886" y="113756"/>
                </a:lnTo>
                <a:lnTo>
                  <a:pt x="103654" y="115801"/>
                </a:lnTo>
                <a:lnTo>
                  <a:pt x="115761" y="108739"/>
                </a:lnTo>
                <a:lnTo>
                  <a:pt x="117806" y="100970"/>
                </a:lnTo>
                <a:lnTo>
                  <a:pt x="88284" y="50363"/>
                </a:lnTo>
                <a:close/>
              </a:path>
            </a:pathLst>
          </a:custGeom>
          <a:solidFill>
            <a:srgbClr val="6095C9"/>
          </a:solidFill>
        </p:spPr>
        <p:txBody>
          <a:bodyPr wrap="square" lIns="0" tIns="0" rIns="0" bIns="0" rtlCol="0"/>
          <a:lstStyle/>
          <a:p>
            <a:pPr defTabSz="960394"/>
            <a:endParaRPr sz="1891">
              <a:solidFill>
                <a:prstClr val="black"/>
              </a:solidFill>
              <a:latin typeface="Calibri"/>
            </a:endParaRPr>
          </a:p>
        </p:txBody>
      </p:sp>
      <p:sp>
        <p:nvSpPr>
          <p:cNvPr id="19" name="object 19"/>
          <p:cNvSpPr/>
          <p:nvPr/>
        </p:nvSpPr>
        <p:spPr>
          <a:xfrm>
            <a:off x="4590092" y="3682108"/>
            <a:ext cx="377768" cy="377746"/>
          </a:xfrm>
          <a:prstGeom prst="rect">
            <a:avLst/>
          </a:prstGeom>
          <a:blipFill>
            <a:blip r:embed="rId6" cstate="print"/>
            <a:stretch>
              <a:fillRect/>
            </a:stretch>
          </a:blipFill>
        </p:spPr>
        <p:txBody>
          <a:bodyPr wrap="square" lIns="0" tIns="0" rIns="0" bIns="0" rtlCol="0"/>
          <a:lstStyle/>
          <a:p>
            <a:pPr defTabSz="960394"/>
            <a:endParaRPr sz="1891">
              <a:solidFill>
                <a:prstClr val="black"/>
              </a:solidFill>
              <a:latin typeface="Calibri"/>
            </a:endParaRPr>
          </a:p>
        </p:txBody>
      </p:sp>
      <p:sp>
        <p:nvSpPr>
          <p:cNvPr id="20" name="object 20"/>
          <p:cNvSpPr/>
          <p:nvPr/>
        </p:nvSpPr>
        <p:spPr>
          <a:xfrm>
            <a:off x="5665049" y="3682108"/>
            <a:ext cx="377765" cy="377746"/>
          </a:xfrm>
          <a:prstGeom prst="rect">
            <a:avLst/>
          </a:prstGeom>
          <a:blipFill>
            <a:blip r:embed="rId6" cstate="print"/>
            <a:stretch>
              <a:fillRect/>
            </a:stretch>
          </a:blipFill>
        </p:spPr>
        <p:txBody>
          <a:bodyPr wrap="square" lIns="0" tIns="0" rIns="0" bIns="0" rtlCol="0"/>
          <a:lstStyle/>
          <a:p>
            <a:pPr defTabSz="960394"/>
            <a:endParaRPr sz="1891">
              <a:solidFill>
                <a:prstClr val="black"/>
              </a:solidFill>
              <a:latin typeface="Calibri"/>
            </a:endParaRPr>
          </a:p>
        </p:txBody>
      </p:sp>
      <p:sp>
        <p:nvSpPr>
          <p:cNvPr id="21" name="object 21"/>
          <p:cNvSpPr/>
          <p:nvPr/>
        </p:nvSpPr>
        <p:spPr>
          <a:xfrm>
            <a:off x="6733128" y="3682108"/>
            <a:ext cx="377768" cy="377746"/>
          </a:xfrm>
          <a:prstGeom prst="rect">
            <a:avLst/>
          </a:prstGeom>
          <a:blipFill>
            <a:blip r:embed="rId6" cstate="print"/>
            <a:stretch>
              <a:fillRect/>
            </a:stretch>
          </a:blipFill>
        </p:spPr>
        <p:txBody>
          <a:bodyPr wrap="square" lIns="0" tIns="0" rIns="0" bIns="0" rtlCol="0"/>
          <a:lstStyle/>
          <a:p>
            <a:pPr defTabSz="960394"/>
            <a:endParaRPr sz="1891">
              <a:solidFill>
                <a:prstClr val="black"/>
              </a:solidFill>
              <a:latin typeface="Calibri"/>
            </a:endParaRPr>
          </a:p>
        </p:txBody>
      </p:sp>
      <p:sp>
        <p:nvSpPr>
          <p:cNvPr id="22" name="object 22"/>
          <p:cNvSpPr/>
          <p:nvPr/>
        </p:nvSpPr>
        <p:spPr>
          <a:xfrm>
            <a:off x="4657663" y="2490690"/>
            <a:ext cx="2383565" cy="562212"/>
          </a:xfrm>
          <a:custGeom>
            <a:avLst/>
            <a:gdLst/>
            <a:ahLst/>
            <a:cxnLst/>
            <a:rect l="l" t="t" r="r" b="b"/>
            <a:pathLst>
              <a:path w="2269490" h="535305">
                <a:moveTo>
                  <a:pt x="0" y="0"/>
                </a:moveTo>
                <a:lnTo>
                  <a:pt x="2269293" y="0"/>
                </a:lnTo>
                <a:lnTo>
                  <a:pt x="2269293" y="534815"/>
                </a:lnTo>
                <a:lnTo>
                  <a:pt x="0" y="534815"/>
                </a:lnTo>
                <a:lnTo>
                  <a:pt x="0" y="0"/>
                </a:lnTo>
                <a:close/>
              </a:path>
            </a:pathLst>
          </a:custGeom>
          <a:ln w="25376">
            <a:solidFill>
              <a:srgbClr val="000000"/>
            </a:solidFill>
          </a:ln>
        </p:spPr>
        <p:txBody>
          <a:bodyPr wrap="square" lIns="0" tIns="0" rIns="0" bIns="0" rtlCol="0"/>
          <a:lstStyle/>
          <a:p>
            <a:pPr defTabSz="960394"/>
            <a:endParaRPr sz="1891">
              <a:solidFill>
                <a:prstClr val="black"/>
              </a:solidFill>
              <a:latin typeface="Calibri"/>
            </a:endParaRPr>
          </a:p>
        </p:txBody>
      </p:sp>
      <p:sp>
        <p:nvSpPr>
          <p:cNvPr id="23" name="object 23"/>
          <p:cNvSpPr/>
          <p:nvPr/>
        </p:nvSpPr>
        <p:spPr>
          <a:xfrm>
            <a:off x="4698218" y="4050626"/>
            <a:ext cx="0" cy="441500"/>
          </a:xfrm>
          <a:custGeom>
            <a:avLst/>
            <a:gdLst/>
            <a:ahLst/>
            <a:cxnLst/>
            <a:rect l="l" t="t" r="r" b="b"/>
            <a:pathLst>
              <a:path h="420370">
                <a:moveTo>
                  <a:pt x="0" y="420086"/>
                </a:moveTo>
                <a:lnTo>
                  <a:pt x="0" y="0"/>
                </a:lnTo>
              </a:path>
            </a:pathLst>
          </a:custGeom>
          <a:ln w="25378">
            <a:solidFill>
              <a:srgbClr val="6095C9"/>
            </a:solidFill>
          </a:ln>
        </p:spPr>
        <p:txBody>
          <a:bodyPr wrap="square" lIns="0" tIns="0" rIns="0" bIns="0" rtlCol="0"/>
          <a:lstStyle/>
          <a:p>
            <a:pPr defTabSz="960394"/>
            <a:endParaRPr sz="1891">
              <a:solidFill>
                <a:prstClr val="black"/>
              </a:solidFill>
              <a:latin typeface="Calibri"/>
            </a:endParaRPr>
          </a:p>
        </p:txBody>
      </p:sp>
      <p:sp>
        <p:nvSpPr>
          <p:cNvPr id="24" name="object 24"/>
          <p:cNvSpPr/>
          <p:nvPr/>
        </p:nvSpPr>
        <p:spPr>
          <a:xfrm>
            <a:off x="4636353" y="4024179"/>
            <a:ext cx="124047" cy="122046"/>
          </a:xfrm>
          <a:custGeom>
            <a:avLst/>
            <a:gdLst/>
            <a:ahLst/>
            <a:cxnLst/>
            <a:rect l="l" t="t" r="r" b="b"/>
            <a:pathLst>
              <a:path w="118110" h="116204">
                <a:moveTo>
                  <a:pt x="58903" y="0"/>
                </a:moveTo>
                <a:lnTo>
                  <a:pt x="0" y="100971"/>
                </a:lnTo>
                <a:lnTo>
                  <a:pt x="2044" y="108739"/>
                </a:lnTo>
                <a:lnTo>
                  <a:pt x="14151" y="115802"/>
                </a:lnTo>
                <a:lnTo>
                  <a:pt x="21921" y="113757"/>
                </a:lnTo>
                <a:lnTo>
                  <a:pt x="58903" y="50363"/>
                </a:lnTo>
                <a:lnTo>
                  <a:pt x="88283" y="50363"/>
                </a:lnTo>
                <a:lnTo>
                  <a:pt x="58903" y="0"/>
                </a:lnTo>
                <a:close/>
              </a:path>
              <a:path w="118110" h="116204">
                <a:moveTo>
                  <a:pt x="88283" y="50363"/>
                </a:moveTo>
                <a:lnTo>
                  <a:pt x="58903" y="50363"/>
                </a:lnTo>
                <a:lnTo>
                  <a:pt x="95885" y="113757"/>
                </a:lnTo>
                <a:lnTo>
                  <a:pt x="103654" y="115802"/>
                </a:lnTo>
                <a:lnTo>
                  <a:pt x="115761" y="108739"/>
                </a:lnTo>
                <a:lnTo>
                  <a:pt x="117806" y="100971"/>
                </a:lnTo>
                <a:lnTo>
                  <a:pt x="88283" y="50363"/>
                </a:lnTo>
                <a:close/>
              </a:path>
            </a:pathLst>
          </a:custGeom>
          <a:solidFill>
            <a:srgbClr val="6095C9"/>
          </a:solidFill>
        </p:spPr>
        <p:txBody>
          <a:bodyPr wrap="square" lIns="0" tIns="0" rIns="0" bIns="0" rtlCol="0"/>
          <a:lstStyle/>
          <a:p>
            <a:pPr defTabSz="960394"/>
            <a:endParaRPr sz="1891">
              <a:solidFill>
                <a:prstClr val="black"/>
              </a:solidFill>
              <a:latin typeface="Calibri"/>
            </a:endParaRPr>
          </a:p>
        </p:txBody>
      </p:sp>
      <p:sp>
        <p:nvSpPr>
          <p:cNvPr id="25" name="object 25"/>
          <p:cNvSpPr/>
          <p:nvPr/>
        </p:nvSpPr>
        <p:spPr>
          <a:xfrm>
            <a:off x="5833247" y="4086279"/>
            <a:ext cx="0" cy="441500"/>
          </a:xfrm>
          <a:custGeom>
            <a:avLst/>
            <a:gdLst/>
            <a:ahLst/>
            <a:cxnLst/>
            <a:rect l="l" t="t" r="r" b="b"/>
            <a:pathLst>
              <a:path h="420370">
                <a:moveTo>
                  <a:pt x="0" y="420086"/>
                </a:moveTo>
                <a:lnTo>
                  <a:pt x="0" y="0"/>
                </a:lnTo>
              </a:path>
            </a:pathLst>
          </a:custGeom>
          <a:ln w="25378">
            <a:solidFill>
              <a:srgbClr val="6095C9"/>
            </a:solidFill>
          </a:ln>
        </p:spPr>
        <p:txBody>
          <a:bodyPr wrap="square" lIns="0" tIns="0" rIns="0" bIns="0" rtlCol="0"/>
          <a:lstStyle/>
          <a:p>
            <a:pPr defTabSz="960394"/>
            <a:endParaRPr sz="1891">
              <a:solidFill>
                <a:prstClr val="black"/>
              </a:solidFill>
              <a:latin typeface="Calibri"/>
            </a:endParaRPr>
          </a:p>
        </p:txBody>
      </p:sp>
      <p:sp>
        <p:nvSpPr>
          <p:cNvPr id="26" name="object 26"/>
          <p:cNvSpPr/>
          <p:nvPr/>
        </p:nvSpPr>
        <p:spPr>
          <a:xfrm>
            <a:off x="5771382" y="4059833"/>
            <a:ext cx="124047" cy="122046"/>
          </a:xfrm>
          <a:custGeom>
            <a:avLst/>
            <a:gdLst/>
            <a:ahLst/>
            <a:cxnLst/>
            <a:rect l="l" t="t" r="r" b="b"/>
            <a:pathLst>
              <a:path w="118110" h="116204">
                <a:moveTo>
                  <a:pt x="58903" y="0"/>
                </a:moveTo>
                <a:lnTo>
                  <a:pt x="0" y="100970"/>
                </a:lnTo>
                <a:lnTo>
                  <a:pt x="2044" y="108739"/>
                </a:lnTo>
                <a:lnTo>
                  <a:pt x="14151" y="115801"/>
                </a:lnTo>
                <a:lnTo>
                  <a:pt x="21921" y="113757"/>
                </a:lnTo>
                <a:lnTo>
                  <a:pt x="58903" y="50363"/>
                </a:lnTo>
                <a:lnTo>
                  <a:pt x="88284" y="50363"/>
                </a:lnTo>
                <a:lnTo>
                  <a:pt x="58903" y="0"/>
                </a:lnTo>
                <a:close/>
              </a:path>
              <a:path w="118110" h="116204">
                <a:moveTo>
                  <a:pt x="88284" y="50363"/>
                </a:moveTo>
                <a:lnTo>
                  <a:pt x="58903" y="50363"/>
                </a:lnTo>
                <a:lnTo>
                  <a:pt x="95886" y="113757"/>
                </a:lnTo>
                <a:lnTo>
                  <a:pt x="103654" y="115801"/>
                </a:lnTo>
                <a:lnTo>
                  <a:pt x="115761" y="108739"/>
                </a:lnTo>
                <a:lnTo>
                  <a:pt x="117806" y="100970"/>
                </a:lnTo>
                <a:lnTo>
                  <a:pt x="88284" y="50363"/>
                </a:lnTo>
                <a:close/>
              </a:path>
            </a:pathLst>
          </a:custGeom>
          <a:solidFill>
            <a:srgbClr val="6095C9"/>
          </a:solidFill>
        </p:spPr>
        <p:txBody>
          <a:bodyPr wrap="square" lIns="0" tIns="0" rIns="0" bIns="0" rtlCol="0"/>
          <a:lstStyle/>
          <a:p>
            <a:pPr defTabSz="960394"/>
            <a:endParaRPr sz="1891">
              <a:solidFill>
                <a:prstClr val="black"/>
              </a:solidFill>
              <a:latin typeface="Calibri"/>
            </a:endParaRPr>
          </a:p>
        </p:txBody>
      </p:sp>
      <p:sp>
        <p:nvSpPr>
          <p:cNvPr id="27" name="object 27"/>
          <p:cNvSpPr/>
          <p:nvPr/>
        </p:nvSpPr>
        <p:spPr>
          <a:xfrm>
            <a:off x="4778976" y="3078836"/>
            <a:ext cx="1070403" cy="603561"/>
          </a:xfrm>
          <a:custGeom>
            <a:avLst/>
            <a:gdLst/>
            <a:ahLst/>
            <a:cxnLst/>
            <a:rect l="l" t="t" r="r" b="b"/>
            <a:pathLst>
              <a:path w="1019175" h="574675">
                <a:moveTo>
                  <a:pt x="0" y="574401"/>
                </a:moveTo>
                <a:lnTo>
                  <a:pt x="0" y="274609"/>
                </a:lnTo>
                <a:lnTo>
                  <a:pt x="1019138" y="274609"/>
                </a:lnTo>
                <a:lnTo>
                  <a:pt x="1019138" y="0"/>
                </a:lnTo>
              </a:path>
            </a:pathLst>
          </a:custGeom>
          <a:ln w="25377">
            <a:solidFill>
              <a:srgbClr val="4180FF"/>
            </a:solidFill>
          </a:ln>
        </p:spPr>
        <p:txBody>
          <a:bodyPr wrap="square" lIns="0" tIns="0" rIns="0" bIns="0" rtlCol="0"/>
          <a:lstStyle/>
          <a:p>
            <a:pPr defTabSz="960394"/>
            <a:endParaRPr sz="1891">
              <a:solidFill>
                <a:prstClr val="black"/>
              </a:solidFill>
              <a:latin typeface="Calibri"/>
            </a:endParaRPr>
          </a:p>
        </p:txBody>
      </p:sp>
      <p:sp>
        <p:nvSpPr>
          <p:cNvPr id="28" name="object 28"/>
          <p:cNvSpPr/>
          <p:nvPr/>
        </p:nvSpPr>
        <p:spPr>
          <a:xfrm>
            <a:off x="5787476" y="3052389"/>
            <a:ext cx="124047" cy="122046"/>
          </a:xfrm>
          <a:custGeom>
            <a:avLst/>
            <a:gdLst/>
            <a:ahLst/>
            <a:cxnLst/>
            <a:rect l="l" t="t" r="r" b="b"/>
            <a:pathLst>
              <a:path w="118110" h="116205">
                <a:moveTo>
                  <a:pt x="58903" y="0"/>
                </a:moveTo>
                <a:lnTo>
                  <a:pt x="0" y="100970"/>
                </a:lnTo>
                <a:lnTo>
                  <a:pt x="2044" y="108738"/>
                </a:lnTo>
                <a:lnTo>
                  <a:pt x="14151" y="115801"/>
                </a:lnTo>
                <a:lnTo>
                  <a:pt x="21921" y="113756"/>
                </a:lnTo>
                <a:lnTo>
                  <a:pt x="58903" y="50361"/>
                </a:lnTo>
                <a:lnTo>
                  <a:pt x="88283" y="50361"/>
                </a:lnTo>
                <a:lnTo>
                  <a:pt x="58903" y="0"/>
                </a:lnTo>
                <a:close/>
              </a:path>
              <a:path w="118110" h="116205">
                <a:moveTo>
                  <a:pt x="88283" y="50361"/>
                </a:moveTo>
                <a:lnTo>
                  <a:pt x="58903" y="50361"/>
                </a:lnTo>
                <a:lnTo>
                  <a:pt x="95886" y="113756"/>
                </a:lnTo>
                <a:lnTo>
                  <a:pt x="103656" y="115801"/>
                </a:lnTo>
                <a:lnTo>
                  <a:pt x="115761" y="108738"/>
                </a:lnTo>
                <a:lnTo>
                  <a:pt x="117806" y="100970"/>
                </a:lnTo>
                <a:lnTo>
                  <a:pt x="88283" y="50361"/>
                </a:lnTo>
                <a:close/>
              </a:path>
            </a:pathLst>
          </a:custGeom>
          <a:solidFill>
            <a:srgbClr val="4180FF"/>
          </a:solidFill>
        </p:spPr>
        <p:txBody>
          <a:bodyPr wrap="square" lIns="0" tIns="0" rIns="0" bIns="0" rtlCol="0"/>
          <a:lstStyle/>
          <a:p>
            <a:pPr defTabSz="960394"/>
            <a:endParaRPr sz="1891">
              <a:solidFill>
                <a:prstClr val="black"/>
              </a:solidFill>
              <a:latin typeface="Calibri"/>
            </a:endParaRPr>
          </a:p>
        </p:txBody>
      </p:sp>
      <p:sp>
        <p:nvSpPr>
          <p:cNvPr id="29" name="object 29"/>
          <p:cNvSpPr/>
          <p:nvPr/>
        </p:nvSpPr>
        <p:spPr>
          <a:xfrm>
            <a:off x="5849342" y="3078835"/>
            <a:ext cx="4668" cy="603561"/>
          </a:xfrm>
          <a:custGeom>
            <a:avLst/>
            <a:gdLst/>
            <a:ahLst/>
            <a:cxnLst/>
            <a:rect l="l" t="t" r="r" b="b"/>
            <a:pathLst>
              <a:path w="4445" h="574675">
                <a:moveTo>
                  <a:pt x="4371" y="574400"/>
                </a:moveTo>
                <a:lnTo>
                  <a:pt x="4371" y="274608"/>
                </a:lnTo>
                <a:lnTo>
                  <a:pt x="0" y="274608"/>
                </a:lnTo>
                <a:lnTo>
                  <a:pt x="0" y="0"/>
                </a:lnTo>
              </a:path>
            </a:pathLst>
          </a:custGeom>
          <a:ln w="25376">
            <a:solidFill>
              <a:srgbClr val="4180FF"/>
            </a:solidFill>
          </a:ln>
        </p:spPr>
        <p:txBody>
          <a:bodyPr wrap="square" lIns="0" tIns="0" rIns="0" bIns="0" rtlCol="0"/>
          <a:lstStyle/>
          <a:p>
            <a:pPr defTabSz="960394"/>
            <a:endParaRPr sz="1891">
              <a:solidFill>
                <a:prstClr val="black"/>
              </a:solidFill>
              <a:latin typeface="Calibri"/>
            </a:endParaRPr>
          </a:p>
        </p:txBody>
      </p:sp>
      <p:sp>
        <p:nvSpPr>
          <p:cNvPr id="30" name="object 30"/>
          <p:cNvSpPr/>
          <p:nvPr/>
        </p:nvSpPr>
        <p:spPr>
          <a:xfrm>
            <a:off x="5787477" y="3052389"/>
            <a:ext cx="124047" cy="122046"/>
          </a:xfrm>
          <a:custGeom>
            <a:avLst/>
            <a:gdLst/>
            <a:ahLst/>
            <a:cxnLst/>
            <a:rect l="l" t="t" r="r" b="b"/>
            <a:pathLst>
              <a:path w="118110" h="116205">
                <a:moveTo>
                  <a:pt x="58903" y="0"/>
                </a:moveTo>
                <a:lnTo>
                  <a:pt x="0" y="100970"/>
                </a:lnTo>
                <a:lnTo>
                  <a:pt x="2044" y="108738"/>
                </a:lnTo>
                <a:lnTo>
                  <a:pt x="14151" y="115801"/>
                </a:lnTo>
                <a:lnTo>
                  <a:pt x="21921" y="113756"/>
                </a:lnTo>
                <a:lnTo>
                  <a:pt x="58903" y="50361"/>
                </a:lnTo>
                <a:lnTo>
                  <a:pt x="88283" y="50361"/>
                </a:lnTo>
                <a:lnTo>
                  <a:pt x="58903" y="0"/>
                </a:lnTo>
                <a:close/>
              </a:path>
              <a:path w="118110" h="116205">
                <a:moveTo>
                  <a:pt x="88283" y="50361"/>
                </a:moveTo>
                <a:lnTo>
                  <a:pt x="58903" y="50361"/>
                </a:lnTo>
                <a:lnTo>
                  <a:pt x="95886" y="113756"/>
                </a:lnTo>
                <a:lnTo>
                  <a:pt x="103654" y="115801"/>
                </a:lnTo>
                <a:lnTo>
                  <a:pt x="115761" y="108738"/>
                </a:lnTo>
                <a:lnTo>
                  <a:pt x="117806" y="100970"/>
                </a:lnTo>
                <a:lnTo>
                  <a:pt x="88283" y="50361"/>
                </a:lnTo>
                <a:close/>
              </a:path>
            </a:pathLst>
          </a:custGeom>
          <a:solidFill>
            <a:srgbClr val="4180FF"/>
          </a:solidFill>
        </p:spPr>
        <p:txBody>
          <a:bodyPr wrap="square" lIns="0" tIns="0" rIns="0" bIns="0" rtlCol="0"/>
          <a:lstStyle/>
          <a:p>
            <a:pPr defTabSz="960394"/>
            <a:endParaRPr sz="1891">
              <a:solidFill>
                <a:prstClr val="black"/>
              </a:solidFill>
              <a:latin typeface="Calibri"/>
            </a:endParaRPr>
          </a:p>
        </p:txBody>
      </p:sp>
      <p:sp>
        <p:nvSpPr>
          <p:cNvPr id="31" name="object 31"/>
          <p:cNvSpPr/>
          <p:nvPr/>
        </p:nvSpPr>
        <p:spPr>
          <a:xfrm>
            <a:off x="5849342" y="3078836"/>
            <a:ext cx="1073071" cy="603561"/>
          </a:xfrm>
          <a:custGeom>
            <a:avLst/>
            <a:gdLst/>
            <a:ahLst/>
            <a:cxnLst/>
            <a:rect l="l" t="t" r="r" b="b"/>
            <a:pathLst>
              <a:path w="1021715" h="574675">
                <a:moveTo>
                  <a:pt x="1021334" y="574401"/>
                </a:moveTo>
                <a:lnTo>
                  <a:pt x="1021334" y="274609"/>
                </a:lnTo>
                <a:lnTo>
                  <a:pt x="0" y="274609"/>
                </a:lnTo>
                <a:lnTo>
                  <a:pt x="0" y="0"/>
                </a:lnTo>
              </a:path>
            </a:pathLst>
          </a:custGeom>
          <a:ln w="25377">
            <a:solidFill>
              <a:srgbClr val="4180FF"/>
            </a:solidFill>
          </a:ln>
        </p:spPr>
        <p:txBody>
          <a:bodyPr wrap="square" lIns="0" tIns="0" rIns="0" bIns="0" rtlCol="0"/>
          <a:lstStyle/>
          <a:p>
            <a:pPr defTabSz="960394"/>
            <a:endParaRPr sz="1891">
              <a:solidFill>
                <a:prstClr val="black"/>
              </a:solidFill>
              <a:latin typeface="Calibri"/>
            </a:endParaRPr>
          </a:p>
        </p:txBody>
      </p:sp>
      <p:sp>
        <p:nvSpPr>
          <p:cNvPr id="32" name="object 32"/>
          <p:cNvSpPr/>
          <p:nvPr/>
        </p:nvSpPr>
        <p:spPr>
          <a:xfrm>
            <a:off x="5787477" y="3052389"/>
            <a:ext cx="124047" cy="122046"/>
          </a:xfrm>
          <a:custGeom>
            <a:avLst/>
            <a:gdLst/>
            <a:ahLst/>
            <a:cxnLst/>
            <a:rect l="l" t="t" r="r" b="b"/>
            <a:pathLst>
              <a:path w="118110" h="116205">
                <a:moveTo>
                  <a:pt x="58902" y="0"/>
                </a:moveTo>
                <a:lnTo>
                  <a:pt x="0" y="100970"/>
                </a:lnTo>
                <a:lnTo>
                  <a:pt x="2044" y="108738"/>
                </a:lnTo>
                <a:lnTo>
                  <a:pt x="14150" y="115801"/>
                </a:lnTo>
                <a:lnTo>
                  <a:pt x="21920" y="113756"/>
                </a:lnTo>
                <a:lnTo>
                  <a:pt x="58902" y="50361"/>
                </a:lnTo>
                <a:lnTo>
                  <a:pt x="88282" y="50361"/>
                </a:lnTo>
                <a:lnTo>
                  <a:pt x="58902" y="0"/>
                </a:lnTo>
                <a:close/>
              </a:path>
              <a:path w="118110" h="116205">
                <a:moveTo>
                  <a:pt x="88282" y="50361"/>
                </a:moveTo>
                <a:lnTo>
                  <a:pt x="58902" y="50361"/>
                </a:lnTo>
                <a:lnTo>
                  <a:pt x="95885" y="113756"/>
                </a:lnTo>
                <a:lnTo>
                  <a:pt x="103654" y="115801"/>
                </a:lnTo>
                <a:lnTo>
                  <a:pt x="115761" y="108738"/>
                </a:lnTo>
                <a:lnTo>
                  <a:pt x="117805" y="100970"/>
                </a:lnTo>
                <a:lnTo>
                  <a:pt x="88282" y="50361"/>
                </a:lnTo>
                <a:close/>
              </a:path>
            </a:pathLst>
          </a:custGeom>
          <a:solidFill>
            <a:srgbClr val="4180FF"/>
          </a:solidFill>
        </p:spPr>
        <p:txBody>
          <a:bodyPr wrap="square" lIns="0" tIns="0" rIns="0" bIns="0" rtlCol="0"/>
          <a:lstStyle/>
          <a:p>
            <a:pPr defTabSz="960394"/>
            <a:endParaRPr sz="1891">
              <a:solidFill>
                <a:prstClr val="black"/>
              </a:solidFill>
              <a:latin typeface="Calibri"/>
            </a:endParaRPr>
          </a:p>
        </p:txBody>
      </p:sp>
      <p:sp>
        <p:nvSpPr>
          <p:cNvPr id="33" name="object 33"/>
          <p:cNvSpPr/>
          <p:nvPr/>
        </p:nvSpPr>
        <p:spPr>
          <a:xfrm>
            <a:off x="7234520" y="2225078"/>
            <a:ext cx="55354" cy="31345"/>
          </a:xfrm>
          <a:custGeom>
            <a:avLst/>
            <a:gdLst/>
            <a:ahLst/>
            <a:cxnLst/>
            <a:rect l="l" t="t" r="r" b="b"/>
            <a:pathLst>
              <a:path w="52704" h="29844">
                <a:moveTo>
                  <a:pt x="0" y="29367"/>
                </a:moveTo>
                <a:lnTo>
                  <a:pt x="38893" y="29367"/>
                </a:lnTo>
                <a:lnTo>
                  <a:pt x="38893" y="0"/>
                </a:lnTo>
                <a:lnTo>
                  <a:pt x="52604" y="0"/>
                </a:lnTo>
              </a:path>
            </a:pathLst>
          </a:custGeom>
          <a:ln w="25376">
            <a:solidFill>
              <a:srgbClr val="6095C9"/>
            </a:solidFill>
          </a:ln>
        </p:spPr>
        <p:txBody>
          <a:bodyPr wrap="square" lIns="0" tIns="0" rIns="0" bIns="0" rtlCol="0"/>
          <a:lstStyle/>
          <a:p>
            <a:pPr defTabSz="960394"/>
            <a:endParaRPr sz="1891">
              <a:solidFill>
                <a:prstClr val="black"/>
              </a:solidFill>
              <a:latin typeface="Calibri"/>
            </a:endParaRPr>
          </a:p>
        </p:txBody>
      </p:sp>
      <p:sp>
        <p:nvSpPr>
          <p:cNvPr id="34" name="object 34"/>
          <p:cNvSpPr/>
          <p:nvPr/>
        </p:nvSpPr>
        <p:spPr>
          <a:xfrm>
            <a:off x="7194587" y="2163219"/>
            <a:ext cx="122046" cy="124047"/>
          </a:xfrm>
          <a:custGeom>
            <a:avLst/>
            <a:gdLst/>
            <a:ahLst/>
            <a:cxnLst/>
            <a:rect l="l" t="t" r="r" b="b"/>
            <a:pathLst>
              <a:path w="116204" h="118109">
                <a:moveTo>
                  <a:pt x="14831" y="0"/>
                </a:moveTo>
                <a:lnTo>
                  <a:pt x="7062" y="2043"/>
                </a:lnTo>
                <a:lnTo>
                  <a:pt x="0" y="14150"/>
                </a:lnTo>
                <a:lnTo>
                  <a:pt x="2044" y="21918"/>
                </a:lnTo>
                <a:lnTo>
                  <a:pt x="65441" y="58898"/>
                </a:lnTo>
                <a:lnTo>
                  <a:pt x="2044" y="95878"/>
                </a:lnTo>
                <a:lnTo>
                  <a:pt x="0" y="103648"/>
                </a:lnTo>
                <a:lnTo>
                  <a:pt x="7062" y="115754"/>
                </a:lnTo>
                <a:lnTo>
                  <a:pt x="14831" y="117798"/>
                </a:lnTo>
                <a:lnTo>
                  <a:pt x="115808" y="58898"/>
                </a:lnTo>
                <a:lnTo>
                  <a:pt x="14831" y="0"/>
                </a:lnTo>
                <a:close/>
              </a:path>
            </a:pathLst>
          </a:custGeom>
          <a:solidFill>
            <a:srgbClr val="6095C9"/>
          </a:solidFill>
        </p:spPr>
        <p:txBody>
          <a:bodyPr wrap="square" lIns="0" tIns="0" rIns="0" bIns="0" rtlCol="0"/>
          <a:lstStyle/>
          <a:p>
            <a:pPr defTabSz="960394"/>
            <a:endParaRPr sz="1891">
              <a:solidFill>
                <a:prstClr val="black"/>
              </a:solidFill>
              <a:latin typeface="Calibri"/>
            </a:endParaRPr>
          </a:p>
        </p:txBody>
      </p:sp>
      <p:sp>
        <p:nvSpPr>
          <p:cNvPr id="36" name="object 36"/>
          <p:cNvSpPr txBox="1"/>
          <p:nvPr/>
        </p:nvSpPr>
        <p:spPr>
          <a:xfrm>
            <a:off x="2907542" y="7630637"/>
            <a:ext cx="1460550" cy="161583"/>
          </a:xfrm>
          <a:prstGeom prst="rect">
            <a:avLst/>
          </a:prstGeom>
        </p:spPr>
        <p:txBody>
          <a:bodyPr vert="horz" wrap="square" lIns="0" tIns="0" rIns="0" bIns="0" rtlCol="0">
            <a:spAutoFit/>
          </a:bodyPr>
          <a:lstStyle/>
          <a:p>
            <a:pPr marL="13339" defTabSz="960394"/>
            <a:r>
              <a:rPr sz="1050" spc="-53" dirty="0">
                <a:solidFill>
                  <a:prstClr val="black"/>
                </a:solidFill>
                <a:latin typeface="Lucida Sans"/>
                <a:cs typeface="Lucida Sans"/>
              </a:rPr>
              <a:t>1.5</a:t>
            </a:r>
            <a:r>
              <a:rPr sz="1050" spc="-74" dirty="0">
                <a:solidFill>
                  <a:prstClr val="black"/>
                </a:solidFill>
                <a:latin typeface="Lucida Sans"/>
                <a:cs typeface="Lucida Sans"/>
              </a:rPr>
              <a:t> </a:t>
            </a:r>
            <a:r>
              <a:rPr sz="1050" spc="37" dirty="0">
                <a:solidFill>
                  <a:prstClr val="black"/>
                </a:solidFill>
                <a:latin typeface="Arial"/>
                <a:cs typeface="Arial"/>
              </a:rPr>
              <a:t>Оператор</a:t>
            </a:r>
            <a:r>
              <a:rPr sz="1050" spc="-32" dirty="0">
                <a:solidFill>
                  <a:prstClr val="black"/>
                </a:solidFill>
                <a:latin typeface="Arial"/>
                <a:cs typeface="Arial"/>
              </a:rPr>
              <a:t> </a:t>
            </a:r>
            <a:r>
              <a:rPr sz="1050" spc="42" dirty="0">
                <a:solidFill>
                  <a:prstClr val="black"/>
                </a:solidFill>
                <a:latin typeface="Arial"/>
                <a:cs typeface="Arial"/>
              </a:rPr>
              <a:t>техники</a:t>
            </a:r>
            <a:endParaRPr sz="1050">
              <a:solidFill>
                <a:prstClr val="black"/>
              </a:solidFill>
              <a:latin typeface="Arial"/>
              <a:cs typeface="Arial"/>
            </a:endParaRPr>
          </a:p>
        </p:txBody>
      </p:sp>
      <p:sp>
        <p:nvSpPr>
          <p:cNvPr id="37" name="object 37"/>
          <p:cNvSpPr/>
          <p:nvPr/>
        </p:nvSpPr>
        <p:spPr>
          <a:xfrm>
            <a:off x="10907071" y="2284659"/>
            <a:ext cx="124047" cy="122046"/>
          </a:xfrm>
          <a:custGeom>
            <a:avLst/>
            <a:gdLst/>
            <a:ahLst/>
            <a:cxnLst/>
            <a:rect l="l" t="t" r="r" b="b"/>
            <a:pathLst>
              <a:path w="118109" h="116205">
                <a:moveTo>
                  <a:pt x="14151" y="0"/>
                </a:moveTo>
                <a:lnTo>
                  <a:pt x="2044" y="7062"/>
                </a:lnTo>
                <a:lnTo>
                  <a:pt x="0" y="14831"/>
                </a:lnTo>
                <a:lnTo>
                  <a:pt x="58903" y="115802"/>
                </a:lnTo>
                <a:lnTo>
                  <a:pt x="88283" y="65439"/>
                </a:lnTo>
                <a:lnTo>
                  <a:pt x="58903" y="65439"/>
                </a:lnTo>
                <a:lnTo>
                  <a:pt x="21921" y="2044"/>
                </a:lnTo>
                <a:lnTo>
                  <a:pt x="14151" y="0"/>
                </a:lnTo>
                <a:close/>
              </a:path>
              <a:path w="118109" h="116205">
                <a:moveTo>
                  <a:pt x="103654" y="0"/>
                </a:moveTo>
                <a:lnTo>
                  <a:pt x="95886" y="2044"/>
                </a:lnTo>
                <a:lnTo>
                  <a:pt x="58903" y="65439"/>
                </a:lnTo>
                <a:lnTo>
                  <a:pt x="88283" y="65439"/>
                </a:lnTo>
                <a:lnTo>
                  <a:pt x="117806" y="14831"/>
                </a:lnTo>
                <a:lnTo>
                  <a:pt x="115761" y="7062"/>
                </a:lnTo>
                <a:lnTo>
                  <a:pt x="103654" y="0"/>
                </a:lnTo>
                <a:close/>
              </a:path>
            </a:pathLst>
          </a:custGeom>
          <a:solidFill>
            <a:srgbClr val="6095C9"/>
          </a:solidFill>
        </p:spPr>
        <p:txBody>
          <a:bodyPr wrap="square" lIns="0" tIns="0" rIns="0" bIns="0" rtlCol="0"/>
          <a:lstStyle/>
          <a:p>
            <a:pPr defTabSz="960394"/>
            <a:endParaRPr sz="1891">
              <a:solidFill>
                <a:prstClr val="black"/>
              </a:solidFill>
              <a:latin typeface="Calibri"/>
            </a:endParaRPr>
          </a:p>
        </p:txBody>
      </p:sp>
      <p:sp>
        <p:nvSpPr>
          <p:cNvPr id="38" name="object 38"/>
          <p:cNvSpPr/>
          <p:nvPr/>
        </p:nvSpPr>
        <p:spPr>
          <a:xfrm>
            <a:off x="9137713" y="5896650"/>
            <a:ext cx="5640125" cy="2434251"/>
          </a:xfrm>
          <a:custGeom>
            <a:avLst/>
            <a:gdLst/>
            <a:ahLst/>
            <a:cxnLst/>
            <a:rect l="l" t="t" r="r" b="b"/>
            <a:pathLst>
              <a:path w="5370194" h="2317750">
                <a:moveTo>
                  <a:pt x="0" y="386262"/>
                </a:moveTo>
                <a:lnTo>
                  <a:pt x="5055" y="323608"/>
                </a:lnTo>
                <a:lnTo>
                  <a:pt x="19693" y="264173"/>
                </a:lnTo>
                <a:lnTo>
                  <a:pt x="43116" y="208752"/>
                </a:lnTo>
                <a:lnTo>
                  <a:pt x="74530" y="158140"/>
                </a:lnTo>
                <a:lnTo>
                  <a:pt x="113140" y="113133"/>
                </a:lnTo>
                <a:lnTo>
                  <a:pt x="158150" y="74526"/>
                </a:lnTo>
                <a:lnTo>
                  <a:pt x="208764" y="43113"/>
                </a:lnTo>
                <a:lnTo>
                  <a:pt x="264189" y="19691"/>
                </a:lnTo>
                <a:lnTo>
                  <a:pt x="323627" y="5055"/>
                </a:lnTo>
                <a:lnTo>
                  <a:pt x="386284" y="0"/>
                </a:lnTo>
                <a:lnTo>
                  <a:pt x="4983910" y="0"/>
                </a:lnTo>
                <a:lnTo>
                  <a:pt x="5046567" y="5055"/>
                </a:lnTo>
                <a:lnTo>
                  <a:pt x="5106006" y="19691"/>
                </a:lnTo>
                <a:lnTo>
                  <a:pt x="5161430" y="43113"/>
                </a:lnTo>
                <a:lnTo>
                  <a:pt x="5212045" y="74526"/>
                </a:lnTo>
                <a:lnTo>
                  <a:pt x="5257055" y="113133"/>
                </a:lnTo>
                <a:lnTo>
                  <a:pt x="5295664" y="158140"/>
                </a:lnTo>
                <a:lnTo>
                  <a:pt x="5327078" y="208752"/>
                </a:lnTo>
                <a:lnTo>
                  <a:pt x="5350502" y="264173"/>
                </a:lnTo>
                <a:lnTo>
                  <a:pt x="5365139" y="323608"/>
                </a:lnTo>
                <a:lnTo>
                  <a:pt x="5370195" y="386262"/>
                </a:lnTo>
                <a:lnTo>
                  <a:pt x="5370195" y="1931269"/>
                </a:lnTo>
                <a:lnTo>
                  <a:pt x="5365139" y="1993923"/>
                </a:lnTo>
                <a:lnTo>
                  <a:pt x="5350502" y="2053358"/>
                </a:lnTo>
                <a:lnTo>
                  <a:pt x="5327078" y="2108779"/>
                </a:lnTo>
                <a:lnTo>
                  <a:pt x="5295664" y="2159390"/>
                </a:lnTo>
                <a:lnTo>
                  <a:pt x="5257055" y="2204398"/>
                </a:lnTo>
                <a:lnTo>
                  <a:pt x="5212045" y="2243005"/>
                </a:lnTo>
                <a:lnTo>
                  <a:pt x="5161430" y="2274418"/>
                </a:lnTo>
                <a:lnTo>
                  <a:pt x="5106006" y="2297840"/>
                </a:lnTo>
                <a:lnTo>
                  <a:pt x="5046567" y="2312476"/>
                </a:lnTo>
                <a:lnTo>
                  <a:pt x="4983910" y="2317532"/>
                </a:lnTo>
                <a:lnTo>
                  <a:pt x="386284" y="2317532"/>
                </a:lnTo>
                <a:lnTo>
                  <a:pt x="323627" y="2312476"/>
                </a:lnTo>
                <a:lnTo>
                  <a:pt x="264189" y="2297840"/>
                </a:lnTo>
                <a:lnTo>
                  <a:pt x="208764" y="2274418"/>
                </a:lnTo>
                <a:lnTo>
                  <a:pt x="158150" y="2243005"/>
                </a:lnTo>
                <a:lnTo>
                  <a:pt x="113140" y="2204398"/>
                </a:lnTo>
                <a:lnTo>
                  <a:pt x="74530" y="2159390"/>
                </a:lnTo>
                <a:lnTo>
                  <a:pt x="43116" y="2108779"/>
                </a:lnTo>
                <a:lnTo>
                  <a:pt x="19693" y="2053358"/>
                </a:lnTo>
                <a:lnTo>
                  <a:pt x="5055" y="1993923"/>
                </a:lnTo>
                <a:lnTo>
                  <a:pt x="0" y="1931269"/>
                </a:lnTo>
                <a:lnTo>
                  <a:pt x="0" y="386262"/>
                </a:lnTo>
                <a:close/>
              </a:path>
            </a:pathLst>
          </a:custGeom>
          <a:ln w="25376">
            <a:solidFill>
              <a:srgbClr val="EB8104"/>
            </a:solidFill>
          </a:ln>
        </p:spPr>
        <p:txBody>
          <a:bodyPr wrap="square" lIns="0" tIns="0" rIns="0" bIns="0" rtlCol="0"/>
          <a:lstStyle/>
          <a:p>
            <a:pPr defTabSz="960394"/>
            <a:endParaRPr sz="1891">
              <a:solidFill>
                <a:prstClr val="black"/>
              </a:solidFill>
              <a:latin typeface="Calibri"/>
            </a:endParaRPr>
          </a:p>
        </p:txBody>
      </p:sp>
      <p:sp>
        <p:nvSpPr>
          <p:cNvPr id="39" name="object 39"/>
          <p:cNvSpPr txBox="1"/>
          <p:nvPr/>
        </p:nvSpPr>
        <p:spPr>
          <a:xfrm>
            <a:off x="4238325" y="7842482"/>
            <a:ext cx="3582017" cy="694806"/>
          </a:xfrm>
          <a:prstGeom prst="rect">
            <a:avLst/>
          </a:prstGeom>
        </p:spPr>
        <p:txBody>
          <a:bodyPr vert="horz" wrap="square" lIns="0" tIns="0" rIns="0" bIns="0" rtlCol="0">
            <a:spAutoFit/>
          </a:bodyPr>
          <a:lstStyle/>
          <a:p>
            <a:pPr marL="2145548" defTabSz="960394"/>
            <a:r>
              <a:rPr sz="1050" spc="-53" dirty="0">
                <a:solidFill>
                  <a:prstClr val="black"/>
                </a:solidFill>
                <a:latin typeface="Lucida Sans"/>
                <a:cs typeface="Lucida Sans"/>
              </a:rPr>
              <a:t>2.1 </a:t>
            </a:r>
            <a:r>
              <a:rPr sz="1050" spc="-142" dirty="0">
                <a:solidFill>
                  <a:prstClr val="black"/>
                </a:solidFill>
                <a:latin typeface="Lucida Sans"/>
                <a:cs typeface="Lucida Sans"/>
              </a:rPr>
              <a:t> </a:t>
            </a:r>
            <a:r>
              <a:rPr sz="1050" spc="37" dirty="0">
                <a:solidFill>
                  <a:prstClr val="black"/>
                </a:solidFill>
                <a:latin typeface="Arial"/>
                <a:cs typeface="Arial"/>
              </a:rPr>
              <a:t>Оператор</a:t>
            </a:r>
            <a:r>
              <a:rPr sz="1050" spc="-32" dirty="0">
                <a:solidFill>
                  <a:prstClr val="black"/>
                </a:solidFill>
                <a:latin typeface="Arial"/>
                <a:cs typeface="Arial"/>
              </a:rPr>
              <a:t> </a:t>
            </a:r>
            <a:r>
              <a:rPr sz="1050" spc="37" dirty="0">
                <a:solidFill>
                  <a:prstClr val="black"/>
                </a:solidFill>
                <a:latin typeface="Arial"/>
                <a:cs typeface="Arial"/>
              </a:rPr>
              <a:t>дронов</a:t>
            </a:r>
            <a:endParaRPr sz="1050">
              <a:solidFill>
                <a:prstClr val="black"/>
              </a:solidFill>
              <a:latin typeface="Arial"/>
              <a:cs typeface="Arial"/>
            </a:endParaRPr>
          </a:p>
          <a:p>
            <a:pPr defTabSz="960394"/>
            <a:endParaRPr sz="1050">
              <a:solidFill>
                <a:prstClr val="black"/>
              </a:solidFill>
              <a:latin typeface="Times New Roman"/>
              <a:cs typeface="Times New Roman"/>
            </a:endParaRPr>
          </a:p>
          <a:p>
            <a:pPr defTabSz="960394">
              <a:spcBef>
                <a:spcPts val="43"/>
              </a:spcBef>
            </a:pPr>
            <a:endParaRPr sz="1365">
              <a:solidFill>
                <a:prstClr val="black"/>
              </a:solidFill>
              <a:latin typeface="Times New Roman"/>
              <a:cs typeface="Times New Roman"/>
            </a:endParaRPr>
          </a:p>
          <a:p>
            <a:pPr marL="13339" defTabSz="960394"/>
            <a:r>
              <a:rPr sz="1050" spc="-53" dirty="0">
                <a:solidFill>
                  <a:prstClr val="black"/>
                </a:solidFill>
                <a:latin typeface="Lucida Sans"/>
                <a:cs typeface="Lucida Sans"/>
              </a:rPr>
              <a:t>1.4</a:t>
            </a:r>
            <a:r>
              <a:rPr sz="1050" spc="-74" dirty="0">
                <a:solidFill>
                  <a:prstClr val="black"/>
                </a:solidFill>
                <a:latin typeface="Lucida Sans"/>
                <a:cs typeface="Lucida Sans"/>
              </a:rPr>
              <a:t> </a:t>
            </a:r>
            <a:r>
              <a:rPr sz="1050" spc="5" dirty="0">
                <a:solidFill>
                  <a:prstClr val="black"/>
                </a:solidFill>
                <a:latin typeface="Arial"/>
                <a:cs typeface="Arial"/>
              </a:rPr>
              <a:t>ИТ</a:t>
            </a:r>
            <a:r>
              <a:rPr sz="1050" spc="-11" dirty="0">
                <a:solidFill>
                  <a:prstClr val="black"/>
                </a:solidFill>
                <a:latin typeface="Lucida Sans"/>
                <a:cs typeface="Lucida Sans"/>
              </a:rPr>
              <a:t>-</a:t>
            </a:r>
            <a:r>
              <a:rPr sz="1050" spc="21" dirty="0">
                <a:solidFill>
                  <a:prstClr val="black"/>
                </a:solidFill>
                <a:latin typeface="Arial"/>
                <a:cs typeface="Arial"/>
              </a:rPr>
              <a:t>диспетчер</a:t>
            </a:r>
            <a:endParaRPr sz="1050">
              <a:solidFill>
                <a:prstClr val="black"/>
              </a:solidFill>
              <a:latin typeface="Arial"/>
              <a:cs typeface="Arial"/>
            </a:endParaRPr>
          </a:p>
        </p:txBody>
      </p:sp>
      <p:sp>
        <p:nvSpPr>
          <p:cNvPr id="40" name="object 40"/>
          <p:cNvSpPr txBox="1"/>
          <p:nvPr/>
        </p:nvSpPr>
        <p:spPr>
          <a:xfrm>
            <a:off x="5253599" y="2626539"/>
            <a:ext cx="1197785" cy="420243"/>
          </a:xfrm>
          <a:prstGeom prst="rect">
            <a:avLst/>
          </a:prstGeom>
        </p:spPr>
        <p:txBody>
          <a:bodyPr vert="horz" wrap="square" lIns="0" tIns="0" rIns="0" bIns="0" rtlCol="0">
            <a:spAutoFit/>
          </a:bodyPr>
          <a:lstStyle/>
          <a:p>
            <a:pPr marL="13339" defTabSz="960394"/>
            <a:r>
              <a:rPr sz="2731" spc="-21" dirty="0">
                <a:solidFill>
                  <a:srgbClr val="3366FF"/>
                </a:solidFill>
                <a:latin typeface="Calibri"/>
                <a:cs typeface="Calibri"/>
              </a:rPr>
              <a:t>B</a:t>
            </a:r>
            <a:r>
              <a:rPr sz="2731" dirty="0">
                <a:solidFill>
                  <a:srgbClr val="3366FF"/>
                </a:solidFill>
                <a:latin typeface="Calibri"/>
                <a:cs typeface="Calibri"/>
              </a:rPr>
              <a:t>i</a:t>
            </a:r>
            <a:r>
              <a:rPr sz="2731" spc="-16" dirty="0">
                <a:solidFill>
                  <a:srgbClr val="3366FF"/>
                </a:solidFill>
                <a:latin typeface="Calibri"/>
                <a:cs typeface="Calibri"/>
              </a:rPr>
              <a:t>g</a:t>
            </a:r>
            <a:r>
              <a:rPr sz="2731" spc="-5" dirty="0">
                <a:solidFill>
                  <a:srgbClr val="3366FF"/>
                </a:solidFill>
                <a:latin typeface="Calibri"/>
                <a:cs typeface="Calibri"/>
              </a:rPr>
              <a:t> </a:t>
            </a:r>
            <a:r>
              <a:rPr sz="2731" spc="-16" dirty="0">
                <a:solidFill>
                  <a:srgbClr val="3366FF"/>
                </a:solidFill>
                <a:latin typeface="Calibri"/>
                <a:cs typeface="Calibri"/>
              </a:rPr>
              <a:t>Data</a:t>
            </a:r>
            <a:endParaRPr sz="2731">
              <a:solidFill>
                <a:prstClr val="black"/>
              </a:solidFill>
              <a:latin typeface="Calibri"/>
              <a:cs typeface="Calibri"/>
            </a:endParaRPr>
          </a:p>
        </p:txBody>
      </p:sp>
      <p:sp>
        <p:nvSpPr>
          <p:cNvPr id="41" name="object 41"/>
          <p:cNvSpPr txBox="1"/>
          <p:nvPr/>
        </p:nvSpPr>
        <p:spPr>
          <a:xfrm>
            <a:off x="7123633" y="2690210"/>
            <a:ext cx="1440543" cy="161583"/>
          </a:xfrm>
          <a:prstGeom prst="rect">
            <a:avLst/>
          </a:prstGeom>
        </p:spPr>
        <p:txBody>
          <a:bodyPr vert="horz" wrap="square" lIns="0" tIns="0" rIns="0" bIns="0" rtlCol="0">
            <a:spAutoFit/>
          </a:bodyPr>
          <a:lstStyle/>
          <a:p>
            <a:pPr marL="13339" defTabSz="960394"/>
            <a:r>
              <a:rPr sz="1050" spc="26" dirty="0">
                <a:solidFill>
                  <a:prstClr val="black"/>
                </a:solidFill>
                <a:latin typeface="Arial"/>
                <a:cs typeface="Arial"/>
              </a:rPr>
              <a:t>Администратор</a:t>
            </a:r>
            <a:r>
              <a:rPr sz="1050" spc="-32" dirty="0">
                <a:solidFill>
                  <a:prstClr val="black"/>
                </a:solidFill>
                <a:latin typeface="Arial"/>
                <a:cs typeface="Arial"/>
              </a:rPr>
              <a:t> </a:t>
            </a:r>
            <a:r>
              <a:rPr sz="1050" spc="16" dirty="0">
                <a:solidFill>
                  <a:prstClr val="black"/>
                </a:solidFill>
                <a:latin typeface="Arial"/>
                <a:cs typeface="Arial"/>
              </a:rPr>
              <a:t>сетей</a:t>
            </a:r>
            <a:endParaRPr sz="1050">
              <a:solidFill>
                <a:prstClr val="black"/>
              </a:solidFill>
              <a:latin typeface="Arial"/>
              <a:cs typeface="Arial"/>
            </a:endParaRPr>
          </a:p>
        </p:txBody>
      </p:sp>
      <p:sp>
        <p:nvSpPr>
          <p:cNvPr id="42" name="object 42"/>
          <p:cNvSpPr txBox="1"/>
          <p:nvPr/>
        </p:nvSpPr>
        <p:spPr>
          <a:xfrm>
            <a:off x="6797314" y="3103723"/>
            <a:ext cx="1228463" cy="161583"/>
          </a:xfrm>
          <a:prstGeom prst="rect">
            <a:avLst/>
          </a:prstGeom>
        </p:spPr>
        <p:txBody>
          <a:bodyPr vert="horz" wrap="square" lIns="0" tIns="0" rIns="0" bIns="0" rtlCol="0">
            <a:spAutoFit/>
          </a:bodyPr>
          <a:lstStyle/>
          <a:p>
            <a:pPr marL="13339" defTabSz="960394"/>
            <a:r>
              <a:rPr sz="1050" spc="-53" dirty="0">
                <a:solidFill>
                  <a:prstClr val="black"/>
                </a:solidFill>
                <a:latin typeface="Lucida Sans"/>
                <a:cs typeface="Lucida Sans"/>
              </a:rPr>
              <a:t>2.2</a:t>
            </a:r>
            <a:r>
              <a:rPr sz="1050" spc="-74" dirty="0">
                <a:solidFill>
                  <a:prstClr val="black"/>
                </a:solidFill>
                <a:latin typeface="Lucida Sans"/>
                <a:cs typeface="Lucida Sans"/>
              </a:rPr>
              <a:t> </a:t>
            </a:r>
            <a:r>
              <a:rPr sz="1050" spc="32" dirty="0">
                <a:solidFill>
                  <a:prstClr val="black"/>
                </a:solidFill>
                <a:latin typeface="Lucida Sans"/>
                <a:cs typeface="Lucida Sans"/>
              </a:rPr>
              <a:t>BD</a:t>
            </a:r>
            <a:r>
              <a:rPr sz="1050" spc="-11" dirty="0">
                <a:solidFill>
                  <a:prstClr val="black"/>
                </a:solidFill>
                <a:latin typeface="Lucida Sans"/>
                <a:cs typeface="Lucida Sans"/>
              </a:rPr>
              <a:t>-</a:t>
            </a:r>
            <a:r>
              <a:rPr sz="1050" spc="37" dirty="0">
                <a:solidFill>
                  <a:prstClr val="black"/>
                </a:solidFill>
                <a:latin typeface="Arial"/>
                <a:cs typeface="Arial"/>
              </a:rPr>
              <a:t>архитектор</a:t>
            </a:r>
            <a:endParaRPr sz="1050">
              <a:solidFill>
                <a:prstClr val="black"/>
              </a:solidFill>
              <a:latin typeface="Arial"/>
              <a:cs typeface="Arial"/>
            </a:endParaRPr>
          </a:p>
        </p:txBody>
      </p:sp>
      <p:sp>
        <p:nvSpPr>
          <p:cNvPr id="43" name="object 43"/>
          <p:cNvSpPr txBox="1"/>
          <p:nvPr/>
        </p:nvSpPr>
        <p:spPr>
          <a:xfrm>
            <a:off x="7398768" y="2166552"/>
            <a:ext cx="1073071" cy="161583"/>
          </a:xfrm>
          <a:prstGeom prst="rect">
            <a:avLst/>
          </a:prstGeom>
        </p:spPr>
        <p:txBody>
          <a:bodyPr vert="horz" wrap="square" lIns="0" tIns="0" rIns="0" bIns="0" rtlCol="0">
            <a:spAutoFit/>
          </a:bodyPr>
          <a:lstStyle/>
          <a:p>
            <a:pPr marL="13339" defTabSz="960394"/>
            <a:r>
              <a:rPr sz="1050" spc="-53" dirty="0">
                <a:solidFill>
                  <a:prstClr val="black"/>
                </a:solidFill>
                <a:latin typeface="Lucida Sans"/>
                <a:cs typeface="Lucida Sans"/>
              </a:rPr>
              <a:t>2.9</a:t>
            </a:r>
            <a:r>
              <a:rPr sz="1050" spc="-74" dirty="0">
                <a:solidFill>
                  <a:prstClr val="black"/>
                </a:solidFill>
                <a:latin typeface="Lucida Sans"/>
                <a:cs typeface="Lucida Sans"/>
              </a:rPr>
              <a:t> </a:t>
            </a:r>
            <a:r>
              <a:rPr sz="1050" spc="21" dirty="0">
                <a:solidFill>
                  <a:prstClr val="black"/>
                </a:solidFill>
                <a:latin typeface="Lucida Sans"/>
                <a:cs typeface="Lucida Sans"/>
              </a:rPr>
              <a:t>BD-</a:t>
            </a:r>
            <a:r>
              <a:rPr sz="1050" spc="16" dirty="0">
                <a:solidFill>
                  <a:prstClr val="black"/>
                </a:solidFill>
                <a:latin typeface="Arial"/>
                <a:cs typeface="Arial"/>
              </a:rPr>
              <a:t>аналитик</a:t>
            </a:r>
            <a:endParaRPr sz="1050">
              <a:solidFill>
                <a:prstClr val="black"/>
              </a:solidFill>
              <a:latin typeface="Arial"/>
              <a:cs typeface="Arial"/>
            </a:endParaRPr>
          </a:p>
        </p:txBody>
      </p:sp>
      <p:sp>
        <p:nvSpPr>
          <p:cNvPr id="44" name="object 44"/>
          <p:cNvSpPr txBox="1"/>
          <p:nvPr/>
        </p:nvSpPr>
        <p:spPr>
          <a:xfrm>
            <a:off x="9523778" y="5549322"/>
            <a:ext cx="4680430" cy="290977"/>
          </a:xfrm>
          <a:prstGeom prst="rect">
            <a:avLst/>
          </a:prstGeom>
        </p:spPr>
        <p:txBody>
          <a:bodyPr vert="horz" wrap="square" lIns="0" tIns="0" rIns="0" bIns="0" rtlCol="0">
            <a:spAutoFit/>
          </a:bodyPr>
          <a:lstStyle/>
          <a:p>
            <a:pPr marL="13339" defTabSz="960394"/>
            <a:r>
              <a:rPr sz="1891" spc="21" dirty="0">
                <a:solidFill>
                  <a:srgbClr val="E46C0A"/>
                </a:solidFill>
                <a:latin typeface="Arial"/>
                <a:cs typeface="Arial"/>
              </a:rPr>
              <a:t>Модульный</a:t>
            </a:r>
            <a:r>
              <a:rPr sz="1891" spc="-58" dirty="0">
                <a:solidFill>
                  <a:srgbClr val="E46C0A"/>
                </a:solidFill>
                <a:latin typeface="Arial"/>
                <a:cs typeface="Arial"/>
              </a:rPr>
              <a:t> </a:t>
            </a:r>
            <a:r>
              <a:rPr sz="1891" dirty="0">
                <a:solidFill>
                  <a:srgbClr val="E46C0A"/>
                </a:solidFill>
                <a:latin typeface="Arial"/>
                <a:cs typeface="Arial"/>
              </a:rPr>
              <a:t>ТОиР</a:t>
            </a:r>
            <a:r>
              <a:rPr sz="1891" spc="-58" dirty="0">
                <a:solidFill>
                  <a:srgbClr val="E46C0A"/>
                </a:solidFill>
                <a:latin typeface="Arial"/>
                <a:cs typeface="Arial"/>
              </a:rPr>
              <a:t> </a:t>
            </a:r>
            <a:r>
              <a:rPr sz="1891" spc="105" dirty="0">
                <a:solidFill>
                  <a:srgbClr val="E46C0A"/>
                </a:solidFill>
                <a:latin typeface="Arial"/>
                <a:cs typeface="Arial"/>
              </a:rPr>
              <a:t>и</a:t>
            </a:r>
            <a:r>
              <a:rPr sz="1891" spc="-58" dirty="0">
                <a:solidFill>
                  <a:srgbClr val="E46C0A"/>
                </a:solidFill>
                <a:latin typeface="Arial"/>
                <a:cs typeface="Arial"/>
              </a:rPr>
              <a:t> </a:t>
            </a:r>
            <a:r>
              <a:rPr sz="1891" spc="11" dirty="0">
                <a:solidFill>
                  <a:srgbClr val="E46C0A"/>
                </a:solidFill>
                <a:latin typeface="Arial"/>
                <a:cs typeface="Arial"/>
              </a:rPr>
              <a:t>цифровая</a:t>
            </a:r>
            <a:r>
              <a:rPr sz="1891" spc="-58" dirty="0">
                <a:solidFill>
                  <a:srgbClr val="E46C0A"/>
                </a:solidFill>
                <a:latin typeface="Arial"/>
                <a:cs typeface="Arial"/>
              </a:rPr>
              <a:t> </a:t>
            </a:r>
            <a:r>
              <a:rPr sz="1891" spc="47" dirty="0">
                <a:solidFill>
                  <a:srgbClr val="E46C0A"/>
                </a:solidFill>
                <a:latin typeface="Arial"/>
                <a:cs typeface="Arial"/>
              </a:rPr>
              <a:t>логистика</a:t>
            </a:r>
            <a:endParaRPr sz="1891">
              <a:solidFill>
                <a:prstClr val="black"/>
              </a:solidFill>
              <a:latin typeface="Arial"/>
              <a:cs typeface="Arial"/>
            </a:endParaRPr>
          </a:p>
        </p:txBody>
      </p:sp>
      <p:sp>
        <p:nvSpPr>
          <p:cNvPr id="45" name="object 45"/>
          <p:cNvSpPr/>
          <p:nvPr/>
        </p:nvSpPr>
        <p:spPr>
          <a:xfrm>
            <a:off x="6269980" y="6269962"/>
            <a:ext cx="377768" cy="377746"/>
          </a:xfrm>
          <a:prstGeom prst="rect">
            <a:avLst/>
          </a:prstGeom>
          <a:blipFill>
            <a:blip r:embed="rId7" cstate="print"/>
            <a:stretch>
              <a:fillRect/>
            </a:stretch>
          </a:blipFill>
        </p:spPr>
        <p:txBody>
          <a:bodyPr wrap="square" lIns="0" tIns="0" rIns="0" bIns="0" rtlCol="0"/>
          <a:lstStyle/>
          <a:p>
            <a:pPr defTabSz="960394"/>
            <a:endParaRPr sz="1891">
              <a:solidFill>
                <a:prstClr val="black"/>
              </a:solidFill>
              <a:latin typeface="Calibri"/>
            </a:endParaRPr>
          </a:p>
        </p:txBody>
      </p:sp>
      <p:sp>
        <p:nvSpPr>
          <p:cNvPr id="46" name="object 46"/>
          <p:cNvSpPr/>
          <p:nvPr/>
        </p:nvSpPr>
        <p:spPr>
          <a:xfrm>
            <a:off x="6738979" y="6269962"/>
            <a:ext cx="377768" cy="377746"/>
          </a:xfrm>
          <a:prstGeom prst="rect">
            <a:avLst/>
          </a:prstGeom>
          <a:blipFill>
            <a:blip r:embed="rId7" cstate="print"/>
            <a:stretch>
              <a:fillRect/>
            </a:stretch>
          </a:blipFill>
        </p:spPr>
        <p:txBody>
          <a:bodyPr wrap="square" lIns="0" tIns="0" rIns="0" bIns="0" rtlCol="0"/>
          <a:lstStyle/>
          <a:p>
            <a:pPr defTabSz="960394"/>
            <a:endParaRPr sz="1891">
              <a:solidFill>
                <a:prstClr val="black"/>
              </a:solidFill>
              <a:latin typeface="Calibri"/>
            </a:endParaRPr>
          </a:p>
        </p:txBody>
      </p:sp>
      <p:sp>
        <p:nvSpPr>
          <p:cNvPr id="47" name="object 47"/>
          <p:cNvSpPr/>
          <p:nvPr/>
        </p:nvSpPr>
        <p:spPr>
          <a:xfrm>
            <a:off x="6400709" y="7183586"/>
            <a:ext cx="323357" cy="377744"/>
          </a:xfrm>
          <a:prstGeom prst="rect">
            <a:avLst/>
          </a:prstGeom>
          <a:blipFill>
            <a:blip r:embed="rId8" cstate="print"/>
            <a:stretch>
              <a:fillRect/>
            </a:stretch>
          </a:blipFill>
        </p:spPr>
        <p:txBody>
          <a:bodyPr wrap="square" lIns="0" tIns="0" rIns="0" bIns="0" rtlCol="0"/>
          <a:lstStyle/>
          <a:p>
            <a:pPr defTabSz="960394"/>
            <a:endParaRPr sz="1891">
              <a:solidFill>
                <a:prstClr val="black"/>
              </a:solidFill>
              <a:latin typeface="Calibri"/>
            </a:endParaRPr>
          </a:p>
        </p:txBody>
      </p:sp>
      <p:sp>
        <p:nvSpPr>
          <p:cNvPr id="48" name="object 48"/>
          <p:cNvSpPr/>
          <p:nvPr/>
        </p:nvSpPr>
        <p:spPr>
          <a:xfrm>
            <a:off x="2636042" y="3429268"/>
            <a:ext cx="377768" cy="377744"/>
          </a:xfrm>
          <a:prstGeom prst="rect">
            <a:avLst/>
          </a:prstGeom>
          <a:blipFill>
            <a:blip r:embed="rId9" cstate="print"/>
            <a:stretch>
              <a:fillRect/>
            </a:stretch>
          </a:blipFill>
        </p:spPr>
        <p:txBody>
          <a:bodyPr wrap="square" lIns="0" tIns="0" rIns="0" bIns="0" rtlCol="0"/>
          <a:lstStyle/>
          <a:p>
            <a:pPr defTabSz="960394"/>
            <a:endParaRPr sz="1891">
              <a:solidFill>
                <a:prstClr val="black"/>
              </a:solidFill>
              <a:latin typeface="Calibri"/>
            </a:endParaRPr>
          </a:p>
        </p:txBody>
      </p:sp>
      <p:sp>
        <p:nvSpPr>
          <p:cNvPr id="49" name="object 49"/>
          <p:cNvSpPr/>
          <p:nvPr/>
        </p:nvSpPr>
        <p:spPr>
          <a:xfrm>
            <a:off x="9249240" y="6228607"/>
            <a:ext cx="435585" cy="435560"/>
          </a:xfrm>
          <a:prstGeom prst="rect">
            <a:avLst/>
          </a:prstGeom>
          <a:blipFill>
            <a:blip r:embed="rId10" cstate="print"/>
            <a:stretch>
              <a:fillRect/>
            </a:stretch>
          </a:blipFill>
        </p:spPr>
        <p:txBody>
          <a:bodyPr wrap="square" lIns="0" tIns="0" rIns="0" bIns="0" rtlCol="0"/>
          <a:lstStyle/>
          <a:p>
            <a:pPr defTabSz="960394"/>
            <a:endParaRPr sz="1891">
              <a:solidFill>
                <a:prstClr val="black"/>
              </a:solidFill>
              <a:latin typeface="Calibri"/>
            </a:endParaRPr>
          </a:p>
        </p:txBody>
      </p:sp>
      <p:sp>
        <p:nvSpPr>
          <p:cNvPr id="50" name="object 50"/>
          <p:cNvSpPr txBox="1"/>
          <p:nvPr/>
        </p:nvSpPr>
        <p:spPr>
          <a:xfrm>
            <a:off x="9801923" y="6298945"/>
            <a:ext cx="1801345" cy="323165"/>
          </a:xfrm>
          <a:prstGeom prst="rect">
            <a:avLst/>
          </a:prstGeom>
        </p:spPr>
        <p:txBody>
          <a:bodyPr vert="horz" wrap="square" lIns="0" tIns="0" rIns="0" bIns="0" rtlCol="0">
            <a:spAutoFit/>
          </a:bodyPr>
          <a:lstStyle/>
          <a:p>
            <a:pPr marL="13339" marR="5336" defTabSz="960394"/>
            <a:r>
              <a:rPr sz="1050" spc="-53" dirty="0">
                <a:solidFill>
                  <a:prstClr val="black"/>
                </a:solidFill>
                <a:latin typeface="Lucida Sans"/>
                <a:cs typeface="Lucida Sans"/>
              </a:rPr>
              <a:t>2.3</a:t>
            </a:r>
            <a:r>
              <a:rPr sz="1050" spc="-74" dirty="0">
                <a:solidFill>
                  <a:prstClr val="black"/>
                </a:solidFill>
                <a:latin typeface="Lucida Sans"/>
                <a:cs typeface="Lucida Sans"/>
              </a:rPr>
              <a:t> </a:t>
            </a:r>
            <a:r>
              <a:rPr sz="1050" spc="5" dirty="0">
                <a:solidFill>
                  <a:prstClr val="black"/>
                </a:solidFill>
                <a:latin typeface="Arial"/>
                <a:cs typeface="Arial"/>
              </a:rPr>
              <a:t>Специалист</a:t>
            </a:r>
            <a:r>
              <a:rPr sz="1050" spc="-32" dirty="0">
                <a:solidFill>
                  <a:prstClr val="black"/>
                </a:solidFill>
                <a:latin typeface="Arial"/>
                <a:cs typeface="Arial"/>
              </a:rPr>
              <a:t> </a:t>
            </a:r>
            <a:r>
              <a:rPr sz="1050" spc="16" dirty="0">
                <a:solidFill>
                  <a:prstClr val="black"/>
                </a:solidFill>
                <a:latin typeface="Arial"/>
                <a:cs typeface="Arial"/>
              </a:rPr>
              <a:t>управления ЖЦ</a:t>
            </a:r>
            <a:r>
              <a:rPr sz="1050" spc="-32" dirty="0">
                <a:solidFill>
                  <a:prstClr val="black"/>
                </a:solidFill>
                <a:latin typeface="Arial"/>
                <a:cs typeface="Arial"/>
              </a:rPr>
              <a:t> </a:t>
            </a:r>
            <a:r>
              <a:rPr sz="1050" spc="26" dirty="0">
                <a:solidFill>
                  <a:prstClr val="black"/>
                </a:solidFill>
                <a:latin typeface="Arial"/>
                <a:cs typeface="Arial"/>
              </a:rPr>
              <a:t>оборудования</a:t>
            </a:r>
            <a:endParaRPr sz="1050">
              <a:solidFill>
                <a:prstClr val="black"/>
              </a:solidFill>
              <a:latin typeface="Arial"/>
              <a:cs typeface="Arial"/>
            </a:endParaRPr>
          </a:p>
        </p:txBody>
      </p:sp>
      <p:sp>
        <p:nvSpPr>
          <p:cNvPr id="51" name="object 51"/>
          <p:cNvSpPr txBox="1"/>
          <p:nvPr/>
        </p:nvSpPr>
        <p:spPr>
          <a:xfrm>
            <a:off x="9801923" y="6773020"/>
            <a:ext cx="2012092" cy="161583"/>
          </a:xfrm>
          <a:prstGeom prst="rect">
            <a:avLst/>
          </a:prstGeom>
        </p:spPr>
        <p:txBody>
          <a:bodyPr vert="horz" wrap="square" lIns="0" tIns="0" rIns="0" bIns="0" rtlCol="0">
            <a:spAutoFit/>
          </a:bodyPr>
          <a:lstStyle/>
          <a:p>
            <a:pPr marL="13339" defTabSz="960394"/>
            <a:r>
              <a:rPr sz="1050" spc="-53" dirty="0">
                <a:solidFill>
                  <a:prstClr val="black"/>
                </a:solidFill>
                <a:latin typeface="Lucida Sans"/>
                <a:cs typeface="Lucida Sans"/>
              </a:rPr>
              <a:t>4.1</a:t>
            </a:r>
            <a:r>
              <a:rPr sz="1050" spc="-74" dirty="0">
                <a:solidFill>
                  <a:prstClr val="black"/>
                </a:solidFill>
                <a:latin typeface="Lucida Sans"/>
                <a:cs typeface="Lucida Sans"/>
              </a:rPr>
              <a:t> </a:t>
            </a:r>
            <a:r>
              <a:rPr sz="1050" spc="53" dirty="0">
                <a:solidFill>
                  <a:prstClr val="black"/>
                </a:solidFill>
                <a:latin typeface="Arial"/>
                <a:cs typeface="Arial"/>
              </a:rPr>
              <a:t>Проектировщик</a:t>
            </a:r>
            <a:r>
              <a:rPr sz="1050" spc="-32" dirty="0">
                <a:solidFill>
                  <a:prstClr val="black"/>
                </a:solidFill>
                <a:latin typeface="Arial"/>
                <a:cs typeface="Arial"/>
              </a:rPr>
              <a:t> </a:t>
            </a:r>
            <a:r>
              <a:rPr sz="1050" spc="-47" dirty="0">
                <a:solidFill>
                  <a:prstClr val="black"/>
                </a:solidFill>
                <a:latin typeface="Lucida Sans"/>
                <a:cs typeface="Lucida Sans"/>
              </a:rPr>
              <a:t>3</a:t>
            </a:r>
            <a:r>
              <a:rPr sz="1050" spc="5" dirty="0">
                <a:solidFill>
                  <a:prstClr val="black"/>
                </a:solidFill>
                <a:latin typeface="Lucida Sans"/>
                <a:cs typeface="Lucida Sans"/>
              </a:rPr>
              <a:t>D</a:t>
            </a:r>
            <a:r>
              <a:rPr sz="1050" spc="-11" dirty="0">
                <a:solidFill>
                  <a:prstClr val="black"/>
                </a:solidFill>
                <a:latin typeface="Lucida Sans"/>
                <a:cs typeface="Lucida Sans"/>
              </a:rPr>
              <a:t>-</a:t>
            </a:r>
            <a:r>
              <a:rPr sz="1050" spc="16" dirty="0">
                <a:solidFill>
                  <a:prstClr val="black"/>
                </a:solidFill>
                <a:latin typeface="Arial"/>
                <a:cs typeface="Arial"/>
              </a:rPr>
              <a:t>печати</a:t>
            </a:r>
            <a:endParaRPr sz="1050">
              <a:solidFill>
                <a:prstClr val="black"/>
              </a:solidFill>
              <a:latin typeface="Arial"/>
              <a:cs typeface="Arial"/>
            </a:endParaRPr>
          </a:p>
        </p:txBody>
      </p:sp>
      <p:sp>
        <p:nvSpPr>
          <p:cNvPr id="52" name="object 52"/>
          <p:cNvSpPr/>
          <p:nvPr/>
        </p:nvSpPr>
        <p:spPr>
          <a:xfrm>
            <a:off x="9278716" y="6804801"/>
            <a:ext cx="377765" cy="230188"/>
          </a:xfrm>
          <a:prstGeom prst="rect">
            <a:avLst/>
          </a:prstGeom>
          <a:blipFill>
            <a:blip r:embed="rId11" cstate="print"/>
            <a:stretch>
              <a:fillRect/>
            </a:stretch>
          </a:blipFill>
        </p:spPr>
        <p:txBody>
          <a:bodyPr wrap="square" lIns="0" tIns="0" rIns="0" bIns="0" rtlCol="0"/>
          <a:lstStyle/>
          <a:p>
            <a:pPr defTabSz="960394"/>
            <a:endParaRPr sz="1891">
              <a:solidFill>
                <a:prstClr val="black"/>
              </a:solidFill>
              <a:latin typeface="Calibri"/>
            </a:endParaRPr>
          </a:p>
        </p:txBody>
      </p:sp>
      <p:sp>
        <p:nvSpPr>
          <p:cNvPr id="53" name="object 53"/>
          <p:cNvSpPr txBox="1"/>
          <p:nvPr/>
        </p:nvSpPr>
        <p:spPr>
          <a:xfrm>
            <a:off x="9801922" y="7105331"/>
            <a:ext cx="2694349" cy="161583"/>
          </a:xfrm>
          <a:prstGeom prst="rect">
            <a:avLst/>
          </a:prstGeom>
        </p:spPr>
        <p:txBody>
          <a:bodyPr vert="horz" wrap="square" lIns="0" tIns="0" rIns="0" bIns="0" rtlCol="0">
            <a:spAutoFit/>
          </a:bodyPr>
          <a:lstStyle/>
          <a:p>
            <a:pPr marL="13339" defTabSz="960394"/>
            <a:r>
              <a:rPr sz="1050" spc="-53" dirty="0">
                <a:solidFill>
                  <a:prstClr val="black"/>
                </a:solidFill>
                <a:latin typeface="Lucida Sans"/>
                <a:cs typeface="Lucida Sans"/>
              </a:rPr>
              <a:t>4.5</a:t>
            </a:r>
            <a:r>
              <a:rPr sz="1050" spc="-74" dirty="0">
                <a:solidFill>
                  <a:prstClr val="black"/>
                </a:solidFill>
                <a:latin typeface="Lucida Sans"/>
                <a:cs typeface="Lucida Sans"/>
              </a:rPr>
              <a:t> </a:t>
            </a:r>
            <a:r>
              <a:rPr sz="1050" spc="26" dirty="0">
                <a:solidFill>
                  <a:prstClr val="black"/>
                </a:solidFill>
                <a:latin typeface="Arial"/>
                <a:cs typeface="Arial"/>
              </a:rPr>
              <a:t>Супервайзер</a:t>
            </a:r>
            <a:r>
              <a:rPr sz="1050" spc="-32" dirty="0">
                <a:solidFill>
                  <a:prstClr val="black"/>
                </a:solidFill>
                <a:latin typeface="Arial"/>
                <a:cs typeface="Arial"/>
              </a:rPr>
              <a:t> </a:t>
            </a:r>
            <a:r>
              <a:rPr sz="1050" spc="42" dirty="0">
                <a:solidFill>
                  <a:prstClr val="black"/>
                </a:solidFill>
                <a:latin typeface="Arial"/>
                <a:cs typeface="Arial"/>
              </a:rPr>
              <a:t>по</a:t>
            </a:r>
            <a:r>
              <a:rPr sz="1050" spc="-32" dirty="0">
                <a:solidFill>
                  <a:prstClr val="black"/>
                </a:solidFill>
                <a:latin typeface="Arial"/>
                <a:cs typeface="Arial"/>
              </a:rPr>
              <a:t> </a:t>
            </a:r>
            <a:r>
              <a:rPr sz="1050" spc="11" dirty="0">
                <a:solidFill>
                  <a:prstClr val="black"/>
                </a:solidFill>
                <a:latin typeface="Arial"/>
                <a:cs typeface="Arial"/>
              </a:rPr>
              <a:t>модульному</a:t>
            </a:r>
            <a:r>
              <a:rPr sz="1050" spc="-32" dirty="0">
                <a:solidFill>
                  <a:prstClr val="black"/>
                </a:solidFill>
                <a:latin typeface="Arial"/>
                <a:cs typeface="Arial"/>
              </a:rPr>
              <a:t> </a:t>
            </a:r>
            <a:r>
              <a:rPr sz="1050" spc="26" dirty="0">
                <a:solidFill>
                  <a:prstClr val="black"/>
                </a:solidFill>
                <a:latin typeface="Arial"/>
                <a:cs typeface="Arial"/>
              </a:rPr>
              <a:t>ремонту</a:t>
            </a:r>
            <a:endParaRPr sz="1050">
              <a:solidFill>
                <a:prstClr val="black"/>
              </a:solidFill>
              <a:latin typeface="Arial"/>
              <a:cs typeface="Arial"/>
            </a:endParaRPr>
          </a:p>
        </p:txBody>
      </p:sp>
      <p:sp>
        <p:nvSpPr>
          <p:cNvPr id="54" name="object 54"/>
          <p:cNvSpPr/>
          <p:nvPr/>
        </p:nvSpPr>
        <p:spPr>
          <a:xfrm>
            <a:off x="9278716" y="7104475"/>
            <a:ext cx="377765" cy="377744"/>
          </a:xfrm>
          <a:prstGeom prst="rect">
            <a:avLst/>
          </a:prstGeom>
          <a:blipFill>
            <a:blip r:embed="rId12" cstate="print"/>
            <a:stretch>
              <a:fillRect/>
            </a:stretch>
          </a:blipFill>
        </p:spPr>
        <p:txBody>
          <a:bodyPr wrap="square" lIns="0" tIns="0" rIns="0" bIns="0" rtlCol="0"/>
          <a:lstStyle/>
          <a:p>
            <a:pPr defTabSz="960394"/>
            <a:endParaRPr sz="1891">
              <a:solidFill>
                <a:prstClr val="black"/>
              </a:solidFill>
              <a:latin typeface="Calibri"/>
            </a:endParaRPr>
          </a:p>
        </p:txBody>
      </p:sp>
      <p:sp>
        <p:nvSpPr>
          <p:cNvPr id="55" name="object 55"/>
          <p:cNvSpPr/>
          <p:nvPr/>
        </p:nvSpPr>
        <p:spPr>
          <a:xfrm>
            <a:off x="4414191" y="6859607"/>
            <a:ext cx="254068" cy="254055"/>
          </a:xfrm>
          <a:prstGeom prst="rect">
            <a:avLst/>
          </a:prstGeom>
          <a:blipFill>
            <a:blip r:embed="rId13" cstate="print"/>
            <a:stretch>
              <a:fillRect/>
            </a:stretch>
          </a:blipFill>
        </p:spPr>
        <p:txBody>
          <a:bodyPr wrap="square" lIns="0" tIns="0" rIns="0" bIns="0" rtlCol="0"/>
          <a:lstStyle/>
          <a:p>
            <a:pPr defTabSz="960394"/>
            <a:endParaRPr sz="1891">
              <a:solidFill>
                <a:prstClr val="black"/>
              </a:solidFill>
              <a:latin typeface="Calibri"/>
            </a:endParaRPr>
          </a:p>
        </p:txBody>
      </p:sp>
      <p:sp>
        <p:nvSpPr>
          <p:cNvPr id="56" name="object 56"/>
          <p:cNvSpPr txBox="1"/>
          <p:nvPr/>
        </p:nvSpPr>
        <p:spPr>
          <a:xfrm>
            <a:off x="9893894" y="7523601"/>
            <a:ext cx="1155769" cy="161583"/>
          </a:xfrm>
          <a:prstGeom prst="rect">
            <a:avLst/>
          </a:prstGeom>
        </p:spPr>
        <p:txBody>
          <a:bodyPr vert="horz" wrap="square" lIns="0" tIns="0" rIns="0" bIns="0" rtlCol="0">
            <a:spAutoFit/>
          </a:bodyPr>
          <a:lstStyle/>
          <a:p>
            <a:pPr marL="13339" defTabSz="960394"/>
            <a:r>
              <a:rPr sz="1050" spc="-53" dirty="0">
                <a:solidFill>
                  <a:prstClr val="black"/>
                </a:solidFill>
                <a:latin typeface="Lucida Sans"/>
                <a:cs typeface="Lucida Sans"/>
              </a:rPr>
              <a:t>4.6</a:t>
            </a:r>
            <a:r>
              <a:rPr sz="1050" spc="-74" dirty="0">
                <a:solidFill>
                  <a:prstClr val="black"/>
                </a:solidFill>
                <a:latin typeface="Lucida Sans"/>
                <a:cs typeface="Lucida Sans"/>
              </a:rPr>
              <a:t> </a:t>
            </a:r>
            <a:r>
              <a:rPr sz="1050" spc="47" dirty="0">
                <a:solidFill>
                  <a:prstClr val="black"/>
                </a:solidFill>
                <a:latin typeface="Arial"/>
                <a:cs typeface="Arial"/>
              </a:rPr>
              <a:t>Мовер</a:t>
            </a:r>
            <a:r>
              <a:rPr sz="1050" spc="-32" dirty="0">
                <a:solidFill>
                  <a:prstClr val="black"/>
                </a:solidFill>
                <a:latin typeface="Arial"/>
                <a:cs typeface="Arial"/>
              </a:rPr>
              <a:t> </a:t>
            </a:r>
            <a:r>
              <a:rPr sz="1050" spc="37" dirty="0">
                <a:solidFill>
                  <a:prstClr val="black"/>
                </a:solidFill>
                <a:latin typeface="Arial"/>
                <a:cs typeface="Arial"/>
              </a:rPr>
              <a:t>скутер</a:t>
            </a:r>
            <a:endParaRPr sz="1050">
              <a:solidFill>
                <a:prstClr val="black"/>
              </a:solidFill>
              <a:latin typeface="Arial"/>
              <a:cs typeface="Arial"/>
            </a:endParaRPr>
          </a:p>
        </p:txBody>
      </p:sp>
      <p:sp>
        <p:nvSpPr>
          <p:cNvPr id="57" name="object 57"/>
          <p:cNvSpPr/>
          <p:nvPr/>
        </p:nvSpPr>
        <p:spPr>
          <a:xfrm>
            <a:off x="4490092" y="4627814"/>
            <a:ext cx="416253" cy="352501"/>
          </a:xfrm>
          <a:prstGeom prst="rect">
            <a:avLst/>
          </a:prstGeom>
          <a:blipFill>
            <a:blip r:embed="rId14" cstate="print"/>
            <a:stretch>
              <a:fillRect/>
            </a:stretch>
          </a:blipFill>
        </p:spPr>
        <p:txBody>
          <a:bodyPr wrap="square" lIns="0" tIns="0" rIns="0" bIns="0" rtlCol="0"/>
          <a:lstStyle/>
          <a:p>
            <a:pPr defTabSz="960394"/>
            <a:endParaRPr sz="1891">
              <a:solidFill>
                <a:prstClr val="black"/>
              </a:solidFill>
              <a:latin typeface="Calibri"/>
            </a:endParaRPr>
          </a:p>
        </p:txBody>
      </p:sp>
      <p:sp>
        <p:nvSpPr>
          <p:cNvPr id="58" name="object 58"/>
          <p:cNvSpPr/>
          <p:nvPr/>
        </p:nvSpPr>
        <p:spPr>
          <a:xfrm>
            <a:off x="4392002" y="4539688"/>
            <a:ext cx="612898" cy="528866"/>
          </a:xfrm>
          <a:custGeom>
            <a:avLst/>
            <a:gdLst/>
            <a:ahLst/>
            <a:cxnLst/>
            <a:rect l="l" t="t" r="r" b="b"/>
            <a:pathLst>
              <a:path w="583564" h="503554">
                <a:moveTo>
                  <a:pt x="0" y="83909"/>
                </a:moveTo>
                <a:lnTo>
                  <a:pt x="10665" y="42939"/>
                </a:lnTo>
                <a:lnTo>
                  <a:pt x="38848" y="13114"/>
                </a:lnTo>
                <a:lnTo>
                  <a:pt x="78832" y="151"/>
                </a:lnTo>
                <a:lnTo>
                  <a:pt x="499208" y="0"/>
                </a:lnTo>
                <a:lnTo>
                  <a:pt x="513751" y="1255"/>
                </a:lnTo>
                <a:lnTo>
                  <a:pt x="551643" y="18394"/>
                </a:lnTo>
                <a:lnTo>
                  <a:pt x="576484" y="51144"/>
                </a:lnTo>
                <a:lnTo>
                  <a:pt x="583122" y="419537"/>
                </a:lnTo>
                <a:lnTo>
                  <a:pt x="581867" y="434079"/>
                </a:lnTo>
                <a:lnTo>
                  <a:pt x="564727" y="471969"/>
                </a:lnTo>
                <a:lnTo>
                  <a:pt x="531975" y="496809"/>
                </a:lnTo>
                <a:lnTo>
                  <a:pt x="83914" y="503447"/>
                </a:lnTo>
                <a:lnTo>
                  <a:pt x="69371" y="502192"/>
                </a:lnTo>
                <a:lnTo>
                  <a:pt x="31479" y="485053"/>
                </a:lnTo>
                <a:lnTo>
                  <a:pt x="6638" y="452303"/>
                </a:lnTo>
                <a:lnTo>
                  <a:pt x="0" y="83909"/>
                </a:lnTo>
                <a:close/>
              </a:path>
            </a:pathLst>
          </a:custGeom>
          <a:ln w="25377">
            <a:solidFill>
              <a:srgbClr val="008F00"/>
            </a:solidFill>
          </a:ln>
        </p:spPr>
        <p:txBody>
          <a:bodyPr wrap="square" lIns="0" tIns="0" rIns="0" bIns="0" rtlCol="0"/>
          <a:lstStyle/>
          <a:p>
            <a:pPr defTabSz="960394"/>
            <a:endParaRPr sz="1891">
              <a:solidFill>
                <a:prstClr val="black"/>
              </a:solidFill>
              <a:latin typeface="Calibri"/>
            </a:endParaRPr>
          </a:p>
        </p:txBody>
      </p:sp>
      <p:sp>
        <p:nvSpPr>
          <p:cNvPr id="59" name="object 59"/>
          <p:cNvSpPr/>
          <p:nvPr/>
        </p:nvSpPr>
        <p:spPr>
          <a:xfrm>
            <a:off x="5547718" y="4501821"/>
            <a:ext cx="566650" cy="566619"/>
          </a:xfrm>
          <a:prstGeom prst="rect">
            <a:avLst/>
          </a:prstGeom>
          <a:blipFill>
            <a:blip r:embed="rId15" cstate="print"/>
            <a:stretch>
              <a:fillRect/>
            </a:stretch>
          </a:blipFill>
        </p:spPr>
        <p:txBody>
          <a:bodyPr wrap="square" lIns="0" tIns="0" rIns="0" bIns="0" rtlCol="0"/>
          <a:lstStyle/>
          <a:p>
            <a:pPr defTabSz="960394"/>
            <a:endParaRPr sz="1891">
              <a:solidFill>
                <a:prstClr val="black"/>
              </a:solidFill>
              <a:latin typeface="Calibri"/>
            </a:endParaRPr>
          </a:p>
        </p:txBody>
      </p:sp>
      <p:sp>
        <p:nvSpPr>
          <p:cNvPr id="60" name="object 60"/>
          <p:cNvSpPr/>
          <p:nvPr/>
        </p:nvSpPr>
        <p:spPr>
          <a:xfrm>
            <a:off x="5524826" y="4520756"/>
            <a:ext cx="612898" cy="528866"/>
          </a:xfrm>
          <a:custGeom>
            <a:avLst/>
            <a:gdLst/>
            <a:ahLst/>
            <a:cxnLst/>
            <a:rect l="l" t="t" r="r" b="b"/>
            <a:pathLst>
              <a:path w="583564" h="503554">
                <a:moveTo>
                  <a:pt x="0" y="83909"/>
                </a:moveTo>
                <a:lnTo>
                  <a:pt x="10665" y="42939"/>
                </a:lnTo>
                <a:lnTo>
                  <a:pt x="38848" y="13114"/>
                </a:lnTo>
                <a:lnTo>
                  <a:pt x="78832" y="151"/>
                </a:lnTo>
                <a:lnTo>
                  <a:pt x="499208" y="0"/>
                </a:lnTo>
                <a:lnTo>
                  <a:pt x="513751" y="1255"/>
                </a:lnTo>
                <a:lnTo>
                  <a:pt x="551643" y="18394"/>
                </a:lnTo>
                <a:lnTo>
                  <a:pt x="576484" y="51144"/>
                </a:lnTo>
                <a:lnTo>
                  <a:pt x="583122" y="419537"/>
                </a:lnTo>
                <a:lnTo>
                  <a:pt x="581867" y="434079"/>
                </a:lnTo>
                <a:lnTo>
                  <a:pt x="564727" y="471969"/>
                </a:lnTo>
                <a:lnTo>
                  <a:pt x="531975" y="496809"/>
                </a:lnTo>
                <a:lnTo>
                  <a:pt x="83914" y="503447"/>
                </a:lnTo>
                <a:lnTo>
                  <a:pt x="69371" y="502192"/>
                </a:lnTo>
                <a:lnTo>
                  <a:pt x="31479" y="485053"/>
                </a:lnTo>
                <a:lnTo>
                  <a:pt x="6638" y="452303"/>
                </a:lnTo>
                <a:lnTo>
                  <a:pt x="0" y="83909"/>
                </a:lnTo>
                <a:close/>
              </a:path>
            </a:pathLst>
          </a:custGeom>
          <a:ln w="25377">
            <a:solidFill>
              <a:srgbClr val="FF2600"/>
            </a:solidFill>
          </a:ln>
        </p:spPr>
        <p:txBody>
          <a:bodyPr wrap="square" lIns="0" tIns="0" rIns="0" bIns="0" rtlCol="0"/>
          <a:lstStyle/>
          <a:p>
            <a:pPr defTabSz="960394"/>
            <a:endParaRPr sz="1891">
              <a:solidFill>
                <a:prstClr val="black"/>
              </a:solidFill>
              <a:latin typeface="Calibri"/>
            </a:endParaRPr>
          </a:p>
        </p:txBody>
      </p:sp>
      <p:sp>
        <p:nvSpPr>
          <p:cNvPr id="61" name="object 61"/>
          <p:cNvSpPr/>
          <p:nvPr/>
        </p:nvSpPr>
        <p:spPr>
          <a:xfrm>
            <a:off x="6744144" y="4547117"/>
            <a:ext cx="377765" cy="377746"/>
          </a:xfrm>
          <a:prstGeom prst="rect">
            <a:avLst/>
          </a:prstGeom>
          <a:blipFill>
            <a:blip r:embed="rId16" cstate="print"/>
            <a:stretch>
              <a:fillRect/>
            </a:stretch>
          </a:blipFill>
        </p:spPr>
        <p:txBody>
          <a:bodyPr wrap="square" lIns="0" tIns="0" rIns="0" bIns="0" rtlCol="0"/>
          <a:lstStyle/>
          <a:p>
            <a:pPr defTabSz="960394"/>
            <a:endParaRPr sz="1891">
              <a:solidFill>
                <a:prstClr val="black"/>
              </a:solidFill>
              <a:latin typeface="Calibri"/>
            </a:endParaRPr>
          </a:p>
        </p:txBody>
      </p:sp>
      <p:sp>
        <p:nvSpPr>
          <p:cNvPr id="62" name="object 62"/>
          <p:cNvSpPr/>
          <p:nvPr/>
        </p:nvSpPr>
        <p:spPr>
          <a:xfrm>
            <a:off x="6613649" y="4491828"/>
            <a:ext cx="612898" cy="528866"/>
          </a:xfrm>
          <a:custGeom>
            <a:avLst/>
            <a:gdLst/>
            <a:ahLst/>
            <a:cxnLst/>
            <a:rect l="l" t="t" r="r" b="b"/>
            <a:pathLst>
              <a:path w="583565" h="503554">
                <a:moveTo>
                  <a:pt x="0" y="83909"/>
                </a:moveTo>
                <a:lnTo>
                  <a:pt x="10665" y="42939"/>
                </a:lnTo>
                <a:lnTo>
                  <a:pt x="38848" y="13114"/>
                </a:lnTo>
                <a:lnTo>
                  <a:pt x="78832" y="151"/>
                </a:lnTo>
                <a:lnTo>
                  <a:pt x="499208" y="0"/>
                </a:lnTo>
                <a:lnTo>
                  <a:pt x="513750" y="1255"/>
                </a:lnTo>
                <a:lnTo>
                  <a:pt x="551643" y="18394"/>
                </a:lnTo>
                <a:lnTo>
                  <a:pt x="576484" y="51144"/>
                </a:lnTo>
                <a:lnTo>
                  <a:pt x="583122" y="419538"/>
                </a:lnTo>
                <a:lnTo>
                  <a:pt x="581867" y="434079"/>
                </a:lnTo>
                <a:lnTo>
                  <a:pt x="564727" y="471969"/>
                </a:lnTo>
                <a:lnTo>
                  <a:pt x="531975" y="496809"/>
                </a:lnTo>
                <a:lnTo>
                  <a:pt x="83914" y="503447"/>
                </a:lnTo>
                <a:lnTo>
                  <a:pt x="69371" y="502192"/>
                </a:lnTo>
                <a:lnTo>
                  <a:pt x="31479" y="485053"/>
                </a:lnTo>
                <a:lnTo>
                  <a:pt x="6638" y="452303"/>
                </a:lnTo>
                <a:lnTo>
                  <a:pt x="0" y="83909"/>
                </a:lnTo>
                <a:close/>
              </a:path>
            </a:pathLst>
          </a:custGeom>
          <a:ln w="25377">
            <a:solidFill>
              <a:srgbClr val="4180FF"/>
            </a:solidFill>
          </a:ln>
        </p:spPr>
        <p:txBody>
          <a:bodyPr wrap="square" lIns="0" tIns="0" rIns="0" bIns="0" rtlCol="0"/>
          <a:lstStyle/>
          <a:p>
            <a:pPr defTabSz="960394"/>
            <a:endParaRPr sz="1891">
              <a:solidFill>
                <a:prstClr val="black"/>
              </a:solidFill>
              <a:latin typeface="Calibri"/>
            </a:endParaRPr>
          </a:p>
        </p:txBody>
      </p:sp>
      <p:sp>
        <p:nvSpPr>
          <p:cNvPr id="63" name="object 63"/>
          <p:cNvSpPr txBox="1"/>
          <p:nvPr/>
        </p:nvSpPr>
        <p:spPr>
          <a:xfrm>
            <a:off x="4301110" y="5089283"/>
            <a:ext cx="809638" cy="161583"/>
          </a:xfrm>
          <a:prstGeom prst="rect">
            <a:avLst/>
          </a:prstGeom>
        </p:spPr>
        <p:txBody>
          <a:bodyPr vert="horz" wrap="square" lIns="0" tIns="0" rIns="0" bIns="0" rtlCol="0">
            <a:spAutoFit/>
          </a:bodyPr>
          <a:lstStyle/>
          <a:p>
            <a:pPr marL="13339" defTabSz="960394"/>
            <a:r>
              <a:rPr sz="1050" spc="37" dirty="0">
                <a:solidFill>
                  <a:prstClr val="black"/>
                </a:solidFill>
                <a:latin typeface="Arial"/>
                <a:cs typeface="Arial"/>
              </a:rPr>
              <a:t>Сотрудники</a:t>
            </a:r>
            <a:endParaRPr sz="1050">
              <a:solidFill>
                <a:prstClr val="black"/>
              </a:solidFill>
              <a:latin typeface="Arial"/>
              <a:cs typeface="Arial"/>
            </a:endParaRPr>
          </a:p>
        </p:txBody>
      </p:sp>
      <p:sp>
        <p:nvSpPr>
          <p:cNvPr id="64" name="object 64"/>
          <p:cNvSpPr txBox="1"/>
          <p:nvPr/>
        </p:nvSpPr>
        <p:spPr>
          <a:xfrm>
            <a:off x="5317729" y="5089283"/>
            <a:ext cx="997709" cy="161583"/>
          </a:xfrm>
          <a:prstGeom prst="rect">
            <a:avLst/>
          </a:prstGeom>
        </p:spPr>
        <p:txBody>
          <a:bodyPr vert="horz" wrap="square" lIns="0" tIns="0" rIns="0" bIns="0" rtlCol="0">
            <a:spAutoFit/>
          </a:bodyPr>
          <a:lstStyle/>
          <a:p>
            <a:pPr marL="13339" defTabSz="960394"/>
            <a:r>
              <a:rPr sz="1050" spc="32" dirty="0">
                <a:solidFill>
                  <a:prstClr val="black"/>
                </a:solidFill>
                <a:latin typeface="Arial"/>
                <a:cs typeface="Arial"/>
              </a:rPr>
              <a:t>Оборудование</a:t>
            </a:r>
            <a:endParaRPr sz="1050">
              <a:solidFill>
                <a:prstClr val="black"/>
              </a:solidFill>
              <a:latin typeface="Arial"/>
              <a:cs typeface="Arial"/>
            </a:endParaRPr>
          </a:p>
        </p:txBody>
      </p:sp>
      <p:sp>
        <p:nvSpPr>
          <p:cNvPr id="65" name="object 65"/>
          <p:cNvSpPr txBox="1"/>
          <p:nvPr/>
        </p:nvSpPr>
        <p:spPr>
          <a:xfrm>
            <a:off x="6608409" y="5089283"/>
            <a:ext cx="670919" cy="161583"/>
          </a:xfrm>
          <a:prstGeom prst="rect">
            <a:avLst/>
          </a:prstGeom>
        </p:spPr>
        <p:txBody>
          <a:bodyPr vert="horz" wrap="square" lIns="0" tIns="0" rIns="0" bIns="0" rtlCol="0">
            <a:spAutoFit/>
          </a:bodyPr>
          <a:lstStyle/>
          <a:p>
            <a:pPr marL="13339" defTabSz="960394"/>
            <a:r>
              <a:rPr sz="1050" spc="16" dirty="0">
                <a:solidFill>
                  <a:prstClr val="black"/>
                </a:solidFill>
                <a:latin typeface="Arial"/>
                <a:cs typeface="Arial"/>
              </a:rPr>
              <a:t>Процессы</a:t>
            </a:r>
            <a:endParaRPr sz="1050">
              <a:solidFill>
                <a:prstClr val="black"/>
              </a:solidFill>
              <a:latin typeface="Arial"/>
              <a:cs typeface="Arial"/>
            </a:endParaRPr>
          </a:p>
        </p:txBody>
      </p:sp>
      <p:sp>
        <p:nvSpPr>
          <p:cNvPr id="66" name="object 66"/>
          <p:cNvSpPr/>
          <p:nvPr/>
        </p:nvSpPr>
        <p:spPr>
          <a:xfrm>
            <a:off x="6919864" y="4086471"/>
            <a:ext cx="2668" cy="405486"/>
          </a:xfrm>
          <a:custGeom>
            <a:avLst/>
            <a:gdLst/>
            <a:ahLst/>
            <a:cxnLst/>
            <a:rect l="l" t="t" r="r" b="b"/>
            <a:pathLst>
              <a:path w="2540" h="386079">
                <a:moveTo>
                  <a:pt x="0" y="385957"/>
                </a:moveTo>
                <a:lnTo>
                  <a:pt x="2235" y="0"/>
                </a:lnTo>
              </a:path>
            </a:pathLst>
          </a:custGeom>
          <a:ln w="25378">
            <a:solidFill>
              <a:srgbClr val="4180FF"/>
            </a:solidFill>
          </a:ln>
        </p:spPr>
        <p:txBody>
          <a:bodyPr wrap="square" lIns="0" tIns="0" rIns="0" bIns="0" rtlCol="0"/>
          <a:lstStyle/>
          <a:p>
            <a:pPr defTabSz="960394"/>
            <a:endParaRPr sz="1891">
              <a:solidFill>
                <a:prstClr val="black"/>
              </a:solidFill>
              <a:latin typeface="Calibri"/>
            </a:endParaRPr>
          </a:p>
        </p:txBody>
      </p:sp>
      <p:sp>
        <p:nvSpPr>
          <p:cNvPr id="67" name="object 67"/>
          <p:cNvSpPr/>
          <p:nvPr/>
        </p:nvSpPr>
        <p:spPr>
          <a:xfrm>
            <a:off x="6859888" y="4060025"/>
            <a:ext cx="124047" cy="122046"/>
          </a:xfrm>
          <a:custGeom>
            <a:avLst/>
            <a:gdLst/>
            <a:ahLst/>
            <a:cxnLst/>
            <a:rect l="l" t="t" r="r" b="b"/>
            <a:pathLst>
              <a:path w="118109" h="116204">
                <a:moveTo>
                  <a:pt x="88476" y="50361"/>
                </a:moveTo>
                <a:lnTo>
                  <a:pt x="59195" y="50361"/>
                </a:lnTo>
                <a:lnTo>
                  <a:pt x="95810" y="113968"/>
                </a:lnTo>
                <a:lnTo>
                  <a:pt x="103567" y="116058"/>
                </a:lnTo>
                <a:lnTo>
                  <a:pt x="115714" y="109067"/>
                </a:lnTo>
                <a:lnTo>
                  <a:pt x="117803" y="101309"/>
                </a:lnTo>
                <a:lnTo>
                  <a:pt x="88476" y="50361"/>
                </a:lnTo>
                <a:close/>
              </a:path>
              <a:path w="118109" h="116204">
                <a:moveTo>
                  <a:pt x="59486" y="0"/>
                </a:moveTo>
                <a:lnTo>
                  <a:pt x="0" y="100627"/>
                </a:lnTo>
                <a:lnTo>
                  <a:pt x="2000" y="108408"/>
                </a:lnTo>
                <a:lnTo>
                  <a:pt x="14065" y="115540"/>
                </a:lnTo>
                <a:lnTo>
                  <a:pt x="21846" y="113540"/>
                </a:lnTo>
                <a:lnTo>
                  <a:pt x="59195" y="50361"/>
                </a:lnTo>
                <a:lnTo>
                  <a:pt x="88476" y="50361"/>
                </a:lnTo>
                <a:lnTo>
                  <a:pt x="59486" y="0"/>
                </a:lnTo>
                <a:close/>
              </a:path>
            </a:pathLst>
          </a:custGeom>
          <a:solidFill>
            <a:srgbClr val="4180FF"/>
          </a:solidFill>
        </p:spPr>
        <p:txBody>
          <a:bodyPr wrap="square" lIns="0" tIns="0" rIns="0" bIns="0" rtlCol="0"/>
          <a:lstStyle/>
          <a:p>
            <a:pPr defTabSz="960394"/>
            <a:endParaRPr sz="1891">
              <a:solidFill>
                <a:prstClr val="black"/>
              </a:solidFill>
              <a:latin typeface="Calibri"/>
            </a:endParaRPr>
          </a:p>
        </p:txBody>
      </p:sp>
      <p:sp>
        <p:nvSpPr>
          <p:cNvPr id="68" name="object 68"/>
          <p:cNvSpPr/>
          <p:nvPr/>
        </p:nvSpPr>
        <p:spPr>
          <a:xfrm>
            <a:off x="4002963" y="4165165"/>
            <a:ext cx="3867638" cy="1305218"/>
          </a:xfrm>
          <a:prstGeom prst="rect">
            <a:avLst/>
          </a:prstGeom>
          <a:blipFill>
            <a:blip r:embed="rId17" cstate="print"/>
            <a:stretch>
              <a:fillRect/>
            </a:stretch>
          </a:blipFill>
        </p:spPr>
        <p:txBody>
          <a:bodyPr wrap="square" lIns="0" tIns="0" rIns="0" bIns="0" rtlCol="0"/>
          <a:lstStyle/>
          <a:p>
            <a:pPr defTabSz="960394"/>
            <a:endParaRPr sz="1891">
              <a:solidFill>
                <a:prstClr val="black"/>
              </a:solidFill>
              <a:latin typeface="Calibri"/>
            </a:endParaRPr>
          </a:p>
        </p:txBody>
      </p:sp>
      <p:sp>
        <p:nvSpPr>
          <p:cNvPr id="69" name="object 69"/>
          <p:cNvSpPr/>
          <p:nvPr/>
        </p:nvSpPr>
        <p:spPr>
          <a:xfrm>
            <a:off x="4071832" y="4213849"/>
            <a:ext cx="3730739" cy="1169107"/>
          </a:xfrm>
          <a:custGeom>
            <a:avLst/>
            <a:gdLst/>
            <a:ahLst/>
            <a:cxnLst/>
            <a:rect l="l" t="t" r="r" b="b"/>
            <a:pathLst>
              <a:path w="3552190" h="1113154">
                <a:moveTo>
                  <a:pt x="0" y="185511"/>
                </a:moveTo>
                <a:lnTo>
                  <a:pt x="5391" y="140930"/>
                </a:lnTo>
                <a:lnTo>
                  <a:pt x="20707" y="100258"/>
                </a:lnTo>
                <a:lnTo>
                  <a:pt x="44658" y="64782"/>
                </a:lnTo>
                <a:lnTo>
                  <a:pt x="75955" y="35792"/>
                </a:lnTo>
                <a:lnTo>
                  <a:pt x="113308" y="14578"/>
                </a:lnTo>
                <a:lnTo>
                  <a:pt x="155429" y="2428"/>
                </a:lnTo>
                <a:lnTo>
                  <a:pt x="185522" y="0"/>
                </a:lnTo>
                <a:lnTo>
                  <a:pt x="3366396" y="0"/>
                </a:lnTo>
                <a:lnTo>
                  <a:pt x="3410979" y="5391"/>
                </a:lnTo>
                <a:lnTo>
                  <a:pt x="3451654" y="20706"/>
                </a:lnTo>
                <a:lnTo>
                  <a:pt x="3487132" y="44655"/>
                </a:lnTo>
                <a:lnTo>
                  <a:pt x="3516123" y="75950"/>
                </a:lnTo>
                <a:lnTo>
                  <a:pt x="3537339" y="113302"/>
                </a:lnTo>
                <a:lnTo>
                  <a:pt x="3549490" y="155420"/>
                </a:lnTo>
                <a:lnTo>
                  <a:pt x="3551918" y="185511"/>
                </a:lnTo>
                <a:lnTo>
                  <a:pt x="3551918" y="927535"/>
                </a:lnTo>
                <a:lnTo>
                  <a:pt x="3546527" y="972116"/>
                </a:lnTo>
                <a:lnTo>
                  <a:pt x="3531211" y="1012788"/>
                </a:lnTo>
                <a:lnTo>
                  <a:pt x="3507260" y="1048264"/>
                </a:lnTo>
                <a:lnTo>
                  <a:pt x="3475963" y="1077254"/>
                </a:lnTo>
                <a:lnTo>
                  <a:pt x="3438610" y="1098468"/>
                </a:lnTo>
                <a:lnTo>
                  <a:pt x="3396489" y="1110618"/>
                </a:lnTo>
                <a:lnTo>
                  <a:pt x="3366396" y="1113046"/>
                </a:lnTo>
                <a:lnTo>
                  <a:pt x="185522" y="1113046"/>
                </a:lnTo>
                <a:lnTo>
                  <a:pt x="140939" y="1107655"/>
                </a:lnTo>
                <a:lnTo>
                  <a:pt x="100264" y="1092340"/>
                </a:lnTo>
                <a:lnTo>
                  <a:pt x="64786" y="1068391"/>
                </a:lnTo>
                <a:lnTo>
                  <a:pt x="35795" y="1037096"/>
                </a:lnTo>
                <a:lnTo>
                  <a:pt x="14579" y="999744"/>
                </a:lnTo>
                <a:lnTo>
                  <a:pt x="2428" y="957626"/>
                </a:lnTo>
                <a:lnTo>
                  <a:pt x="0" y="927535"/>
                </a:lnTo>
                <a:lnTo>
                  <a:pt x="0" y="185511"/>
                </a:lnTo>
                <a:close/>
              </a:path>
            </a:pathLst>
          </a:custGeom>
          <a:ln w="38064">
            <a:solidFill>
              <a:srgbClr val="000000"/>
            </a:solidFill>
          </a:ln>
        </p:spPr>
        <p:txBody>
          <a:bodyPr wrap="square" lIns="0" tIns="0" rIns="0" bIns="0" rtlCol="0"/>
          <a:lstStyle/>
          <a:p>
            <a:pPr defTabSz="960394"/>
            <a:endParaRPr sz="1891">
              <a:solidFill>
                <a:prstClr val="black"/>
              </a:solidFill>
              <a:latin typeface="Calibri"/>
            </a:endParaRPr>
          </a:p>
        </p:txBody>
      </p:sp>
      <p:graphicFrame>
        <p:nvGraphicFramePr>
          <p:cNvPr id="35" name="object 35"/>
          <p:cNvGraphicFramePr>
            <a:graphicFrameLocks noGrp="1"/>
          </p:cNvGraphicFramePr>
          <p:nvPr/>
        </p:nvGraphicFramePr>
        <p:xfrm>
          <a:off x="8559707" y="1966413"/>
          <a:ext cx="3828248" cy="1575556"/>
        </p:xfrm>
        <a:graphic>
          <a:graphicData uri="http://schemas.openxmlformats.org/drawingml/2006/table">
            <a:tbl>
              <a:tblPr firstRow="1" bandRow="1">
                <a:tableStyleId>{2D5ABB26-0587-4C30-8999-92F81FD0307C}</a:tableStyleId>
              </a:tblPr>
              <a:tblGrid>
                <a:gridCol w="1444891">
                  <a:extLst>
                    <a:ext uri="{9D8B030D-6E8A-4147-A177-3AD203B41FA5}">
                      <a16:colId xmlns:a16="http://schemas.microsoft.com/office/drawing/2014/main" val="20000"/>
                    </a:ext>
                  </a:extLst>
                </a:gridCol>
                <a:gridCol w="951011">
                  <a:extLst>
                    <a:ext uri="{9D8B030D-6E8A-4147-A177-3AD203B41FA5}">
                      <a16:colId xmlns:a16="http://schemas.microsoft.com/office/drawing/2014/main" val="20001"/>
                    </a:ext>
                  </a:extLst>
                </a:gridCol>
                <a:gridCol w="1432346">
                  <a:extLst>
                    <a:ext uri="{9D8B030D-6E8A-4147-A177-3AD203B41FA5}">
                      <a16:colId xmlns:a16="http://schemas.microsoft.com/office/drawing/2014/main" val="20002"/>
                    </a:ext>
                  </a:extLst>
                </a:gridCol>
              </a:tblGrid>
              <a:tr h="288109">
                <a:tc>
                  <a:txBody>
                    <a:bodyPr/>
                    <a:lstStyle/>
                    <a:p>
                      <a:endParaRPr sz="1900"/>
                    </a:p>
                  </a:txBody>
                  <a:tcPr marL="0" marR="0" marT="0" marB="0">
                    <a:lnR w="25376">
                      <a:solidFill>
                        <a:srgbClr val="000000"/>
                      </a:solidFill>
                      <a:prstDash val="solid"/>
                    </a:lnR>
                    <a:lnB w="25376">
                      <a:solidFill>
                        <a:srgbClr val="6095C9"/>
                      </a:solidFill>
                      <a:prstDash val="solid"/>
                    </a:lnB>
                  </a:tcPr>
                </a:tc>
                <a:tc gridSpan="2">
                  <a:txBody>
                    <a:bodyPr/>
                    <a:lstStyle/>
                    <a:p>
                      <a:endParaRPr sz="1900"/>
                    </a:p>
                  </a:txBody>
                  <a:tcPr marL="0" marR="0" marT="0" marB="0">
                    <a:lnL w="25376">
                      <a:solidFill>
                        <a:srgbClr val="000000"/>
                      </a:solidFill>
                      <a:prstDash val="solid"/>
                    </a:lnL>
                    <a:lnR w="25376">
                      <a:solidFill>
                        <a:srgbClr val="000000"/>
                      </a:solidFill>
                      <a:prstDash val="solid"/>
                    </a:lnR>
                    <a:lnT w="25376">
                      <a:solidFill>
                        <a:srgbClr val="000000"/>
                      </a:solidFill>
                      <a:prstDash val="solid"/>
                    </a:lnT>
                  </a:tcPr>
                </a:tc>
                <a:tc hMerge="1">
                  <a:txBody>
                    <a:bodyPr/>
                    <a:lstStyle/>
                    <a:p>
                      <a:endParaRPr/>
                    </a:p>
                  </a:txBody>
                  <a:tcPr marL="0" marR="0" marT="0" marB="0"/>
                </a:tc>
                <a:extLst>
                  <a:ext uri="{0D108BD9-81ED-4DB2-BD59-A6C34878D82A}">
                    <a16:rowId xmlns:a16="http://schemas.microsoft.com/office/drawing/2014/main" val="10000"/>
                  </a:ext>
                </a:extLst>
              </a:tr>
              <a:tr h="160060">
                <a:tc rowSpan="2">
                  <a:txBody>
                    <a:bodyPr/>
                    <a:lstStyle/>
                    <a:p>
                      <a:pPr marL="10160">
                        <a:lnSpc>
                          <a:spcPct val="100000"/>
                        </a:lnSpc>
                      </a:pPr>
                      <a:r>
                        <a:rPr sz="1100" dirty="0">
                          <a:latin typeface="Arial"/>
                          <a:cs typeface="Arial"/>
                        </a:rPr>
                        <a:t>блокчейн</a:t>
                      </a:r>
                      <a:endParaRPr sz="1100">
                        <a:latin typeface="Arial"/>
                        <a:cs typeface="Arial"/>
                      </a:endParaRPr>
                    </a:p>
                  </a:txBody>
                  <a:tcPr marL="0" marR="0" marT="0" marB="0">
                    <a:lnR w="25376">
                      <a:solidFill>
                        <a:srgbClr val="000000"/>
                      </a:solidFill>
                      <a:prstDash val="solid"/>
                    </a:lnR>
                    <a:lnT w="25376">
                      <a:solidFill>
                        <a:srgbClr val="6095C9"/>
                      </a:solidFill>
                      <a:prstDash val="solid"/>
                    </a:lnT>
                  </a:tcPr>
                </a:tc>
                <a:tc>
                  <a:txBody>
                    <a:bodyPr/>
                    <a:lstStyle/>
                    <a:p>
                      <a:endParaRPr sz="1100">
                        <a:latin typeface="Arial"/>
                        <a:cs typeface="Arial"/>
                      </a:endParaRPr>
                    </a:p>
                  </a:txBody>
                  <a:tcPr marL="0" marR="0" marT="0" marB="0">
                    <a:lnL w="25376">
                      <a:solidFill>
                        <a:srgbClr val="000000"/>
                      </a:solidFill>
                      <a:prstDash val="solid"/>
                    </a:lnL>
                    <a:lnR w="25376">
                      <a:solidFill>
                        <a:srgbClr val="6095C9"/>
                      </a:solidFill>
                      <a:prstDash val="solid"/>
                    </a:lnR>
                  </a:tcPr>
                </a:tc>
                <a:tc>
                  <a:txBody>
                    <a:bodyPr/>
                    <a:lstStyle/>
                    <a:p>
                      <a:endParaRPr sz="1100">
                        <a:latin typeface="Arial"/>
                        <a:cs typeface="Arial"/>
                      </a:endParaRPr>
                    </a:p>
                  </a:txBody>
                  <a:tcPr marL="0" marR="0" marT="0" marB="0">
                    <a:lnL w="25376">
                      <a:solidFill>
                        <a:srgbClr val="6095C9"/>
                      </a:solidFill>
                      <a:prstDash val="solid"/>
                    </a:lnL>
                    <a:lnR w="25376">
                      <a:solidFill>
                        <a:srgbClr val="000000"/>
                      </a:solidFill>
                      <a:prstDash val="solid"/>
                    </a:lnR>
                  </a:tcPr>
                </a:tc>
                <a:extLst>
                  <a:ext uri="{0D108BD9-81ED-4DB2-BD59-A6C34878D82A}">
                    <a16:rowId xmlns:a16="http://schemas.microsoft.com/office/drawing/2014/main" val="10001"/>
                  </a:ext>
                </a:extLst>
              </a:tr>
              <a:tr h="1118356">
                <a:tc vMerge="1">
                  <a:txBody>
                    <a:bodyPr/>
                    <a:lstStyle/>
                    <a:p>
                      <a:endParaRPr/>
                    </a:p>
                  </a:txBody>
                  <a:tcPr marL="0" marR="0" marT="0" marB="0">
                    <a:lnR w="25376">
                      <a:solidFill>
                        <a:srgbClr val="000000"/>
                      </a:solidFill>
                      <a:prstDash val="solid"/>
                    </a:lnR>
                    <a:lnT w="25376">
                      <a:solidFill>
                        <a:srgbClr val="6095C9"/>
                      </a:solidFill>
                      <a:prstDash val="solid"/>
                    </a:lnT>
                  </a:tcPr>
                </a:tc>
                <a:tc gridSpan="2">
                  <a:txBody>
                    <a:bodyPr/>
                    <a:lstStyle/>
                    <a:p>
                      <a:pPr marL="282575">
                        <a:lnSpc>
                          <a:spcPct val="100000"/>
                        </a:lnSpc>
                      </a:pPr>
                      <a:r>
                        <a:rPr sz="1100" dirty="0">
                          <a:latin typeface="Lucida Sans"/>
                          <a:cs typeface="Lucida Sans"/>
                        </a:rPr>
                        <a:t>2.8</a:t>
                      </a:r>
                      <a:r>
                        <a:rPr sz="1100" spc="-70" dirty="0">
                          <a:latin typeface="Lucida Sans"/>
                          <a:cs typeface="Lucida Sans"/>
                        </a:rPr>
                        <a:t> </a:t>
                      </a:r>
                      <a:r>
                        <a:rPr sz="1100" dirty="0">
                          <a:latin typeface="Lucida Sans"/>
                          <a:cs typeface="Lucida Sans"/>
                        </a:rPr>
                        <a:t>Digit</a:t>
                      </a:r>
                      <a:r>
                        <a:rPr sz="1100" spc="-10" dirty="0">
                          <a:latin typeface="Lucida Sans"/>
                          <a:cs typeface="Lucida Sans"/>
                        </a:rPr>
                        <a:t>a</a:t>
                      </a:r>
                      <a:r>
                        <a:rPr sz="1100" dirty="0">
                          <a:latin typeface="Lucida Sans"/>
                          <a:cs typeface="Lucida Sans"/>
                        </a:rPr>
                        <a:t>t-</a:t>
                      </a:r>
                      <a:r>
                        <a:rPr sz="1100" dirty="0">
                          <a:latin typeface="Arial"/>
                          <a:cs typeface="Arial"/>
                        </a:rPr>
                        <a:t>технолог</a:t>
                      </a:r>
                      <a:endParaRPr sz="1100">
                        <a:latin typeface="Arial"/>
                        <a:cs typeface="Arial"/>
                      </a:endParaRPr>
                    </a:p>
                    <a:p>
                      <a:pPr marL="268605">
                        <a:lnSpc>
                          <a:spcPct val="100000"/>
                        </a:lnSpc>
                        <a:spcBef>
                          <a:spcPts val="735"/>
                        </a:spcBef>
                      </a:pPr>
                      <a:r>
                        <a:rPr sz="1100" dirty="0">
                          <a:latin typeface="Lucida Sans"/>
                          <a:cs typeface="Lucida Sans"/>
                        </a:rPr>
                        <a:t>1.1</a:t>
                      </a:r>
                      <a:r>
                        <a:rPr sz="1100" spc="-70" dirty="0">
                          <a:latin typeface="Lucida Sans"/>
                          <a:cs typeface="Lucida Sans"/>
                        </a:rPr>
                        <a:t> </a:t>
                      </a:r>
                      <a:r>
                        <a:rPr sz="1100" dirty="0">
                          <a:latin typeface="Arial"/>
                          <a:cs typeface="Arial"/>
                        </a:rPr>
                        <a:t>Разработчик</a:t>
                      </a:r>
                      <a:r>
                        <a:rPr sz="1100" spc="-30" dirty="0">
                          <a:latin typeface="Arial"/>
                          <a:cs typeface="Arial"/>
                        </a:rPr>
                        <a:t> </a:t>
                      </a:r>
                      <a:r>
                        <a:rPr sz="1100" dirty="0">
                          <a:latin typeface="Arial"/>
                          <a:cs typeface="Arial"/>
                        </a:rPr>
                        <a:t>смарт</a:t>
                      </a:r>
                      <a:r>
                        <a:rPr sz="1100" dirty="0">
                          <a:latin typeface="Lucida Sans"/>
                          <a:cs typeface="Lucida Sans"/>
                        </a:rPr>
                        <a:t>-</a:t>
                      </a:r>
                      <a:r>
                        <a:rPr sz="1100" dirty="0">
                          <a:latin typeface="Arial"/>
                          <a:cs typeface="Arial"/>
                        </a:rPr>
                        <a:t>систем</a:t>
                      </a:r>
                      <a:endParaRPr sz="1100">
                        <a:latin typeface="Arial"/>
                        <a:cs typeface="Arial"/>
                      </a:endParaRPr>
                    </a:p>
                  </a:txBody>
                  <a:tcPr marL="0" marR="0" marT="0" marB="0">
                    <a:lnL w="25376">
                      <a:solidFill>
                        <a:srgbClr val="000000"/>
                      </a:solidFill>
                      <a:prstDash val="solid"/>
                    </a:lnL>
                    <a:lnR w="25376">
                      <a:solidFill>
                        <a:srgbClr val="000000"/>
                      </a:solidFill>
                      <a:prstDash val="solid"/>
                    </a:lnR>
                    <a:lnB w="25376">
                      <a:solidFill>
                        <a:srgbClr val="000000"/>
                      </a:solidFill>
                      <a:prstDash val="solid"/>
                    </a:lnB>
                  </a:tcPr>
                </a:tc>
                <a:tc hMerge="1">
                  <a:txBody>
                    <a:bodyPr/>
                    <a:lstStyle/>
                    <a:p>
                      <a:endParaRPr/>
                    </a:p>
                  </a:txBody>
                  <a:tcPr marL="0" marR="0" marT="0" marB="0"/>
                </a:tc>
                <a:extLst>
                  <a:ext uri="{0D108BD9-81ED-4DB2-BD59-A6C34878D82A}">
                    <a16:rowId xmlns:a16="http://schemas.microsoft.com/office/drawing/2014/main" val="10002"/>
                  </a:ext>
                </a:extLst>
              </a:tr>
            </a:tbl>
          </a:graphicData>
        </a:graphic>
      </p:graphicFrame>
      <p:sp>
        <p:nvSpPr>
          <p:cNvPr id="70" name="object 70"/>
          <p:cNvSpPr txBox="1"/>
          <p:nvPr/>
        </p:nvSpPr>
        <p:spPr>
          <a:xfrm>
            <a:off x="6047548" y="5445639"/>
            <a:ext cx="3487981" cy="193899"/>
          </a:xfrm>
          <a:prstGeom prst="rect">
            <a:avLst/>
          </a:prstGeom>
        </p:spPr>
        <p:txBody>
          <a:bodyPr vert="horz" wrap="square" lIns="0" tIns="0" rIns="0" bIns="0" rtlCol="0">
            <a:spAutoFit/>
          </a:bodyPr>
          <a:lstStyle/>
          <a:p>
            <a:pPr marL="13339" defTabSz="960394"/>
            <a:r>
              <a:rPr sz="1260" spc="32" dirty="0">
                <a:solidFill>
                  <a:prstClr val="black"/>
                </a:solidFill>
                <a:latin typeface="Arial"/>
                <a:cs typeface="Arial"/>
              </a:rPr>
              <a:t>Производство</a:t>
            </a:r>
            <a:r>
              <a:rPr sz="1260" spc="-37" dirty="0">
                <a:solidFill>
                  <a:prstClr val="black"/>
                </a:solidFill>
                <a:latin typeface="Arial"/>
                <a:cs typeface="Arial"/>
              </a:rPr>
              <a:t> </a:t>
            </a:r>
            <a:r>
              <a:rPr sz="1260" spc="37" dirty="0">
                <a:solidFill>
                  <a:prstClr val="black"/>
                </a:solidFill>
                <a:latin typeface="Lucida Sans"/>
                <a:cs typeface="Lucida Sans"/>
              </a:rPr>
              <a:t>=</a:t>
            </a:r>
            <a:r>
              <a:rPr sz="1260" spc="-84" dirty="0">
                <a:solidFill>
                  <a:prstClr val="black"/>
                </a:solidFill>
                <a:latin typeface="Lucida Sans"/>
                <a:cs typeface="Lucida Sans"/>
              </a:rPr>
              <a:t> </a:t>
            </a:r>
            <a:r>
              <a:rPr sz="1260" spc="37" dirty="0">
                <a:solidFill>
                  <a:prstClr val="black"/>
                </a:solidFill>
                <a:latin typeface="Arial"/>
                <a:cs typeface="Arial"/>
              </a:rPr>
              <a:t>Люди</a:t>
            </a:r>
            <a:r>
              <a:rPr sz="1260" spc="-37" dirty="0">
                <a:solidFill>
                  <a:prstClr val="black"/>
                </a:solidFill>
                <a:latin typeface="Arial"/>
                <a:cs typeface="Arial"/>
              </a:rPr>
              <a:t> </a:t>
            </a:r>
            <a:r>
              <a:rPr sz="1260" spc="37" dirty="0">
                <a:solidFill>
                  <a:prstClr val="black"/>
                </a:solidFill>
                <a:latin typeface="Lucida Sans"/>
                <a:cs typeface="Lucida Sans"/>
              </a:rPr>
              <a:t>+</a:t>
            </a:r>
            <a:r>
              <a:rPr sz="1260" spc="-84" dirty="0">
                <a:solidFill>
                  <a:prstClr val="black"/>
                </a:solidFill>
                <a:latin typeface="Lucida Sans"/>
                <a:cs typeface="Lucida Sans"/>
              </a:rPr>
              <a:t> </a:t>
            </a:r>
            <a:r>
              <a:rPr sz="1260" spc="32" dirty="0">
                <a:solidFill>
                  <a:prstClr val="black"/>
                </a:solidFill>
                <a:latin typeface="Arial"/>
                <a:cs typeface="Arial"/>
              </a:rPr>
              <a:t>техника</a:t>
            </a:r>
            <a:r>
              <a:rPr sz="1260" spc="-37" dirty="0">
                <a:solidFill>
                  <a:prstClr val="black"/>
                </a:solidFill>
                <a:latin typeface="Arial"/>
                <a:cs typeface="Arial"/>
              </a:rPr>
              <a:t> </a:t>
            </a:r>
            <a:r>
              <a:rPr sz="1260" spc="37" dirty="0">
                <a:solidFill>
                  <a:prstClr val="black"/>
                </a:solidFill>
                <a:latin typeface="Lucida Sans"/>
                <a:cs typeface="Lucida Sans"/>
              </a:rPr>
              <a:t>+</a:t>
            </a:r>
            <a:r>
              <a:rPr sz="1260" spc="-84" dirty="0">
                <a:solidFill>
                  <a:prstClr val="black"/>
                </a:solidFill>
                <a:latin typeface="Lucida Sans"/>
                <a:cs typeface="Lucida Sans"/>
              </a:rPr>
              <a:t> </a:t>
            </a:r>
            <a:r>
              <a:rPr sz="1260" spc="26" dirty="0">
                <a:solidFill>
                  <a:prstClr val="black"/>
                </a:solidFill>
                <a:latin typeface="Arial"/>
                <a:cs typeface="Arial"/>
              </a:rPr>
              <a:t>процессы</a:t>
            </a:r>
            <a:endParaRPr sz="1260">
              <a:solidFill>
                <a:prstClr val="black"/>
              </a:solidFill>
              <a:latin typeface="Arial"/>
              <a:cs typeface="Arial"/>
            </a:endParaRPr>
          </a:p>
        </p:txBody>
      </p:sp>
      <p:sp>
        <p:nvSpPr>
          <p:cNvPr id="71" name="object 71"/>
          <p:cNvSpPr/>
          <p:nvPr/>
        </p:nvSpPr>
        <p:spPr>
          <a:xfrm>
            <a:off x="3309749" y="5856526"/>
            <a:ext cx="5011222" cy="2983791"/>
          </a:xfrm>
          <a:custGeom>
            <a:avLst/>
            <a:gdLst/>
            <a:ahLst/>
            <a:cxnLst/>
            <a:rect l="l" t="t" r="r" b="b"/>
            <a:pathLst>
              <a:path w="4771390" h="2840990">
                <a:moveTo>
                  <a:pt x="0" y="473408"/>
                </a:moveTo>
                <a:lnTo>
                  <a:pt x="1569" y="434581"/>
                </a:lnTo>
                <a:lnTo>
                  <a:pt x="6196" y="396619"/>
                </a:lnTo>
                <a:lnTo>
                  <a:pt x="24136" y="323774"/>
                </a:lnTo>
                <a:lnTo>
                  <a:pt x="52843" y="255850"/>
                </a:lnTo>
                <a:lnTo>
                  <a:pt x="91345" y="193819"/>
                </a:lnTo>
                <a:lnTo>
                  <a:pt x="138666" y="138658"/>
                </a:lnTo>
                <a:lnTo>
                  <a:pt x="193830" y="91340"/>
                </a:lnTo>
                <a:lnTo>
                  <a:pt x="255864" y="52840"/>
                </a:lnTo>
                <a:lnTo>
                  <a:pt x="323793" y="24134"/>
                </a:lnTo>
                <a:lnTo>
                  <a:pt x="396642" y="6196"/>
                </a:lnTo>
                <a:lnTo>
                  <a:pt x="434606" y="1569"/>
                </a:lnTo>
                <a:lnTo>
                  <a:pt x="473435" y="0"/>
                </a:lnTo>
                <a:lnTo>
                  <a:pt x="4297529" y="0"/>
                </a:lnTo>
                <a:lnTo>
                  <a:pt x="4336359" y="1569"/>
                </a:lnTo>
                <a:lnTo>
                  <a:pt x="4374323" y="6196"/>
                </a:lnTo>
                <a:lnTo>
                  <a:pt x="4447172" y="24134"/>
                </a:lnTo>
                <a:lnTo>
                  <a:pt x="4515100" y="52840"/>
                </a:lnTo>
                <a:lnTo>
                  <a:pt x="4577134" y="91340"/>
                </a:lnTo>
                <a:lnTo>
                  <a:pt x="4632299" y="138658"/>
                </a:lnTo>
                <a:lnTo>
                  <a:pt x="4679620" y="193819"/>
                </a:lnTo>
                <a:lnTo>
                  <a:pt x="4718121" y="255850"/>
                </a:lnTo>
                <a:lnTo>
                  <a:pt x="4746829" y="323774"/>
                </a:lnTo>
                <a:lnTo>
                  <a:pt x="4764769" y="396619"/>
                </a:lnTo>
                <a:lnTo>
                  <a:pt x="4769396" y="434581"/>
                </a:lnTo>
                <a:lnTo>
                  <a:pt x="4770965" y="473408"/>
                </a:lnTo>
                <a:lnTo>
                  <a:pt x="4770965" y="2366984"/>
                </a:lnTo>
                <a:lnTo>
                  <a:pt x="4769396" y="2405811"/>
                </a:lnTo>
                <a:lnTo>
                  <a:pt x="4764769" y="2443773"/>
                </a:lnTo>
                <a:lnTo>
                  <a:pt x="4746829" y="2516618"/>
                </a:lnTo>
                <a:lnTo>
                  <a:pt x="4718121" y="2584542"/>
                </a:lnTo>
                <a:lnTo>
                  <a:pt x="4679620" y="2646573"/>
                </a:lnTo>
                <a:lnTo>
                  <a:pt x="4632299" y="2701734"/>
                </a:lnTo>
                <a:lnTo>
                  <a:pt x="4577134" y="2749052"/>
                </a:lnTo>
                <a:lnTo>
                  <a:pt x="4515100" y="2787551"/>
                </a:lnTo>
                <a:lnTo>
                  <a:pt x="4447172" y="2816257"/>
                </a:lnTo>
                <a:lnTo>
                  <a:pt x="4374323" y="2834196"/>
                </a:lnTo>
                <a:lnTo>
                  <a:pt x="4336359" y="2838823"/>
                </a:lnTo>
                <a:lnTo>
                  <a:pt x="4297529" y="2840392"/>
                </a:lnTo>
                <a:lnTo>
                  <a:pt x="473435" y="2840392"/>
                </a:lnTo>
                <a:lnTo>
                  <a:pt x="434606" y="2838823"/>
                </a:lnTo>
                <a:lnTo>
                  <a:pt x="396642" y="2834196"/>
                </a:lnTo>
                <a:lnTo>
                  <a:pt x="323793" y="2816257"/>
                </a:lnTo>
                <a:lnTo>
                  <a:pt x="255864" y="2787551"/>
                </a:lnTo>
                <a:lnTo>
                  <a:pt x="193830" y="2749052"/>
                </a:lnTo>
                <a:lnTo>
                  <a:pt x="138666" y="2701734"/>
                </a:lnTo>
                <a:lnTo>
                  <a:pt x="91345" y="2646573"/>
                </a:lnTo>
                <a:lnTo>
                  <a:pt x="52843" y="2584542"/>
                </a:lnTo>
                <a:lnTo>
                  <a:pt x="24136" y="2516618"/>
                </a:lnTo>
                <a:lnTo>
                  <a:pt x="6196" y="2443773"/>
                </a:lnTo>
                <a:lnTo>
                  <a:pt x="1569" y="2405811"/>
                </a:lnTo>
                <a:lnTo>
                  <a:pt x="0" y="2366984"/>
                </a:lnTo>
                <a:lnTo>
                  <a:pt x="0" y="473408"/>
                </a:lnTo>
                <a:close/>
              </a:path>
            </a:pathLst>
          </a:custGeom>
          <a:ln w="25376">
            <a:solidFill>
              <a:srgbClr val="FF2600"/>
            </a:solidFill>
          </a:ln>
        </p:spPr>
        <p:txBody>
          <a:bodyPr wrap="square" lIns="0" tIns="0" rIns="0" bIns="0" rtlCol="0"/>
          <a:lstStyle/>
          <a:p>
            <a:pPr defTabSz="960394"/>
            <a:endParaRPr sz="1891">
              <a:solidFill>
                <a:prstClr val="black"/>
              </a:solidFill>
              <a:latin typeface="Calibri"/>
            </a:endParaRPr>
          </a:p>
        </p:txBody>
      </p:sp>
      <p:sp>
        <p:nvSpPr>
          <p:cNvPr id="72" name="object 72"/>
          <p:cNvSpPr/>
          <p:nvPr/>
        </p:nvSpPr>
        <p:spPr>
          <a:xfrm>
            <a:off x="3766849" y="1675284"/>
            <a:ext cx="9643634" cy="1930060"/>
          </a:xfrm>
          <a:custGeom>
            <a:avLst/>
            <a:gdLst/>
            <a:ahLst/>
            <a:cxnLst/>
            <a:rect l="l" t="t" r="r" b="b"/>
            <a:pathLst>
              <a:path w="9182100" h="1837689">
                <a:moveTo>
                  <a:pt x="0" y="306193"/>
                </a:moveTo>
                <a:lnTo>
                  <a:pt x="4007" y="256527"/>
                </a:lnTo>
                <a:lnTo>
                  <a:pt x="15610" y="209412"/>
                </a:lnTo>
                <a:lnTo>
                  <a:pt x="34178" y="165480"/>
                </a:lnTo>
                <a:lnTo>
                  <a:pt x="59081" y="125359"/>
                </a:lnTo>
                <a:lnTo>
                  <a:pt x="89687" y="89682"/>
                </a:lnTo>
                <a:lnTo>
                  <a:pt x="125366" y="59077"/>
                </a:lnTo>
                <a:lnTo>
                  <a:pt x="165489" y="34176"/>
                </a:lnTo>
                <a:lnTo>
                  <a:pt x="209425" y="15609"/>
                </a:lnTo>
                <a:lnTo>
                  <a:pt x="256542" y="4007"/>
                </a:lnTo>
                <a:lnTo>
                  <a:pt x="306211" y="0"/>
                </a:lnTo>
                <a:lnTo>
                  <a:pt x="8875346" y="0"/>
                </a:lnTo>
                <a:lnTo>
                  <a:pt x="8925016" y="4007"/>
                </a:lnTo>
                <a:lnTo>
                  <a:pt x="8972133" y="15609"/>
                </a:lnTo>
                <a:lnTo>
                  <a:pt x="9016069" y="34176"/>
                </a:lnTo>
                <a:lnTo>
                  <a:pt x="9056191" y="59077"/>
                </a:lnTo>
                <a:lnTo>
                  <a:pt x="9091871" y="89682"/>
                </a:lnTo>
                <a:lnTo>
                  <a:pt x="9122477" y="125359"/>
                </a:lnTo>
                <a:lnTo>
                  <a:pt x="9147379" y="165480"/>
                </a:lnTo>
                <a:lnTo>
                  <a:pt x="9165947" y="209412"/>
                </a:lnTo>
                <a:lnTo>
                  <a:pt x="9177550" y="256527"/>
                </a:lnTo>
                <a:lnTo>
                  <a:pt x="9181558" y="306193"/>
                </a:lnTo>
                <a:lnTo>
                  <a:pt x="9181558" y="1530930"/>
                </a:lnTo>
                <a:lnTo>
                  <a:pt x="9177550" y="1580596"/>
                </a:lnTo>
                <a:lnTo>
                  <a:pt x="9165947" y="1627711"/>
                </a:lnTo>
                <a:lnTo>
                  <a:pt x="9147379" y="1671644"/>
                </a:lnTo>
                <a:lnTo>
                  <a:pt x="9122477" y="1711764"/>
                </a:lnTo>
                <a:lnTo>
                  <a:pt x="9091871" y="1747442"/>
                </a:lnTo>
                <a:lnTo>
                  <a:pt x="9056191" y="1778046"/>
                </a:lnTo>
                <a:lnTo>
                  <a:pt x="9016069" y="1802947"/>
                </a:lnTo>
                <a:lnTo>
                  <a:pt x="8972133" y="1821514"/>
                </a:lnTo>
                <a:lnTo>
                  <a:pt x="8925016" y="1833116"/>
                </a:lnTo>
                <a:lnTo>
                  <a:pt x="8875346" y="1837124"/>
                </a:lnTo>
                <a:lnTo>
                  <a:pt x="306211" y="1837124"/>
                </a:lnTo>
                <a:lnTo>
                  <a:pt x="256542" y="1833116"/>
                </a:lnTo>
                <a:lnTo>
                  <a:pt x="209425" y="1821514"/>
                </a:lnTo>
                <a:lnTo>
                  <a:pt x="165489" y="1802947"/>
                </a:lnTo>
                <a:lnTo>
                  <a:pt x="125366" y="1778046"/>
                </a:lnTo>
                <a:lnTo>
                  <a:pt x="89687" y="1747442"/>
                </a:lnTo>
                <a:lnTo>
                  <a:pt x="59081" y="1711764"/>
                </a:lnTo>
                <a:lnTo>
                  <a:pt x="34178" y="1671644"/>
                </a:lnTo>
                <a:lnTo>
                  <a:pt x="15610" y="1627711"/>
                </a:lnTo>
                <a:lnTo>
                  <a:pt x="4007" y="1580596"/>
                </a:lnTo>
                <a:lnTo>
                  <a:pt x="0" y="1530930"/>
                </a:lnTo>
                <a:lnTo>
                  <a:pt x="0" y="306193"/>
                </a:lnTo>
                <a:close/>
              </a:path>
            </a:pathLst>
          </a:custGeom>
          <a:ln w="25376">
            <a:solidFill>
              <a:srgbClr val="4180FF"/>
            </a:solidFill>
          </a:ln>
        </p:spPr>
        <p:txBody>
          <a:bodyPr wrap="square" lIns="0" tIns="0" rIns="0" bIns="0" rtlCol="0"/>
          <a:lstStyle/>
          <a:p>
            <a:pPr defTabSz="960394"/>
            <a:endParaRPr sz="1891">
              <a:solidFill>
                <a:prstClr val="black"/>
              </a:solidFill>
              <a:latin typeface="Calibri"/>
            </a:endParaRPr>
          </a:p>
        </p:txBody>
      </p:sp>
      <p:sp>
        <p:nvSpPr>
          <p:cNvPr id="73" name="object 73"/>
          <p:cNvSpPr/>
          <p:nvPr/>
        </p:nvSpPr>
        <p:spPr>
          <a:xfrm>
            <a:off x="5822233" y="3973980"/>
            <a:ext cx="2220170" cy="1045059"/>
          </a:xfrm>
          <a:custGeom>
            <a:avLst/>
            <a:gdLst/>
            <a:ahLst/>
            <a:cxnLst/>
            <a:rect l="l" t="t" r="r" b="b"/>
            <a:pathLst>
              <a:path w="2113915" h="995045">
                <a:moveTo>
                  <a:pt x="0" y="994952"/>
                </a:moveTo>
                <a:lnTo>
                  <a:pt x="0" y="0"/>
                </a:lnTo>
                <a:lnTo>
                  <a:pt x="2113692" y="0"/>
                </a:lnTo>
                <a:lnTo>
                  <a:pt x="2113692" y="784913"/>
                </a:lnTo>
                <a:lnTo>
                  <a:pt x="1910472" y="784913"/>
                </a:lnTo>
              </a:path>
            </a:pathLst>
          </a:custGeom>
          <a:ln w="25377">
            <a:solidFill>
              <a:srgbClr val="6095C9"/>
            </a:solidFill>
          </a:ln>
        </p:spPr>
        <p:txBody>
          <a:bodyPr wrap="square" lIns="0" tIns="0" rIns="0" bIns="0" rtlCol="0"/>
          <a:lstStyle/>
          <a:p>
            <a:pPr defTabSz="960394"/>
            <a:endParaRPr sz="1891">
              <a:solidFill>
                <a:prstClr val="black"/>
              </a:solidFill>
              <a:latin typeface="Calibri"/>
            </a:endParaRPr>
          </a:p>
        </p:txBody>
      </p:sp>
      <p:sp>
        <p:nvSpPr>
          <p:cNvPr id="74" name="object 74"/>
          <p:cNvSpPr/>
          <p:nvPr/>
        </p:nvSpPr>
        <p:spPr>
          <a:xfrm>
            <a:off x="7802287" y="4736487"/>
            <a:ext cx="122046" cy="124047"/>
          </a:xfrm>
          <a:custGeom>
            <a:avLst/>
            <a:gdLst/>
            <a:ahLst/>
            <a:cxnLst/>
            <a:rect l="l" t="t" r="r" b="b"/>
            <a:pathLst>
              <a:path w="116204" h="118110">
                <a:moveTo>
                  <a:pt x="100976" y="0"/>
                </a:moveTo>
                <a:lnTo>
                  <a:pt x="0" y="58898"/>
                </a:lnTo>
                <a:lnTo>
                  <a:pt x="100976" y="117798"/>
                </a:lnTo>
                <a:lnTo>
                  <a:pt x="108746" y="115754"/>
                </a:lnTo>
                <a:lnTo>
                  <a:pt x="115808" y="103648"/>
                </a:lnTo>
                <a:lnTo>
                  <a:pt x="113764" y="95878"/>
                </a:lnTo>
                <a:lnTo>
                  <a:pt x="50365" y="58898"/>
                </a:lnTo>
                <a:lnTo>
                  <a:pt x="113764" y="21918"/>
                </a:lnTo>
                <a:lnTo>
                  <a:pt x="115808" y="14150"/>
                </a:lnTo>
                <a:lnTo>
                  <a:pt x="108746" y="2044"/>
                </a:lnTo>
                <a:lnTo>
                  <a:pt x="100976" y="0"/>
                </a:lnTo>
                <a:close/>
              </a:path>
            </a:pathLst>
          </a:custGeom>
          <a:solidFill>
            <a:srgbClr val="6095C9"/>
          </a:solidFill>
        </p:spPr>
        <p:txBody>
          <a:bodyPr wrap="square" lIns="0" tIns="0" rIns="0" bIns="0" rtlCol="0"/>
          <a:lstStyle/>
          <a:p>
            <a:pPr defTabSz="960394"/>
            <a:endParaRPr sz="1891">
              <a:solidFill>
                <a:prstClr val="black"/>
              </a:solidFill>
              <a:latin typeface="Calibri"/>
            </a:endParaRPr>
          </a:p>
        </p:txBody>
      </p:sp>
      <p:sp>
        <p:nvSpPr>
          <p:cNvPr id="75" name="object 75"/>
          <p:cNvSpPr/>
          <p:nvPr/>
        </p:nvSpPr>
        <p:spPr>
          <a:xfrm>
            <a:off x="274598" y="2386517"/>
            <a:ext cx="2160146" cy="1930060"/>
          </a:xfrm>
          <a:custGeom>
            <a:avLst/>
            <a:gdLst/>
            <a:ahLst/>
            <a:cxnLst/>
            <a:rect l="l" t="t" r="r" b="b"/>
            <a:pathLst>
              <a:path w="2056764" h="1837689">
                <a:moveTo>
                  <a:pt x="0" y="306193"/>
                </a:moveTo>
                <a:lnTo>
                  <a:pt x="4007" y="256527"/>
                </a:lnTo>
                <a:lnTo>
                  <a:pt x="15610" y="209412"/>
                </a:lnTo>
                <a:lnTo>
                  <a:pt x="34178" y="165480"/>
                </a:lnTo>
                <a:lnTo>
                  <a:pt x="59081" y="125359"/>
                </a:lnTo>
                <a:lnTo>
                  <a:pt x="89687" y="89682"/>
                </a:lnTo>
                <a:lnTo>
                  <a:pt x="125367" y="59077"/>
                </a:lnTo>
                <a:lnTo>
                  <a:pt x="165489" y="34176"/>
                </a:lnTo>
                <a:lnTo>
                  <a:pt x="209425" y="15609"/>
                </a:lnTo>
                <a:lnTo>
                  <a:pt x="256542" y="4007"/>
                </a:lnTo>
                <a:lnTo>
                  <a:pt x="306211" y="0"/>
                </a:lnTo>
                <a:lnTo>
                  <a:pt x="1750425" y="0"/>
                </a:lnTo>
                <a:lnTo>
                  <a:pt x="1800094" y="4007"/>
                </a:lnTo>
                <a:lnTo>
                  <a:pt x="1847211" y="15609"/>
                </a:lnTo>
                <a:lnTo>
                  <a:pt x="1891147" y="34176"/>
                </a:lnTo>
                <a:lnTo>
                  <a:pt x="1931269" y="59077"/>
                </a:lnTo>
                <a:lnTo>
                  <a:pt x="1966949" y="89682"/>
                </a:lnTo>
                <a:lnTo>
                  <a:pt x="1997555" y="125359"/>
                </a:lnTo>
                <a:lnTo>
                  <a:pt x="2022458" y="165480"/>
                </a:lnTo>
                <a:lnTo>
                  <a:pt x="2041025" y="209412"/>
                </a:lnTo>
                <a:lnTo>
                  <a:pt x="2052629" y="256527"/>
                </a:lnTo>
                <a:lnTo>
                  <a:pt x="2056636" y="306193"/>
                </a:lnTo>
                <a:lnTo>
                  <a:pt x="2056636" y="1530930"/>
                </a:lnTo>
                <a:lnTo>
                  <a:pt x="2052629" y="1580596"/>
                </a:lnTo>
                <a:lnTo>
                  <a:pt x="2041025" y="1627711"/>
                </a:lnTo>
                <a:lnTo>
                  <a:pt x="2022458" y="1671644"/>
                </a:lnTo>
                <a:lnTo>
                  <a:pt x="1997555" y="1711764"/>
                </a:lnTo>
                <a:lnTo>
                  <a:pt x="1966949" y="1747442"/>
                </a:lnTo>
                <a:lnTo>
                  <a:pt x="1931269" y="1778046"/>
                </a:lnTo>
                <a:lnTo>
                  <a:pt x="1891147" y="1802947"/>
                </a:lnTo>
                <a:lnTo>
                  <a:pt x="1847211" y="1821514"/>
                </a:lnTo>
                <a:lnTo>
                  <a:pt x="1800094" y="1833116"/>
                </a:lnTo>
                <a:lnTo>
                  <a:pt x="1750425" y="1837124"/>
                </a:lnTo>
                <a:lnTo>
                  <a:pt x="306211" y="1837124"/>
                </a:lnTo>
                <a:lnTo>
                  <a:pt x="256542" y="1833116"/>
                </a:lnTo>
                <a:lnTo>
                  <a:pt x="209425" y="1821514"/>
                </a:lnTo>
                <a:lnTo>
                  <a:pt x="165489" y="1802947"/>
                </a:lnTo>
                <a:lnTo>
                  <a:pt x="125367" y="1778046"/>
                </a:lnTo>
                <a:lnTo>
                  <a:pt x="89687" y="1747442"/>
                </a:lnTo>
                <a:lnTo>
                  <a:pt x="59081" y="1711764"/>
                </a:lnTo>
                <a:lnTo>
                  <a:pt x="34178" y="1671644"/>
                </a:lnTo>
                <a:lnTo>
                  <a:pt x="15610" y="1627711"/>
                </a:lnTo>
                <a:lnTo>
                  <a:pt x="4007" y="1580596"/>
                </a:lnTo>
                <a:lnTo>
                  <a:pt x="0" y="1530930"/>
                </a:lnTo>
                <a:lnTo>
                  <a:pt x="0" y="306193"/>
                </a:lnTo>
                <a:close/>
              </a:path>
            </a:pathLst>
          </a:custGeom>
          <a:ln w="25377">
            <a:solidFill>
              <a:srgbClr val="89A24C"/>
            </a:solidFill>
          </a:ln>
        </p:spPr>
        <p:txBody>
          <a:bodyPr wrap="square" lIns="0" tIns="0" rIns="0" bIns="0" rtlCol="0"/>
          <a:lstStyle/>
          <a:p>
            <a:pPr defTabSz="960394"/>
            <a:endParaRPr sz="1891">
              <a:solidFill>
                <a:prstClr val="black"/>
              </a:solidFill>
              <a:latin typeface="Calibri"/>
            </a:endParaRPr>
          </a:p>
        </p:txBody>
      </p:sp>
      <p:sp>
        <p:nvSpPr>
          <p:cNvPr id="76" name="object 76"/>
          <p:cNvSpPr/>
          <p:nvPr/>
        </p:nvSpPr>
        <p:spPr>
          <a:xfrm>
            <a:off x="307325" y="5184197"/>
            <a:ext cx="2160146" cy="1930060"/>
          </a:xfrm>
          <a:custGeom>
            <a:avLst/>
            <a:gdLst/>
            <a:ahLst/>
            <a:cxnLst/>
            <a:rect l="l" t="t" r="r" b="b"/>
            <a:pathLst>
              <a:path w="2056764" h="1837689">
                <a:moveTo>
                  <a:pt x="0" y="306193"/>
                </a:moveTo>
                <a:lnTo>
                  <a:pt x="4007" y="256527"/>
                </a:lnTo>
                <a:lnTo>
                  <a:pt x="15610" y="209412"/>
                </a:lnTo>
                <a:lnTo>
                  <a:pt x="34178" y="165480"/>
                </a:lnTo>
                <a:lnTo>
                  <a:pt x="59081" y="125359"/>
                </a:lnTo>
                <a:lnTo>
                  <a:pt x="89687" y="89682"/>
                </a:lnTo>
                <a:lnTo>
                  <a:pt x="125367" y="59077"/>
                </a:lnTo>
                <a:lnTo>
                  <a:pt x="165489" y="34176"/>
                </a:lnTo>
                <a:lnTo>
                  <a:pt x="209425" y="15609"/>
                </a:lnTo>
                <a:lnTo>
                  <a:pt x="256542" y="4007"/>
                </a:lnTo>
                <a:lnTo>
                  <a:pt x="306211" y="0"/>
                </a:lnTo>
                <a:lnTo>
                  <a:pt x="1750425" y="0"/>
                </a:lnTo>
                <a:lnTo>
                  <a:pt x="1800094" y="4007"/>
                </a:lnTo>
                <a:lnTo>
                  <a:pt x="1847211" y="15609"/>
                </a:lnTo>
                <a:lnTo>
                  <a:pt x="1891147" y="34176"/>
                </a:lnTo>
                <a:lnTo>
                  <a:pt x="1931269" y="59077"/>
                </a:lnTo>
                <a:lnTo>
                  <a:pt x="1966949" y="89682"/>
                </a:lnTo>
                <a:lnTo>
                  <a:pt x="1997555" y="125359"/>
                </a:lnTo>
                <a:lnTo>
                  <a:pt x="2022458" y="165480"/>
                </a:lnTo>
                <a:lnTo>
                  <a:pt x="2041025" y="209412"/>
                </a:lnTo>
                <a:lnTo>
                  <a:pt x="2052629" y="256527"/>
                </a:lnTo>
                <a:lnTo>
                  <a:pt x="2056636" y="306193"/>
                </a:lnTo>
                <a:lnTo>
                  <a:pt x="2056636" y="1530930"/>
                </a:lnTo>
                <a:lnTo>
                  <a:pt x="2052629" y="1580596"/>
                </a:lnTo>
                <a:lnTo>
                  <a:pt x="2041025" y="1627711"/>
                </a:lnTo>
                <a:lnTo>
                  <a:pt x="2022458" y="1671643"/>
                </a:lnTo>
                <a:lnTo>
                  <a:pt x="1997555" y="1711764"/>
                </a:lnTo>
                <a:lnTo>
                  <a:pt x="1966949" y="1747442"/>
                </a:lnTo>
                <a:lnTo>
                  <a:pt x="1931269" y="1778046"/>
                </a:lnTo>
                <a:lnTo>
                  <a:pt x="1891147" y="1802947"/>
                </a:lnTo>
                <a:lnTo>
                  <a:pt x="1847211" y="1821514"/>
                </a:lnTo>
                <a:lnTo>
                  <a:pt x="1800094" y="1833116"/>
                </a:lnTo>
                <a:lnTo>
                  <a:pt x="1750425" y="1837124"/>
                </a:lnTo>
                <a:lnTo>
                  <a:pt x="306211" y="1837124"/>
                </a:lnTo>
                <a:lnTo>
                  <a:pt x="256542" y="1833116"/>
                </a:lnTo>
                <a:lnTo>
                  <a:pt x="209425" y="1821514"/>
                </a:lnTo>
                <a:lnTo>
                  <a:pt x="165489" y="1802947"/>
                </a:lnTo>
                <a:lnTo>
                  <a:pt x="125367" y="1778046"/>
                </a:lnTo>
                <a:lnTo>
                  <a:pt x="89687" y="1747442"/>
                </a:lnTo>
                <a:lnTo>
                  <a:pt x="59081" y="1711764"/>
                </a:lnTo>
                <a:lnTo>
                  <a:pt x="34178" y="1671643"/>
                </a:lnTo>
                <a:lnTo>
                  <a:pt x="15610" y="1627711"/>
                </a:lnTo>
                <a:lnTo>
                  <a:pt x="4007" y="1580596"/>
                </a:lnTo>
                <a:lnTo>
                  <a:pt x="0" y="1530930"/>
                </a:lnTo>
                <a:lnTo>
                  <a:pt x="0" y="306193"/>
                </a:lnTo>
                <a:close/>
              </a:path>
            </a:pathLst>
          </a:custGeom>
          <a:ln w="25377">
            <a:solidFill>
              <a:srgbClr val="89A24C"/>
            </a:solidFill>
          </a:ln>
        </p:spPr>
        <p:txBody>
          <a:bodyPr wrap="square" lIns="0" tIns="0" rIns="0" bIns="0" rtlCol="0"/>
          <a:lstStyle/>
          <a:p>
            <a:pPr defTabSz="960394"/>
            <a:endParaRPr sz="1891">
              <a:solidFill>
                <a:prstClr val="black"/>
              </a:solidFill>
              <a:latin typeface="Calibri"/>
            </a:endParaRPr>
          </a:p>
        </p:txBody>
      </p:sp>
      <p:sp>
        <p:nvSpPr>
          <p:cNvPr id="77" name="object 77"/>
          <p:cNvSpPr txBox="1"/>
          <p:nvPr/>
        </p:nvSpPr>
        <p:spPr>
          <a:xfrm>
            <a:off x="542312" y="2735190"/>
            <a:ext cx="2255517" cy="161583"/>
          </a:xfrm>
          <a:prstGeom prst="rect">
            <a:avLst/>
          </a:prstGeom>
        </p:spPr>
        <p:txBody>
          <a:bodyPr vert="horz" wrap="square" lIns="0" tIns="0" rIns="0" bIns="0" rtlCol="0">
            <a:spAutoFit/>
          </a:bodyPr>
          <a:lstStyle/>
          <a:p>
            <a:pPr marL="13339" defTabSz="960394"/>
            <a:r>
              <a:rPr sz="1050" spc="-53" dirty="0">
                <a:solidFill>
                  <a:prstClr val="black"/>
                </a:solidFill>
                <a:latin typeface="Lucida Sans"/>
                <a:cs typeface="Lucida Sans"/>
              </a:rPr>
              <a:t>3.1</a:t>
            </a:r>
            <a:r>
              <a:rPr sz="1050" spc="-74" dirty="0">
                <a:solidFill>
                  <a:prstClr val="black"/>
                </a:solidFill>
                <a:latin typeface="Lucida Sans"/>
                <a:cs typeface="Lucida Sans"/>
              </a:rPr>
              <a:t> </a:t>
            </a:r>
            <a:r>
              <a:rPr sz="1050" spc="37" dirty="0">
                <a:solidFill>
                  <a:prstClr val="black"/>
                </a:solidFill>
                <a:latin typeface="Arial"/>
                <a:cs typeface="Arial"/>
              </a:rPr>
              <a:t>Кинезилог</a:t>
            </a:r>
            <a:r>
              <a:rPr sz="1050" spc="-32" dirty="0">
                <a:solidFill>
                  <a:prstClr val="black"/>
                </a:solidFill>
                <a:latin typeface="Arial"/>
                <a:cs typeface="Arial"/>
              </a:rPr>
              <a:t> </a:t>
            </a:r>
            <a:r>
              <a:rPr sz="1050" spc="32" dirty="0">
                <a:solidFill>
                  <a:prstClr val="black"/>
                </a:solidFill>
                <a:latin typeface="Arial"/>
                <a:cs typeface="Arial"/>
              </a:rPr>
              <a:t>рабочих</a:t>
            </a:r>
            <a:r>
              <a:rPr sz="1050" spc="-32" dirty="0">
                <a:solidFill>
                  <a:prstClr val="black"/>
                </a:solidFill>
                <a:latin typeface="Arial"/>
                <a:cs typeface="Arial"/>
              </a:rPr>
              <a:t> </a:t>
            </a:r>
            <a:r>
              <a:rPr sz="1050" spc="16" dirty="0">
                <a:solidFill>
                  <a:prstClr val="black"/>
                </a:solidFill>
                <a:latin typeface="Arial"/>
                <a:cs typeface="Arial"/>
              </a:rPr>
              <a:t>профессии</a:t>
            </a:r>
            <a:endParaRPr sz="1050">
              <a:solidFill>
                <a:prstClr val="black"/>
              </a:solidFill>
              <a:latin typeface="Arial"/>
              <a:cs typeface="Arial"/>
            </a:endParaRPr>
          </a:p>
        </p:txBody>
      </p:sp>
      <p:sp>
        <p:nvSpPr>
          <p:cNvPr id="78" name="object 78"/>
          <p:cNvSpPr txBox="1"/>
          <p:nvPr/>
        </p:nvSpPr>
        <p:spPr>
          <a:xfrm>
            <a:off x="542313" y="3024282"/>
            <a:ext cx="2492939" cy="161583"/>
          </a:xfrm>
          <a:prstGeom prst="rect">
            <a:avLst/>
          </a:prstGeom>
        </p:spPr>
        <p:txBody>
          <a:bodyPr vert="horz" wrap="square" lIns="0" tIns="0" rIns="0" bIns="0" rtlCol="0">
            <a:spAutoFit/>
          </a:bodyPr>
          <a:lstStyle/>
          <a:p>
            <a:pPr marL="13339" defTabSz="960394"/>
            <a:r>
              <a:rPr sz="1050" spc="-53" dirty="0">
                <a:solidFill>
                  <a:prstClr val="black"/>
                </a:solidFill>
                <a:latin typeface="Lucida Sans"/>
                <a:cs typeface="Lucida Sans"/>
              </a:rPr>
              <a:t>3.2</a:t>
            </a:r>
            <a:r>
              <a:rPr sz="1050" spc="-74" dirty="0">
                <a:solidFill>
                  <a:prstClr val="black"/>
                </a:solidFill>
                <a:latin typeface="Lucida Sans"/>
                <a:cs typeface="Lucida Sans"/>
              </a:rPr>
              <a:t> </a:t>
            </a:r>
            <a:r>
              <a:rPr sz="1050" spc="21" dirty="0">
                <a:solidFill>
                  <a:prstClr val="black"/>
                </a:solidFill>
                <a:latin typeface="Arial"/>
                <a:cs typeface="Arial"/>
              </a:rPr>
              <a:t>Разработчик</a:t>
            </a:r>
            <a:r>
              <a:rPr sz="1050" spc="-32" dirty="0">
                <a:solidFill>
                  <a:prstClr val="black"/>
                </a:solidFill>
                <a:latin typeface="Arial"/>
                <a:cs typeface="Arial"/>
              </a:rPr>
              <a:t> </a:t>
            </a:r>
            <a:r>
              <a:rPr sz="1050" spc="11" dirty="0">
                <a:solidFill>
                  <a:prstClr val="black"/>
                </a:solidFill>
                <a:latin typeface="Arial"/>
                <a:cs typeface="Arial"/>
              </a:rPr>
              <a:t>индивидуальных</a:t>
            </a:r>
            <a:r>
              <a:rPr sz="1050" spc="-32" dirty="0">
                <a:solidFill>
                  <a:prstClr val="black"/>
                </a:solidFill>
                <a:latin typeface="Arial"/>
                <a:cs typeface="Arial"/>
              </a:rPr>
              <a:t> </a:t>
            </a:r>
            <a:r>
              <a:rPr sz="1050" spc="21" dirty="0">
                <a:solidFill>
                  <a:prstClr val="black"/>
                </a:solidFill>
                <a:latin typeface="Arial"/>
                <a:cs typeface="Arial"/>
              </a:rPr>
              <a:t>СИЗ</a:t>
            </a:r>
            <a:endParaRPr sz="1050">
              <a:solidFill>
                <a:prstClr val="black"/>
              </a:solidFill>
              <a:latin typeface="Arial"/>
              <a:cs typeface="Arial"/>
            </a:endParaRPr>
          </a:p>
        </p:txBody>
      </p:sp>
      <p:sp>
        <p:nvSpPr>
          <p:cNvPr id="79" name="object 79"/>
          <p:cNvSpPr txBox="1"/>
          <p:nvPr/>
        </p:nvSpPr>
        <p:spPr>
          <a:xfrm>
            <a:off x="605030" y="3381287"/>
            <a:ext cx="1057065" cy="646331"/>
          </a:xfrm>
          <a:prstGeom prst="rect">
            <a:avLst/>
          </a:prstGeom>
        </p:spPr>
        <p:txBody>
          <a:bodyPr vert="horz" wrap="square" lIns="0" tIns="0" rIns="0" bIns="0" rtlCol="0">
            <a:spAutoFit/>
          </a:bodyPr>
          <a:lstStyle/>
          <a:p>
            <a:pPr marL="13339" marR="5336" defTabSz="960394"/>
            <a:r>
              <a:rPr sz="1050" spc="-53" dirty="0">
                <a:solidFill>
                  <a:prstClr val="black"/>
                </a:solidFill>
                <a:latin typeface="Lucida Sans"/>
                <a:cs typeface="Lucida Sans"/>
              </a:rPr>
              <a:t>3.3</a:t>
            </a:r>
            <a:r>
              <a:rPr sz="1050" spc="-74" dirty="0">
                <a:solidFill>
                  <a:prstClr val="black"/>
                </a:solidFill>
                <a:latin typeface="Lucida Sans"/>
                <a:cs typeface="Lucida Sans"/>
              </a:rPr>
              <a:t> </a:t>
            </a:r>
            <a:r>
              <a:rPr sz="1050" spc="58" dirty="0">
                <a:solidFill>
                  <a:prstClr val="black"/>
                </a:solidFill>
                <a:latin typeface="Arial"/>
                <a:cs typeface="Arial"/>
              </a:rPr>
              <a:t>Инженер</a:t>
            </a:r>
            <a:r>
              <a:rPr sz="1050" spc="-32" dirty="0">
                <a:solidFill>
                  <a:prstClr val="black"/>
                </a:solidFill>
                <a:latin typeface="Arial"/>
                <a:cs typeface="Arial"/>
              </a:rPr>
              <a:t> </a:t>
            </a:r>
            <a:r>
              <a:rPr sz="1050" spc="42" dirty="0">
                <a:solidFill>
                  <a:prstClr val="black"/>
                </a:solidFill>
                <a:latin typeface="Arial"/>
                <a:cs typeface="Arial"/>
              </a:rPr>
              <a:t>по</a:t>
            </a:r>
            <a:r>
              <a:rPr sz="1050" spc="21" dirty="0">
                <a:solidFill>
                  <a:prstClr val="black"/>
                </a:solidFill>
                <a:latin typeface="Arial"/>
                <a:cs typeface="Arial"/>
              </a:rPr>
              <a:t> </a:t>
            </a:r>
            <a:r>
              <a:rPr sz="1050" spc="32" dirty="0">
                <a:solidFill>
                  <a:prstClr val="black"/>
                </a:solidFill>
                <a:latin typeface="Arial"/>
                <a:cs typeface="Arial"/>
              </a:rPr>
              <a:t>развитию</a:t>
            </a:r>
            <a:r>
              <a:rPr sz="1050" spc="16" dirty="0">
                <a:solidFill>
                  <a:prstClr val="black"/>
                </a:solidFill>
                <a:latin typeface="Arial"/>
                <a:cs typeface="Arial"/>
              </a:rPr>
              <a:t> </a:t>
            </a:r>
            <a:r>
              <a:rPr sz="1050" spc="26" dirty="0">
                <a:solidFill>
                  <a:prstClr val="black"/>
                </a:solidFill>
                <a:latin typeface="Arial"/>
                <a:cs typeface="Arial"/>
              </a:rPr>
              <a:t>человеческого</a:t>
            </a:r>
            <a:r>
              <a:rPr sz="1050" spc="11" dirty="0">
                <a:solidFill>
                  <a:prstClr val="black"/>
                </a:solidFill>
                <a:latin typeface="Arial"/>
                <a:cs typeface="Arial"/>
              </a:rPr>
              <a:t> капитала</a:t>
            </a:r>
            <a:endParaRPr sz="1050">
              <a:solidFill>
                <a:prstClr val="black"/>
              </a:solidFill>
              <a:latin typeface="Arial"/>
              <a:cs typeface="Arial"/>
            </a:endParaRPr>
          </a:p>
        </p:txBody>
      </p:sp>
      <p:sp>
        <p:nvSpPr>
          <p:cNvPr id="80" name="object 80"/>
          <p:cNvSpPr txBox="1"/>
          <p:nvPr/>
        </p:nvSpPr>
        <p:spPr>
          <a:xfrm>
            <a:off x="542313" y="5294727"/>
            <a:ext cx="1420535" cy="1659429"/>
          </a:xfrm>
          <a:prstGeom prst="rect">
            <a:avLst/>
          </a:prstGeom>
        </p:spPr>
        <p:txBody>
          <a:bodyPr vert="horz" wrap="square" lIns="0" tIns="0" rIns="0" bIns="0" rtlCol="0">
            <a:spAutoFit/>
          </a:bodyPr>
          <a:lstStyle/>
          <a:p>
            <a:pPr marL="13339" marR="5336" lvl="1" defTabSz="960394">
              <a:buFont typeface="Lucida Sans"/>
              <a:buAutoNum type="arabicPeriod"/>
              <a:tabLst>
                <a:tab pos="240099" algn="l"/>
              </a:tabLst>
            </a:pPr>
            <a:r>
              <a:rPr sz="1050" spc="5" dirty="0">
                <a:solidFill>
                  <a:prstClr val="black"/>
                </a:solidFill>
                <a:latin typeface="Arial"/>
                <a:cs typeface="Arial"/>
              </a:rPr>
              <a:t>Специалист</a:t>
            </a:r>
            <a:r>
              <a:rPr sz="1050" spc="-32" dirty="0">
                <a:solidFill>
                  <a:prstClr val="black"/>
                </a:solidFill>
                <a:latin typeface="Arial"/>
                <a:cs typeface="Arial"/>
              </a:rPr>
              <a:t> </a:t>
            </a:r>
            <a:r>
              <a:rPr sz="1050" spc="42" dirty="0">
                <a:solidFill>
                  <a:prstClr val="black"/>
                </a:solidFill>
                <a:latin typeface="Arial"/>
                <a:cs typeface="Arial"/>
              </a:rPr>
              <a:t>по</a:t>
            </a:r>
            <a:r>
              <a:rPr sz="1050" spc="-32" dirty="0">
                <a:solidFill>
                  <a:prstClr val="black"/>
                </a:solidFill>
                <a:latin typeface="Arial"/>
                <a:cs typeface="Arial"/>
              </a:rPr>
              <a:t> </a:t>
            </a:r>
            <a:r>
              <a:rPr sz="1050" spc="-47" dirty="0">
                <a:solidFill>
                  <a:prstClr val="black"/>
                </a:solidFill>
                <a:latin typeface="Lucida Sans"/>
                <a:cs typeface="Lucida Sans"/>
              </a:rPr>
              <a:t>3</a:t>
            </a:r>
            <a:r>
              <a:rPr sz="1050" spc="5" dirty="0">
                <a:solidFill>
                  <a:prstClr val="black"/>
                </a:solidFill>
                <a:latin typeface="Lucida Sans"/>
                <a:cs typeface="Lucida Sans"/>
              </a:rPr>
              <a:t>D</a:t>
            </a:r>
            <a:r>
              <a:rPr sz="1050" dirty="0">
                <a:solidFill>
                  <a:prstClr val="black"/>
                </a:solidFill>
                <a:latin typeface="Lucida Sans"/>
                <a:cs typeface="Lucida Sans"/>
              </a:rPr>
              <a:t> </a:t>
            </a:r>
            <a:r>
              <a:rPr sz="1050" spc="26" dirty="0">
                <a:solidFill>
                  <a:prstClr val="black"/>
                </a:solidFill>
                <a:latin typeface="Arial"/>
                <a:cs typeface="Arial"/>
              </a:rPr>
              <a:t>моделированию</a:t>
            </a:r>
            <a:r>
              <a:rPr sz="1050" spc="11" dirty="0">
                <a:solidFill>
                  <a:prstClr val="black"/>
                </a:solidFill>
                <a:latin typeface="Arial"/>
                <a:cs typeface="Arial"/>
              </a:rPr>
              <a:t> </a:t>
            </a:r>
            <a:r>
              <a:rPr sz="1050" spc="32" dirty="0">
                <a:solidFill>
                  <a:prstClr val="black"/>
                </a:solidFill>
                <a:latin typeface="Arial"/>
                <a:cs typeface="Arial"/>
              </a:rPr>
              <a:t>рабочих</a:t>
            </a:r>
            <a:r>
              <a:rPr sz="1050" spc="-32" dirty="0">
                <a:solidFill>
                  <a:prstClr val="black"/>
                </a:solidFill>
                <a:latin typeface="Arial"/>
                <a:cs typeface="Arial"/>
              </a:rPr>
              <a:t> </a:t>
            </a:r>
            <a:r>
              <a:rPr sz="1050" spc="32" dirty="0">
                <a:solidFill>
                  <a:prstClr val="black"/>
                </a:solidFill>
                <a:latin typeface="Arial"/>
                <a:cs typeface="Arial"/>
              </a:rPr>
              <a:t>процессов</a:t>
            </a:r>
            <a:endParaRPr sz="1050">
              <a:solidFill>
                <a:prstClr val="black"/>
              </a:solidFill>
              <a:latin typeface="Arial"/>
              <a:cs typeface="Arial"/>
            </a:endParaRPr>
          </a:p>
          <a:p>
            <a:pPr marL="13339" marR="109377" lvl="1" defTabSz="960394">
              <a:spcBef>
                <a:spcPts val="777"/>
              </a:spcBef>
              <a:buFont typeface="Lucida Sans"/>
              <a:buAutoNum type="arabicPeriod"/>
              <a:tabLst>
                <a:tab pos="240099" algn="l"/>
              </a:tabLst>
            </a:pPr>
            <a:r>
              <a:rPr sz="1050" spc="37" dirty="0">
                <a:solidFill>
                  <a:prstClr val="black"/>
                </a:solidFill>
                <a:latin typeface="Arial"/>
                <a:cs typeface="Arial"/>
              </a:rPr>
              <a:t>Дизайнер</a:t>
            </a:r>
            <a:r>
              <a:rPr sz="1050" spc="16" dirty="0">
                <a:solidFill>
                  <a:prstClr val="black"/>
                </a:solidFill>
                <a:latin typeface="Arial"/>
                <a:cs typeface="Arial"/>
              </a:rPr>
              <a:t> </a:t>
            </a:r>
            <a:r>
              <a:rPr sz="1050" spc="11" dirty="0">
                <a:solidFill>
                  <a:prstClr val="black"/>
                </a:solidFill>
                <a:latin typeface="Arial"/>
                <a:cs typeface="Arial"/>
              </a:rPr>
              <a:t>индивидуальных</a:t>
            </a:r>
            <a:r>
              <a:rPr sz="1050" spc="5" dirty="0">
                <a:solidFill>
                  <a:prstClr val="black"/>
                </a:solidFill>
                <a:latin typeface="Arial"/>
                <a:cs typeface="Arial"/>
              </a:rPr>
              <a:t> </a:t>
            </a:r>
            <a:r>
              <a:rPr sz="1050" spc="37" dirty="0">
                <a:solidFill>
                  <a:prstClr val="black"/>
                </a:solidFill>
                <a:latin typeface="Arial"/>
                <a:cs typeface="Arial"/>
              </a:rPr>
              <a:t>программ</a:t>
            </a:r>
            <a:r>
              <a:rPr sz="1050" spc="-32" dirty="0">
                <a:solidFill>
                  <a:prstClr val="black"/>
                </a:solidFill>
                <a:latin typeface="Arial"/>
                <a:cs typeface="Arial"/>
              </a:rPr>
              <a:t> </a:t>
            </a:r>
            <a:r>
              <a:rPr sz="1050" spc="26" dirty="0">
                <a:solidFill>
                  <a:prstClr val="black"/>
                </a:solidFill>
                <a:latin typeface="Arial"/>
                <a:cs typeface="Arial"/>
              </a:rPr>
              <a:t>обучения</a:t>
            </a:r>
            <a:endParaRPr sz="1050">
              <a:solidFill>
                <a:prstClr val="black"/>
              </a:solidFill>
              <a:latin typeface="Arial"/>
              <a:cs typeface="Arial"/>
            </a:endParaRPr>
          </a:p>
          <a:p>
            <a:pPr marL="13339" marR="349477" lvl="1" defTabSz="960394">
              <a:spcBef>
                <a:spcPts val="777"/>
              </a:spcBef>
              <a:buFont typeface="Lucida Sans"/>
              <a:buAutoNum type="arabicPeriod"/>
              <a:tabLst>
                <a:tab pos="240099" algn="l"/>
              </a:tabLst>
            </a:pPr>
            <a:r>
              <a:rPr sz="1050" spc="21" dirty="0">
                <a:solidFill>
                  <a:prstClr val="black"/>
                </a:solidFill>
                <a:latin typeface="Arial"/>
                <a:cs typeface="Arial"/>
              </a:rPr>
              <a:t>Разработчик</a:t>
            </a:r>
            <a:r>
              <a:rPr sz="1050" spc="11" dirty="0">
                <a:solidFill>
                  <a:prstClr val="black"/>
                </a:solidFill>
                <a:latin typeface="Arial"/>
                <a:cs typeface="Arial"/>
              </a:rPr>
              <a:t> </a:t>
            </a:r>
            <a:r>
              <a:rPr sz="1050" spc="-11" dirty="0">
                <a:solidFill>
                  <a:prstClr val="black"/>
                </a:solidFill>
                <a:latin typeface="Arial"/>
                <a:cs typeface="Arial"/>
              </a:rPr>
              <a:t>удаленных</a:t>
            </a:r>
            <a:r>
              <a:rPr sz="1050" spc="-5" dirty="0">
                <a:solidFill>
                  <a:prstClr val="black"/>
                </a:solidFill>
                <a:latin typeface="Arial"/>
                <a:cs typeface="Arial"/>
              </a:rPr>
              <a:t> </a:t>
            </a:r>
            <a:r>
              <a:rPr sz="1050" spc="11" dirty="0">
                <a:solidFill>
                  <a:prstClr val="black"/>
                </a:solidFill>
                <a:latin typeface="Arial"/>
                <a:cs typeface="Arial"/>
              </a:rPr>
              <a:t>специальностей</a:t>
            </a:r>
            <a:endParaRPr sz="1050">
              <a:solidFill>
                <a:prstClr val="black"/>
              </a:solidFill>
              <a:latin typeface="Arial"/>
              <a:cs typeface="Arial"/>
            </a:endParaRPr>
          </a:p>
        </p:txBody>
      </p:sp>
      <p:sp>
        <p:nvSpPr>
          <p:cNvPr id="81" name="object 81"/>
          <p:cNvSpPr/>
          <p:nvPr/>
        </p:nvSpPr>
        <p:spPr>
          <a:xfrm>
            <a:off x="4657663" y="1799813"/>
            <a:ext cx="2383565" cy="562212"/>
          </a:xfrm>
          <a:custGeom>
            <a:avLst/>
            <a:gdLst/>
            <a:ahLst/>
            <a:cxnLst/>
            <a:rect l="l" t="t" r="r" b="b"/>
            <a:pathLst>
              <a:path w="2269490" h="535305">
                <a:moveTo>
                  <a:pt x="0" y="0"/>
                </a:moveTo>
                <a:lnTo>
                  <a:pt x="2269291" y="0"/>
                </a:lnTo>
                <a:lnTo>
                  <a:pt x="2269291" y="534814"/>
                </a:lnTo>
                <a:lnTo>
                  <a:pt x="0" y="534814"/>
                </a:lnTo>
                <a:lnTo>
                  <a:pt x="0" y="0"/>
                </a:lnTo>
                <a:close/>
              </a:path>
            </a:pathLst>
          </a:custGeom>
          <a:solidFill>
            <a:srgbClr val="FFFFFF"/>
          </a:solidFill>
        </p:spPr>
        <p:txBody>
          <a:bodyPr wrap="square" lIns="0" tIns="0" rIns="0" bIns="0" rtlCol="0"/>
          <a:lstStyle/>
          <a:p>
            <a:pPr defTabSz="960394"/>
            <a:endParaRPr sz="1891">
              <a:solidFill>
                <a:prstClr val="black"/>
              </a:solidFill>
              <a:latin typeface="Calibri"/>
            </a:endParaRPr>
          </a:p>
        </p:txBody>
      </p:sp>
      <p:sp>
        <p:nvSpPr>
          <p:cNvPr id="82" name="object 82"/>
          <p:cNvSpPr txBox="1"/>
          <p:nvPr/>
        </p:nvSpPr>
        <p:spPr>
          <a:xfrm>
            <a:off x="4657663" y="1799812"/>
            <a:ext cx="2383565" cy="258532"/>
          </a:xfrm>
          <a:prstGeom prst="rect">
            <a:avLst/>
          </a:prstGeom>
          <a:ln w="25376">
            <a:solidFill>
              <a:srgbClr val="000000"/>
            </a:solidFill>
          </a:ln>
        </p:spPr>
        <p:txBody>
          <a:bodyPr vert="horz" wrap="square" lIns="0" tIns="0" rIns="0" bIns="0" rtlCol="0">
            <a:spAutoFit/>
          </a:bodyPr>
          <a:lstStyle/>
          <a:p>
            <a:pPr marL="300790" defTabSz="960394"/>
            <a:r>
              <a:rPr sz="1680" spc="-11" dirty="0">
                <a:solidFill>
                  <a:srgbClr val="3366FF"/>
                </a:solidFill>
                <a:latin typeface="Calibri"/>
                <a:cs typeface="Calibri"/>
              </a:rPr>
              <a:t>Ситуативный</a:t>
            </a:r>
            <a:r>
              <a:rPr sz="1680" spc="-5" dirty="0">
                <a:solidFill>
                  <a:srgbClr val="3366FF"/>
                </a:solidFill>
                <a:latin typeface="Calibri"/>
                <a:cs typeface="Calibri"/>
              </a:rPr>
              <a:t> </a:t>
            </a:r>
            <a:r>
              <a:rPr sz="1680" spc="-11" dirty="0">
                <a:solidFill>
                  <a:srgbClr val="3366FF"/>
                </a:solidFill>
                <a:latin typeface="Calibri"/>
                <a:cs typeface="Calibri"/>
              </a:rPr>
              <a:t>центр</a:t>
            </a:r>
            <a:endParaRPr sz="1680">
              <a:solidFill>
                <a:prstClr val="black"/>
              </a:solidFill>
              <a:latin typeface="Calibri"/>
              <a:cs typeface="Calibri"/>
            </a:endParaRPr>
          </a:p>
        </p:txBody>
      </p:sp>
      <p:sp>
        <p:nvSpPr>
          <p:cNvPr id="83" name="object 83"/>
          <p:cNvSpPr txBox="1"/>
          <p:nvPr/>
        </p:nvSpPr>
        <p:spPr>
          <a:xfrm>
            <a:off x="4072834" y="1286035"/>
            <a:ext cx="4328298" cy="420243"/>
          </a:xfrm>
          <a:prstGeom prst="rect">
            <a:avLst/>
          </a:prstGeom>
        </p:spPr>
        <p:txBody>
          <a:bodyPr vert="horz" wrap="square" lIns="0" tIns="0" rIns="0" bIns="0" rtlCol="0">
            <a:spAutoFit/>
          </a:bodyPr>
          <a:lstStyle/>
          <a:p>
            <a:pPr marL="13339" defTabSz="960394"/>
            <a:r>
              <a:rPr sz="2731" spc="-74" dirty="0">
                <a:solidFill>
                  <a:srgbClr val="3366FF"/>
                </a:solidFill>
                <a:latin typeface="Lucida Sans"/>
                <a:cs typeface="Lucida Sans"/>
              </a:rPr>
              <a:t>«</a:t>
            </a:r>
            <a:r>
              <a:rPr sz="2731" spc="16" dirty="0">
                <a:solidFill>
                  <a:srgbClr val="3366FF"/>
                </a:solidFill>
                <a:latin typeface="Arial"/>
                <a:cs typeface="Arial"/>
              </a:rPr>
              <a:t>Умная</a:t>
            </a:r>
            <a:r>
              <a:rPr sz="2731" spc="-74" dirty="0">
                <a:solidFill>
                  <a:srgbClr val="3366FF"/>
                </a:solidFill>
                <a:latin typeface="Lucida Sans"/>
                <a:cs typeface="Lucida Sans"/>
              </a:rPr>
              <a:t>»</a:t>
            </a:r>
            <a:r>
              <a:rPr sz="2731" spc="-263" dirty="0">
                <a:solidFill>
                  <a:srgbClr val="3366FF"/>
                </a:solidFill>
                <a:latin typeface="Lucida Sans"/>
                <a:cs typeface="Lucida Sans"/>
              </a:rPr>
              <a:t> </a:t>
            </a:r>
            <a:r>
              <a:rPr sz="2731" spc="-16" dirty="0">
                <a:solidFill>
                  <a:srgbClr val="3366FF"/>
                </a:solidFill>
                <a:latin typeface="Arial"/>
                <a:cs typeface="Arial"/>
              </a:rPr>
              <a:t>шахта</a:t>
            </a:r>
            <a:r>
              <a:rPr sz="2731" spc="-79" dirty="0">
                <a:solidFill>
                  <a:srgbClr val="3366FF"/>
                </a:solidFill>
                <a:latin typeface="Arial"/>
                <a:cs typeface="Arial"/>
              </a:rPr>
              <a:t> </a:t>
            </a:r>
            <a:r>
              <a:rPr sz="2731" spc="152" dirty="0">
                <a:solidFill>
                  <a:srgbClr val="3366FF"/>
                </a:solidFill>
                <a:latin typeface="Arial"/>
                <a:cs typeface="Arial"/>
              </a:rPr>
              <a:t>и</a:t>
            </a:r>
            <a:r>
              <a:rPr sz="2731" spc="-79" dirty="0">
                <a:solidFill>
                  <a:srgbClr val="3366FF"/>
                </a:solidFill>
                <a:latin typeface="Arial"/>
                <a:cs typeface="Arial"/>
              </a:rPr>
              <a:t> </a:t>
            </a:r>
            <a:r>
              <a:rPr sz="2731" spc="47" dirty="0">
                <a:solidFill>
                  <a:srgbClr val="3366FF"/>
                </a:solidFill>
                <a:latin typeface="Arial"/>
                <a:cs typeface="Arial"/>
              </a:rPr>
              <a:t>фабрика</a:t>
            </a:r>
            <a:endParaRPr sz="2731">
              <a:solidFill>
                <a:prstClr val="black"/>
              </a:solidFill>
              <a:latin typeface="Arial"/>
              <a:cs typeface="Arial"/>
            </a:endParaRPr>
          </a:p>
        </p:txBody>
      </p:sp>
      <p:sp>
        <p:nvSpPr>
          <p:cNvPr id="84" name="object 84"/>
          <p:cNvSpPr txBox="1"/>
          <p:nvPr/>
        </p:nvSpPr>
        <p:spPr>
          <a:xfrm>
            <a:off x="12662019" y="6325152"/>
            <a:ext cx="1185113" cy="161583"/>
          </a:xfrm>
          <a:prstGeom prst="rect">
            <a:avLst/>
          </a:prstGeom>
        </p:spPr>
        <p:txBody>
          <a:bodyPr vert="horz" wrap="square" lIns="0" tIns="0" rIns="0" bIns="0" rtlCol="0">
            <a:spAutoFit/>
          </a:bodyPr>
          <a:lstStyle/>
          <a:p>
            <a:pPr marL="13339" defTabSz="960394"/>
            <a:r>
              <a:rPr sz="1050" spc="-53" dirty="0">
                <a:solidFill>
                  <a:prstClr val="black"/>
                </a:solidFill>
                <a:latin typeface="Lucida Sans"/>
                <a:cs typeface="Lucida Sans"/>
              </a:rPr>
              <a:t>2.3</a:t>
            </a:r>
            <a:r>
              <a:rPr sz="1050" spc="-74" dirty="0">
                <a:solidFill>
                  <a:prstClr val="black"/>
                </a:solidFill>
                <a:latin typeface="Lucida Sans"/>
                <a:cs typeface="Lucida Sans"/>
              </a:rPr>
              <a:t> </a:t>
            </a:r>
            <a:r>
              <a:rPr sz="1050" spc="26" dirty="0">
                <a:solidFill>
                  <a:prstClr val="black"/>
                </a:solidFill>
                <a:latin typeface="Arial"/>
                <a:cs typeface="Arial"/>
              </a:rPr>
              <a:t>Логист</a:t>
            </a:r>
            <a:r>
              <a:rPr sz="1050" spc="-11" dirty="0">
                <a:solidFill>
                  <a:prstClr val="black"/>
                </a:solidFill>
                <a:latin typeface="Lucida Sans"/>
                <a:cs typeface="Lucida Sans"/>
              </a:rPr>
              <a:t>-</a:t>
            </a:r>
            <a:r>
              <a:rPr sz="1050" spc="37" dirty="0">
                <a:solidFill>
                  <a:prstClr val="black"/>
                </a:solidFill>
                <a:latin typeface="Arial"/>
                <a:cs typeface="Arial"/>
              </a:rPr>
              <a:t>сканер</a:t>
            </a:r>
            <a:endParaRPr sz="1050">
              <a:solidFill>
                <a:prstClr val="black"/>
              </a:solidFill>
              <a:latin typeface="Arial"/>
              <a:cs typeface="Arial"/>
            </a:endParaRPr>
          </a:p>
        </p:txBody>
      </p:sp>
      <p:sp>
        <p:nvSpPr>
          <p:cNvPr id="85" name="object 85"/>
          <p:cNvSpPr txBox="1"/>
          <p:nvPr/>
        </p:nvSpPr>
        <p:spPr>
          <a:xfrm>
            <a:off x="12662019" y="6621459"/>
            <a:ext cx="1962740" cy="161583"/>
          </a:xfrm>
          <a:prstGeom prst="rect">
            <a:avLst/>
          </a:prstGeom>
        </p:spPr>
        <p:txBody>
          <a:bodyPr vert="horz" wrap="square" lIns="0" tIns="0" rIns="0" bIns="0" rtlCol="0">
            <a:spAutoFit/>
          </a:bodyPr>
          <a:lstStyle/>
          <a:p>
            <a:pPr marL="13339" defTabSz="960394"/>
            <a:r>
              <a:rPr sz="1050" spc="-53" dirty="0">
                <a:solidFill>
                  <a:prstClr val="black"/>
                </a:solidFill>
                <a:latin typeface="Lucida Sans"/>
                <a:cs typeface="Lucida Sans"/>
              </a:rPr>
              <a:t>4.1</a:t>
            </a:r>
            <a:r>
              <a:rPr sz="1050" spc="-74" dirty="0">
                <a:solidFill>
                  <a:prstClr val="black"/>
                </a:solidFill>
                <a:latin typeface="Lucida Sans"/>
                <a:cs typeface="Lucida Sans"/>
              </a:rPr>
              <a:t> </a:t>
            </a:r>
            <a:r>
              <a:rPr sz="1050" spc="26" dirty="0">
                <a:solidFill>
                  <a:prstClr val="black"/>
                </a:solidFill>
                <a:latin typeface="Arial"/>
                <a:cs typeface="Arial"/>
              </a:rPr>
              <a:t>Логист</a:t>
            </a:r>
            <a:r>
              <a:rPr sz="1050" spc="-32" dirty="0">
                <a:solidFill>
                  <a:prstClr val="black"/>
                </a:solidFill>
                <a:latin typeface="Arial"/>
                <a:cs typeface="Arial"/>
              </a:rPr>
              <a:t> </a:t>
            </a:r>
            <a:r>
              <a:rPr sz="1050" spc="47" dirty="0">
                <a:solidFill>
                  <a:prstClr val="black"/>
                </a:solidFill>
                <a:latin typeface="Arial"/>
                <a:cs typeface="Arial"/>
              </a:rPr>
              <a:t>погрузки</a:t>
            </a:r>
            <a:r>
              <a:rPr sz="1050" spc="-63" dirty="0">
                <a:solidFill>
                  <a:prstClr val="black"/>
                </a:solidFill>
                <a:latin typeface="Lucida Sans"/>
                <a:cs typeface="Lucida Sans"/>
              </a:rPr>
              <a:t>,</a:t>
            </a:r>
            <a:r>
              <a:rPr sz="1050" spc="-105" dirty="0">
                <a:solidFill>
                  <a:prstClr val="black"/>
                </a:solidFill>
                <a:latin typeface="Lucida Sans"/>
                <a:cs typeface="Lucida Sans"/>
              </a:rPr>
              <a:t> </a:t>
            </a:r>
            <a:r>
              <a:rPr sz="1050" spc="37" dirty="0">
                <a:solidFill>
                  <a:prstClr val="black"/>
                </a:solidFill>
                <a:latin typeface="Arial"/>
                <a:cs typeface="Arial"/>
              </a:rPr>
              <a:t>выгрузки</a:t>
            </a:r>
            <a:endParaRPr sz="1050">
              <a:solidFill>
                <a:prstClr val="black"/>
              </a:solidFill>
              <a:latin typeface="Arial"/>
              <a:cs typeface="Arial"/>
            </a:endParaRPr>
          </a:p>
        </p:txBody>
      </p:sp>
      <p:sp>
        <p:nvSpPr>
          <p:cNvPr id="86" name="object 86"/>
          <p:cNvSpPr txBox="1"/>
          <p:nvPr/>
        </p:nvSpPr>
        <p:spPr>
          <a:xfrm>
            <a:off x="130583" y="9805469"/>
            <a:ext cx="10699365" cy="177741"/>
          </a:xfrm>
          <a:prstGeom prst="rect">
            <a:avLst/>
          </a:prstGeom>
        </p:spPr>
        <p:txBody>
          <a:bodyPr vert="horz" wrap="square" lIns="0" tIns="0" rIns="0" bIns="0" rtlCol="0">
            <a:spAutoFit/>
          </a:bodyPr>
          <a:lstStyle/>
          <a:p>
            <a:pPr marL="13339" defTabSz="960394"/>
            <a:r>
              <a:rPr sz="1155" spc="26" dirty="0">
                <a:solidFill>
                  <a:prstClr val="black"/>
                </a:solidFill>
                <a:latin typeface="Arial"/>
                <a:cs typeface="Arial"/>
              </a:rPr>
              <a:t>Примечание</a:t>
            </a:r>
            <a:r>
              <a:rPr sz="1155" spc="-26" dirty="0">
                <a:solidFill>
                  <a:prstClr val="black"/>
                </a:solidFill>
                <a:latin typeface="Lucida Sans"/>
                <a:cs typeface="Lucida Sans"/>
              </a:rPr>
              <a:t>:</a:t>
            </a:r>
            <a:r>
              <a:rPr sz="1155" spc="-79" dirty="0">
                <a:solidFill>
                  <a:prstClr val="black"/>
                </a:solidFill>
                <a:latin typeface="Lucida Sans"/>
                <a:cs typeface="Lucida Sans"/>
              </a:rPr>
              <a:t> </a:t>
            </a:r>
            <a:r>
              <a:rPr sz="1155" spc="16" dirty="0">
                <a:solidFill>
                  <a:prstClr val="black"/>
                </a:solidFill>
                <a:latin typeface="Arial"/>
                <a:cs typeface="Arial"/>
              </a:rPr>
              <a:t>новые</a:t>
            </a:r>
            <a:r>
              <a:rPr sz="1155" spc="-37" dirty="0">
                <a:solidFill>
                  <a:prstClr val="black"/>
                </a:solidFill>
                <a:latin typeface="Arial"/>
                <a:cs typeface="Arial"/>
              </a:rPr>
              <a:t> </a:t>
            </a:r>
            <a:r>
              <a:rPr sz="1155" spc="16" dirty="0">
                <a:solidFill>
                  <a:prstClr val="black"/>
                </a:solidFill>
                <a:latin typeface="Arial"/>
                <a:cs typeface="Arial"/>
              </a:rPr>
              <a:t>профессий</a:t>
            </a:r>
            <a:r>
              <a:rPr sz="1155" spc="-37" dirty="0">
                <a:solidFill>
                  <a:prstClr val="black"/>
                </a:solidFill>
                <a:latin typeface="Arial"/>
                <a:cs typeface="Arial"/>
              </a:rPr>
              <a:t> </a:t>
            </a:r>
            <a:r>
              <a:rPr sz="1155" spc="11" dirty="0">
                <a:solidFill>
                  <a:prstClr val="black"/>
                </a:solidFill>
                <a:latin typeface="Arial"/>
                <a:cs typeface="Arial"/>
              </a:rPr>
              <a:t>носят</a:t>
            </a:r>
            <a:r>
              <a:rPr sz="1155" spc="-37" dirty="0">
                <a:solidFill>
                  <a:prstClr val="black"/>
                </a:solidFill>
                <a:latin typeface="Arial"/>
                <a:cs typeface="Arial"/>
              </a:rPr>
              <a:t> </a:t>
            </a:r>
            <a:r>
              <a:rPr sz="1155" spc="16" dirty="0">
                <a:solidFill>
                  <a:prstClr val="black"/>
                </a:solidFill>
                <a:latin typeface="Arial"/>
                <a:cs typeface="Arial"/>
              </a:rPr>
              <a:t>условное</a:t>
            </a:r>
            <a:r>
              <a:rPr sz="1155" spc="-37" dirty="0">
                <a:solidFill>
                  <a:prstClr val="black"/>
                </a:solidFill>
                <a:latin typeface="Arial"/>
                <a:cs typeface="Arial"/>
              </a:rPr>
              <a:t> </a:t>
            </a:r>
            <a:r>
              <a:rPr sz="1155" spc="16" dirty="0">
                <a:solidFill>
                  <a:prstClr val="black"/>
                </a:solidFill>
                <a:latin typeface="Arial"/>
                <a:cs typeface="Arial"/>
              </a:rPr>
              <a:t>название</a:t>
            </a:r>
            <a:r>
              <a:rPr sz="1155" spc="-68" dirty="0">
                <a:solidFill>
                  <a:prstClr val="black"/>
                </a:solidFill>
                <a:latin typeface="Lucida Sans"/>
                <a:cs typeface="Lucida Sans"/>
              </a:rPr>
              <a:t>,</a:t>
            </a:r>
            <a:r>
              <a:rPr sz="1155" spc="-116" dirty="0">
                <a:solidFill>
                  <a:prstClr val="black"/>
                </a:solidFill>
                <a:latin typeface="Lucida Sans"/>
                <a:cs typeface="Lucida Sans"/>
              </a:rPr>
              <a:t> </a:t>
            </a:r>
            <a:r>
              <a:rPr sz="1155" spc="58" dirty="0">
                <a:solidFill>
                  <a:prstClr val="black"/>
                </a:solidFill>
                <a:latin typeface="Arial"/>
                <a:cs typeface="Arial"/>
              </a:rPr>
              <a:t>которое</a:t>
            </a:r>
            <a:r>
              <a:rPr sz="1155" spc="-37" dirty="0">
                <a:solidFill>
                  <a:prstClr val="black"/>
                </a:solidFill>
                <a:latin typeface="Arial"/>
                <a:cs typeface="Arial"/>
              </a:rPr>
              <a:t> </a:t>
            </a:r>
            <a:r>
              <a:rPr sz="1155" spc="16" dirty="0">
                <a:solidFill>
                  <a:prstClr val="black"/>
                </a:solidFill>
                <a:latin typeface="Arial"/>
                <a:cs typeface="Arial"/>
              </a:rPr>
              <a:t>сформулировано</a:t>
            </a:r>
            <a:r>
              <a:rPr sz="1155" spc="-37" dirty="0">
                <a:solidFill>
                  <a:prstClr val="black"/>
                </a:solidFill>
                <a:latin typeface="Arial"/>
                <a:cs typeface="Arial"/>
              </a:rPr>
              <a:t> </a:t>
            </a:r>
            <a:r>
              <a:rPr sz="1155" spc="16" dirty="0">
                <a:solidFill>
                  <a:prstClr val="black"/>
                </a:solidFill>
                <a:latin typeface="Arial"/>
                <a:cs typeface="Arial"/>
              </a:rPr>
              <a:t>исходя</a:t>
            </a:r>
            <a:r>
              <a:rPr sz="1155" spc="-37" dirty="0">
                <a:solidFill>
                  <a:prstClr val="black"/>
                </a:solidFill>
                <a:latin typeface="Arial"/>
                <a:cs typeface="Arial"/>
              </a:rPr>
              <a:t> </a:t>
            </a:r>
            <a:r>
              <a:rPr sz="1155" spc="32" dirty="0">
                <a:solidFill>
                  <a:prstClr val="black"/>
                </a:solidFill>
                <a:latin typeface="Arial"/>
                <a:cs typeface="Arial"/>
              </a:rPr>
              <a:t>из</a:t>
            </a:r>
            <a:r>
              <a:rPr sz="1155" spc="-37" dirty="0">
                <a:solidFill>
                  <a:prstClr val="black"/>
                </a:solidFill>
                <a:latin typeface="Arial"/>
                <a:cs typeface="Arial"/>
              </a:rPr>
              <a:t> </a:t>
            </a:r>
            <a:r>
              <a:rPr sz="1155" spc="37" dirty="0">
                <a:solidFill>
                  <a:prstClr val="black"/>
                </a:solidFill>
                <a:latin typeface="Arial"/>
                <a:cs typeface="Arial"/>
              </a:rPr>
              <a:t>их</a:t>
            </a:r>
            <a:r>
              <a:rPr sz="1155" spc="-37" dirty="0">
                <a:solidFill>
                  <a:prstClr val="black"/>
                </a:solidFill>
                <a:latin typeface="Arial"/>
                <a:cs typeface="Arial"/>
              </a:rPr>
              <a:t> </a:t>
            </a:r>
            <a:r>
              <a:rPr sz="1155" spc="16" dirty="0">
                <a:solidFill>
                  <a:prstClr val="black"/>
                </a:solidFill>
                <a:latin typeface="Arial"/>
                <a:cs typeface="Arial"/>
              </a:rPr>
              <a:t>функционального</a:t>
            </a:r>
            <a:r>
              <a:rPr sz="1155" spc="-37" dirty="0">
                <a:solidFill>
                  <a:prstClr val="black"/>
                </a:solidFill>
                <a:latin typeface="Arial"/>
                <a:cs typeface="Arial"/>
              </a:rPr>
              <a:t> </a:t>
            </a:r>
            <a:r>
              <a:rPr sz="1155" spc="21" dirty="0">
                <a:solidFill>
                  <a:prstClr val="black"/>
                </a:solidFill>
                <a:latin typeface="Arial"/>
                <a:cs typeface="Arial"/>
              </a:rPr>
              <a:t>предназначения</a:t>
            </a:r>
            <a:r>
              <a:rPr sz="1155" spc="-37" dirty="0">
                <a:solidFill>
                  <a:prstClr val="black"/>
                </a:solidFill>
                <a:latin typeface="Arial"/>
                <a:cs typeface="Arial"/>
              </a:rPr>
              <a:t> </a:t>
            </a:r>
            <a:r>
              <a:rPr sz="1155" spc="5" dirty="0">
                <a:solidFill>
                  <a:prstClr val="black"/>
                </a:solidFill>
                <a:latin typeface="Arial"/>
                <a:cs typeface="Arial"/>
              </a:rPr>
              <a:t>на</a:t>
            </a:r>
            <a:r>
              <a:rPr sz="1155" spc="-37" dirty="0">
                <a:solidFill>
                  <a:prstClr val="black"/>
                </a:solidFill>
                <a:latin typeface="Arial"/>
                <a:cs typeface="Arial"/>
              </a:rPr>
              <a:t> </a:t>
            </a:r>
            <a:r>
              <a:rPr sz="1155" spc="26" dirty="0">
                <a:solidFill>
                  <a:prstClr val="black"/>
                </a:solidFill>
                <a:latin typeface="Arial"/>
                <a:cs typeface="Arial"/>
              </a:rPr>
              <a:t>производстве</a:t>
            </a:r>
            <a:r>
              <a:rPr sz="1155" spc="-68" dirty="0">
                <a:solidFill>
                  <a:prstClr val="black"/>
                </a:solidFill>
                <a:latin typeface="Lucida Sans"/>
                <a:cs typeface="Lucida Sans"/>
              </a:rPr>
              <a:t>.</a:t>
            </a:r>
            <a:endParaRPr sz="1155">
              <a:solidFill>
                <a:prstClr val="black"/>
              </a:solidFill>
              <a:latin typeface="Lucida Sans"/>
              <a:cs typeface="Lucida Sans"/>
            </a:endParaRPr>
          </a:p>
        </p:txBody>
      </p:sp>
      <p:sp>
        <p:nvSpPr>
          <p:cNvPr id="87" name="object 87"/>
          <p:cNvSpPr txBox="1"/>
          <p:nvPr/>
        </p:nvSpPr>
        <p:spPr>
          <a:xfrm>
            <a:off x="389940" y="1834841"/>
            <a:ext cx="2996463" cy="512961"/>
          </a:xfrm>
          <a:prstGeom prst="rect">
            <a:avLst/>
          </a:prstGeom>
        </p:spPr>
        <p:txBody>
          <a:bodyPr vert="horz" wrap="square" lIns="0" tIns="0" rIns="0" bIns="0" rtlCol="0">
            <a:spAutoFit/>
          </a:bodyPr>
          <a:lstStyle/>
          <a:p>
            <a:pPr marL="13339" marR="5336" defTabSz="960394">
              <a:lnSpc>
                <a:spcPts val="1996"/>
              </a:lnSpc>
            </a:pPr>
            <a:r>
              <a:rPr sz="1680" dirty="0">
                <a:solidFill>
                  <a:srgbClr val="008000"/>
                </a:solidFill>
                <a:latin typeface="Arial"/>
                <a:cs typeface="Arial"/>
              </a:rPr>
              <a:t>Хаб</a:t>
            </a:r>
            <a:r>
              <a:rPr sz="1680" spc="-53" dirty="0">
                <a:solidFill>
                  <a:srgbClr val="008000"/>
                </a:solidFill>
                <a:latin typeface="Arial"/>
                <a:cs typeface="Arial"/>
              </a:rPr>
              <a:t> </a:t>
            </a:r>
            <a:r>
              <a:rPr sz="1680" spc="32" dirty="0">
                <a:solidFill>
                  <a:srgbClr val="008000"/>
                </a:solidFill>
                <a:latin typeface="Arial"/>
                <a:cs typeface="Arial"/>
              </a:rPr>
              <a:t>развития</a:t>
            </a:r>
            <a:r>
              <a:rPr sz="1680" spc="-53" dirty="0">
                <a:solidFill>
                  <a:srgbClr val="008000"/>
                </a:solidFill>
                <a:latin typeface="Arial"/>
                <a:cs typeface="Arial"/>
              </a:rPr>
              <a:t> </a:t>
            </a:r>
            <a:r>
              <a:rPr sz="1680" spc="42" dirty="0">
                <a:solidFill>
                  <a:srgbClr val="008000"/>
                </a:solidFill>
                <a:latin typeface="Arial"/>
                <a:cs typeface="Arial"/>
              </a:rPr>
              <a:t>человеческого</a:t>
            </a:r>
            <a:r>
              <a:rPr sz="1680" spc="21" dirty="0">
                <a:solidFill>
                  <a:srgbClr val="008000"/>
                </a:solidFill>
                <a:latin typeface="Arial"/>
                <a:cs typeface="Arial"/>
              </a:rPr>
              <a:t> </a:t>
            </a:r>
            <a:r>
              <a:rPr sz="1680" spc="16" dirty="0">
                <a:solidFill>
                  <a:srgbClr val="008000"/>
                </a:solidFill>
                <a:latin typeface="Arial"/>
                <a:cs typeface="Arial"/>
              </a:rPr>
              <a:t>капитала</a:t>
            </a:r>
            <a:endParaRPr sz="1680">
              <a:solidFill>
                <a:prstClr val="black"/>
              </a:solidFill>
              <a:latin typeface="Arial"/>
              <a:cs typeface="Arial"/>
            </a:endParaRPr>
          </a:p>
        </p:txBody>
      </p:sp>
      <p:sp>
        <p:nvSpPr>
          <p:cNvPr id="88" name="object 88"/>
          <p:cNvSpPr txBox="1"/>
          <p:nvPr/>
        </p:nvSpPr>
        <p:spPr>
          <a:xfrm>
            <a:off x="387132" y="4655235"/>
            <a:ext cx="2260185" cy="436017"/>
          </a:xfrm>
          <a:prstGeom prst="rect">
            <a:avLst/>
          </a:prstGeom>
        </p:spPr>
        <p:txBody>
          <a:bodyPr vert="horz" wrap="square" lIns="0" tIns="0" rIns="0" bIns="0" rtlCol="0">
            <a:spAutoFit/>
          </a:bodyPr>
          <a:lstStyle/>
          <a:p>
            <a:pPr marL="13339" marR="5336" defTabSz="960394">
              <a:lnSpc>
                <a:spcPts val="1680"/>
              </a:lnSpc>
            </a:pPr>
            <a:r>
              <a:rPr sz="1470" spc="5" dirty="0">
                <a:solidFill>
                  <a:srgbClr val="008000"/>
                </a:solidFill>
                <a:latin typeface="Arial"/>
                <a:cs typeface="Arial"/>
              </a:rPr>
              <a:t>Система</a:t>
            </a:r>
            <a:r>
              <a:rPr sz="1470" spc="-42" dirty="0">
                <a:solidFill>
                  <a:srgbClr val="008000"/>
                </a:solidFill>
                <a:latin typeface="Arial"/>
                <a:cs typeface="Arial"/>
              </a:rPr>
              <a:t> </a:t>
            </a:r>
            <a:r>
              <a:rPr sz="1470" spc="68" dirty="0">
                <a:solidFill>
                  <a:srgbClr val="008000"/>
                </a:solidFill>
                <a:latin typeface="Arial"/>
                <a:cs typeface="Arial"/>
              </a:rPr>
              <a:t>опережающего</a:t>
            </a:r>
            <a:r>
              <a:rPr sz="1470" spc="32" dirty="0">
                <a:solidFill>
                  <a:srgbClr val="008000"/>
                </a:solidFill>
                <a:latin typeface="Arial"/>
                <a:cs typeface="Arial"/>
              </a:rPr>
              <a:t> </a:t>
            </a:r>
            <a:r>
              <a:rPr sz="1470" spc="37" dirty="0">
                <a:solidFill>
                  <a:srgbClr val="008000"/>
                </a:solidFill>
                <a:latin typeface="Arial"/>
                <a:cs typeface="Arial"/>
              </a:rPr>
              <a:t>обучения</a:t>
            </a:r>
            <a:endParaRPr sz="1470">
              <a:solidFill>
                <a:prstClr val="black"/>
              </a:solidFill>
              <a:latin typeface="Arial"/>
              <a:cs typeface="Arial"/>
            </a:endParaRPr>
          </a:p>
        </p:txBody>
      </p:sp>
      <p:sp>
        <p:nvSpPr>
          <p:cNvPr id="89" name="object 89"/>
          <p:cNvSpPr txBox="1"/>
          <p:nvPr/>
        </p:nvSpPr>
        <p:spPr>
          <a:xfrm>
            <a:off x="3483550" y="8924313"/>
            <a:ext cx="2756372" cy="436017"/>
          </a:xfrm>
          <a:prstGeom prst="rect">
            <a:avLst/>
          </a:prstGeom>
        </p:spPr>
        <p:txBody>
          <a:bodyPr vert="horz" wrap="square" lIns="0" tIns="0" rIns="0" bIns="0" rtlCol="0">
            <a:spAutoFit/>
          </a:bodyPr>
          <a:lstStyle/>
          <a:p>
            <a:pPr marL="13339" marR="5336" defTabSz="960394">
              <a:lnSpc>
                <a:spcPts val="1680"/>
              </a:lnSpc>
            </a:pPr>
            <a:r>
              <a:rPr sz="1470" spc="21" dirty="0">
                <a:solidFill>
                  <a:srgbClr val="FF0000"/>
                </a:solidFill>
                <a:latin typeface="Arial"/>
                <a:cs typeface="Arial"/>
              </a:rPr>
              <a:t>Безопасное</a:t>
            </a:r>
            <a:r>
              <a:rPr sz="1470" spc="-42" dirty="0">
                <a:solidFill>
                  <a:srgbClr val="FF0000"/>
                </a:solidFill>
                <a:latin typeface="Arial"/>
                <a:cs typeface="Arial"/>
              </a:rPr>
              <a:t> </a:t>
            </a:r>
            <a:r>
              <a:rPr sz="1470" spc="42" dirty="0">
                <a:solidFill>
                  <a:srgbClr val="FF0000"/>
                </a:solidFill>
                <a:latin typeface="Arial"/>
                <a:cs typeface="Arial"/>
              </a:rPr>
              <a:t>производство</a:t>
            </a:r>
            <a:r>
              <a:rPr sz="1470" spc="-42" dirty="0">
                <a:solidFill>
                  <a:srgbClr val="FF0000"/>
                </a:solidFill>
                <a:latin typeface="Arial"/>
                <a:cs typeface="Arial"/>
              </a:rPr>
              <a:t> </a:t>
            </a:r>
            <a:r>
              <a:rPr sz="1470" spc="26" dirty="0">
                <a:solidFill>
                  <a:srgbClr val="FF0000"/>
                </a:solidFill>
                <a:latin typeface="Arial"/>
                <a:cs typeface="Arial"/>
              </a:rPr>
              <a:t>без</a:t>
            </a:r>
            <a:r>
              <a:rPr sz="1470" spc="16" dirty="0">
                <a:solidFill>
                  <a:srgbClr val="FF0000"/>
                </a:solidFill>
                <a:latin typeface="Arial"/>
                <a:cs typeface="Arial"/>
              </a:rPr>
              <a:t> людей</a:t>
            </a:r>
            <a:endParaRPr sz="1470">
              <a:solidFill>
                <a:prstClr val="black"/>
              </a:solidFill>
              <a:latin typeface="Arial"/>
              <a:cs typeface="Arial"/>
            </a:endParaRPr>
          </a:p>
        </p:txBody>
      </p:sp>
      <p:sp>
        <p:nvSpPr>
          <p:cNvPr id="90" name="object 90"/>
          <p:cNvSpPr/>
          <p:nvPr/>
        </p:nvSpPr>
        <p:spPr>
          <a:xfrm>
            <a:off x="5815137" y="5303620"/>
            <a:ext cx="7336" cy="553542"/>
          </a:xfrm>
          <a:custGeom>
            <a:avLst/>
            <a:gdLst/>
            <a:ahLst/>
            <a:cxnLst/>
            <a:rect l="l" t="t" r="r" b="b"/>
            <a:pathLst>
              <a:path w="6985" h="527050">
                <a:moveTo>
                  <a:pt x="0" y="526444"/>
                </a:moveTo>
                <a:lnTo>
                  <a:pt x="6817" y="0"/>
                </a:lnTo>
              </a:path>
            </a:pathLst>
          </a:custGeom>
          <a:ln w="25378">
            <a:solidFill>
              <a:srgbClr val="FF2600"/>
            </a:solidFill>
          </a:ln>
        </p:spPr>
        <p:txBody>
          <a:bodyPr wrap="square" lIns="0" tIns="0" rIns="0" bIns="0" rtlCol="0"/>
          <a:lstStyle/>
          <a:p>
            <a:pPr defTabSz="960394"/>
            <a:endParaRPr sz="1891">
              <a:solidFill>
                <a:prstClr val="black"/>
              </a:solidFill>
              <a:latin typeface="Calibri"/>
            </a:endParaRPr>
          </a:p>
        </p:txBody>
      </p:sp>
      <p:sp>
        <p:nvSpPr>
          <p:cNvPr id="91" name="object 91"/>
          <p:cNvSpPr/>
          <p:nvPr/>
        </p:nvSpPr>
        <p:spPr>
          <a:xfrm>
            <a:off x="5759407" y="5277175"/>
            <a:ext cx="124047" cy="122712"/>
          </a:xfrm>
          <a:custGeom>
            <a:avLst/>
            <a:gdLst/>
            <a:ahLst/>
            <a:cxnLst/>
            <a:rect l="l" t="t" r="r" b="b"/>
            <a:pathLst>
              <a:path w="118110" h="116839">
                <a:moveTo>
                  <a:pt x="88715" y="50359"/>
                </a:moveTo>
                <a:lnTo>
                  <a:pt x="59554" y="50359"/>
                </a:lnTo>
                <a:lnTo>
                  <a:pt x="95712" y="114227"/>
                </a:lnTo>
                <a:lnTo>
                  <a:pt x="103454" y="116371"/>
                </a:lnTo>
                <a:lnTo>
                  <a:pt x="115652" y="109467"/>
                </a:lnTo>
                <a:lnTo>
                  <a:pt x="117796" y="101725"/>
                </a:lnTo>
                <a:lnTo>
                  <a:pt x="88715" y="50359"/>
                </a:lnTo>
                <a:close/>
              </a:path>
              <a:path w="118110" h="116839">
                <a:moveTo>
                  <a:pt x="60205" y="0"/>
                </a:moveTo>
                <a:lnTo>
                  <a:pt x="0" y="100200"/>
                </a:lnTo>
                <a:lnTo>
                  <a:pt x="1944" y="107995"/>
                </a:lnTo>
                <a:lnTo>
                  <a:pt x="13958" y="115213"/>
                </a:lnTo>
                <a:lnTo>
                  <a:pt x="21753" y="113270"/>
                </a:lnTo>
                <a:lnTo>
                  <a:pt x="59554" y="50359"/>
                </a:lnTo>
                <a:lnTo>
                  <a:pt x="88715" y="50359"/>
                </a:lnTo>
                <a:lnTo>
                  <a:pt x="60205" y="0"/>
                </a:lnTo>
                <a:close/>
              </a:path>
            </a:pathLst>
          </a:custGeom>
          <a:solidFill>
            <a:srgbClr val="FF2600"/>
          </a:solidFill>
        </p:spPr>
        <p:txBody>
          <a:bodyPr wrap="square" lIns="0" tIns="0" rIns="0" bIns="0" rtlCol="0"/>
          <a:lstStyle/>
          <a:p>
            <a:pPr defTabSz="960394"/>
            <a:endParaRPr sz="1891">
              <a:solidFill>
                <a:prstClr val="black"/>
              </a:solidFill>
              <a:latin typeface="Calibri"/>
            </a:endParaRPr>
          </a:p>
        </p:txBody>
      </p:sp>
      <p:sp>
        <p:nvSpPr>
          <p:cNvPr id="92" name="object 92"/>
          <p:cNvSpPr/>
          <p:nvPr/>
        </p:nvSpPr>
        <p:spPr>
          <a:xfrm>
            <a:off x="2467338" y="4819480"/>
            <a:ext cx="1903383" cy="1329834"/>
          </a:xfrm>
          <a:custGeom>
            <a:avLst/>
            <a:gdLst/>
            <a:ahLst/>
            <a:cxnLst/>
            <a:rect l="l" t="t" r="r" b="b"/>
            <a:pathLst>
              <a:path w="1812289" h="1266189">
                <a:moveTo>
                  <a:pt x="0" y="1265823"/>
                </a:moveTo>
                <a:lnTo>
                  <a:pt x="1812124" y="0"/>
                </a:lnTo>
              </a:path>
            </a:pathLst>
          </a:custGeom>
          <a:ln w="25377">
            <a:solidFill>
              <a:srgbClr val="008F00"/>
            </a:solidFill>
          </a:ln>
        </p:spPr>
        <p:txBody>
          <a:bodyPr wrap="square" lIns="0" tIns="0" rIns="0" bIns="0" rtlCol="0"/>
          <a:lstStyle/>
          <a:p>
            <a:pPr defTabSz="960394"/>
            <a:endParaRPr sz="1891">
              <a:solidFill>
                <a:prstClr val="black"/>
              </a:solidFill>
              <a:latin typeface="Calibri"/>
            </a:endParaRPr>
          </a:p>
        </p:txBody>
      </p:sp>
      <p:sp>
        <p:nvSpPr>
          <p:cNvPr id="93" name="object 93"/>
          <p:cNvSpPr/>
          <p:nvPr/>
        </p:nvSpPr>
        <p:spPr>
          <a:xfrm>
            <a:off x="4264403" y="4804335"/>
            <a:ext cx="128048" cy="114710"/>
          </a:xfrm>
          <a:custGeom>
            <a:avLst/>
            <a:gdLst/>
            <a:ahLst/>
            <a:cxnLst/>
            <a:rect l="l" t="t" r="r" b="b"/>
            <a:pathLst>
              <a:path w="121920" h="109220">
                <a:moveTo>
                  <a:pt x="108378" y="28840"/>
                </a:moveTo>
                <a:lnTo>
                  <a:pt x="80420" y="28840"/>
                </a:lnTo>
                <a:lnTo>
                  <a:pt x="49626" y="95460"/>
                </a:lnTo>
                <a:lnTo>
                  <a:pt x="52400" y="103000"/>
                </a:lnTo>
                <a:lnTo>
                  <a:pt x="65123" y="108880"/>
                </a:lnTo>
                <a:lnTo>
                  <a:pt x="72663" y="106107"/>
                </a:lnTo>
                <a:lnTo>
                  <a:pt x="108378" y="28840"/>
                </a:lnTo>
                <a:close/>
              </a:path>
              <a:path w="121920" h="109220">
                <a:moveTo>
                  <a:pt x="121709" y="0"/>
                </a:moveTo>
                <a:lnTo>
                  <a:pt x="5198" y="9537"/>
                </a:lnTo>
                <a:lnTo>
                  <a:pt x="0" y="15664"/>
                </a:lnTo>
                <a:lnTo>
                  <a:pt x="1142" y="29631"/>
                </a:lnTo>
                <a:lnTo>
                  <a:pt x="7269" y="34829"/>
                </a:lnTo>
                <a:lnTo>
                  <a:pt x="80420" y="28840"/>
                </a:lnTo>
                <a:lnTo>
                  <a:pt x="108378" y="28840"/>
                </a:lnTo>
                <a:lnTo>
                  <a:pt x="121709" y="0"/>
                </a:lnTo>
                <a:close/>
              </a:path>
            </a:pathLst>
          </a:custGeom>
          <a:solidFill>
            <a:srgbClr val="008F00"/>
          </a:solidFill>
        </p:spPr>
        <p:txBody>
          <a:bodyPr wrap="square" lIns="0" tIns="0" rIns="0" bIns="0" rtlCol="0"/>
          <a:lstStyle/>
          <a:p>
            <a:pPr defTabSz="960394"/>
            <a:endParaRPr sz="1891">
              <a:solidFill>
                <a:prstClr val="black"/>
              </a:solidFill>
              <a:latin typeface="Calibri"/>
            </a:endParaRPr>
          </a:p>
        </p:txBody>
      </p:sp>
      <p:sp>
        <p:nvSpPr>
          <p:cNvPr id="94" name="object 94"/>
          <p:cNvSpPr/>
          <p:nvPr/>
        </p:nvSpPr>
        <p:spPr>
          <a:xfrm>
            <a:off x="2434611" y="3351252"/>
            <a:ext cx="1936729" cy="1437208"/>
          </a:xfrm>
          <a:custGeom>
            <a:avLst/>
            <a:gdLst/>
            <a:ahLst/>
            <a:cxnLst/>
            <a:rect l="l" t="t" r="r" b="b"/>
            <a:pathLst>
              <a:path w="1844039" h="1368425">
                <a:moveTo>
                  <a:pt x="0" y="0"/>
                </a:moveTo>
                <a:lnTo>
                  <a:pt x="1843504" y="1368415"/>
                </a:lnTo>
              </a:path>
            </a:pathLst>
          </a:custGeom>
          <a:ln w="25377">
            <a:solidFill>
              <a:srgbClr val="008F00"/>
            </a:solidFill>
          </a:ln>
        </p:spPr>
        <p:txBody>
          <a:bodyPr wrap="square" lIns="0" tIns="0" rIns="0" bIns="0" rtlCol="0"/>
          <a:lstStyle/>
          <a:p>
            <a:pPr defTabSz="960394"/>
            <a:endParaRPr sz="1891">
              <a:solidFill>
                <a:prstClr val="black"/>
              </a:solidFill>
              <a:latin typeface="Calibri"/>
            </a:endParaRPr>
          </a:p>
        </p:txBody>
      </p:sp>
      <p:sp>
        <p:nvSpPr>
          <p:cNvPr id="95" name="object 95"/>
          <p:cNvSpPr/>
          <p:nvPr/>
        </p:nvSpPr>
        <p:spPr>
          <a:xfrm>
            <a:off x="4264714" y="4688196"/>
            <a:ext cx="127381" cy="116043"/>
          </a:xfrm>
          <a:custGeom>
            <a:avLst/>
            <a:gdLst/>
            <a:ahLst/>
            <a:cxnLst/>
            <a:rect l="l" t="t" r="r" b="b"/>
            <a:pathLst>
              <a:path w="121285" h="110489">
                <a:moveTo>
                  <a:pt x="7819" y="72354"/>
                </a:moveTo>
                <a:lnTo>
                  <a:pt x="1545" y="77373"/>
                </a:lnTo>
                <a:lnTo>
                  <a:pt x="0" y="91302"/>
                </a:lnTo>
                <a:lnTo>
                  <a:pt x="5020" y="97575"/>
                </a:lnTo>
                <a:lnTo>
                  <a:pt x="121208" y="110465"/>
                </a:lnTo>
                <a:lnTo>
                  <a:pt x="108368" y="80446"/>
                </a:lnTo>
                <a:lnTo>
                  <a:pt x="80768" y="80446"/>
                </a:lnTo>
                <a:lnTo>
                  <a:pt x="7819" y="72354"/>
                </a:lnTo>
                <a:close/>
              </a:path>
              <a:path w="121285" h="110489">
                <a:moveTo>
                  <a:pt x="67782" y="0"/>
                </a:moveTo>
                <a:lnTo>
                  <a:pt x="54895" y="5511"/>
                </a:lnTo>
                <a:lnTo>
                  <a:pt x="51906" y="12967"/>
                </a:lnTo>
                <a:lnTo>
                  <a:pt x="80768" y="80446"/>
                </a:lnTo>
                <a:lnTo>
                  <a:pt x="108368" y="80446"/>
                </a:lnTo>
                <a:lnTo>
                  <a:pt x="75238" y="2989"/>
                </a:lnTo>
                <a:lnTo>
                  <a:pt x="67782" y="0"/>
                </a:lnTo>
                <a:close/>
              </a:path>
            </a:pathLst>
          </a:custGeom>
          <a:solidFill>
            <a:srgbClr val="008F00"/>
          </a:solidFill>
        </p:spPr>
        <p:txBody>
          <a:bodyPr wrap="square" lIns="0" tIns="0" rIns="0" bIns="0" rtlCol="0"/>
          <a:lstStyle/>
          <a:p>
            <a:pPr defTabSz="960394"/>
            <a:endParaRPr sz="1891">
              <a:solidFill>
                <a:prstClr val="black"/>
              </a:solidFill>
              <a:latin typeface="Calibri"/>
            </a:endParaRPr>
          </a:p>
        </p:txBody>
      </p:sp>
      <p:sp>
        <p:nvSpPr>
          <p:cNvPr id="96" name="object 96"/>
          <p:cNvSpPr/>
          <p:nvPr/>
        </p:nvSpPr>
        <p:spPr>
          <a:xfrm>
            <a:off x="8345948" y="7113664"/>
            <a:ext cx="792299" cy="227419"/>
          </a:xfrm>
          <a:custGeom>
            <a:avLst/>
            <a:gdLst/>
            <a:ahLst/>
            <a:cxnLst/>
            <a:rect l="l" t="t" r="r" b="b"/>
            <a:pathLst>
              <a:path w="754379" h="216535">
                <a:moveTo>
                  <a:pt x="753871" y="0"/>
                </a:moveTo>
                <a:lnTo>
                  <a:pt x="0" y="216280"/>
                </a:lnTo>
              </a:path>
            </a:pathLst>
          </a:custGeom>
          <a:ln w="25376">
            <a:solidFill>
              <a:srgbClr val="FF2600"/>
            </a:solidFill>
          </a:ln>
        </p:spPr>
        <p:txBody>
          <a:bodyPr wrap="square" lIns="0" tIns="0" rIns="0" bIns="0" rtlCol="0"/>
          <a:lstStyle/>
          <a:p>
            <a:pPr defTabSz="960394"/>
            <a:endParaRPr sz="1891">
              <a:solidFill>
                <a:prstClr val="black"/>
              </a:solidFill>
              <a:latin typeface="Calibri"/>
            </a:endParaRPr>
          </a:p>
        </p:txBody>
      </p:sp>
      <p:sp>
        <p:nvSpPr>
          <p:cNvPr id="97" name="object 97"/>
          <p:cNvSpPr/>
          <p:nvPr/>
        </p:nvSpPr>
        <p:spPr>
          <a:xfrm>
            <a:off x="8320526" y="7259215"/>
            <a:ext cx="130049" cy="119377"/>
          </a:xfrm>
          <a:custGeom>
            <a:avLst/>
            <a:gdLst/>
            <a:ahLst/>
            <a:cxnLst/>
            <a:rect l="l" t="t" r="r" b="b"/>
            <a:pathLst>
              <a:path w="123825" h="113664">
                <a:moveTo>
                  <a:pt x="88847" y="0"/>
                </a:moveTo>
                <a:lnTo>
                  <a:pt x="80815" y="177"/>
                </a:lnTo>
                <a:lnTo>
                  <a:pt x="0" y="84639"/>
                </a:lnTo>
                <a:lnTo>
                  <a:pt x="113305" y="113408"/>
                </a:lnTo>
                <a:lnTo>
                  <a:pt x="120209" y="109301"/>
                </a:lnTo>
                <a:lnTo>
                  <a:pt x="123658" y="95717"/>
                </a:lnTo>
                <a:lnTo>
                  <a:pt x="119550" y="88812"/>
                </a:lnTo>
                <a:lnTo>
                  <a:pt x="48412" y="70750"/>
                </a:lnTo>
                <a:lnTo>
                  <a:pt x="99152" y="17721"/>
                </a:lnTo>
                <a:lnTo>
                  <a:pt x="98974" y="9688"/>
                </a:lnTo>
                <a:lnTo>
                  <a:pt x="88847" y="0"/>
                </a:lnTo>
                <a:close/>
              </a:path>
            </a:pathLst>
          </a:custGeom>
          <a:solidFill>
            <a:srgbClr val="FF2600"/>
          </a:solidFill>
        </p:spPr>
        <p:txBody>
          <a:bodyPr wrap="square" lIns="0" tIns="0" rIns="0" bIns="0" rtlCol="0"/>
          <a:lstStyle/>
          <a:p>
            <a:pPr defTabSz="960394"/>
            <a:endParaRPr sz="1891">
              <a:solidFill>
                <a:prstClr val="black"/>
              </a:solidFill>
              <a:latin typeface="Calibri"/>
            </a:endParaRPr>
          </a:p>
        </p:txBody>
      </p:sp>
      <p:sp>
        <p:nvSpPr>
          <p:cNvPr id="98" name="object 98"/>
          <p:cNvSpPr txBox="1"/>
          <p:nvPr/>
        </p:nvSpPr>
        <p:spPr>
          <a:xfrm>
            <a:off x="10062081" y="1758156"/>
            <a:ext cx="1525908" cy="193899"/>
          </a:xfrm>
          <a:prstGeom prst="rect">
            <a:avLst/>
          </a:prstGeom>
        </p:spPr>
        <p:txBody>
          <a:bodyPr vert="horz" wrap="square" lIns="0" tIns="0" rIns="0" bIns="0" rtlCol="0">
            <a:spAutoFit/>
          </a:bodyPr>
          <a:lstStyle/>
          <a:p>
            <a:pPr marL="13339" defTabSz="960394"/>
            <a:r>
              <a:rPr sz="1260" spc="5" dirty="0">
                <a:solidFill>
                  <a:srgbClr val="3366FF"/>
                </a:solidFill>
                <a:latin typeface="Arial"/>
                <a:cs typeface="Arial"/>
              </a:rPr>
              <a:t>Цифровая</a:t>
            </a:r>
            <a:r>
              <a:rPr sz="1260" spc="-37" dirty="0">
                <a:solidFill>
                  <a:srgbClr val="3366FF"/>
                </a:solidFill>
                <a:latin typeface="Arial"/>
                <a:cs typeface="Arial"/>
              </a:rPr>
              <a:t> </a:t>
            </a:r>
            <a:r>
              <a:rPr sz="1260" spc="21" dirty="0">
                <a:solidFill>
                  <a:srgbClr val="3366FF"/>
                </a:solidFill>
                <a:latin typeface="Arial"/>
                <a:cs typeface="Arial"/>
              </a:rPr>
              <a:t>фабрика</a:t>
            </a:r>
            <a:endParaRPr sz="1260">
              <a:solidFill>
                <a:prstClr val="black"/>
              </a:solidFill>
              <a:latin typeface="Arial"/>
              <a:cs typeface="Arial"/>
            </a:endParaRP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Shape 1802"/>
        <p:cNvGrpSpPr/>
        <p:nvPr/>
      </p:nvGrpSpPr>
      <p:grpSpPr>
        <a:xfrm>
          <a:off x="0" y="0"/>
          <a:ext cx="0" cy="0"/>
          <a:chOff x="0" y="0"/>
          <a:chExt cx="0" cy="0"/>
        </a:xfrm>
      </p:grpSpPr>
      <p:sp>
        <p:nvSpPr>
          <p:cNvPr id="1803" name="Google Shape;1803;g5c85cab929_0_176"/>
          <p:cNvSpPr/>
          <p:nvPr/>
        </p:nvSpPr>
        <p:spPr>
          <a:xfrm>
            <a:off x="1287761" y="2167689"/>
            <a:ext cx="6041122" cy="3223892"/>
          </a:xfrm>
          <a:prstGeom prst="rect">
            <a:avLst/>
          </a:prstGeom>
          <a:solidFill>
            <a:srgbClr val="FFFFFF"/>
          </a:solidFill>
          <a:ln w="9525" cap="flat" cmpd="sng">
            <a:solidFill>
              <a:srgbClr val="434343">
                <a:alpha val="98040"/>
              </a:srgbClr>
            </a:solidFill>
            <a:prstDash val="solid"/>
            <a:round/>
            <a:headEnd type="none" w="sm" len="sm"/>
            <a:tailEnd type="none" w="sm" len="sm"/>
          </a:ln>
          <a:effectLst>
            <a:outerShdw blurRad="127000" dist="127000" dir="2700000" algn="tl" rotWithShape="0">
              <a:srgbClr val="000000">
                <a:alpha val="3920"/>
              </a:srgbClr>
            </a:outerShdw>
          </a:effectLst>
        </p:spPr>
        <p:txBody>
          <a:bodyPr spcFirstLastPara="1" wrap="square" lIns="1134286" tIns="47997" rIns="96029" bIns="47997" anchor="ctr" anchorCtr="0">
            <a:noAutofit/>
          </a:bodyPr>
          <a:lstStyle/>
          <a:p>
            <a:pPr defTabSz="1280526">
              <a:buClr>
                <a:srgbClr val="000000"/>
              </a:buClr>
              <a:buSzPts val="1800"/>
              <a:defRPr/>
            </a:pPr>
            <a:r>
              <a:rPr lang="ru-RU" sz="2801" kern="0">
                <a:solidFill>
                  <a:srgbClr val="FFAB40"/>
                </a:solidFill>
                <a:latin typeface="Roboto"/>
                <a:ea typeface="Roboto"/>
                <a:cs typeface="Roboto"/>
                <a:sym typeface="Roboto"/>
              </a:rPr>
              <a:t>Ламповщик</a:t>
            </a:r>
            <a:endParaRPr sz="2801" kern="0">
              <a:solidFill>
                <a:srgbClr val="FFAB40"/>
              </a:solidFill>
              <a:latin typeface="Roboto"/>
              <a:ea typeface="Roboto"/>
              <a:cs typeface="Roboto"/>
              <a:sym typeface="Roboto"/>
            </a:endParaRPr>
          </a:p>
          <a:p>
            <a:pPr defTabSz="1280526">
              <a:buClr>
                <a:srgbClr val="000000"/>
              </a:buClr>
              <a:buSzPts val="1300"/>
              <a:defRPr/>
            </a:pPr>
            <a:endParaRPr sz="1821" kern="0">
              <a:solidFill>
                <a:srgbClr val="000000"/>
              </a:solidFill>
              <a:latin typeface="Roboto Light"/>
              <a:ea typeface="Roboto Light"/>
              <a:cs typeface="Roboto Light"/>
              <a:sym typeface="Roboto Light"/>
            </a:endParaRPr>
          </a:p>
          <a:p>
            <a:pPr defTabSz="1280526">
              <a:buClr>
                <a:srgbClr val="000000"/>
              </a:buClr>
              <a:buSzPts val="1300"/>
              <a:defRPr/>
            </a:pPr>
            <a:r>
              <a:rPr lang="ru-RU" sz="1821" kern="0">
                <a:solidFill>
                  <a:srgbClr val="000000"/>
                </a:solidFill>
                <a:latin typeface="Roboto Light"/>
                <a:ea typeface="Roboto Light"/>
                <a:cs typeface="Roboto Light"/>
                <a:sym typeface="Roboto Light"/>
              </a:rPr>
              <a:t>С вводом автоматизации к </a:t>
            </a:r>
            <a:r>
              <a:rPr lang="ru-RU" sz="1821" b="1" kern="0">
                <a:solidFill>
                  <a:srgbClr val="000000"/>
                </a:solidFill>
                <a:latin typeface="Roboto"/>
                <a:ea typeface="Roboto"/>
                <a:cs typeface="Roboto"/>
                <a:sym typeface="Roboto"/>
              </a:rPr>
              <a:t>2025 </a:t>
            </a:r>
            <a:r>
              <a:rPr lang="ru-RU" sz="1821" kern="0">
                <a:solidFill>
                  <a:srgbClr val="000000"/>
                </a:solidFill>
                <a:latin typeface="Roboto Light"/>
                <a:ea typeface="Roboto Light"/>
                <a:cs typeface="Roboto Light"/>
                <a:sym typeface="Roboto Light"/>
              </a:rPr>
              <a:t>году отпадет необходимость в подготовке и обработке</a:t>
            </a:r>
            <a:endParaRPr sz="1821" kern="0">
              <a:solidFill>
                <a:srgbClr val="000000"/>
              </a:solidFill>
              <a:latin typeface="Roboto Light"/>
              <a:ea typeface="Roboto Light"/>
              <a:cs typeface="Roboto Light"/>
              <a:sym typeface="Roboto Light"/>
            </a:endParaRPr>
          </a:p>
          <a:p>
            <a:pPr defTabSz="1280526">
              <a:buClr>
                <a:srgbClr val="000000"/>
              </a:buClr>
              <a:buSzPts val="1300"/>
              <a:defRPr/>
            </a:pPr>
            <a:r>
              <a:rPr lang="ru-RU" sz="1821" kern="0">
                <a:solidFill>
                  <a:srgbClr val="000000"/>
                </a:solidFill>
                <a:latin typeface="Roboto Light"/>
                <a:ea typeface="Roboto Light"/>
                <a:cs typeface="Roboto Light"/>
                <a:sym typeface="Roboto Light"/>
              </a:rPr>
              <a:t>растворов. Возможна переквалификация в специалиста по ремонту индивидуальных</a:t>
            </a:r>
            <a:endParaRPr sz="1821" kern="0">
              <a:solidFill>
                <a:srgbClr val="000000"/>
              </a:solidFill>
              <a:latin typeface="Roboto Light"/>
              <a:ea typeface="Roboto Light"/>
              <a:cs typeface="Roboto Light"/>
              <a:sym typeface="Roboto Light"/>
            </a:endParaRPr>
          </a:p>
          <a:p>
            <a:pPr defTabSz="1280526">
              <a:buClr>
                <a:srgbClr val="000000"/>
              </a:buClr>
              <a:buSzPts val="1300"/>
              <a:defRPr/>
            </a:pPr>
            <a:r>
              <a:rPr lang="ru-RU" sz="1821" kern="0">
                <a:solidFill>
                  <a:srgbClr val="000000"/>
                </a:solidFill>
                <a:latin typeface="Roboto Light"/>
                <a:ea typeface="Roboto Light"/>
                <a:cs typeface="Roboto Light"/>
                <a:sym typeface="Roboto Light"/>
              </a:rPr>
              <a:t>светильников.</a:t>
            </a:r>
            <a:endParaRPr sz="1821" kern="0">
              <a:solidFill>
                <a:srgbClr val="000000"/>
              </a:solidFill>
              <a:latin typeface="Roboto Light"/>
              <a:ea typeface="Roboto Light"/>
              <a:cs typeface="Roboto Light"/>
              <a:sym typeface="Roboto Light"/>
            </a:endParaRPr>
          </a:p>
        </p:txBody>
      </p:sp>
      <p:sp>
        <p:nvSpPr>
          <p:cNvPr id="1804" name="Google Shape;1804;g5c85cab929_0_176"/>
          <p:cNvSpPr txBox="1">
            <a:spLocks noGrp="1"/>
          </p:cNvSpPr>
          <p:nvPr>
            <p:ph type="title"/>
          </p:nvPr>
        </p:nvSpPr>
        <p:spPr>
          <a:xfrm>
            <a:off x="714270" y="786960"/>
            <a:ext cx="12851457" cy="402041"/>
          </a:xfrm>
          <a:prstGeom prst="rect">
            <a:avLst/>
          </a:prstGeom>
          <a:noFill/>
          <a:ln>
            <a:noFill/>
          </a:ln>
        </p:spPr>
        <p:txBody>
          <a:bodyPr spcFirstLastPara="1" wrap="square" lIns="0" tIns="0" rIns="0" bIns="0" anchor="t" anchorCtr="0">
            <a:noAutofit/>
          </a:bodyPr>
          <a:lstStyle/>
          <a:p>
            <a:endParaRPr b="1">
              <a:latin typeface="Roboto"/>
              <a:ea typeface="Roboto"/>
              <a:cs typeface="Roboto"/>
              <a:sym typeface="Roboto"/>
            </a:endParaRPr>
          </a:p>
        </p:txBody>
      </p:sp>
      <p:sp>
        <p:nvSpPr>
          <p:cNvPr id="1805" name="Google Shape;1805;g5c85cab929_0_176"/>
          <p:cNvSpPr/>
          <p:nvPr/>
        </p:nvSpPr>
        <p:spPr>
          <a:xfrm>
            <a:off x="1287764" y="5631532"/>
            <a:ext cx="6041122" cy="3967059"/>
          </a:xfrm>
          <a:prstGeom prst="rect">
            <a:avLst/>
          </a:prstGeom>
          <a:solidFill>
            <a:srgbClr val="FFFFFF"/>
          </a:solidFill>
          <a:ln w="9525" cap="flat" cmpd="sng">
            <a:solidFill>
              <a:srgbClr val="434343">
                <a:alpha val="98040"/>
              </a:srgbClr>
            </a:solidFill>
            <a:prstDash val="solid"/>
            <a:round/>
            <a:headEnd type="none" w="sm" len="sm"/>
            <a:tailEnd type="none" w="sm" len="sm"/>
          </a:ln>
          <a:effectLst>
            <a:outerShdw blurRad="127000" dist="127000" dir="2700000" algn="tl" rotWithShape="0">
              <a:srgbClr val="000000">
                <a:alpha val="3920"/>
              </a:srgbClr>
            </a:outerShdw>
          </a:effectLst>
        </p:spPr>
        <p:txBody>
          <a:bodyPr spcFirstLastPara="1" wrap="square" lIns="1134286" tIns="47997" rIns="96029" bIns="47997" anchor="ctr" anchorCtr="0">
            <a:noAutofit/>
          </a:bodyPr>
          <a:lstStyle/>
          <a:p>
            <a:pPr defTabSz="1280526">
              <a:buClr>
                <a:srgbClr val="000000"/>
              </a:buClr>
              <a:buSzPts val="1300"/>
              <a:defRPr/>
            </a:pPr>
            <a:r>
              <a:rPr lang="ru-RU" sz="1821" kern="0">
                <a:solidFill>
                  <a:srgbClr val="000000"/>
                </a:solidFill>
                <a:latin typeface="Roboto Light"/>
                <a:ea typeface="Roboto Light"/>
                <a:cs typeface="Roboto Light"/>
                <a:sym typeface="Roboto Light"/>
              </a:rPr>
              <a:t>В связи с внедрением проходческих комбайнов, автосамосвалов, погрузочно-</a:t>
            </a:r>
            <a:endParaRPr sz="1821" kern="0">
              <a:solidFill>
                <a:srgbClr val="000000"/>
              </a:solidFill>
              <a:latin typeface="Roboto Light"/>
              <a:ea typeface="Roboto Light"/>
              <a:cs typeface="Roboto Light"/>
              <a:sym typeface="Roboto Light"/>
            </a:endParaRPr>
          </a:p>
          <a:p>
            <a:pPr defTabSz="1280526">
              <a:buClr>
                <a:srgbClr val="000000"/>
              </a:buClr>
              <a:buSzPts val="1300"/>
              <a:defRPr/>
            </a:pPr>
            <a:r>
              <a:rPr lang="ru-RU" sz="1821" kern="0">
                <a:solidFill>
                  <a:srgbClr val="000000"/>
                </a:solidFill>
                <a:latin typeface="Roboto Light"/>
                <a:ea typeface="Roboto Light"/>
                <a:cs typeface="Roboto Light"/>
                <a:sym typeface="Roboto Light"/>
              </a:rPr>
              <a:t>доставочных машин и другой техники отпадает необходимость в ручном труде и таких</a:t>
            </a:r>
            <a:endParaRPr sz="1821" kern="0">
              <a:solidFill>
                <a:srgbClr val="000000"/>
              </a:solidFill>
              <a:latin typeface="Roboto Light"/>
              <a:ea typeface="Roboto Light"/>
              <a:cs typeface="Roboto Light"/>
              <a:sym typeface="Roboto Light"/>
            </a:endParaRPr>
          </a:p>
          <a:p>
            <a:pPr defTabSz="1280526">
              <a:buClr>
                <a:srgbClr val="000000"/>
              </a:buClr>
              <a:buSzPts val="1300"/>
              <a:defRPr/>
            </a:pPr>
            <a:r>
              <a:rPr lang="ru-RU" sz="1821" kern="0">
                <a:solidFill>
                  <a:srgbClr val="000000"/>
                </a:solidFill>
                <a:latin typeface="Roboto Light"/>
                <a:ea typeface="Roboto Light"/>
                <a:cs typeface="Roboto Light"/>
                <a:sym typeface="Roboto Light"/>
              </a:rPr>
              <a:t>специалистах как</a:t>
            </a:r>
            <a:endParaRPr sz="1821" kern="0">
              <a:solidFill>
                <a:srgbClr val="000000"/>
              </a:solidFill>
              <a:latin typeface="Roboto Light"/>
              <a:ea typeface="Roboto Light"/>
              <a:cs typeface="Roboto Light"/>
              <a:sym typeface="Roboto Light"/>
            </a:endParaRPr>
          </a:p>
          <a:p>
            <a:pPr defTabSz="1280526">
              <a:buClr>
                <a:srgbClr val="000000"/>
              </a:buClr>
              <a:buSzPts val="1300"/>
              <a:defRPr/>
            </a:pPr>
            <a:r>
              <a:rPr lang="ru-RU" sz="1821" b="1" kern="0">
                <a:solidFill>
                  <a:srgbClr val="FF9900"/>
                </a:solidFill>
                <a:latin typeface="Roboto"/>
                <a:ea typeface="Roboto"/>
                <a:cs typeface="Roboto"/>
                <a:sym typeface="Roboto"/>
              </a:rPr>
              <a:t>● Проходчик</a:t>
            </a:r>
            <a:endParaRPr sz="1821" b="1" kern="0">
              <a:solidFill>
                <a:srgbClr val="FF9900"/>
              </a:solidFill>
              <a:latin typeface="Roboto"/>
              <a:ea typeface="Roboto"/>
              <a:cs typeface="Roboto"/>
              <a:sym typeface="Roboto"/>
            </a:endParaRPr>
          </a:p>
          <a:p>
            <a:pPr defTabSz="1280526">
              <a:buClr>
                <a:srgbClr val="000000"/>
              </a:buClr>
              <a:buSzPts val="1300"/>
              <a:defRPr/>
            </a:pPr>
            <a:r>
              <a:rPr lang="ru-RU" sz="1821" b="1" kern="0">
                <a:solidFill>
                  <a:srgbClr val="FF9900"/>
                </a:solidFill>
                <a:latin typeface="Roboto"/>
                <a:ea typeface="Roboto"/>
                <a:cs typeface="Roboto"/>
                <a:sym typeface="Roboto"/>
              </a:rPr>
              <a:t>● Машинист скреперной лебедки</a:t>
            </a:r>
            <a:endParaRPr sz="1821" b="1" kern="0">
              <a:solidFill>
                <a:srgbClr val="FF9900"/>
              </a:solidFill>
              <a:latin typeface="Roboto"/>
              <a:ea typeface="Roboto"/>
              <a:cs typeface="Roboto"/>
              <a:sym typeface="Roboto"/>
            </a:endParaRPr>
          </a:p>
          <a:p>
            <a:pPr defTabSz="1280526">
              <a:buClr>
                <a:srgbClr val="000000"/>
              </a:buClr>
              <a:buSzPts val="1300"/>
              <a:defRPr/>
            </a:pPr>
            <a:r>
              <a:rPr lang="ru-RU" sz="1821" b="1" kern="0">
                <a:solidFill>
                  <a:srgbClr val="FF9900"/>
                </a:solidFill>
                <a:latin typeface="Roboto"/>
                <a:ea typeface="Roboto"/>
                <a:cs typeface="Roboto"/>
                <a:sym typeface="Roboto"/>
              </a:rPr>
              <a:t>● Люковой</a:t>
            </a:r>
            <a:endParaRPr sz="1821" b="1" kern="0">
              <a:solidFill>
                <a:srgbClr val="FF9900"/>
              </a:solidFill>
              <a:latin typeface="Roboto"/>
              <a:ea typeface="Roboto"/>
              <a:cs typeface="Roboto"/>
              <a:sym typeface="Roboto"/>
            </a:endParaRPr>
          </a:p>
          <a:p>
            <a:pPr defTabSz="1280526">
              <a:buClr>
                <a:srgbClr val="000000"/>
              </a:buClr>
              <a:buSzPts val="1300"/>
              <a:defRPr/>
            </a:pPr>
            <a:r>
              <a:rPr lang="ru-RU" sz="1821" b="1" kern="0">
                <a:solidFill>
                  <a:srgbClr val="FF9900"/>
                </a:solidFill>
                <a:latin typeface="Roboto"/>
                <a:ea typeface="Roboto"/>
                <a:cs typeface="Roboto"/>
                <a:sym typeface="Roboto"/>
              </a:rPr>
              <a:t>● Машинист электровоза</a:t>
            </a:r>
            <a:endParaRPr sz="1821" b="1" kern="0">
              <a:solidFill>
                <a:srgbClr val="FF9900"/>
              </a:solidFill>
              <a:latin typeface="Roboto"/>
              <a:ea typeface="Roboto"/>
              <a:cs typeface="Roboto"/>
              <a:sym typeface="Roboto"/>
            </a:endParaRPr>
          </a:p>
          <a:p>
            <a:pPr defTabSz="1280526">
              <a:buClr>
                <a:srgbClr val="000000"/>
              </a:buClr>
              <a:buSzPts val="1300"/>
              <a:defRPr/>
            </a:pPr>
            <a:r>
              <a:rPr lang="ru-RU" sz="1821" b="1" kern="0">
                <a:solidFill>
                  <a:srgbClr val="FF9900"/>
                </a:solidFill>
                <a:latin typeface="Roboto"/>
                <a:ea typeface="Roboto"/>
                <a:cs typeface="Roboto"/>
                <a:sym typeface="Roboto"/>
              </a:rPr>
              <a:t>● Опрокидчик</a:t>
            </a:r>
            <a:endParaRPr sz="1821" b="1" kern="0">
              <a:solidFill>
                <a:srgbClr val="FF9900"/>
              </a:solidFill>
              <a:latin typeface="Roboto"/>
              <a:ea typeface="Roboto"/>
              <a:cs typeface="Roboto"/>
              <a:sym typeface="Roboto"/>
            </a:endParaRPr>
          </a:p>
        </p:txBody>
      </p:sp>
      <p:sp>
        <p:nvSpPr>
          <p:cNvPr id="1806" name="Google Shape;1806;g5c85cab929_0_176"/>
          <p:cNvSpPr/>
          <p:nvPr/>
        </p:nvSpPr>
        <p:spPr>
          <a:xfrm>
            <a:off x="7740730" y="2167689"/>
            <a:ext cx="7051056" cy="3223892"/>
          </a:xfrm>
          <a:prstGeom prst="rect">
            <a:avLst/>
          </a:prstGeom>
          <a:solidFill>
            <a:srgbClr val="FFFFFF"/>
          </a:solidFill>
          <a:ln w="9525" cap="flat" cmpd="sng">
            <a:solidFill>
              <a:srgbClr val="434343">
                <a:alpha val="98040"/>
              </a:srgbClr>
            </a:solidFill>
            <a:prstDash val="solid"/>
            <a:round/>
            <a:headEnd type="none" w="sm" len="sm"/>
            <a:tailEnd type="none" w="sm" len="sm"/>
          </a:ln>
          <a:effectLst>
            <a:outerShdw blurRad="127000" dist="127000" dir="2700000" algn="tl" rotWithShape="0">
              <a:srgbClr val="000000">
                <a:alpha val="3920"/>
              </a:srgbClr>
            </a:outerShdw>
          </a:effectLst>
        </p:spPr>
        <p:txBody>
          <a:bodyPr spcFirstLastPara="1" wrap="square" lIns="1260317" tIns="47997" rIns="96029" bIns="47997" anchor="ctr" anchorCtr="0">
            <a:noAutofit/>
          </a:bodyPr>
          <a:lstStyle/>
          <a:p>
            <a:pPr algn="just" defTabSz="1280526">
              <a:buClr>
                <a:srgbClr val="000000"/>
              </a:buClr>
              <a:buSzPts val="1300"/>
              <a:defRPr/>
            </a:pPr>
            <a:r>
              <a:rPr lang="ru-RU" sz="2801" kern="0">
                <a:solidFill>
                  <a:srgbClr val="FFAB40"/>
                </a:solidFill>
                <a:latin typeface="Roboto"/>
                <a:ea typeface="Roboto"/>
                <a:cs typeface="Roboto"/>
                <a:sym typeface="Roboto"/>
              </a:rPr>
              <a:t>Бункеровщик</a:t>
            </a:r>
            <a:endParaRPr sz="2801" kern="0">
              <a:solidFill>
                <a:srgbClr val="FFAB40"/>
              </a:solidFill>
              <a:latin typeface="Roboto"/>
              <a:ea typeface="Roboto"/>
              <a:cs typeface="Roboto"/>
              <a:sym typeface="Roboto"/>
            </a:endParaRPr>
          </a:p>
          <a:p>
            <a:pPr defTabSz="1280526">
              <a:buClr>
                <a:srgbClr val="000000"/>
              </a:buClr>
              <a:buSzPts val="1300"/>
              <a:defRPr/>
            </a:pPr>
            <a:endParaRPr sz="1821" kern="0">
              <a:solidFill>
                <a:srgbClr val="434343"/>
              </a:solidFill>
              <a:latin typeface="Roboto Light"/>
              <a:ea typeface="Roboto Light"/>
              <a:cs typeface="Roboto Light"/>
              <a:sym typeface="Roboto Light"/>
            </a:endParaRPr>
          </a:p>
          <a:p>
            <a:pPr defTabSz="1280526">
              <a:buClr>
                <a:srgbClr val="000000"/>
              </a:buClr>
              <a:buSzPts val="1300"/>
              <a:defRPr/>
            </a:pPr>
            <a:r>
              <a:rPr lang="ru-RU" sz="1821" kern="0">
                <a:solidFill>
                  <a:srgbClr val="434343"/>
                </a:solidFill>
                <a:latin typeface="Roboto Light"/>
                <a:ea typeface="Roboto Light"/>
                <a:cs typeface="Roboto Light"/>
                <a:sym typeface="Roboto Light"/>
              </a:rPr>
              <a:t>Исчезнет к </a:t>
            </a:r>
            <a:r>
              <a:rPr lang="ru-RU" sz="1821" b="1" kern="0">
                <a:solidFill>
                  <a:srgbClr val="434343"/>
                </a:solidFill>
                <a:latin typeface="Roboto"/>
                <a:ea typeface="Roboto"/>
                <a:cs typeface="Roboto"/>
                <a:sym typeface="Roboto"/>
              </a:rPr>
              <a:t>2025 </a:t>
            </a:r>
            <a:r>
              <a:rPr lang="ru-RU" sz="1821" kern="0">
                <a:solidFill>
                  <a:srgbClr val="434343"/>
                </a:solidFill>
                <a:latin typeface="Roboto Light"/>
                <a:ea typeface="Roboto Light"/>
                <a:cs typeface="Roboto Light"/>
                <a:sym typeface="Roboto Light"/>
              </a:rPr>
              <a:t>году в связи с введением автоматизации. Возможна переквалификация в</a:t>
            </a:r>
            <a:endParaRPr sz="1821" kern="0">
              <a:solidFill>
                <a:srgbClr val="434343"/>
              </a:solidFill>
              <a:latin typeface="Roboto Light"/>
              <a:ea typeface="Roboto Light"/>
              <a:cs typeface="Roboto Light"/>
              <a:sym typeface="Roboto Light"/>
            </a:endParaRPr>
          </a:p>
          <a:p>
            <a:pPr defTabSz="1280526">
              <a:buClr>
                <a:srgbClr val="000000"/>
              </a:buClr>
              <a:buSzPts val="1300"/>
              <a:defRPr/>
            </a:pPr>
            <a:r>
              <a:rPr lang="ru-RU" sz="1821" kern="0">
                <a:solidFill>
                  <a:srgbClr val="434343"/>
                </a:solidFill>
                <a:latin typeface="Roboto Light"/>
                <a:ea typeface="Roboto Light"/>
                <a:cs typeface="Roboto Light"/>
                <a:sym typeface="Roboto Light"/>
              </a:rPr>
              <a:t>оператора пульта управления технологическим процессом.</a:t>
            </a:r>
            <a:endParaRPr sz="1821" kern="0">
              <a:solidFill>
                <a:srgbClr val="434343"/>
              </a:solidFill>
              <a:latin typeface="Roboto Light"/>
              <a:ea typeface="Roboto Light"/>
              <a:cs typeface="Roboto Light"/>
              <a:sym typeface="Roboto Light"/>
            </a:endParaRPr>
          </a:p>
        </p:txBody>
      </p:sp>
      <p:sp>
        <p:nvSpPr>
          <p:cNvPr id="1807" name="Google Shape;1807;g5c85cab929_0_176"/>
          <p:cNvSpPr txBox="1">
            <a:spLocks noGrp="1"/>
          </p:cNvSpPr>
          <p:nvPr>
            <p:ph type="sldNum" idx="12"/>
          </p:nvPr>
        </p:nvSpPr>
        <p:spPr>
          <a:xfrm>
            <a:off x="13855199" y="842051"/>
            <a:ext cx="556220" cy="291974"/>
          </a:xfrm>
          <a:prstGeom prst="rect">
            <a:avLst/>
          </a:prstGeom>
          <a:noFill/>
          <a:ln>
            <a:noFill/>
          </a:ln>
        </p:spPr>
        <p:txBody>
          <a:bodyPr spcFirstLastPara="1" wrap="square" lIns="0" tIns="0" rIns="0" bIns="0" anchor="ctr" anchorCtr="0">
            <a:noAutofit/>
          </a:bodyPr>
          <a:lstStyle/>
          <a:p>
            <a:pPr defTabSz="1280526">
              <a:defRPr/>
            </a:pPr>
            <a:fld id="{00000000-1234-1234-1234-123412341234}" type="slidenum">
              <a:rPr lang="ru-RU" kern="0">
                <a:solidFill>
                  <a:srgbClr val="9E9E9E"/>
                </a:solidFill>
              </a:rPr>
              <a:pPr defTabSz="1280526">
                <a:defRPr/>
              </a:pPr>
              <a:t>69</a:t>
            </a:fld>
            <a:endParaRPr sz="2521" kern="0">
              <a:solidFill>
                <a:srgbClr val="9E9E9E"/>
              </a:solidFill>
              <a:latin typeface="Arial"/>
              <a:ea typeface="Arial"/>
              <a:cs typeface="Arial"/>
              <a:sym typeface="Arial"/>
            </a:endParaRPr>
          </a:p>
        </p:txBody>
      </p:sp>
      <p:sp>
        <p:nvSpPr>
          <p:cNvPr id="1808" name="Google Shape;1808;g5c85cab929_0_176"/>
          <p:cNvSpPr/>
          <p:nvPr/>
        </p:nvSpPr>
        <p:spPr>
          <a:xfrm>
            <a:off x="0" y="544890"/>
            <a:ext cx="15125490" cy="892305"/>
          </a:xfrm>
          <a:prstGeom prst="rect">
            <a:avLst/>
          </a:prstGeom>
          <a:solidFill>
            <a:srgbClr val="EF7600">
              <a:alpha val="43530"/>
            </a:srgbClr>
          </a:solidFill>
          <a:ln>
            <a:noFill/>
          </a:ln>
        </p:spPr>
        <p:txBody>
          <a:bodyPr spcFirstLastPara="1" wrap="square" lIns="128027" tIns="63996" rIns="128027" bIns="63996" anchor="ctr" anchorCtr="0">
            <a:noAutofit/>
          </a:bodyPr>
          <a:lstStyle/>
          <a:p>
            <a:pPr algn="ctr" defTabSz="1280526">
              <a:buClr>
                <a:srgbClr val="FFFFFF"/>
              </a:buClr>
              <a:buSzPts val="1800"/>
              <a:defRPr/>
            </a:pPr>
            <a:endParaRPr sz="2521" kern="0">
              <a:solidFill>
                <a:srgbClr val="FFFFFF"/>
              </a:solidFill>
              <a:latin typeface="Arial"/>
              <a:ea typeface="Arial"/>
              <a:cs typeface="Arial"/>
              <a:sym typeface="Arial"/>
            </a:endParaRPr>
          </a:p>
        </p:txBody>
      </p:sp>
      <p:sp>
        <p:nvSpPr>
          <p:cNvPr id="1809" name="Google Shape;1809;g5c85cab929_0_176"/>
          <p:cNvSpPr/>
          <p:nvPr/>
        </p:nvSpPr>
        <p:spPr>
          <a:xfrm>
            <a:off x="0" y="588191"/>
            <a:ext cx="15125490" cy="805763"/>
          </a:xfrm>
          <a:prstGeom prst="rect">
            <a:avLst/>
          </a:prstGeom>
          <a:solidFill>
            <a:srgbClr val="EF7600"/>
          </a:solidFill>
          <a:ln>
            <a:noFill/>
          </a:ln>
        </p:spPr>
        <p:txBody>
          <a:bodyPr spcFirstLastPara="1" wrap="square" lIns="128027" tIns="63996" rIns="128027" bIns="63996" anchor="ctr" anchorCtr="0">
            <a:noAutofit/>
          </a:bodyPr>
          <a:lstStyle/>
          <a:p>
            <a:pPr algn="ctr" defTabSz="1280526">
              <a:buClr>
                <a:srgbClr val="FFFFFF"/>
              </a:buClr>
              <a:buSzPts val="1800"/>
              <a:defRPr/>
            </a:pPr>
            <a:endParaRPr sz="2521" kern="0">
              <a:solidFill>
                <a:srgbClr val="FFFFFF"/>
              </a:solidFill>
              <a:latin typeface="Arial"/>
              <a:ea typeface="Arial"/>
              <a:cs typeface="Arial"/>
              <a:sym typeface="Arial"/>
            </a:endParaRPr>
          </a:p>
        </p:txBody>
      </p:sp>
      <p:grpSp>
        <p:nvGrpSpPr>
          <p:cNvPr id="1810" name="Google Shape;1810;g5c85cab929_0_176"/>
          <p:cNvGrpSpPr/>
          <p:nvPr/>
        </p:nvGrpSpPr>
        <p:grpSpPr>
          <a:xfrm>
            <a:off x="0" y="621385"/>
            <a:ext cx="15126767" cy="739031"/>
            <a:chOff x="0" y="4598820"/>
            <a:chExt cx="12192000" cy="1295400"/>
          </a:xfrm>
        </p:grpSpPr>
        <p:cxnSp>
          <p:nvCxnSpPr>
            <p:cNvPr id="1811" name="Google Shape;1811;g5c85cab929_0_176"/>
            <p:cNvCxnSpPr/>
            <p:nvPr/>
          </p:nvCxnSpPr>
          <p:spPr>
            <a:xfrm>
              <a:off x="0" y="4598820"/>
              <a:ext cx="12192000" cy="0"/>
            </a:xfrm>
            <a:prstGeom prst="straightConnector1">
              <a:avLst/>
            </a:prstGeom>
            <a:noFill/>
            <a:ln w="12700" cap="flat" cmpd="sng">
              <a:solidFill>
                <a:srgbClr val="FFFFFF"/>
              </a:solidFill>
              <a:prstDash val="solid"/>
              <a:miter lim="800000"/>
              <a:headEnd type="none" w="sm" len="sm"/>
              <a:tailEnd type="none" w="sm" len="sm"/>
            </a:ln>
          </p:spPr>
        </p:cxnSp>
        <p:cxnSp>
          <p:nvCxnSpPr>
            <p:cNvPr id="1812" name="Google Shape;1812;g5c85cab929_0_176"/>
            <p:cNvCxnSpPr/>
            <p:nvPr/>
          </p:nvCxnSpPr>
          <p:spPr>
            <a:xfrm>
              <a:off x="0" y="5894220"/>
              <a:ext cx="12192000" cy="0"/>
            </a:xfrm>
            <a:prstGeom prst="straightConnector1">
              <a:avLst/>
            </a:prstGeom>
            <a:noFill/>
            <a:ln w="12700" cap="flat" cmpd="sng">
              <a:solidFill>
                <a:srgbClr val="FFFFFF"/>
              </a:solidFill>
              <a:prstDash val="solid"/>
              <a:miter lim="800000"/>
              <a:headEnd type="none" w="sm" len="sm"/>
              <a:tailEnd type="none" w="sm" len="sm"/>
            </a:ln>
          </p:spPr>
        </p:cxnSp>
      </p:grpSp>
      <p:sp>
        <p:nvSpPr>
          <p:cNvPr id="1813" name="Google Shape;1813;g5c85cab929_0_176"/>
          <p:cNvSpPr txBox="1"/>
          <p:nvPr/>
        </p:nvSpPr>
        <p:spPr>
          <a:xfrm>
            <a:off x="1202545" y="703648"/>
            <a:ext cx="13320715" cy="574705"/>
          </a:xfrm>
          <a:prstGeom prst="rect">
            <a:avLst/>
          </a:prstGeom>
          <a:noFill/>
          <a:ln>
            <a:noFill/>
          </a:ln>
        </p:spPr>
        <p:txBody>
          <a:bodyPr spcFirstLastPara="1" wrap="square" lIns="128027" tIns="128027" rIns="128027" bIns="128027" anchor="ctr" anchorCtr="0">
            <a:noAutofit/>
          </a:bodyPr>
          <a:lstStyle/>
          <a:p>
            <a:pPr defTabSz="1280526">
              <a:buClr>
                <a:srgbClr val="000000"/>
              </a:buClr>
              <a:buSzPts val="1800"/>
              <a:defRPr/>
            </a:pPr>
            <a:r>
              <a:rPr lang="ru-RU" sz="3361" kern="0">
                <a:solidFill>
                  <a:srgbClr val="FFFFFF"/>
                </a:solidFill>
                <a:latin typeface="Roboto"/>
                <a:ea typeface="Roboto"/>
                <a:cs typeface="Roboto"/>
                <a:sym typeface="Roboto"/>
              </a:rPr>
              <a:t>Атлас профессий ДГОК: варианты исчезающих профессий</a:t>
            </a:r>
            <a:endParaRPr sz="3361" kern="0">
              <a:solidFill>
                <a:srgbClr val="FFFFFF"/>
              </a:solidFill>
              <a:latin typeface="Roboto"/>
              <a:ea typeface="Roboto"/>
              <a:cs typeface="Roboto"/>
              <a:sym typeface="Roboto"/>
            </a:endParaRPr>
          </a:p>
        </p:txBody>
      </p:sp>
      <p:sp>
        <p:nvSpPr>
          <p:cNvPr id="1814" name="Google Shape;1814;g5c85cab929_0_176"/>
          <p:cNvSpPr txBox="1"/>
          <p:nvPr/>
        </p:nvSpPr>
        <p:spPr>
          <a:xfrm>
            <a:off x="14679576" y="855511"/>
            <a:ext cx="315079" cy="270968"/>
          </a:xfrm>
          <a:prstGeom prst="rect">
            <a:avLst/>
          </a:prstGeom>
          <a:noFill/>
          <a:ln>
            <a:noFill/>
          </a:ln>
        </p:spPr>
        <p:txBody>
          <a:bodyPr spcFirstLastPara="1" wrap="square" lIns="0" tIns="0" rIns="0" bIns="0" anchor="ctr" anchorCtr="0">
            <a:noAutofit/>
          </a:bodyPr>
          <a:lstStyle/>
          <a:p>
            <a:pPr algn="ctr" defTabSz="1280526">
              <a:buClr>
                <a:srgbClr val="000000"/>
              </a:buClr>
              <a:buSzPts val="1400"/>
              <a:defRPr/>
            </a:pPr>
            <a:endParaRPr sz="1961" kern="0">
              <a:solidFill>
                <a:srgbClr val="FFFFFF"/>
              </a:solidFill>
              <a:latin typeface="Roboto Condensed"/>
              <a:ea typeface="Roboto Condensed"/>
              <a:cs typeface="Roboto Condensed"/>
              <a:sym typeface="Roboto Condensed"/>
            </a:endParaRPr>
          </a:p>
        </p:txBody>
      </p:sp>
      <p:grpSp>
        <p:nvGrpSpPr>
          <p:cNvPr id="1815" name="Google Shape;1815;g5c85cab929_0_176"/>
          <p:cNvGrpSpPr/>
          <p:nvPr/>
        </p:nvGrpSpPr>
        <p:grpSpPr>
          <a:xfrm>
            <a:off x="189088" y="741103"/>
            <a:ext cx="835288" cy="499798"/>
            <a:chOff x="1891209" y="1394437"/>
            <a:chExt cx="658516" cy="762300"/>
          </a:xfrm>
        </p:grpSpPr>
        <p:sp>
          <p:nvSpPr>
            <p:cNvPr id="1816" name="Google Shape;1816;g5c85cab929_0_176"/>
            <p:cNvSpPr/>
            <p:nvPr/>
          </p:nvSpPr>
          <p:spPr>
            <a:xfrm>
              <a:off x="2194825" y="1394437"/>
              <a:ext cx="354900" cy="762300"/>
            </a:xfrm>
            <a:prstGeom prst="chevron">
              <a:avLst>
                <a:gd name="adj" fmla="val 27676"/>
              </a:avLst>
            </a:prstGeom>
            <a:solidFill>
              <a:srgbClr val="FFFFFF">
                <a:alpha val="72940"/>
              </a:srgbClr>
            </a:solidFill>
            <a:ln>
              <a:noFill/>
            </a:ln>
          </p:spPr>
          <p:txBody>
            <a:bodyPr spcFirstLastPara="1" wrap="square" lIns="128027" tIns="128027" rIns="128027" bIns="128027" anchor="ctr" anchorCtr="0">
              <a:noAutofit/>
            </a:bodyPr>
            <a:lstStyle/>
            <a:p>
              <a:pPr defTabSz="1280526">
                <a:buClr>
                  <a:srgbClr val="000000"/>
                </a:buClr>
                <a:buSzPts val="1400"/>
                <a:defRPr/>
              </a:pPr>
              <a:endParaRPr sz="1961" kern="0">
                <a:solidFill>
                  <a:srgbClr val="000000"/>
                </a:solidFill>
                <a:latin typeface="Arial"/>
                <a:ea typeface="Arial"/>
                <a:cs typeface="Arial"/>
                <a:sym typeface="Arial"/>
              </a:endParaRPr>
            </a:p>
          </p:txBody>
        </p:sp>
        <p:sp>
          <p:nvSpPr>
            <p:cNvPr id="1817" name="Google Shape;1817;g5c85cab929_0_176"/>
            <p:cNvSpPr/>
            <p:nvPr/>
          </p:nvSpPr>
          <p:spPr>
            <a:xfrm>
              <a:off x="2018363" y="1514287"/>
              <a:ext cx="243300" cy="522600"/>
            </a:xfrm>
            <a:prstGeom prst="chevron">
              <a:avLst>
                <a:gd name="adj" fmla="val 27676"/>
              </a:avLst>
            </a:prstGeom>
            <a:solidFill>
              <a:srgbClr val="FFFFFF">
                <a:alpha val="50590"/>
              </a:srgbClr>
            </a:solidFill>
            <a:ln>
              <a:noFill/>
            </a:ln>
          </p:spPr>
          <p:txBody>
            <a:bodyPr spcFirstLastPara="1" wrap="square" lIns="128027" tIns="128027" rIns="128027" bIns="128027" anchor="ctr" anchorCtr="0">
              <a:noAutofit/>
            </a:bodyPr>
            <a:lstStyle/>
            <a:p>
              <a:pPr defTabSz="1280526">
                <a:buClr>
                  <a:srgbClr val="000000"/>
                </a:buClr>
                <a:buSzPts val="1400"/>
                <a:defRPr/>
              </a:pPr>
              <a:endParaRPr sz="1961" kern="0">
                <a:solidFill>
                  <a:srgbClr val="000000"/>
                </a:solidFill>
                <a:latin typeface="Arial"/>
                <a:ea typeface="Arial"/>
                <a:cs typeface="Arial"/>
                <a:sym typeface="Arial"/>
              </a:endParaRPr>
            </a:p>
          </p:txBody>
        </p:sp>
        <p:sp>
          <p:nvSpPr>
            <p:cNvPr id="1818" name="Google Shape;1818;g5c85cab929_0_176"/>
            <p:cNvSpPr/>
            <p:nvPr/>
          </p:nvSpPr>
          <p:spPr>
            <a:xfrm>
              <a:off x="1891209" y="1610887"/>
              <a:ext cx="153300" cy="329400"/>
            </a:xfrm>
            <a:prstGeom prst="chevron">
              <a:avLst>
                <a:gd name="adj" fmla="val 27676"/>
              </a:avLst>
            </a:prstGeom>
            <a:solidFill>
              <a:srgbClr val="FFFFFF">
                <a:alpha val="25099"/>
              </a:srgbClr>
            </a:solidFill>
            <a:ln>
              <a:noFill/>
            </a:ln>
          </p:spPr>
          <p:txBody>
            <a:bodyPr spcFirstLastPara="1" wrap="square" lIns="128027" tIns="128027" rIns="128027" bIns="128027" anchor="ctr" anchorCtr="0">
              <a:noAutofit/>
            </a:bodyPr>
            <a:lstStyle/>
            <a:p>
              <a:pPr defTabSz="1280526">
                <a:buClr>
                  <a:srgbClr val="000000"/>
                </a:buClr>
                <a:buSzPts val="1400"/>
                <a:defRPr/>
              </a:pPr>
              <a:endParaRPr sz="1961" kern="0">
                <a:solidFill>
                  <a:srgbClr val="000000"/>
                </a:solidFill>
                <a:latin typeface="Arial"/>
                <a:ea typeface="Arial"/>
                <a:cs typeface="Arial"/>
                <a:sym typeface="Arial"/>
              </a:endParaRPr>
            </a:p>
          </p:txBody>
        </p:sp>
      </p:grpSp>
      <p:grpSp>
        <p:nvGrpSpPr>
          <p:cNvPr id="1819" name="Google Shape;1819;g5c85cab929_0_176"/>
          <p:cNvGrpSpPr/>
          <p:nvPr/>
        </p:nvGrpSpPr>
        <p:grpSpPr>
          <a:xfrm>
            <a:off x="63225" y="621119"/>
            <a:ext cx="14966715" cy="70344"/>
            <a:chOff x="134545" y="6364985"/>
            <a:chExt cx="12063000" cy="66977"/>
          </a:xfrm>
        </p:grpSpPr>
        <p:sp>
          <p:nvSpPr>
            <p:cNvPr id="1820" name="Google Shape;1820;g5c85cab929_0_176"/>
            <p:cNvSpPr/>
            <p:nvPr/>
          </p:nvSpPr>
          <p:spPr>
            <a:xfrm flipH="1">
              <a:off x="134545" y="6375672"/>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21" name="Google Shape;1821;g5c85cab929_0_176"/>
            <p:cNvSpPr/>
            <p:nvPr/>
          </p:nvSpPr>
          <p:spPr>
            <a:xfrm flipH="1">
              <a:off x="286945" y="6365062"/>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22" name="Google Shape;1822;g5c85cab929_0_176"/>
            <p:cNvSpPr/>
            <p:nvPr/>
          </p:nvSpPr>
          <p:spPr>
            <a:xfrm flipH="1">
              <a:off x="439345" y="6375670"/>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23" name="Google Shape;1823;g5c85cab929_0_176"/>
            <p:cNvSpPr/>
            <p:nvPr/>
          </p:nvSpPr>
          <p:spPr>
            <a:xfrm flipH="1">
              <a:off x="591745" y="6365060"/>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24" name="Google Shape;1824;g5c85cab929_0_176"/>
            <p:cNvSpPr/>
            <p:nvPr/>
          </p:nvSpPr>
          <p:spPr>
            <a:xfrm flipH="1">
              <a:off x="744145" y="6375668"/>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25" name="Google Shape;1825;g5c85cab929_0_176"/>
            <p:cNvSpPr/>
            <p:nvPr/>
          </p:nvSpPr>
          <p:spPr>
            <a:xfrm flipH="1">
              <a:off x="896545" y="6365058"/>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26" name="Google Shape;1826;g5c85cab929_0_176"/>
            <p:cNvSpPr/>
            <p:nvPr/>
          </p:nvSpPr>
          <p:spPr>
            <a:xfrm flipH="1">
              <a:off x="1048945" y="6375666"/>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27" name="Google Shape;1827;g5c85cab929_0_176"/>
            <p:cNvSpPr/>
            <p:nvPr/>
          </p:nvSpPr>
          <p:spPr>
            <a:xfrm flipH="1">
              <a:off x="1201345" y="6365056"/>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28" name="Google Shape;1828;g5c85cab929_0_176"/>
            <p:cNvSpPr/>
            <p:nvPr/>
          </p:nvSpPr>
          <p:spPr>
            <a:xfrm flipH="1">
              <a:off x="1353745" y="6375664"/>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29" name="Google Shape;1829;g5c85cab929_0_176"/>
            <p:cNvSpPr/>
            <p:nvPr/>
          </p:nvSpPr>
          <p:spPr>
            <a:xfrm flipH="1">
              <a:off x="1506145" y="6365054"/>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30" name="Google Shape;1830;g5c85cab929_0_176"/>
            <p:cNvSpPr/>
            <p:nvPr/>
          </p:nvSpPr>
          <p:spPr>
            <a:xfrm flipH="1">
              <a:off x="1658545" y="6375662"/>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31" name="Google Shape;1831;g5c85cab929_0_176"/>
            <p:cNvSpPr/>
            <p:nvPr/>
          </p:nvSpPr>
          <p:spPr>
            <a:xfrm flipH="1">
              <a:off x="1810945" y="6365052"/>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32" name="Google Shape;1832;g5c85cab929_0_176"/>
            <p:cNvSpPr/>
            <p:nvPr/>
          </p:nvSpPr>
          <p:spPr>
            <a:xfrm flipH="1">
              <a:off x="1963345" y="6375660"/>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33" name="Google Shape;1833;g5c85cab929_0_176"/>
            <p:cNvSpPr/>
            <p:nvPr/>
          </p:nvSpPr>
          <p:spPr>
            <a:xfrm flipH="1">
              <a:off x="2115745" y="6375659"/>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34" name="Google Shape;1834;g5c85cab929_0_176"/>
            <p:cNvSpPr/>
            <p:nvPr/>
          </p:nvSpPr>
          <p:spPr>
            <a:xfrm flipH="1">
              <a:off x="2268145" y="6375658"/>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35" name="Google Shape;1835;g5c85cab929_0_176"/>
            <p:cNvSpPr/>
            <p:nvPr/>
          </p:nvSpPr>
          <p:spPr>
            <a:xfrm flipH="1">
              <a:off x="2420545" y="6375657"/>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36" name="Google Shape;1836;g5c85cab929_0_176"/>
            <p:cNvSpPr/>
            <p:nvPr/>
          </p:nvSpPr>
          <p:spPr>
            <a:xfrm flipH="1">
              <a:off x="2572945" y="6375656"/>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37" name="Google Shape;1837;g5c85cab929_0_176"/>
            <p:cNvSpPr/>
            <p:nvPr/>
          </p:nvSpPr>
          <p:spPr>
            <a:xfrm flipH="1">
              <a:off x="2725345" y="6375655"/>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38" name="Google Shape;1838;g5c85cab929_0_176"/>
            <p:cNvSpPr/>
            <p:nvPr/>
          </p:nvSpPr>
          <p:spPr>
            <a:xfrm flipH="1">
              <a:off x="2877745" y="6375654"/>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39" name="Google Shape;1839;g5c85cab929_0_176"/>
            <p:cNvSpPr/>
            <p:nvPr/>
          </p:nvSpPr>
          <p:spPr>
            <a:xfrm flipH="1">
              <a:off x="3030145" y="6375653"/>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40" name="Google Shape;1840;g5c85cab929_0_176"/>
            <p:cNvSpPr/>
            <p:nvPr/>
          </p:nvSpPr>
          <p:spPr>
            <a:xfrm flipH="1">
              <a:off x="3182545" y="6365043"/>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41" name="Google Shape;1841;g5c85cab929_0_176"/>
            <p:cNvSpPr/>
            <p:nvPr/>
          </p:nvSpPr>
          <p:spPr>
            <a:xfrm flipH="1">
              <a:off x="3334945" y="6375651"/>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42" name="Google Shape;1842;g5c85cab929_0_176"/>
            <p:cNvSpPr/>
            <p:nvPr/>
          </p:nvSpPr>
          <p:spPr>
            <a:xfrm flipH="1">
              <a:off x="3487345" y="6365041"/>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43" name="Google Shape;1843;g5c85cab929_0_176"/>
            <p:cNvSpPr/>
            <p:nvPr/>
          </p:nvSpPr>
          <p:spPr>
            <a:xfrm flipH="1">
              <a:off x="3639745" y="6375649"/>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44" name="Google Shape;1844;g5c85cab929_0_176"/>
            <p:cNvSpPr/>
            <p:nvPr/>
          </p:nvSpPr>
          <p:spPr>
            <a:xfrm flipH="1">
              <a:off x="3792145" y="6365039"/>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45" name="Google Shape;1845;g5c85cab929_0_176"/>
            <p:cNvSpPr/>
            <p:nvPr/>
          </p:nvSpPr>
          <p:spPr>
            <a:xfrm flipH="1">
              <a:off x="3944545" y="6375647"/>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46" name="Google Shape;1846;g5c85cab929_0_176"/>
            <p:cNvSpPr/>
            <p:nvPr/>
          </p:nvSpPr>
          <p:spPr>
            <a:xfrm flipH="1">
              <a:off x="4096945" y="6365037"/>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47" name="Google Shape;1847;g5c85cab929_0_176"/>
            <p:cNvSpPr/>
            <p:nvPr/>
          </p:nvSpPr>
          <p:spPr>
            <a:xfrm flipH="1">
              <a:off x="4249345" y="6375645"/>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48" name="Google Shape;1848;g5c85cab929_0_176"/>
            <p:cNvSpPr/>
            <p:nvPr/>
          </p:nvSpPr>
          <p:spPr>
            <a:xfrm flipH="1">
              <a:off x="4401745" y="6365035"/>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49" name="Google Shape;1849;g5c85cab929_0_176"/>
            <p:cNvSpPr/>
            <p:nvPr/>
          </p:nvSpPr>
          <p:spPr>
            <a:xfrm flipH="1">
              <a:off x="4554145" y="6375643"/>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50" name="Google Shape;1850;g5c85cab929_0_176"/>
            <p:cNvSpPr/>
            <p:nvPr/>
          </p:nvSpPr>
          <p:spPr>
            <a:xfrm flipH="1">
              <a:off x="4706545" y="6365033"/>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51" name="Google Shape;1851;g5c85cab929_0_176"/>
            <p:cNvSpPr/>
            <p:nvPr/>
          </p:nvSpPr>
          <p:spPr>
            <a:xfrm flipH="1">
              <a:off x="4858945" y="6375641"/>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52" name="Google Shape;1852;g5c85cab929_0_176"/>
            <p:cNvSpPr/>
            <p:nvPr/>
          </p:nvSpPr>
          <p:spPr>
            <a:xfrm flipH="1">
              <a:off x="5011345" y="6365031"/>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53" name="Google Shape;1853;g5c85cab929_0_176"/>
            <p:cNvSpPr/>
            <p:nvPr/>
          </p:nvSpPr>
          <p:spPr>
            <a:xfrm flipH="1">
              <a:off x="5163745" y="6375639"/>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54" name="Google Shape;1854;g5c85cab929_0_176"/>
            <p:cNvSpPr/>
            <p:nvPr/>
          </p:nvSpPr>
          <p:spPr>
            <a:xfrm flipH="1">
              <a:off x="5316145" y="6365029"/>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55" name="Google Shape;1855;g5c85cab929_0_176"/>
            <p:cNvSpPr/>
            <p:nvPr/>
          </p:nvSpPr>
          <p:spPr>
            <a:xfrm flipH="1">
              <a:off x="5468545" y="6375637"/>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56" name="Google Shape;1856;g5c85cab929_0_176"/>
            <p:cNvSpPr/>
            <p:nvPr/>
          </p:nvSpPr>
          <p:spPr>
            <a:xfrm flipH="1">
              <a:off x="5620945" y="6365027"/>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57" name="Google Shape;1857;g5c85cab929_0_176"/>
            <p:cNvSpPr/>
            <p:nvPr/>
          </p:nvSpPr>
          <p:spPr>
            <a:xfrm flipH="1">
              <a:off x="5773345" y="6375635"/>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58" name="Google Shape;1858;g5c85cab929_0_176"/>
            <p:cNvSpPr/>
            <p:nvPr/>
          </p:nvSpPr>
          <p:spPr>
            <a:xfrm flipH="1">
              <a:off x="5925745" y="6365025"/>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59" name="Google Shape;1859;g5c85cab929_0_176"/>
            <p:cNvSpPr/>
            <p:nvPr/>
          </p:nvSpPr>
          <p:spPr>
            <a:xfrm flipH="1">
              <a:off x="6078145" y="6375633"/>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60" name="Google Shape;1860;g5c85cab929_0_176"/>
            <p:cNvSpPr/>
            <p:nvPr/>
          </p:nvSpPr>
          <p:spPr>
            <a:xfrm flipH="1">
              <a:off x="6230545" y="6365023"/>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61" name="Google Shape;1861;g5c85cab929_0_176"/>
            <p:cNvSpPr/>
            <p:nvPr/>
          </p:nvSpPr>
          <p:spPr>
            <a:xfrm flipH="1">
              <a:off x="6382945" y="6375631"/>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62" name="Google Shape;1862;g5c85cab929_0_176"/>
            <p:cNvSpPr/>
            <p:nvPr/>
          </p:nvSpPr>
          <p:spPr>
            <a:xfrm flipH="1">
              <a:off x="6535345" y="6365021"/>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63" name="Google Shape;1863;g5c85cab929_0_176"/>
            <p:cNvSpPr/>
            <p:nvPr/>
          </p:nvSpPr>
          <p:spPr>
            <a:xfrm flipH="1">
              <a:off x="6687745" y="6375629"/>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64" name="Google Shape;1864;g5c85cab929_0_176"/>
            <p:cNvSpPr/>
            <p:nvPr/>
          </p:nvSpPr>
          <p:spPr>
            <a:xfrm flipH="1">
              <a:off x="6840145" y="6365019"/>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65" name="Google Shape;1865;g5c85cab929_0_176"/>
            <p:cNvSpPr/>
            <p:nvPr/>
          </p:nvSpPr>
          <p:spPr>
            <a:xfrm flipH="1">
              <a:off x="6992545" y="6375627"/>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66" name="Google Shape;1866;g5c85cab929_0_176"/>
            <p:cNvSpPr/>
            <p:nvPr/>
          </p:nvSpPr>
          <p:spPr>
            <a:xfrm flipH="1">
              <a:off x="7144945" y="6365017"/>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67" name="Google Shape;1867;g5c85cab929_0_176"/>
            <p:cNvSpPr/>
            <p:nvPr/>
          </p:nvSpPr>
          <p:spPr>
            <a:xfrm flipH="1">
              <a:off x="7297345" y="6375625"/>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68" name="Google Shape;1868;g5c85cab929_0_176"/>
            <p:cNvSpPr/>
            <p:nvPr/>
          </p:nvSpPr>
          <p:spPr>
            <a:xfrm flipH="1">
              <a:off x="7449745" y="6365015"/>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69" name="Google Shape;1869;g5c85cab929_0_176"/>
            <p:cNvSpPr/>
            <p:nvPr/>
          </p:nvSpPr>
          <p:spPr>
            <a:xfrm flipH="1">
              <a:off x="7602145" y="6375623"/>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70" name="Google Shape;1870;g5c85cab929_0_176"/>
            <p:cNvSpPr/>
            <p:nvPr/>
          </p:nvSpPr>
          <p:spPr>
            <a:xfrm flipH="1">
              <a:off x="7754545" y="6365013"/>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71" name="Google Shape;1871;g5c85cab929_0_176"/>
            <p:cNvSpPr/>
            <p:nvPr/>
          </p:nvSpPr>
          <p:spPr>
            <a:xfrm flipH="1">
              <a:off x="7906945" y="6375621"/>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72" name="Google Shape;1872;g5c85cab929_0_176"/>
            <p:cNvSpPr/>
            <p:nvPr/>
          </p:nvSpPr>
          <p:spPr>
            <a:xfrm flipH="1">
              <a:off x="8059345" y="6365011"/>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73" name="Google Shape;1873;g5c85cab929_0_176"/>
            <p:cNvSpPr/>
            <p:nvPr/>
          </p:nvSpPr>
          <p:spPr>
            <a:xfrm flipH="1">
              <a:off x="8211745" y="6375619"/>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74" name="Google Shape;1874;g5c85cab929_0_176"/>
            <p:cNvSpPr/>
            <p:nvPr/>
          </p:nvSpPr>
          <p:spPr>
            <a:xfrm flipH="1">
              <a:off x="8364145" y="6365009"/>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75" name="Google Shape;1875;g5c85cab929_0_176"/>
            <p:cNvSpPr/>
            <p:nvPr/>
          </p:nvSpPr>
          <p:spPr>
            <a:xfrm flipH="1">
              <a:off x="8516545" y="6375617"/>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76" name="Google Shape;1876;g5c85cab929_0_176"/>
            <p:cNvSpPr/>
            <p:nvPr/>
          </p:nvSpPr>
          <p:spPr>
            <a:xfrm flipH="1">
              <a:off x="8668945" y="6365007"/>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77" name="Google Shape;1877;g5c85cab929_0_176"/>
            <p:cNvSpPr/>
            <p:nvPr/>
          </p:nvSpPr>
          <p:spPr>
            <a:xfrm flipH="1">
              <a:off x="8821345" y="6375615"/>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78" name="Google Shape;1878;g5c85cab929_0_176"/>
            <p:cNvSpPr/>
            <p:nvPr/>
          </p:nvSpPr>
          <p:spPr>
            <a:xfrm flipH="1">
              <a:off x="8973745" y="6365005"/>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79" name="Google Shape;1879;g5c85cab929_0_176"/>
            <p:cNvSpPr/>
            <p:nvPr/>
          </p:nvSpPr>
          <p:spPr>
            <a:xfrm flipH="1">
              <a:off x="9126145" y="6375613"/>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80" name="Google Shape;1880;g5c85cab929_0_176"/>
            <p:cNvSpPr/>
            <p:nvPr/>
          </p:nvSpPr>
          <p:spPr>
            <a:xfrm flipH="1">
              <a:off x="9278545" y="6365003"/>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81" name="Google Shape;1881;g5c85cab929_0_176"/>
            <p:cNvSpPr/>
            <p:nvPr/>
          </p:nvSpPr>
          <p:spPr>
            <a:xfrm flipH="1">
              <a:off x="9430945" y="6375611"/>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82" name="Google Shape;1882;g5c85cab929_0_176"/>
            <p:cNvSpPr/>
            <p:nvPr/>
          </p:nvSpPr>
          <p:spPr>
            <a:xfrm flipH="1">
              <a:off x="9583345" y="6365001"/>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83" name="Google Shape;1883;g5c85cab929_0_176"/>
            <p:cNvSpPr/>
            <p:nvPr/>
          </p:nvSpPr>
          <p:spPr>
            <a:xfrm flipH="1">
              <a:off x="9735745" y="6375609"/>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84" name="Google Shape;1884;g5c85cab929_0_176"/>
            <p:cNvSpPr/>
            <p:nvPr/>
          </p:nvSpPr>
          <p:spPr>
            <a:xfrm flipH="1">
              <a:off x="9888145" y="6364999"/>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85" name="Google Shape;1885;g5c85cab929_0_176"/>
            <p:cNvSpPr/>
            <p:nvPr/>
          </p:nvSpPr>
          <p:spPr>
            <a:xfrm flipH="1">
              <a:off x="10040545" y="6375607"/>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86" name="Google Shape;1886;g5c85cab929_0_176"/>
            <p:cNvSpPr/>
            <p:nvPr/>
          </p:nvSpPr>
          <p:spPr>
            <a:xfrm flipH="1">
              <a:off x="10192945" y="6364997"/>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87" name="Google Shape;1887;g5c85cab929_0_176"/>
            <p:cNvSpPr/>
            <p:nvPr/>
          </p:nvSpPr>
          <p:spPr>
            <a:xfrm flipH="1">
              <a:off x="10345345" y="6375605"/>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88" name="Google Shape;1888;g5c85cab929_0_176"/>
            <p:cNvSpPr/>
            <p:nvPr/>
          </p:nvSpPr>
          <p:spPr>
            <a:xfrm flipH="1">
              <a:off x="10497745" y="6364995"/>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89" name="Google Shape;1889;g5c85cab929_0_176"/>
            <p:cNvSpPr/>
            <p:nvPr/>
          </p:nvSpPr>
          <p:spPr>
            <a:xfrm flipH="1">
              <a:off x="10650145" y="6375603"/>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90" name="Google Shape;1890;g5c85cab929_0_176"/>
            <p:cNvSpPr/>
            <p:nvPr/>
          </p:nvSpPr>
          <p:spPr>
            <a:xfrm flipH="1">
              <a:off x="10802545" y="6364993"/>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91" name="Google Shape;1891;g5c85cab929_0_176"/>
            <p:cNvSpPr/>
            <p:nvPr/>
          </p:nvSpPr>
          <p:spPr>
            <a:xfrm flipH="1">
              <a:off x="10954945" y="6375601"/>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92" name="Google Shape;1892;g5c85cab929_0_176"/>
            <p:cNvSpPr/>
            <p:nvPr/>
          </p:nvSpPr>
          <p:spPr>
            <a:xfrm flipH="1">
              <a:off x="11107345" y="6364991"/>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93" name="Google Shape;1893;g5c85cab929_0_176"/>
            <p:cNvSpPr/>
            <p:nvPr/>
          </p:nvSpPr>
          <p:spPr>
            <a:xfrm flipH="1">
              <a:off x="11259745" y="6375599"/>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94" name="Google Shape;1894;g5c85cab929_0_176"/>
            <p:cNvSpPr/>
            <p:nvPr/>
          </p:nvSpPr>
          <p:spPr>
            <a:xfrm flipH="1">
              <a:off x="11412145" y="6364989"/>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95" name="Google Shape;1895;g5c85cab929_0_176"/>
            <p:cNvSpPr/>
            <p:nvPr/>
          </p:nvSpPr>
          <p:spPr>
            <a:xfrm flipH="1">
              <a:off x="11564545" y="6375597"/>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96" name="Google Shape;1896;g5c85cab929_0_176"/>
            <p:cNvSpPr/>
            <p:nvPr/>
          </p:nvSpPr>
          <p:spPr>
            <a:xfrm flipH="1">
              <a:off x="11716945" y="6364987"/>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97" name="Google Shape;1897;g5c85cab929_0_176"/>
            <p:cNvSpPr/>
            <p:nvPr/>
          </p:nvSpPr>
          <p:spPr>
            <a:xfrm flipH="1">
              <a:off x="11869345" y="6375595"/>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98" name="Google Shape;1898;g5c85cab929_0_176"/>
            <p:cNvSpPr/>
            <p:nvPr/>
          </p:nvSpPr>
          <p:spPr>
            <a:xfrm flipH="1">
              <a:off x="12021745" y="6364985"/>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899" name="Google Shape;1899;g5c85cab929_0_176"/>
            <p:cNvSpPr/>
            <p:nvPr/>
          </p:nvSpPr>
          <p:spPr>
            <a:xfrm flipH="1">
              <a:off x="12174145" y="6375593"/>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grpSp>
      <p:sp>
        <p:nvSpPr>
          <p:cNvPr id="1900" name="Google Shape;1900;g5c85cab929_0_176"/>
          <p:cNvSpPr/>
          <p:nvPr/>
        </p:nvSpPr>
        <p:spPr>
          <a:xfrm>
            <a:off x="7740730" y="5631532"/>
            <a:ext cx="7051056" cy="3967059"/>
          </a:xfrm>
          <a:prstGeom prst="rect">
            <a:avLst/>
          </a:prstGeom>
          <a:solidFill>
            <a:srgbClr val="FFFFFF"/>
          </a:solidFill>
          <a:ln w="9525" cap="flat" cmpd="sng">
            <a:solidFill>
              <a:srgbClr val="434343">
                <a:alpha val="98040"/>
              </a:srgbClr>
            </a:solidFill>
            <a:prstDash val="solid"/>
            <a:round/>
            <a:headEnd type="none" w="sm" len="sm"/>
            <a:tailEnd type="none" w="sm" len="sm"/>
          </a:ln>
          <a:effectLst>
            <a:outerShdw blurRad="127000" dist="127000" dir="2700000" algn="tl" rotWithShape="0">
              <a:srgbClr val="000000">
                <a:alpha val="3920"/>
              </a:srgbClr>
            </a:outerShdw>
          </a:effectLst>
        </p:spPr>
        <p:txBody>
          <a:bodyPr spcFirstLastPara="1" wrap="square" lIns="1260317" tIns="47997" rIns="96029" bIns="47997" anchor="ctr" anchorCtr="0">
            <a:noAutofit/>
          </a:bodyPr>
          <a:lstStyle/>
          <a:p>
            <a:pPr defTabSz="1280526">
              <a:buClr>
                <a:srgbClr val="000000"/>
              </a:buClr>
              <a:buSzPts val="1800"/>
              <a:defRPr/>
            </a:pPr>
            <a:endParaRPr sz="1680" kern="0">
              <a:solidFill>
                <a:srgbClr val="434343"/>
              </a:solidFill>
              <a:latin typeface="Roboto Light"/>
              <a:ea typeface="Roboto Light"/>
              <a:cs typeface="Roboto Light"/>
              <a:sym typeface="Roboto Light"/>
            </a:endParaRPr>
          </a:p>
          <a:p>
            <a:pPr defTabSz="1280526">
              <a:buClr>
                <a:srgbClr val="000000"/>
              </a:buClr>
              <a:buSzPts val="1800"/>
              <a:defRPr/>
            </a:pPr>
            <a:r>
              <a:rPr lang="ru-RU" sz="1680" kern="0">
                <a:solidFill>
                  <a:srgbClr val="434343"/>
                </a:solidFill>
                <a:latin typeface="Roboto Light"/>
                <a:ea typeface="Roboto Light"/>
                <a:cs typeface="Roboto Light"/>
                <a:sym typeface="Roboto Light"/>
              </a:rPr>
              <a:t>В связи с внедрением методов автоматизированного дистанционного контроля исчезают профессии, связанные с точечным контролем на рабочих местах, а именно:</a:t>
            </a:r>
            <a:endParaRPr sz="1680" kern="0">
              <a:solidFill>
                <a:srgbClr val="434343"/>
              </a:solidFill>
              <a:latin typeface="Roboto Light"/>
              <a:ea typeface="Roboto Light"/>
              <a:cs typeface="Roboto Light"/>
              <a:sym typeface="Roboto Light"/>
            </a:endParaRPr>
          </a:p>
          <a:p>
            <a:pPr defTabSz="1280526">
              <a:buClr>
                <a:srgbClr val="000000"/>
              </a:buClr>
              <a:buSzPts val="1800"/>
              <a:defRPr/>
            </a:pPr>
            <a:r>
              <a:rPr lang="ru-RU" sz="1680" b="1" kern="0">
                <a:solidFill>
                  <a:srgbClr val="FF9900"/>
                </a:solidFill>
                <a:latin typeface="Roboto"/>
                <a:ea typeface="Roboto"/>
                <a:cs typeface="Roboto"/>
                <a:sym typeface="Roboto"/>
              </a:rPr>
              <a:t>● Машинист насосных установок</a:t>
            </a:r>
            <a:endParaRPr sz="1680" b="1" kern="0">
              <a:solidFill>
                <a:srgbClr val="FF9900"/>
              </a:solidFill>
              <a:latin typeface="Roboto"/>
              <a:ea typeface="Roboto"/>
              <a:cs typeface="Roboto"/>
              <a:sym typeface="Roboto"/>
            </a:endParaRPr>
          </a:p>
          <a:p>
            <a:pPr defTabSz="1280526">
              <a:buClr>
                <a:srgbClr val="000000"/>
              </a:buClr>
              <a:buSzPts val="1800"/>
              <a:defRPr/>
            </a:pPr>
            <a:r>
              <a:rPr lang="ru-RU" sz="1680" b="1" kern="0">
                <a:solidFill>
                  <a:srgbClr val="FF9900"/>
                </a:solidFill>
                <a:latin typeface="Roboto"/>
                <a:ea typeface="Roboto"/>
                <a:cs typeface="Roboto"/>
                <a:sym typeface="Roboto"/>
              </a:rPr>
              <a:t>● Машинист ГБУ</a:t>
            </a:r>
            <a:endParaRPr sz="1680" b="1" kern="0">
              <a:solidFill>
                <a:srgbClr val="FF9900"/>
              </a:solidFill>
              <a:latin typeface="Roboto"/>
              <a:ea typeface="Roboto"/>
              <a:cs typeface="Roboto"/>
              <a:sym typeface="Roboto"/>
            </a:endParaRPr>
          </a:p>
          <a:p>
            <a:pPr defTabSz="1280526">
              <a:buClr>
                <a:srgbClr val="000000"/>
              </a:buClr>
              <a:buSzPts val="1800"/>
              <a:defRPr/>
            </a:pPr>
            <a:r>
              <a:rPr lang="ru-RU" sz="1680" b="1" kern="0">
                <a:solidFill>
                  <a:srgbClr val="FF9900"/>
                </a:solidFill>
                <a:latin typeface="Roboto"/>
                <a:ea typeface="Roboto"/>
                <a:cs typeface="Roboto"/>
                <a:sym typeface="Roboto"/>
              </a:rPr>
              <a:t>● Машинист компрессорной установки</a:t>
            </a:r>
            <a:endParaRPr sz="1680" b="1" kern="0">
              <a:solidFill>
                <a:srgbClr val="FF9900"/>
              </a:solidFill>
              <a:latin typeface="Roboto"/>
              <a:ea typeface="Roboto"/>
              <a:cs typeface="Roboto"/>
              <a:sym typeface="Roboto"/>
            </a:endParaRPr>
          </a:p>
          <a:p>
            <a:pPr defTabSz="1280526">
              <a:buClr>
                <a:srgbClr val="000000"/>
              </a:buClr>
              <a:buSzPts val="1800"/>
              <a:defRPr/>
            </a:pPr>
            <a:r>
              <a:rPr lang="ru-RU" sz="1680" b="1" kern="0">
                <a:solidFill>
                  <a:srgbClr val="FF9900"/>
                </a:solidFill>
                <a:latin typeface="Roboto"/>
                <a:ea typeface="Roboto"/>
                <a:cs typeface="Roboto"/>
                <a:sym typeface="Roboto"/>
              </a:rPr>
              <a:t>● Машинист подъемных установок</a:t>
            </a:r>
            <a:endParaRPr sz="1680" b="1" kern="0">
              <a:solidFill>
                <a:srgbClr val="FF9900"/>
              </a:solidFill>
              <a:latin typeface="Roboto"/>
              <a:ea typeface="Roboto"/>
              <a:cs typeface="Roboto"/>
              <a:sym typeface="Roboto"/>
            </a:endParaRPr>
          </a:p>
          <a:p>
            <a:pPr defTabSz="1280526">
              <a:buClr>
                <a:srgbClr val="000000"/>
              </a:buClr>
              <a:buSzPts val="1800"/>
              <a:defRPr/>
            </a:pPr>
            <a:r>
              <a:rPr lang="ru-RU" sz="1680" b="1" kern="0">
                <a:solidFill>
                  <a:srgbClr val="FF9900"/>
                </a:solidFill>
                <a:latin typeface="Roboto"/>
                <a:ea typeface="Roboto"/>
                <a:cs typeface="Roboto"/>
                <a:sym typeface="Roboto"/>
              </a:rPr>
              <a:t>● Стволовой</a:t>
            </a:r>
            <a:endParaRPr sz="1680" b="1" kern="0">
              <a:solidFill>
                <a:srgbClr val="FF9900"/>
              </a:solidFill>
              <a:latin typeface="Roboto"/>
              <a:ea typeface="Roboto"/>
              <a:cs typeface="Roboto"/>
              <a:sym typeface="Roboto"/>
            </a:endParaRPr>
          </a:p>
          <a:p>
            <a:pPr defTabSz="1280526">
              <a:buClr>
                <a:srgbClr val="000000"/>
              </a:buClr>
              <a:buSzPts val="1800"/>
              <a:defRPr/>
            </a:pPr>
            <a:r>
              <a:rPr lang="ru-RU" sz="1680" b="1" kern="0">
                <a:solidFill>
                  <a:srgbClr val="FF9900"/>
                </a:solidFill>
                <a:latin typeface="Roboto"/>
                <a:ea typeface="Roboto"/>
                <a:cs typeface="Roboto"/>
                <a:sym typeface="Roboto"/>
              </a:rPr>
              <a:t>● Горнорабочий на маркшейдерских работах</a:t>
            </a:r>
            <a:endParaRPr sz="1680" b="1" kern="0">
              <a:solidFill>
                <a:srgbClr val="FF9900"/>
              </a:solidFill>
              <a:latin typeface="Roboto"/>
              <a:ea typeface="Roboto"/>
              <a:cs typeface="Roboto"/>
              <a:sym typeface="Roboto"/>
            </a:endParaRPr>
          </a:p>
          <a:p>
            <a:pPr defTabSz="1280526">
              <a:buClr>
                <a:srgbClr val="000000"/>
              </a:buClr>
              <a:buSzPts val="1800"/>
              <a:defRPr/>
            </a:pPr>
            <a:r>
              <a:rPr lang="ru-RU" sz="1680" b="1" kern="0">
                <a:solidFill>
                  <a:srgbClr val="FF9900"/>
                </a:solidFill>
                <a:latin typeface="Roboto"/>
                <a:ea typeface="Roboto"/>
                <a:cs typeface="Roboto"/>
                <a:sym typeface="Roboto"/>
              </a:rPr>
              <a:t>● Машинист бульдозера</a:t>
            </a:r>
            <a:endParaRPr sz="1680" b="1" kern="0">
              <a:solidFill>
                <a:srgbClr val="FF9900"/>
              </a:solidFill>
              <a:latin typeface="Roboto"/>
              <a:ea typeface="Roboto"/>
              <a:cs typeface="Roboto"/>
              <a:sym typeface="Roboto"/>
            </a:endParaRPr>
          </a:p>
          <a:p>
            <a:pPr defTabSz="1280526">
              <a:buClr>
                <a:srgbClr val="000000"/>
              </a:buClr>
              <a:buSzPts val="1800"/>
              <a:defRPr/>
            </a:pPr>
            <a:r>
              <a:rPr lang="ru-RU" sz="1680" b="1" kern="0">
                <a:solidFill>
                  <a:srgbClr val="FF9900"/>
                </a:solidFill>
                <a:latin typeface="Roboto"/>
                <a:ea typeface="Roboto"/>
                <a:cs typeface="Roboto"/>
                <a:sym typeface="Roboto"/>
              </a:rPr>
              <a:t>● Концентраторщик</a:t>
            </a:r>
            <a:endParaRPr sz="1680" b="1" kern="0">
              <a:solidFill>
                <a:srgbClr val="FF9900"/>
              </a:solidFill>
              <a:latin typeface="Roboto"/>
              <a:ea typeface="Roboto"/>
              <a:cs typeface="Roboto"/>
              <a:sym typeface="Roboto"/>
            </a:endParaRPr>
          </a:p>
          <a:p>
            <a:pPr defTabSz="1280526">
              <a:buClr>
                <a:srgbClr val="000000"/>
              </a:buClr>
              <a:buSzPts val="1800"/>
              <a:defRPr/>
            </a:pPr>
            <a:r>
              <a:rPr lang="ru-RU" sz="1680" b="1" kern="0">
                <a:solidFill>
                  <a:srgbClr val="FF9900"/>
                </a:solidFill>
                <a:latin typeface="Roboto"/>
                <a:ea typeface="Roboto"/>
                <a:cs typeface="Roboto"/>
                <a:sym typeface="Roboto"/>
              </a:rPr>
              <a:t>● Сепараторщик</a:t>
            </a:r>
            <a:endParaRPr sz="1680" b="1" kern="0">
              <a:solidFill>
                <a:srgbClr val="FF9900"/>
              </a:solidFill>
              <a:latin typeface="Roboto"/>
              <a:ea typeface="Roboto"/>
              <a:cs typeface="Roboto"/>
              <a:sym typeface="Roboto"/>
            </a:endParaRPr>
          </a:p>
          <a:p>
            <a:pPr defTabSz="1280526">
              <a:buClr>
                <a:srgbClr val="000000"/>
              </a:buClr>
              <a:buSzPts val="1800"/>
              <a:defRPr/>
            </a:pPr>
            <a:r>
              <a:rPr lang="ru-RU" sz="1680" b="1" kern="0">
                <a:solidFill>
                  <a:srgbClr val="FF9900"/>
                </a:solidFill>
                <a:latin typeface="Roboto"/>
                <a:ea typeface="Roboto"/>
                <a:cs typeface="Roboto"/>
                <a:sym typeface="Roboto"/>
              </a:rPr>
              <a:t>● Контролер ОТК</a:t>
            </a:r>
            <a:endParaRPr sz="1680" b="1" kern="0">
              <a:solidFill>
                <a:srgbClr val="FF9900"/>
              </a:solidFill>
              <a:latin typeface="Roboto"/>
              <a:ea typeface="Roboto"/>
              <a:cs typeface="Roboto"/>
              <a:sym typeface="Roboto"/>
            </a:endParaRPr>
          </a:p>
        </p:txBody>
      </p:sp>
      <p:sp>
        <p:nvSpPr>
          <p:cNvPr id="1901" name="Google Shape;1901;g5c85cab929_0_176"/>
          <p:cNvSpPr txBox="1"/>
          <p:nvPr/>
        </p:nvSpPr>
        <p:spPr>
          <a:xfrm>
            <a:off x="1287778" y="3333655"/>
            <a:ext cx="1193521" cy="892305"/>
          </a:xfrm>
          <a:prstGeom prst="rect">
            <a:avLst/>
          </a:prstGeom>
          <a:noFill/>
          <a:ln>
            <a:noFill/>
          </a:ln>
        </p:spPr>
        <p:txBody>
          <a:bodyPr spcFirstLastPara="1" wrap="square" lIns="128027" tIns="128027" rIns="128027" bIns="128027" anchor="t" anchorCtr="0">
            <a:noAutofit/>
          </a:bodyPr>
          <a:lstStyle/>
          <a:p>
            <a:pPr defTabSz="1280526">
              <a:lnSpc>
                <a:spcPct val="110000"/>
              </a:lnSpc>
              <a:buClr>
                <a:srgbClr val="000000"/>
              </a:buClr>
              <a:defRPr/>
            </a:pPr>
            <a:r>
              <a:rPr lang="ru-RU" sz="5041" kern="0">
                <a:solidFill>
                  <a:srgbClr val="FFAB40"/>
                </a:solidFill>
                <a:latin typeface="Roboto"/>
                <a:ea typeface="Roboto"/>
                <a:cs typeface="Roboto"/>
                <a:sym typeface="Roboto"/>
              </a:rPr>
              <a:t>01</a:t>
            </a:r>
            <a:endParaRPr sz="5041" kern="0">
              <a:solidFill>
                <a:srgbClr val="FFAB40"/>
              </a:solidFill>
              <a:latin typeface="Roboto"/>
              <a:ea typeface="Roboto"/>
              <a:cs typeface="Roboto"/>
              <a:sym typeface="Roboto"/>
            </a:endParaRPr>
          </a:p>
        </p:txBody>
      </p:sp>
      <p:sp>
        <p:nvSpPr>
          <p:cNvPr id="1902" name="Google Shape;1902;g5c85cab929_0_176"/>
          <p:cNvSpPr txBox="1"/>
          <p:nvPr/>
        </p:nvSpPr>
        <p:spPr>
          <a:xfrm>
            <a:off x="7853388" y="7116859"/>
            <a:ext cx="1193521" cy="892305"/>
          </a:xfrm>
          <a:prstGeom prst="rect">
            <a:avLst/>
          </a:prstGeom>
          <a:noFill/>
          <a:ln>
            <a:noFill/>
          </a:ln>
        </p:spPr>
        <p:txBody>
          <a:bodyPr spcFirstLastPara="1" wrap="square" lIns="128027" tIns="128027" rIns="128027" bIns="128027" anchor="t" anchorCtr="0">
            <a:noAutofit/>
          </a:bodyPr>
          <a:lstStyle/>
          <a:p>
            <a:pPr defTabSz="1280526">
              <a:lnSpc>
                <a:spcPct val="110000"/>
              </a:lnSpc>
              <a:buClr>
                <a:srgbClr val="000000"/>
              </a:buClr>
              <a:defRPr/>
            </a:pPr>
            <a:r>
              <a:rPr lang="ru-RU" sz="5041" kern="0">
                <a:solidFill>
                  <a:srgbClr val="FFAB40"/>
                </a:solidFill>
                <a:latin typeface="Roboto"/>
                <a:ea typeface="Roboto"/>
                <a:cs typeface="Roboto"/>
                <a:sym typeface="Roboto"/>
              </a:rPr>
              <a:t>04</a:t>
            </a:r>
            <a:endParaRPr sz="5041" kern="0">
              <a:solidFill>
                <a:srgbClr val="FFAB40"/>
              </a:solidFill>
              <a:latin typeface="Roboto"/>
              <a:ea typeface="Roboto"/>
              <a:cs typeface="Roboto"/>
              <a:sym typeface="Roboto"/>
            </a:endParaRPr>
          </a:p>
        </p:txBody>
      </p:sp>
      <p:sp>
        <p:nvSpPr>
          <p:cNvPr id="1903" name="Google Shape;1903;g5c85cab929_0_176"/>
          <p:cNvSpPr txBox="1"/>
          <p:nvPr/>
        </p:nvSpPr>
        <p:spPr>
          <a:xfrm>
            <a:off x="7746681" y="3333655"/>
            <a:ext cx="1193521" cy="892305"/>
          </a:xfrm>
          <a:prstGeom prst="rect">
            <a:avLst/>
          </a:prstGeom>
          <a:noFill/>
          <a:ln>
            <a:noFill/>
          </a:ln>
        </p:spPr>
        <p:txBody>
          <a:bodyPr spcFirstLastPara="1" wrap="square" lIns="128027" tIns="128027" rIns="128027" bIns="128027" anchor="t" anchorCtr="0">
            <a:noAutofit/>
          </a:bodyPr>
          <a:lstStyle/>
          <a:p>
            <a:pPr defTabSz="1280526">
              <a:lnSpc>
                <a:spcPct val="110000"/>
              </a:lnSpc>
              <a:buClr>
                <a:srgbClr val="000000"/>
              </a:buClr>
              <a:defRPr/>
            </a:pPr>
            <a:r>
              <a:rPr lang="ru-RU" sz="5041" kern="0">
                <a:solidFill>
                  <a:srgbClr val="FFAB40"/>
                </a:solidFill>
                <a:latin typeface="Roboto"/>
                <a:ea typeface="Roboto"/>
                <a:cs typeface="Roboto"/>
                <a:sym typeface="Roboto"/>
              </a:rPr>
              <a:t>03</a:t>
            </a:r>
            <a:endParaRPr sz="5041" kern="0">
              <a:solidFill>
                <a:srgbClr val="FFAB40"/>
              </a:solidFill>
              <a:latin typeface="Roboto"/>
              <a:ea typeface="Roboto"/>
              <a:cs typeface="Roboto"/>
              <a:sym typeface="Roboto"/>
            </a:endParaRPr>
          </a:p>
        </p:txBody>
      </p:sp>
      <p:sp>
        <p:nvSpPr>
          <p:cNvPr id="1904" name="Google Shape;1904;g5c85cab929_0_176"/>
          <p:cNvSpPr txBox="1"/>
          <p:nvPr/>
        </p:nvSpPr>
        <p:spPr>
          <a:xfrm>
            <a:off x="1287778" y="7116859"/>
            <a:ext cx="1193521" cy="892305"/>
          </a:xfrm>
          <a:prstGeom prst="rect">
            <a:avLst/>
          </a:prstGeom>
          <a:noFill/>
          <a:ln>
            <a:noFill/>
          </a:ln>
        </p:spPr>
        <p:txBody>
          <a:bodyPr spcFirstLastPara="1" wrap="square" lIns="128027" tIns="128027" rIns="128027" bIns="128027" anchor="t" anchorCtr="0">
            <a:noAutofit/>
          </a:bodyPr>
          <a:lstStyle/>
          <a:p>
            <a:pPr defTabSz="1280526">
              <a:lnSpc>
                <a:spcPct val="110000"/>
              </a:lnSpc>
              <a:buClr>
                <a:srgbClr val="000000"/>
              </a:buClr>
              <a:defRPr/>
            </a:pPr>
            <a:r>
              <a:rPr lang="ru-RU" sz="5041" kern="0">
                <a:solidFill>
                  <a:srgbClr val="FFAB40"/>
                </a:solidFill>
                <a:latin typeface="Roboto"/>
                <a:ea typeface="Roboto"/>
                <a:cs typeface="Roboto"/>
                <a:sym typeface="Roboto"/>
              </a:rPr>
              <a:t>02</a:t>
            </a:r>
            <a:endParaRPr sz="5041" kern="0">
              <a:solidFill>
                <a:srgbClr val="FFAB40"/>
              </a:solidFill>
              <a:latin typeface="Roboto"/>
              <a:ea typeface="Roboto"/>
              <a:cs typeface="Roboto"/>
              <a:sym typeface="Roboto"/>
            </a:endParaRPr>
          </a:p>
        </p:txBody>
      </p:sp>
    </p:spTree>
    <p:extLst>
      <p:ext uri="{BB962C8B-B14F-4D97-AF65-F5344CB8AC3E}">
        <p14:creationId xmlns:p14="http://schemas.microsoft.com/office/powerpoint/2010/main" val="9946181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Shape 1695"/>
        <p:cNvGrpSpPr/>
        <p:nvPr/>
      </p:nvGrpSpPr>
      <p:grpSpPr>
        <a:xfrm>
          <a:off x="0" y="0"/>
          <a:ext cx="0" cy="0"/>
          <a:chOff x="0" y="0"/>
          <a:chExt cx="0" cy="0"/>
        </a:xfrm>
      </p:grpSpPr>
      <p:sp>
        <p:nvSpPr>
          <p:cNvPr id="1696" name="Google Shape;1696;g5c85cab929_0_282"/>
          <p:cNvSpPr/>
          <p:nvPr/>
        </p:nvSpPr>
        <p:spPr>
          <a:xfrm>
            <a:off x="1287763" y="2167689"/>
            <a:ext cx="5835270" cy="3223892"/>
          </a:xfrm>
          <a:prstGeom prst="rect">
            <a:avLst/>
          </a:prstGeom>
          <a:solidFill>
            <a:srgbClr val="FFFFFF"/>
          </a:solidFill>
          <a:ln w="9525" cap="flat" cmpd="sng">
            <a:solidFill>
              <a:srgbClr val="434343">
                <a:alpha val="98040"/>
              </a:srgbClr>
            </a:solidFill>
            <a:prstDash val="solid"/>
            <a:round/>
            <a:headEnd type="none" w="sm" len="sm"/>
            <a:tailEnd type="none" w="sm" len="sm"/>
          </a:ln>
          <a:effectLst>
            <a:outerShdw blurRad="127000" dist="127000" dir="2700000" algn="tl" rotWithShape="0">
              <a:srgbClr val="000000">
                <a:alpha val="3920"/>
              </a:srgbClr>
            </a:outerShdw>
          </a:effectLst>
        </p:spPr>
        <p:txBody>
          <a:bodyPr spcFirstLastPara="1" wrap="square" lIns="1134286" tIns="47997" rIns="96029" bIns="47997" anchor="ctr" anchorCtr="0">
            <a:noAutofit/>
          </a:bodyPr>
          <a:lstStyle/>
          <a:p>
            <a:pPr defTabSz="1280526">
              <a:buClr>
                <a:srgbClr val="000000"/>
              </a:buClr>
              <a:buSzPts val="1800"/>
              <a:defRPr/>
            </a:pPr>
            <a:endParaRPr sz="2801" kern="0">
              <a:solidFill>
                <a:srgbClr val="FFAB40"/>
              </a:solidFill>
              <a:latin typeface="Roboto"/>
              <a:ea typeface="Roboto"/>
              <a:cs typeface="Roboto"/>
              <a:sym typeface="Roboto"/>
            </a:endParaRPr>
          </a:p>
          <a:p>
            <a:pPr defTabSz="1280526">
              <a:buClr>
                <a:srgbClr val="000000"/>
              </a:buClr>
              <a:buSzPts val="1300"/>
              <a:defRPr/>
            </a:pPr>
            <a:r>
              <a:rPr lang="ru-RU" sz="1961" b="1" kern="0">
                <a:solidFill>
                  <a:srgbClr val="FF9900"/>
                </a:solidFill>
                <a:latin typeface="Roboto"/>
                <a:ea typeface="Roboto"/>
                <a:cs typeface="Roboto"/>
                <a:sym typeface="Roboto"/>
              </a:rPr>
              <a:t>Горный мастер</a:t>
            </a:r>
            <a:r>
              <a:rPr lang="ru-RU" sz="1821" kern="0">
                <a:solidFill>
                  <a:srgbClr val="000000"/>
                </a:solidFill>
                <a:latin typeface="Roboto Light"/>
                <a:ea typeface="Roboto Light"/>
                <a:cs typeface="Roboto Light"/>
                <a:sym typeface="Roboto Light"/>
              </a:rPr>
              <a:t> открытых разработок становится </a:t>
            </a:r>
            <a:r>
              <a:rPr lang="ru-RU" sz="1961" b="1" kern="0">
                <a:solidFill>
                  <a:srgbClr val="FF9900"/>
                </a:solidFill>
                <a:latin typeface="Roboto"/>
                <a:ea typeface="Roboto"/>
                <a:cs typeface="Roboto"/>
                <a:sym typeface="Roboto"/>
              </a:rPr>
              <a:t>Горным мастером подземных</a:t>
            </a:r>
            <a:endParaRPr sz="1961" b="1" kern="0">
              <a:solidFill>
                <a:srgbClr val="FF9900"/>
              </a:solidFill>
              <a:latin typeface="Roboto"/>
              <a:ea typeface="Roboto"/>
              <a:cs typeface="Roboto"/>
              <a:sym typeface="Roboto"/>
            </a:endParaRPr>
          </a:p>
          <a:p>
            <a:pPr defTabSz="1280526">
              <a:buClr>
                <a:srgbClr val="000000"/>
              </a:buClr>
              <a:buSzPts val="1300"/>
              <a:defRPr/>
            </a:pPr>
            <a:r>
              <a:rPr lang="ru-RU" sz="1961" b="1" kern="0">
                <a:solidFill>
                  <a:srgbClr val="FF9900"/>
                </a:solidFill>
                <a:latin typeface="Roboto"/>
                <a:ea typeface="Roboto"/>
                <a:cs typeface="Roboto"/>
                <a:sym typeface="Roboto"/>
              </a:rPr>
              <a:t>разработок.</a:t>
            </a:r>
            <a:r>
              <a:rPr lang="ru-RU" sz="1821" kern="0">
                <a:solidFill>
                  <a:srgbClr val="000000"/>
                </a:solidFill>
                <a:latin typeface="Roboto Light"/>
                <a:ea typeface="Roboto Light"/>
                <a:cs typeface="Roboto Light"/>
                <a:sym typeface="Roboto Light"/>
              </a:rPr>
              <a:t> Вместо вскрышных работ все чаще будет применяться проходка. Ненужным</a:t>
            </a:r>
            <a:endParaRPr sz="1821" kern="0">
              <a:solidFill>
                <a:srgbClr val="000000"/>
              </a:solidFill>
              <a:latin typeface="Roboto Light"/>
              <a:ea typeface="Roboto Light"/>
              <a:cs typeface="Roboto Light"/>
              <a:sym typeface="Roboto Light"/>
            </a:endParaRPr>
          </a:p>
          <a:p>
            <a:pPr defTabSz="1280526">
              <a:buClr>
                <a:srgbClr val="000000"/>
              </a:buClr>
              <a:buSzPts val="1300"/>
              <a:defRPr/>
            </a:pPr>
            <a:r>
              <a:rPr lang="ru-RU" sz="1821" kern="0">
                <a:solidFill>
                  <a:srgbClr val="000000"/>
                </a:solidFill>
                <a:latin typeface="Roboto Light"/>
                <a:ea typeface="Roboto Light"/>
                <a:cs typeface="Roboto Light"/>
                <a:sym typeface="Roboto Light"/>
              </a:rPr>
              <a:t>станет руководство машинистами самосвалов, бульдозеров, экскаваторов</a:t>
            </a:r>
            <a:endParaRPr sz="1821" kern="0">
              <a:solidFill>
                <a:srgbClr val="000000"/>
              </a:solidFill>
              <a:latin typeface="Roboto Light"/>
              <a:ea typeface="Roboto Light"/>
              <a:cs typeface="Roboto Light"/>
              <a:sym typeface="Roboto Light"/>
            </a:endParaRPr>
          </a:p>
        </p:txBody>
      </p:sp>
      <p:sp>
        <p:nvSpPr>
          <p:cNvPr id="1697" name="Google Shape;1697;g5c85cab929_0_282"/>
          <p:cNvSpPr/>
          <p:nvPr/>
        </p:nvSpPr>
        <p:spPr>
          <a:xfrm>
            <a:off x="1287761" y="5951652"/>
            <a:ext cx="5835270" cy="3222632"/>
          </a:xfrm>
          <a:prstGeom prst="rect">
            <a:avLst/>
          </a:prstGeom>
          <a:solidFill>
            <a:srgbClr val="FFFFFF"/>
          </a:solidFill>
          <a:ln w="9525" cap="flat" cmpd="sng">
            <a:solidFill>
              <a:srgbClr val="434343">
                <a:alpha val="98040"/>
              </a:srgbClr>
            </a:solidFill>
            <a:prstDash val="solid"/>
            <a:round/>
            <a:headEnd type="none" w="sm" len="sm"/>
            <a:tailEnd type="none" w="sm" len="sm"/>
          </a:ln>
          <a:effectLst>
            <a:outerShdw blurRad="127000" dist="127000" dir="2700000" algn="tl" rotWithShape="0">
              <a:srgbClr val="000000">
                <a:alpha val="3920"/>
              </a:srgbClr>
            </a:outerShdw>
          </a:effectLst>
        </p:spPr>
        <p:txBody>
          <a:bodyPr spcFirstLastPara="1" wrap="square" lIns="1134286" tIns="47997" rIns="96029" bIns="47997" anchor="ctr" anchorCtr="0">
            <a:noAutofit/>
          </a:bodyPr>
          <a:lstStyle/>
          <a:p>
            <a:pPr defTabSz="1280526">
              <a:buClr>
                <a:srgbClr val="000000"/>
              </a:buClr>
              <a:buSzPts val="1800"/>
              <a:defRPr/>
            </a:pPr>
            <a:endParaRPr sz="1821" kern="0">
              <a:solidFill>
                <a:srgbClr val="000000"/>
              </a:solidFill>
              <a:latin typeface="Roboto Light"/>
              <a:ea typeface="Roboto Light"/>
              <a:cs typeface="Roboto Light"/>
              <a:sym typeface="Roboto Light"/>
            </a:endParaRPr>
          </a:p>
          <a:p>
            <a:pPr defTabSz="1280526">
              <a:buClr>
                <a:srgbClr val="000000"/>
              </a:buClr>
              <a:buSzPts val="1300"/>
              <a:defRPr/>
            </a:pPr>
            <a:r>
              <a:rPr lang="ru-RU" sz="1961" b="1" kern="0">
                <a:solidFill>
                  <a:srgbClr val="FF9900"/>
                </a:solidFill>
                <a:latin typeface="Roboto"/>
                <a:ea typeface="Roboto"/>
                <a:cs typeface="Roboto"/>
                <a:sym typeface="Roboto"/>
              </a:rPr>
              <a:t>Проходчик</a:t>
            </a:r>
            <a:r>
              <a:rPr lang="ru-RU" sz="1821" kern="0">
                <a:solidFill>
                  <a:srgbClr val="000000"/>
                </a:solidFill>
                <a:latin typeface="Roboto Light"/>
                <a:ea typeface="Roboto Light"/>
                <a:cs typeface="Roboto Light"/>
                <a:sym typeface="Roboto Light"/>
              </a:rPr>
              <a:t> в 2030 году становится </a:t>
            </a:r>
            <a:r>
              <a:rPr lang="ru-RU" sz="1961" b="1" kern="0">
                <a:solidFill>
                  <a:srgbClr val="FF9900"/>
                </a:solidFill>
                <a:latin typeface="Roboto"/>
                <a:ea typeface="Roboto"/>
                <a:cs typeface="Roboto"/>
                <a:sym typeface="Roboto"/>
              </a:rPr>
              <a:t>оператором управления проходческим комбайном</a:t>
            </a:r>
            <a:r>
              <a:rPr lang="ru-RU" sz="1821" kern="0">
                <a:solidFill>
                  <a:srgbClr val="000000"/>
                </a:solidFill>
                <a:latin typeface="Roboto Light"/>
                <a:ea typeface="Roboto Light"/>
                <a:cs typeface="Roboto Light"/>
                <a:sym typeface="Roboto Light"/>
              </a:rPr>
              <a:t>.</a:t>
            </a:r>
            <a:endParaRPr sz="1821" kern="0">
              <a:solidFill>
                <a:srgbClr val="000000"/>
              </a:solidFill>
              <a:latin typeface="Roboto Light"/>
              <a:ea typeface="Roboto Light"/>
              <a:cs typeface="Roboto Light"/>
              <a:sym typeface="Roboto Light"/>
            </a:endParaRPr>
          </a:p>
          <a:p>
            <a:pPr defTabSz="1280526">
              <a:buClr>
                <a:srgbClr val="000000"/>
              </a:buClr>
              <a:buSzPts val="1300"/>
              <a:defRPr/>
            </a:pPr>
            <a:r>
              <a:rPr lang="ru-RU" sz="1821" kern="0">
                <a:solidFill>
                  <a:srgbClr val="000000"/>
                </a:solidFill>
                <a:latin typeface="Roboto Light"/>
                <a:ea typeface="Roboto Light"/>
                <a:cs typeface="Roboto Light"/>
                <a:sym typeface="Roboto Light"/>
              </a:rPr>
              <a:t>Теперь проходчик не выполняет  проходку самостоятельно, а управляет машиной,</a:t>
            </a:r>
            <a:endParaRPr sz="1821" kern="0">
              <a:solidFill>
                <a:srgbClr val="000000"/>
              </a:solidFill>
              <a:latin typeface="Roboto Light"/>
              <a:ea typeface="Roboto Light"/>
              <a:cs typeface="Roboto Light"/>
              <a:sym typeface="Roboto Light"/>
            </a:endParaRPr>
          </a:p>
          <a:p>
            <a:pPr defTabSz="1280526">
              <a:buClr>
                <a:srgbClr val="000000"/>
              </a:buClr>
              <a:buSzPts val="1300"/>
              <a:defRPr/>
            </a:pPr>
            <a:r>
              <a:rPr lang="ru-RU" sz="1821" kern="0">
                <a:solidFill>
                  <a:srgbClr val="000000"/>
                </a:solidFill>
                <a:latin typeface="Roboto Light"/>
                <a:ea typeface="Roboto Light"/>
                <a:cs typeface="Roboto Light"/>
                <a:sym typeface="Roboto Light"/>
              </a:rPr>
              <a:t>которая делает это за него, что повышает безопасность и облегчает осуществление</a:t>
            </a:r>
            <a:endParaRPr sz="1821" kern="0">
              <a:solidFill>
                <a:srgbClr val="000000"/>
              </a:solidFill>
              <a:latin typeface="Roboto Light"/>
              <a:ea typeface="Roboto Light"/>
              <a:cs typeface="Roboto Light"/>
              <a:sym typeface="Roboto Light"/>
            </a:endParaRPr>
          </a:p>
          <a:p>
            <a:pPr defTabSz="1280526">
              <a:buClr>
                <a:srgbClr val="000000"/>
              </a:buClr>
              <a:buSzPts val="1300"/>
              <a:defRPr/>
            </a:pPr>
            <a:r>
              <a:rPr lang="ru-RU" sz="1821" kern="0">
                <a:solidFill>
                  <a:srgbClr val="000000"/>
                </a:solidFill>
                <a:latin typeface="Roboto Light"/>
                <a:ea typeface="Roboto Light"/>
                <a:cs typeface="Roboto Light"/>
                <a:sym typeface="Roboto Light"/>
              </a:rPr>
              <a:t>данных работ для человека в физическом плане.</a:t>
            </a:r>
            <a:endParaRPr sz="1821" kern="0">
              <a:solidFill>
                <a:srgbClr val="000000"/>
              </a:solidFill>
              <a:latin typeface="Roboto Light"/>
              <a:ea typeface="Roboto Light"/>
              <a:cs typeface="Roboto Light"/>
              <a:sym typeface="Roboto Light"/>
            </a:endParaRPr>
          </a:p>
        </p:txBody>
      </p:sp>
      <p:sp>
        <p:nvSpPr>
          <p:cNvPr id="1698" name="Google Shape;1698;g5c85cab929_0_282"/>
          <p:cNvSpPr/>
          <p:nvPr/>
        </p:nvSpPr>
        <p:spPr>
          <a:xfrm>
            <a:off x="7837424" y="2167689"/>
            <a:ext cx="6573816" cy="3223892"/>
          </a:xfrm>
          <a:prstGeom prst="rect">
            <a:avLst/>
          </a:prstGeom>
          <a:solidFill>
            <a:srgbClr val="FFFFFF"/>
          </a:solidFill>
          <a:ln w="9525" cap="flat" cmpd="sng">
            <a:solidFill>
              <a:srgbClr val="434343">
                <a:alpha val="98040"/>
              </a:srgbClr>
            </a:solidFill>
            <a:prstDash val="solid"/>
            <a:round/>
            <a:headEnd type="none" w="sm" len="sm"/>
            <a:tailEnd type="none" w="sm" len="sm"/>
          </a:ln>
          <a:effectLst>
            <a:outerShdw blurRad="127000" dist="127000" dir="2700000" algn="tl" rotWithShape="0">
              <a:srgbClr val="000000">
                <a:alpha val="3920"/>
              </a:srgbClr>
            </a:outerShdw>
          </a:effectLst>
        </p:spPr>
        <p:txBody>
          <a:bodyPr spcFirstLastPara="1" wrap="square" lIns="1260317" tIns="47997" rIns="96029" bIns="47997" anchor="ctr" anchorCtr="0">
            <a:noAutofit/>
          </a:bodyPr>
          <a:lstStyle/>
          <a:p>
            <a:pPr algn="just" defTabSz="1280526">
              <a:buClr>
                <a:srgbClr val="000000"/>
              </a:buClr>
              <a:buSzPts val="1300"/>
              <a:defRPr/>
            </a:pPr>
            <a:r>
              <a:rPr lang="ru-RU" sz="2241" b="1" kern="0">
                <a:solidFill>
                  <a:srgbClr val="FFAB40"/>
                </a:solidFill>
                <a:latin typeface="Roboto"/>
                <a:ea typeface="Roboto"/>
                <a:cs typeface="Roboto"/>
                <a:sym typeface="Roboto"/>
              </a:rPr>
              <a:t>Маршейдер, геолог</a:t>
            </a:r>
            <a:endParaRPr sz="2241" b="1" kern="0">
              <a:solidFill>
                <a:srgbClr val="FFAB40"/>
              </a:solidFill>
              <a:latin typeface="Roboto"/>
              <a:ea typeface="Roboto"/>
              <a:cs typeface="Roboto"/>
              <a:sym typeface="Roboto"/>
            </a:endParaRPr>
          </a:p>
          <a:p>
            <a:pPr defTabSz="1280526">
              <a:buClr>
                <a:srgbClr val="000000"/>
              </a:buClr>
              <a:buSzPts val="1300"/>
              <a:defRPr/>
            </a:pPr>
            <a:r>
              <a:rPr lang="ru-RU" sz="1821" kern="0">
                <a:solidFill>
                  <a:srgbClr val="434343"/>
                </a:solidFill>
                <a:latin typeface="Roboto Light"/>
                <a:ea typeface="Roboto Light"/>
                <a:cs typeface="Roboto Light"/>
                <a:sym typeface="Roboto Light"/>
              </a:rPr>
              <a:t>Специальность не изменится, но добавятся новые навыки. Отпадает необходимость в</a:t>
            </a:r>
            <a:endParaRPr sz="1821" kern="0">
              <a:solidFill>
                <a:srgbClr val="434343"/>
              </a:solidFill>
              <a:latin typeface="Roboto Light"/>
              <a:ea typeface="Roboto Light"/>
              <a:cs typeface="Roboto Light"/>
              <a:sym typeface="Roboto Light"/>
            </a:endParaRPr>
          </a:p>
          <a:p>
            <a:pPr defTabSz="1280526">
              <a:buClr>
                <a:srgbClr val="000000"/>
              </a:buClr>
              <a:buSzPts val="1300"/>
              <a:defRPr/>
            </a:pPr>
            <a:r>
              <a:rPr lang="ru-RU" sz="1821" kern="0">
                <a:solidFill>
                  <a:srgbClr val="434343"/>
                </a:solidFill>
                <a:latin typeface="Roboto Light"/>
                <a:ea typeface="Roboto Light"/>
                <a:cs typeface="Roboto Light"/>
                <a:sym typeface="Roboto Light"/>
              </a:rPr>
              <a:t>полевых работах, но потребуются новые навыки камеральной обработки в ГИС</a:t>
            </a:r>
            <a:endParaRPr sz="1821" kern="0">
              <a:solidFill>
                <a:srgbClr val="434343"/>
              </a:solidFill>
              <a:latin typeface="Roboto Light"/>
              <a:ea typeface="Roboto Light"/>
              <a:cs typeface="Roboto Light"/>
              <a:sym typeface="Roboto Light"/>
            </a:endParaRPr>
          </a:p>
        </p:txBody>
      </p:sp>
      <p:sp>
        <p:nvSpPr>
          <p:cNvPr id="1699" name="Google Shape;1699;g5c85cab929_0_282"/>
          <p:cNvSpPr/>
          <p:nvPr/>
        </p:nvSpPr>
        <p:spPr>
          <a:xfrm>
            <a:off x="6152797" y="11965107"/>
            <a:ext cx="4154426" cy="118050"/>
          </a:xfrm>
          <a:prstGeom prst="rect">
            <a:avLst/>
          </a:prstGeom>
          <a:solidFill>
            <a:srgbClr val="1C45DF"/>
          </a:solidFill>
          <a:ln>
            <a:noFill/>
          </a:ln>
          <a:effectLst>
            <a:outerShdw blurRad="50800" dist="38100" dir="5400000" algn="t" rotWithShape="0">
              <a:srgbClr val="000000">
                <a:alpha val="4710"/>
              </a:srgbClr>
            </a:outerShdw>
          </a:effectLst>
        </p:spPr>
        <p:txBody>
          <a:bodyPr spcFirstLastPara="1" wrap="square" lIns="162511" tIns="81255" rIns="162511" bIns="81255" anchor="ctr" anchorCtr="0">
            <a:noAutofit/>
          </a:bodyPr>
          <a:lstStyle/>
          <a:p>
            <a:pPr algn="ctr" defTabSz="1280526">
              <a:buClr>
                <a:srgbClr val="000000"/>
              </a:buClr>
              <a:buSzPts val="1000"/>
              <a:defRPr/>
            </a:pPr>
            <a:endParaRPr sz="1400" kern="0">
              <a:solidFill>
                <a:srgbClr val="FFFFFF"/>
              </a:solidFill>
              <a:latin typeface="Arial"/>
              <a:ea typeface="Arial"/>
              <a:cs typeface="Arial"/>
              <a:sym typeface="Arial"/>
            </a:endParaRPr>
          </a:p>
          <a:p>
            <a:pPr algn="ctr" defTabSz="1280526">
              <a:buClr>
                <a:srgbClr val="000000"/>
              </a:buClr>
              <a:buSzPts val="1000"/>
              <a:defRPr/>
            </a:pPr>
            <a:endParaRPr sz="1400" kern="0">
              <a:solidFill>
                <a:srgbClr val="FFFFFF"/>
              </a:solidFill>
              <a:latin typeface="Arial"/>
              <a:ea typeface="Arial"/>
              <a:cs typeface="Arial"/>
              <a:sym typeface="Arial"/>
            </a:endParaRPr>
          </a:p>
          <a:p>
            <a:pPr algn="ctr" defTabSz="1280526">
              <a:buClr>
                <a:srgbClr val="000000"/>
              </a:buClr>
              <a:buSzPts val="1000"/>
              <a:defRPr/>
            </a:pPr>
            <a:endParaRPr sz="1400" kern="0">
              <a:solidFill>
                <a:srgbClr val="FFFFFF"/>
              </a:solidFill>
              <a:latin typeface="Arial"/>
              <a:ea typeface="Arial"/>
              <a:cs typeface="Arial"/>
              <a:sym typeface="Arial"/>
            </a:endParaRPr>
          </a:p>
          <a:p>
            <a:pPr algn="ctr" defTabSz="1280526">
              <a:buClr>
                <a:srgbClr val="000000"/>
              </a:buClr>
              <a:buSzPts val="1000"/>
              <a:defRPr/>
            </a:pPr>
            <a:endParaRPr sz="1400" kern="0">
              <a:solidFill>
                <a:srgbClr val="FFFFFF"/>
              </a:solidFill>
              <a:latin typeface="Arial"/>
              <a:ea typeface="Arial"/>
              <a:cs typeface="Arial"/>
              <a:sym typeface="Arial"/>
            </a:endParaRPr>
          </a:p>
        </p:txBody>
      </p:sp>
      <p:sp>
        <p:nvSpPr>
          <p:cNvPr id="1700" name="Google Shape;1700;g5c85cab929_0_282"/>
          <p:cNvSpPr/>
          <p:nvPr/>
        </p:nvSpPr>
        <p:spPr>
          <a:xfrm>
            <a:off x="7837424" y="5951652"/>
            <a:ext cx="6573816" cy="3222632"/>
          </a:xfrm>
          <a:prstGeom prst="rect">
            <a:avLst/>
          </a:prstGeom>
          <a:solidFill>
            <a:srgbClr val="FFFFFF"/>
          </a:solidFill>
          <a:ln w="9525" cap="flat" cmpd="sng">
            <a:solidFill>
              <a:srgbClr val="434343">
                <a:alpha val="98040"/>
              </a:srgbClr>
            </a:solidFill>
            <a:prstDash val="solid"/>
            <a:round/>
            <a:headEnd type="none" w="sm" len="sm"/>
            <a:tailEnd type="none" w="sm" len="sm"/>
          </a:ln>
          <a:effectLst>
            <a:outerShdw blurRad="127000" dist="127000" dir="2700000" algn="tl" rotWithShape="0">
              <a:srgbClr val="000000">
                <a:alpha val="3920"/>
              </a:srgbClr>
            </a:outerShdw>
          </a:effectLst>
        </p:spPr>
        <p:txBody>
          <a:bodyPr spcFirstLastPara="1" wrap="square" lIns="1260317" tIns="47997" rIns="96029" bIns="47997" anchor="ctr" anchorCtr="0">
            <a:noAutofit/>
          </a:bodyPr>
          <a:lstStyle/>
          <a:p>
            <a:pPr defTabSz="1280526">
              <a:buClr>
                <a:srgbClr val="000000"/>
              </a:buClr>
              <a:buSzPts val="1800"/>
              <a:defRPr/>
            </a:pPr>
            <a:endParaRPr sz="1821" kern="0">
              <a:solidFill>
                <a:srgbClr val="434343"/>
              </a:solidFill>
              <a:latin typeface="Roboto Light"/>
              <a:ea typeface="Roboto Light"/>
              <a:cs typeface="Roboto Light"/>
              <a:sym typeface="Roboto Light"/>
            </a:endParaRPr>
          </a:p>
          <a:p>
            <a:pPr defTabSz="1280526">
              <a:buClr>
                <a:srgbClr val="000000"/>
              </a:buClr>
              <a:buSzPts val="1800"/>
              <a:defRPr/>
            </a:pPr>
            <a:r>
              <a:rPr lang="ru-RU" sz="1961" b="1" kern="0">
                <a:solidFill>
                  <a:srgbClr val="FF9900"/>
                </a:solidFill>
                <a:latin typeface="Roboto"/>
                <a:ea typeface="Roboto"/>
                <a:cs typeface="Roboto"/>
                <a:sym typeface="Roboto"/>
              </a:rPr>
              <a:t>Машинист экскаватора</a:t>
            </a:r>
            <a:r>
              <a:rPr lang="ru-RU" sz="1821" kern="0">
                <a:solidFill>
                  <a:srgbClr val="434343"/>
                </a:solidFill>
                <a:latin typeface="Roboto Light"/>
                <a:ea typeface="Roboto Light"/>
                <a:cs typeface="Roboto Light"/>
                <a:sym typeface="Roboto Light"/>
              </a:rPr>
              <a:t> (и его помощник)</a:t>
            </a:r>
            <a:endParaRPr sz="1821" kern="0">
              <a:solidFill>
                <a:srgbClr val="434343"/>
              </a:solidFill>
              <a:latin typeface="Roboto Light"/>
              <a:ea typeface="Roboto Light"/>
              <a:cs typeface="Roboto Light"/>
              <a:sym typeface="Roboto Light"/>
            </a:endParaRPr>
          </a:p>
          <a:p>
            <a:pPr defTabSz="1280526">
              <a:buClr>
                <a:srgbClr val="000000"/>
              </a:buClr>
              <a:buSzPts val="1800"/>
              <a:defRPr/>
            </a:pPr>
            <a:r>
              <a:rPr lang="ru-RU" sz="1821" kern="0">
                <a:solidFill>
                  <a:srgbClr val="434343"/>
                </a:solidFill>
                <a:latin typeface="Roboto Light"/>
                <a:ea typeface="Roboto Light"/>
                <a:cs typeface="Roboto Light"/>
                <a:sym typeface="Roboto Light"/>
              </a:rPr>
              <a:t>Данные специалисты к 2030 году будут управлять техникой не из кабины, а с помощью</a:t>
            </a:r>
            <a:endParaRPr sz="1821" kern="0">
              <a:solidFill>
                <a:srgbClr val="434343"/>
              </a:solidFill>
              <a:latin typeface="Roboto Light"/>
              <a:ea typeface="Roboto Light"/>
              <a:cs typeface="Roboto Light"/>
              <a:sym typeface="Roboto Light"/>
            </a:endParaRPr>
          </a:p>
          <a:p>
            <a:pPr defTabSz="1280526">
              <a:buClr>
                <a:srgbClr val="000000"/>
              </a:buClr>
              <a:buSzPts val="1800"/>
              <a:defRPr/>
            </a:pPr>
            <a:r>
              <a:rPr lang="ru-RU" sz="1821" kern="0">
                <a:solidFill>
                  <a:srgbClr val="434343"/>
                </a:solidFill>
                <a:latin typeface="Roboto Light"/>
                <a:ea typeface="Roboto Light"/>
                <a:cs typeface="Roboto Light"/>
                <a:sym typeface="Roboto Light"/>
              </a:rPr>
              <a:t>технологии дистанционного управления. Соответственно, отпадет необходимость в</a:t>
            </a:r>
            <a:endParaRPr sz="1821" kern="0">
              <a:solidFill>
                <a:srgbClr val="434343"/>
              </a:solidFill>
              <a:latin typeface="Roboto Light"/>
              <a:ea typeface="Roboto Light"/>
              <a:cs typeface="Roboto Light"/>
              <a:sym typeface="Roboto Light"/>
            </a:endParaRPr>
          </a:p>
          <a:p>
            <a:pPr defTabSz="1280526">
              <a:buClr>
                <a:srgbClr val="000000"/>
              </a:buClr>
              <a:buSzPts val="1800"/>
              <a:defRPr/>
            </a:pPr>
            <a:r>
              <a:rPr lang="ru-RU" sz="1821" kern="0">
                <a:solidFill>
                  <a:srgbClr val="434343"/>
                </a:solidFill>
                <a:latin typeface="Roboto Light"/>
                <a:ea typeface="Roboto Light"/>
                <a:cs typeface="Roboto Light"/>
                <a:sym typeface="Roboto Light"/>
              </a:rPr>
              <a:t>помощниках машиниста экскаватора, которых предстоит переобучить другим</a:t>
            </a:r>
            <a:endParaRPr sz="1821" kern="0">
              <a:solidFill>
                <a:srgbClr val="434343"/>
              </a:solidFill>
              <a:latin typeface="Roboto Light"/>
              <a:ea typeface="Roboto Light"/>
              <a:cs typeface="Roboto Light"/>
              <a:sym typeface="Roboto Light"/>
            </a:endParaRPr>
          </a:p>
          <a:p>
            <a:pPr defTabSz="1280526">
              <a:buClr>
                <a:srgbClr val="000000"/>
              </a:buClr>
              <a:buSzPts val="1800"/>
              <a:defRPr/>
            </a:pPr>
            <a:r>
              <a:rPr lang="ru-RU" sz="1821" kern="0">
                <a:solidFill>
                  <a:srgbClr val="434343"/>
                </a:solidFill>
                <a:latin typeface="Roboto Light"/>
                <a:ea typeface="Roboto Light"/>
                <a:cs typeface="Roboto Light"/>
                <a:sym typeface="Roboto Light"/>
              </a:rPr>
              <a:t>профессиям.</a:t>
            </a:r>
            <a:endParaRPr sz="1821" kern="0">
              <a:solidFill>
                <a:srgbClr val="434343"/>
              </a:solidFill>
              <a:latin typeface="Roboto Light"/>
              <a:ea typeface="Roboto Light"/>
              <a:cs typeface="Roboto Light"/>
              <a:sym typeface="Roboto Light"/>
            </a:endParaRPr>
          </a:p>
        </p:txBody>
      </p:sp>
      <p:sp>
        <p:nvSpPr>
          <p:cNvPr id="1701" name="Google Shape;1701;g5c85cab929_0_282"/>
          <p:cNvSpPr txBox="1"/>
          <p:nvPr/>
        </p:nvSpPr>
        <p:spPr>
          <a:xfrm>
            <a:off x="1287778" y="3333655"/>
            <a:ext cx="1193521" cy="892305"/>
          </a:xfrm>
          <a:prstGeom prst="rect">
            <a:avLst/>
          </a:prstGeom>
          <a:noFill/>
          <a:ln>
            <a:noFill/>
          </a:ln>
        </p:spPr>
        <p:txBody>
          <a:bodyPr spcFirstLastPara="1" wrap="square" lIns="128027" tIns="128027" rIns="128027" bIns="128027" anchor="t" anchorCtr="0">
            <a:noAutofit/>
          </a:bodyPr>
          <a:lstStyle/>
          <a:p>
            <a:pPr defTabSz="1280526">
              <a:lnSpc>
                <a:spcPct val="110000"/>
              </a:lnSpc>
              <a:buClr>
                <a:srgbClr val="000000"/>
              </a:buClr>
              <a:defRPr/>
            </a:pPr>
            <a:r>
              <a:rPr lang="ru-RU" sz="5041" kern="0">
                <a:solidFill>
                  <a:srgbClr val="FFAB40"/>
                </a:solidFill>
                <a:latin typeface="Roboto"/>
                <a:ea typeface="Roboto"/>
                <a:cs typeface="Roboto"/>
                <a:sym typeface="Roboto"/>
              </a:rPr>
              <a:t>01</a:t>
            </a:r>
            <a:endParaRPr sz="5041" kern="0">
              <a:solidFill>
                <a:srgbClr val="FFAB40"/>
              </a:solidFill>
              <a:latin typeface="Roboto"/>
              <a:ea typeface="Roboto"/>
              <a:cs typeface="Roboto"/>
              <a:sym typeface="Roboto"/>
            </a:endParaRPr>
          </a:p>
        </p:txBody>
      </p:sp>
      <p:sp>
        <p:nvSpPr>
          <p:cNvPr id="1702" name="Google Shape;1702;g5c85cab929_0_282"/>
          <p:cNvSpPr txBox="1"/>
          <p:nvPr/>
        </p:nvSpPr>
        <p:spPr>
          <a:xfrm>
            <a:off x="8066802" y="7116859"/>
            <a:ext cx="1193521" cy="892305"/>
          </a:xfrm>
          <a:prstGeom prst="rect">
            <a:avLst/>
          </a:prstGeom>
          <a:noFill/>
          <a:ln>
            <a:noFill/>
          </a:ln>
        </p:spPr>
        <p:txBody>
          <a:bodyPr spcFirstLastPara="1" wrap="square" lIns="128027" tIns="128027" rIns="128027" bIns="128027" anchor="t" anchorCtr="0">
            <a:noAutofit/>
          </a:bodyPr>
          <a:lstStyle/>
          <a:p>
            <a:pPr defTabSz="1280526">
              <a:lnSpc>
                <a:spcPct val="110000"/>
              </a:lnSpc>
              <a:buClr>
                <a:srgbClr val="000000"/>
              </a:buClr>
              <a:defRPr/>
            </a:pPr>
            <a:r>
              <a:rPr lang="ru-RU" sz="5041" kern="0">
                <a:solidFill>
                  <a:srgbClr val="FFAB40"/>
                </a:solidFill>
                <a:latin typeface="Roboto"/>
                <a:ea typeface="Roboto"/>
                <a:cs typeface="Roboto"/>
                <a:sym typeface="Roboto"/>
              </a:rPr>
              <a:t>04</a:t>
            </a:r>
            <a:endParaRPr sz="5041" kern="0">
              <a:solidFill>
                <a:srgbClr val="FFAB40"/>
              </a:solidFill>
              <a:latin typeface="Roboto"/>
              <a:ea typeface="Roboto"/>
              <a:cs typeface="Roboto"/>
              <a:sym typeface="Roboto"/>
            </a:endParaRPr>
          </a:p>
        </p:txBody>
      </p:sp>
      <p:sp>
        <p:nvSpPr>
          <p:cNvPr id="1703" name="Google Shape;1703;g5c85cab929_0_282"/>
          <p:cNvSpPr txBox="1"/>
          <p:nvPr/>
        </p:nvSpPr>
        <p:spPr>
          <a:xfrm>
            <a:off x="8066802" y="3333655"/>
            <a:ext cx="1193521" cy="892305"/>
          </a:xfrm>
          <a:prstGeom prst="rect">
            <a:avLst/>
          </a:prstGeom>
          <a:noFill/>
          <a:ln>
            <a:noFill/>
          </a:ln>
        </p:spPr>
        <p:txBody>
          <a:bodyPr spcFirstLastPara="1" wrap="square" lIns="128027" tIns="128027" rIns="128027" bIns="128027" anchor="t" anchorCtr="0">
            <a:noAutofit/>
          </a:bodyPr>
          <a:lstStyle/>
          <a:p>
            <a:pPr defTabSz="1280526">
              <a:lnSpc>
                <a:spcPct val="110000"/>
              </a:lnSpc>
              <a:buClr>
                <a:srgbClr val="000000"/>
              </a:buClr>
              <a:defRPr/>
            </a:pPr>
            <a:r>
              <a:rPr lang="ru-RU" sz="5041" kern="0">
                <a:solidFill>
                  <a:srgbClr val="FFAB40"/>
                </a:solidFill>
                <a:latin typeface="Roboto"/>
                <a:ea typeface="Roboto"/>
                <a:cs typeface="Roboto"/>
                <a:sym typeface="Roboto"/>
              </a:rPr>
              <a:t>03</a:t>
            </a:r>
            <a:endParaRPr sz="5041" kern="0">
              <a:solidFill>
                <a:srgbClr val="FFAB40"/>
              </a:solidFill>
              <a:latin typeface="Roboto"/>
              <a:ea typeface="Roboto"/>
              <a:cs typeface="Roboto"/>
              <a:sym typeface="Roboto"/>
            </a:endParaRPr>
          </a:p>
        </p:txBody>
      </p:sp>
      <p:sp>
        <p:nvSpPr>
          <p:cNvPr id="1704" name="Google Shape;1704;g5c85cab929_0_282"/>
          <p:cNvSpPr txBox="1"/>
          <p:nvPr/>
        </p:nvSpPr>
        <p:spPr>
          <a:xfrm>
            <a:off x="1287778" y="7116859"/>
            <a:ext cx="1193521" cy="892305"/>
          </a:xfrm>
          <a:prstGeom prst="rect">
            <a:avLst/>
          </a:prstGeom>
          <a:noFill/>
          <a:ln>
            <a:noFill/>
          </a:ln>
        </p:spPr>
        <p:txBody>
          <a:bodyPr spcFirstLastPara="1" wrap="square" lIns="128027" tIns="128027" rIns="128027" bIns="128027" anchor="t" anchorCtr="0">
            <a:noAutofit/>
          </a:bodyPr>
          <a:lstStyle/>
          <a:p>
            <a:pPr defTabSz="1280526">
              <a:lnSpc>
                <a:spcPct val="110000"/>
              </a:lnSpc>
              <a:buClr>
                <a:srgbClr val="000000"/>
              </a:buClr>
              <a:defRPr/>
            </a:pPr>
            <a:r>
              <a:rPr lang="ru-RU" sz="5041" kern="0">
                <a:solidFill>
                  <a:srgbClr val="FFAB40"/>
                </a:solidFill>
                <a:latin typeface="Roboto"/>
                <a:ea typeface="Roboto"/>
                <a:cs typeface="Roboto"/>
                <a:sym typeface="Roboto"/>
              </a:rPr>
              <a:t>02</a:t>
            </a:r>
            <a:endParaRPr sz="5041" kern="0">
              <a:solidFill>
                <a:srgbClr val="FFAB40"/>
              </a:solidFill>
              <a:latin typeface="Roboto"/>
              <a:ea typeface="Roboto"/>
              <a:cs typeface="Roboto"/>
              <a:sym typeface="Roboto"/>
            </a:endParaRPr>
          </a:p>
        </p:txBody>
      </p:sp>
      <p:sp>
        <p:nvSpPr>
          <p:cNvPr id="1705" name="Google Shape;1705;g5c85cab929_0_282"/>
          <p:cNvSpPr txBox="1">
            <a:spLocks noGrp="1"/>
          </p:cNvSpPr>
          <p:nvPr>
            <p:ph type="title"/>
          </p:nvPr>
        </p:nvSpPr>
        <p:spPr>
          <a:xfrm>
            <a:off x="714270" y="786960"/>
            <a:ext cx="12851457" cy="402041"/>
          </a:xfrm>
          <a:prstGeom prst="rect">
            <a:avLst/>
          </a:prstGeom>
          <a:noFill/>
          <a:ln>
            <a:noFill/>
          </a:ln>
        </p:spPr>
        <p:txBody>
          <a:bodyPr spcFirstLastPara="1" wrap="square" lIns="0" tIns="0" rIns="0" bIns="0" anchor="t" anchorCtr="0">
            <a:noAutofit/>
          </a:bodyPr>
          <a:lstStyle/>
          <a:p>
            <a:endParaRPr b="1">
              <a:latin typeface="Roboto"/>
              <a:ea typeface="Roboto"/>
              <a:cs typeface="Roboto"/>
              <a:sym typeface="Roboto"/>
            </a:endParaRPr>
          </a:p>
        </p:txBody>
      </p:sp>
      <p:sp>
        <p:nvSpPr>
          <p:cNvPr id="1706" name="Google Shape;1706;g5c85cab929_0_282"/>
          <p:cNvSpPr txBox="1">
            <a:spLocks noGrp="1"/>
          </p:cNvSpPr>
          <p:nvPr>
            <p:ph type="sldNum" idx="12"/>
          </p:nvPr>
        </p:nvSpPr>
        <p:spPr>
          <a:xfrm>
            <a:off x="13855199" y="842051"/>
            <a:ext cx="556220" cy="291974"/>
          </a:xfrm>
          <a:prstGeom prst="rect">
            <a:avLst/>
          </a:prstGeom>
          <a:noFill/>
          <a:ln>
            <a:noFill/>
          </a:ln>
        </p:spPr>
        <p:txBody>
          <a:bodyPr spcFirstLastPara="1" wrap="square" lIns="0" tIns="0" rIns="0" bIns="0" anchor="ctr" anchorCtr="0">
            <a:noAutofit/>
          </a:bodyPr>
          <a:lstStyle/>
          <a:p>
            <a:pPr defTabSz="1280526">
              <a:defRPr/>
            </a:pPr>
            <a:fld id="{00000000-1234-1234-1234-123412341234}" type="slidenum">
              <a:rPr lang="ru-RU" kern="0">
                <a:solidFill>
                  <a:srgbClr val="9E9E9E"/>
                </a:solidFill>
              </a:rPr>
              <a:pPr defTabSz="1280526">
                <a:defRPr/>
              </a:pPr>
              <a:t>70</a:t>
            </a:fld>
            <a:endParaRPr sz="2521" kern="0">
              <a:solidFill>
                <a:srgbClr val="9E9E9E"/>
              </a:solidFill>
              <a:latin typeface="Arial"/>
              <a:ea typeface="Arial"/>
              <a:cs typeface="Arial"/>
              <a:sym typeface="Arial"/>
            </a:endParaRPr>
          </a:p>
        </p:txBody>
      </p:sp>
      <p:sp>
        <p:nvSpPr>
          <p:cNvPr id="1707" name="Google Shape;1707;g5c85cab929_0_282"/>
          <p:cNvSpPr/>
          <p:nvPr/>
        </p:nvSpPr>
        <p:spPr>
          <a:xfrm>
            <a:off x="0" y="544890"/>
            <a:ext cx="15125490" cy="892305"/>
          </a:xfrm>
          <a:prstGeom prst="rect">
            <a:avLst/>
          </a:prstGeom>
          <a:solidFill>
            <a:srgbClr val="EF7600">
              <a:alpha val="43530"/>
            </a:srgbClr>
          </a:solidFill>
          <a:ln>
            <a:noFill/>
          </a:ln>
        </p:spPr>
        <p:txBody>
          <a:bodyPr spcFirstLastPara="1" wrap="square" lIns="128027" tIns="63996" rIns="128027" bIns="63996" anchor="ctr" anchorCtr="0">
            <a:noAutofit/>
          </a:bodyPr>
          <a:lstStyle/>
          <a:p>
            <a:pPr algn="ctr" defTabSz="1280526">
              <a:buClr>
                <a:srgbClr val="FFFFFF"/>
              </a:buClr>
              <a:buSzPts val="1800"/>
              <a:defRPr/>
            </a:pPr>
            <a:endParaRPr sz="2521" kern="0">
              <a:solidFill>
                <a:srgbClr val="FFFFFF"/>
              </a:solidFill>
              <a:latin typeface="Arial"/>
              <a:ea typeface="Arial"/>
              <a:cs typeface="Arial"/>
              <a:sym typeface="Arial"/>
            </a:endParaRPr>
          </a:p>
        </p:txBody>
      </p:sp>
      <p:sp>
        <p:nvSpPr>
          <p:cNvPr id="1708" name="Google Shape;1708;g5c85cab929_0_282"/>
          <p:cNvSpPr/>
          <p:nvPr/>
        </p:nvSpPr>
        <p:spPr>
          <a:xfrm>
            <a:off x="0" y="588191"/>
            <a:ext cx="15125490" cy="805763"/>
          </a:xfrm>
          <a:prstGeom prst="rect">
            <a:avLst/>
          </a:prstGeom>
          <a:solidFill>
            <a:srgbClr val="EF7600"/>
          </a:solidFill>
          <a:ln>
            <a:noFill/>
          </a:ln>
        </p:spPr>
        <p:txBody>
          <a:bodyPr spcFirstLastPara="1" wrap="square" lIns="128027" tIns="63996" rIns="128027" bIns="63996" anchor="ctr" anchorCtr="0">
            <a:noAutofit/>
          </a:bodyPr>
          <a:lstStyle/>
          <a:p>
            <a:pPr algn="ctr" defTabSz="1280526">
              <a:buClr>
                <a:srgbClr val="FFFFFF"/>
              </a:buClr>
              <a:buSzPts val="1800"/>
              <a:defRPr/>
            </a:pPr>
            <a:endParaRPr sz="2521" kern="0">
              <a:solidFill>
                <a:srgbClr val="FFFFFF"/>
              </a:solidFill>
              <a:latin typeface="Arial"/>
              <a:ea typeface="Arial"/>
              <a:cs typeface="Arial"/>
              <a:sym typeface="Arial"/>
            </a:endParaRPr>
          </a:p>
        </p:txBody>
      </p:sp>
      <p:grpSp>
        <p:nvGrpSpPr>
          <p:cNvPr id="1709" name="Google Shape;1709;g5c85cab929_0_282"/>
          <p:cNvGrpSpPr/>
          <p:nvPr/>
        </p:nvGrpSpPr>
        <p:grpSpPr>
          <a:xfrm>
            <a:off x="0" y="621385"/>
            <a:ext cx="15126767" cy="739031"/>
            <a:chOff x="0" y="4598820"/>
            <a:chExt cx="12192000" cy="1295400"/>
          </a:xfrm>
        </p:grpSpPr>
        <p:cxnSp>
          <p:nvCxnSpPr>
            <p:cNvPr id="1710" name="Google Shape;1710;g5c85cab929_0_282"/>
            <p:cNvCxnSpPr/>
            <p:nvPr/>
          </p:nvCxnSpPr>
          <p:spPr>
            <a:xfrm>
              <a:off x="0" y="4598820"/>
              <a:ext cx="12192000" cy="0"/>
            </a:xfrm>
            <a:prstGeom prst="straightConnector1">
              <a:avLst/>
            </a:prstGeom>
            <a:noFill/>
            <a:ln w="12700" cap="flat" cmpd="sng">
              <a:solidFill>
                <a:srgbClr val="FFFFFF"/>
              </a:solidFill>
              <a:prstDash val="solid"/>
              <a:miter lim="800000"/>
              <a:headEnd type="none" w="sm" len="sm"/>
              <a:tailEnd type="none" w="sm" len="sm"/>
            </a:ln>
          </p:spPr>
        </p:cxnSp>
        <p:cxnSp>
          <p:nvCxnSpPr>
            <p:cNvPr id="1711" name="Google Shape;1711;g5c85cab929_0_282"/>
            <p:cNvCxnSpPr/>
            <p:nvPr/>
          </p:nvCxnSpPr>
          <p:spPr>
            <a:xfrm>
              <a:off x="0" y="5894220"/>
              <a:ext cx="12192000" cy="0"/>
            </a:xfrm>
            <a:prstGeom prst="straightConnector1">
              <a:avLst/>
            </a:prstGeom>
            <a:noFill/>
            <a:ln w="12700" cap="flat" cmpd="sng">
              <a:solidFill>
                <a:srgbClr val="FFFFFF"/>
              </a:solidFill>
              <a:prstDash val="solid"/>
              <a:miter lim="800000"/>
              <a:headEnd type="none" w="sm" len="sm"/>
              <a:tailEnd type="none" w="sm" len="sm"/>
            </a:ln>
          </p:spPr>
        </p:cxnSp>
      </p:grpSp>
      <p:sp>
        <p:nvSpPr>
          <p:cNvPr id="1712" name="Google Shape;1712;g5c85cab929_0_282"/>
          <p:cNvSpPr txBox="1"/>
          <p:nvPr/>
        </p:nvSpPr>
        <p:spPr>
          <a:xfrm>
            <a:off x="1202545" y="703648"/>
            <a:ext cx="13320715" cy="574705"/>
          </a:xfrm>
          <a:prstGeom prst="rect">
            <a:avLst/>
          </a:prstGeom>
          <a:noFill/>
          <a:ln>
            <a:noFill/>
          </a:ln>
        </p:spPr>
        <p:txBody>
          <a:bodyPr spcFirstLastPara="1" wrap="square" lIns="128027" tIns="128027" rIns="128027" bIns="128027" anchor="ctr" anchorCtr="0">
            <a:noAutofit/>
          </a:bodyPr>
          <a:lstStyle/>
          <a:p>
            <a:pPr defTabSz="1280526">
              <a:buClr>
                <a:srgbClr val="000000"/>
              </a:buClr>
              <a:buSzPts val="1800"/>
              <a:defRPr/>
            </a:pPr>
            <a:r>
              <a:rPr lang="ru-RU" sz="3361" kern="0">
                <a:solidFill>
                  <a:srgbClr val="FFFFFF"/>
                </a:solidFill>
                <a:latin typeface="Roboto"/>
                <a:ea typeface="Roboto"/>
                <a:cs typeface="Roboto"/>
                <a:sym typeface="Roboto"/>
              </a:rPr>
              <a:t>Атлас профессий ДГОК: варианты изменяющихся профессий</a:t>
            </a:r>
            <a:endParaRPr sz="3361" kern="0">
              <a:solidFill>
                <a:srgbClr val="FFFFFF"/>
              </a:solidFill>
              <a:latin typeface="Roboto"/>
              <a:ea typeface="Roboto"/>
              <a:cs typeface="Roboto"/>
              <a:sym typeface="Roboto"/>
            </a:endParaRPr>
          </a:p>
        </p:txBody>
      </p:sp>
      <p:sp>
        <p:nvSpPr>
          <p:cNvPr id="1713" name="Google Shape;1713;g5c85cab929_0_282"/>
          <p:cNvSpPr txBox="1"/>
          <p:nvPr/>
        </p:nvSpPr>
        <p:spPr>
          <a:xfrm>
            <a:off x="14679576" y="855511"/>
            <a:ext cx="315079" cy="270968"/>
          </a:xfrm>
          <a:prstGeom prst="rect">
            <a:avLst/>
          </a:prstGeom>
          <a:noFill/>
          <a:ln>
            <a:noFill/>
          </a:ln>
        </p:spPr>
        <p:txBody>
          <a:bodyPr spcFirstLastPara="1" wrap="square" lIns="0" tIns="0" rIns="0" bIns="0" anchor="ctr" anchorCtr="0">
            <a:noAutofit/>
          </a:bodyPr>
          <a:lstStyle/>
          <a:p>
            <a:pPr algn="ctr" defTabSz="1280526">
              <a:buClr>
                <a:srgbClr val="000000"/>
              </a:buClr>
              <a:buSzPts val="1400"/>
              <a:defRPr/>
            </a:pPr>
            <a:endParaRPr sz="1961" kern="0">
              <a:solidFill>
                <a:srgbClr val="FFFFFF"/>
              </a:solidFill>
              <a:latin typeface="Roboto Condensed"/>
              <a:ea typeface="Roboto Condensed"/>
              <a:cs typeface="Roboto Condensed"/>
              <a:sym typeface="Roboto Condensed"/>
            </a:endParaRPr>
          </a:p>
        </p:txBody>
      </p:sp>
      <p:grpSp>
        <p:nvGrpSpPr>
          <p:cNvPr id="1714" name="Google Shape;1714;g5c85cab929_0_282"/>
          <p:cNvGrpSpPr/>
          <p:nvPr/>
        </p:nvGrpSpPr>
        <p:grpSpPr>
          <a:xfrm>
            <a:off x="189088" y="741103"/>
            <a:ext cx="835288" cy="499798"/>
            <a:chOff x="1891209" y="1394437"/>
            <a:chExt cx="658516" cy="762300"/>
          </a:xfrm>
        </p:grpSpPr>
        <p:sp>
          <p:nvSpPr>
            <p:cNvPr id="1715" name="Google Shape;1715;g5c85cab929_0_282"/>
            <p:cNvSpPr/>
            <p:nvPr/>
          </p:nvSpPr>
          <p:spPr>
            <a:xfrm>
              <a:off x="2194825" y="1394437"/>
              <a:ext cx="354900" cy="762300"/>
            </a:xfrm>
            <a:prstGeom prst="chevron">
              <a:avLst>
                <a:gd name="adj" fmla="val 27676"/>
              </a:avLst>
            </a:prstGeom>
            <a:solidFill>
              <a:srgbClr val="FFFFFF">
                <a:alpha val="72940"/>
              </a:srgbClr>
            </a:solidFill>
            <a:ln>
              <a:noFill/>
            </a:ln>
          </p:spPr>
          <p:txBody>
            <a:bodyPr spcFirstLastPara="1" wrap="square" lIns="128027" tIns="128027" rIns="128027" bIns="128027" anchor="ctr" anchorCtr="0">
              <a:noAutofit/>
            </a:bodyPr>
            <a:lstStyle/>
            <a:p>
              <a:pPr defTabSz="1280526">
                <a:buClr>
                  <a:srgbClr val="000000"/>
                </a:buClr>
                <a:buSzPts val="1400"/>
                <a:defRPr/>
              </a:pPr>
              <a:endParaRPr sz="1961" kern="0">
                <a:solidFill>
                  <a:srgbClr val="000000"/>
                </a:solidFill>
                <a:latin typeface="Arial"/>
                <a:ea typeface="Arial"/>
                <a:cs typeface="Arial"/>
                <a:sym typeface="Arial"/>
              </a:endParaRPr>
            </a:p>
          </p:txBody>
        </p:sp>
        <p:sp>
          <p:nvSpPr>
            <p:cNvPr id="1716" name="Google Shape;1716;g5c85cab929_0_282"/>
            <p:cNvSpPr/>
            <p:nvPr/>
          </p:nvSpPr>
          <p:spPr>
            <a:xfrm>
              <a:off x="2018363" y="1514287"/>
              <a:ext cx="243300" cy="522600"/>
            </a:xfrm>
            <a:prstGeom prst="chevron">
              <a:avLst>
                <a:gd name="adj" fmla="val 27676"/>
              </a:avLst>
            </a:prstGeom>
            <a:solidFill>
              <a:srgbClr val="FFFFFF">
                <a:alpha val="50590"/>
              </a:srgbClr>
            </a:solidFill>
            <a:ln>
              <a:noFill/>
            </a:ln>
          </p:spPr>
          <p:txBody>
            <a:bodyPr spcFirstLastPara="1" wrap="square" lIns="128027" tIns="128027" rIns="128027" bIns="128027" anchor="ctr" anchorCtr="0">
              <a:noAutofit/>
            </a:bodyPr>
            <a:lstStyle/>
            <a:p>
              <a:pPr defTabSz="1280526">
                <a:buClr>
                  <a:srgbClr val="000000"/>
                </a:buClr>
                <a:buSzPts val="1400"/>
                <a:defRPr/>
              </a:pPr>
              <a:endParaRPr sz="1961" kern="0">
                <a:solidFill>
                  <a:srgbClr val="000000"/>
                </a:solidFill>
                <a:latin typeface="Arial"/>
                <a:ea typeface="Arial"/>
                <a:cs typeface="Arial"/>
                <a:sym typeface="Arial"/>
              </a:endParaRPr>
            </a:p>
          </p:txBody>
        </p:sp>
        <p:sp>
          <p:nvSpPr>
            <p:cNvPr id="1717" name="Google Shape;1717;g5c85cab929_0_282"/>
            <p:cNvSpPr/>
            <p:nvPr/>
          </p:nvSpPr>
          <p:spPr>
            <a:xfrm>
              <a:off x="1891209" y="1610887"/>
              <a:ext cx="153300" cy="329400"/>
            </a:xfrm>
            <a:prstGeom prst="chevron">
              <a:avLst>
                <a:gd name="adj" fmla="val 27676"/>
              </a:avLst>
            </a:prstGeom>
            <a:solidFill>
              <a:srgbClr val="FFFFFF">
                <a:alpha val="25099"/>
              </a:srgbClr>
            </a:solidFill>
            <a:ln>
              <a:noFill/>
            </a:ln>
          </p:spPr>
          <p:txBody>
            <a:bodyPr spcFirstLastPara="1" wrap="square" lIns="128027" tIns="128027" rIns="128027" bIns="128027" anchor="ctr" anchorCtr="0">
              <a:noAutofit/>
            </a:bodyPr>
            <a:lstStyle/>
            <a:p>
              <a:pPr defTabSz="1280526">
                <a:buClr>
                  <a:srgbClr val="000000"/>
                </a:buClr>
                <a:buSzPts val="1400"/>
                <a:defRPr/>
              </a:pPr>
              <a:endParaRPr sz="1961" kern="0">
                <a:solidFill>
                  <a:srgbClr val="000000"/>
                </a:solidFill>
                <a:latin typeface="Arial"/>
                <a:ea typeface="Arial"/>
                <a:cs typeface="Arial"/>
                <a:sym typeface="Arial"/>
              </a:endParaRPr>
            </a:p>
          </p:txBody>
        </p:sp>
      </p:grpSp>
      <p:grpSp>
        <p:nvGrpSpPr>
          <p:cNvPr id="1718" name="Google Shape;1718;g5c85cab929_0_282"/>
          <p:cNvGrpSpPr/>
          <p:nvPr/>
        </p:nvGrpSpPr>
        <p:grpSpPr>
          <a:xfrm>
            <a:off x="63225" y="621119"/>
            <a:ext cx="14966715" cy="70344"/>
            <a:chOff x="134545" y="6364985"/>
            <a:chExt cx="12063000" cy="66977"/>
          </a:xfrm>
        </p:grpSpPr>
        <p:sp>
          <p:nvSpPr>
            <p:cNvPr id="1719" name="Google Shape;1719;g5c85cab929_0_282"/>
            <p:cNvSpPr/>
            <p:nvPr/>
          </p:nvSpPr>
          <p:spPr>
            <a:xfrm flipH="1">
              <a:off x="134545" y="6375672"/>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20" name="Google Shape;1720;g5c85cab929_0_282"/>
            <p:cNvSpPr/>
            <p:nvPr/>
          </p:nvSpPr>
          <p:spPr>
            <a:xfrm flipH="1">
              <a:off x="286945" y="6365062"/>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21" name="Google Shape;1721;g5c85cab929_0_282"/>
            <p:cNvSpPr/>
            <p:nvPr/>
          </p:nvSpPr>
          <p:spPr>
            <a:xfrm flipH="1">
              <a:off x="439345" y="6375670"/>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22" name="Google Shape;1722;g5c85cab929_0_282"/>
            <p:cNvSpPr/>
            <p:nvPr/>
          </p:nvSpPr>
          <p:spPr>
            <a:xfrm flipH="1">
              <a:off x="591745" y="6365060"/>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23" name="Google Shape;1723;g5c85cab929_0_282"/>
            <p:cNvSpPr/>
            <p:nvPr/>
          </p:nvSpPr>
          <p:spPr>
            <a:xfrm flipH="1">
              <a:off x="744145" y="6375668"/>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24" name="Google Shape;1724;g5c85cab929_0_282"/>
            <p:cNvSpPr/>
            <p:nvPr/>
          </p:nvSpPr>
          <p:spPr>
            <a:xfrm flipH="1">
              <a:off x="896545" y="6365058"/>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25" name="Google Shape;1725;g5c85cab929_0_282"/>
            <p:cNvSpPr/>
            <p:nvPr/>
          </p:nvSpPr>
          <p:spPr>
            <a:xfrm flipH="1">
              <a:off x="1048945" y="6375666"/>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26" name="Google Shape;1726;g5c85cab929_0_282"/>
            <p:cNvSpPr/>
            <p:nvPr/>
          </p:nvSpPr>
          <p:spPr>
            <a:xfrm flipH="1">
              <a:off x="1201345" y="6365056"/>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27" name="Google Shape;1727;g5c85cab929_0_282"/>
            <p:cNvSpPr/>
            <p:nvPr/>
          </p:nvSpPr>
          <p:spPr>
            <a:xfrm flipH="1">
              <a:off x="1353745" y="6375664"/>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28" name="Google Shape;1728;g5c85cab929_0_282"/>
            <p:cNvSpPr/>
            <p:nvPr/>
          </p:nvSpPr>
          <p:spPr>
            <a:xfrm flipH="1">
              <a:off x="1506145" y="6365054"/>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29" name="Google Shape;1729;g5c85cab929_0_282"/>
            <p:cNvSpPr/>
            <p:nvPr/>
          </p:nvSpPr>
          <p:spPr>
            <a:xfrm flipH="1">
              <a:off x="1658545" y="6375662"/>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30" name="Google Shape;1730;g5c85cab929_0_282"/>
            <p:cNvSpPr/>
            <p:nvPr/>
          </p:nvSpPr>
          <p:spPr>
            <a:xfrm flipH="1">
              <a:off x="1810945" y="6365052"/>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31" name="Google Shape;1731;g5c85cab929_0_282"/>
            <p:cNvSpPr/>
            <p:nvPr/>
          </p:nvSpPr>
          <p:spPr>
            <a:xfrm flipH="1">
              <a:off x="1963345" y="6375660"/>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32" name="Google Shape;1732;g5c85cab929_0_282"/>
            <p:cNvSpPr/>
            <p:nvPr/>
          </p:nvSpPr>
          <p:spPr>
            <a:xfrm flipH="1">
              <a:off x="2115745" y="6375659"/>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33" name="Google Shape;1733;g5c85cab929_0_282"/>
            <p:cNvSpPr/>
            <p:nvPr/>
          </p:nvSpPr>
          <p:spPr>
            <a:xfrm flipH="1">
              <a:off x="2268145" y="6375658"/>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34" name="Google Shape;1734;g5c85cab929_0_282"/>
            <p:cNvSpPr/>
            <p:nvPr/>
          </p:nvSpPr>
          <p:spPr>
            <a:xfrm flipH="1">
              <a:off x="2420545" y="6375657"/>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35" name="Google Shape;1735;g5c85cab929_0_282"/>
            <p:cNvSpPr/>
            <p:nvPr/>
          </p:nvSpPr>
          <p:spPr>
            <a:xfrm flipH="1">
              <a:off x="2572945" y="6375656"/>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36" name="Google Shape;1736;g5c85cab929_0_282"/>
            <p:cNvSpPr/>
            <p:nvPr/>
          </p:nvSpPr>
          <p:spPr>
            <a:xfrm flipH="1">
              <a:off x="2725345" y="6375655"/>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37" name="Google Shape;1737;g5c85cab929_0_282"/>
            <p:cNvSpPr/>
            <p:nvPr/>
          </p:nvSpPr>
          <p:spPr>
            <a:xfrm flipH="1">
              <a:off x="2877745" y="6375654"/>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38" name="Google Shape;1738;g5c85cab929_0_282"/>
            <p:cNvSpPr/>
            <p:nvPr/>
          </p:nvSpPr>
          <p:spPr>
            <a:xfrm flipH="1">
              <a:off x="3030145" y="6375653"/>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39" name="Google Shape;1739;g5c85cab929_0_282"/>
            <p:cNvSpPr/>
            <p:nvPr/>
          </p:nvSpPr>
          <p:spPr>
            <a:xfrm flipH="1">
              <a:off x="3182545" y="6365043"/>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40" name="Google Shape;1740;g5c85cab929_0_282"/>
            <p:cNvSpPr/>
            <p:nvPr/>
          </p:nvSpPr>
          <p:spPr>
            <a:xfrm flipH="1">
              <a:off x="3334945" y="6375651"/>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41" name="Google Shape;1741;g5c85cab929_0_282"/>
            <p:cNvSpPr/>
            <p:nvPr/>
          </p:nvSpPr>
          <p:spPr>
            <a:xfrm flipH="1">
              <a:off x="3487345" y="6365041"/>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42" name="Google Shape;1742;g5c85cab929_0_282"/>
            <p:cNvSpPr/>
            <p:nvPr/>
          </p:nvSpPr>
          <p:spPr>
            <a:xfrm flipH="1">
              <a:off x="3639745" y="6375649"/>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43" name="Google Shape;1743;g5c85cab929_0_282"/>
            <p:cNvSpPr/>
            <p:nvPr/>
          </p:nvSpPr>
          <p:spPr>
            <a:xfrm flipH="1">
              <a:off x="3792145" y="6365039"/>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44" name="Google Shape;1744;g5c85cab929_0_282"/>
            <p:cNvSpPr/>
            <p:nvPr/>
          </p:nvSpPr>
          <p:spPr>
            <a:xfrm flipH="1">
              <a:off x="3944545" y="6375647"/>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45" name="Google Shape;1745;g5c85cab929_0_282"/>
            <p:cNvSpPr/>
            <p:nvPr/>
          </p:nvSpPr>
          <p:spPr>
            <a:xfrm flipH="1">
              <a:off x="4096945" y="6365037"/>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46" name="Google Shape;1746;g5c85cab929_0_282"/>
            <p:cNvSpPr/>
            <p:nvPr/>
          </p:nvSpPr>
          <p:spPr>
            <a:xfrm flipH="1">
              <a:off x="4249345" y="6375645"/>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47" name="Google Shape;1747;g5c85cab929_0_282"/>
            <p:cNvSpPr/>
            <p:nvPr/>
          </p:nvSpPr>
          <p:spPr>
            <a:xfrm flipH="1">
              <a:off x="4401745" y="6365035"/>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48" name="Google Shape;1748;g5c85cab929_0_282"/>
            <p:cNvSpPr/>
            <p:nvPr/>
          </p:nvSpPr>
          <p:spPr>
            <a:xfrm flipH="1">
              <a:off x="4554145" y="6375643"/>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49" name="Google Shape;1749;g5c85cab929_0_282"/>
            <p:cNvSpPr/>
            <p:nvPr/>
          </p:nvSpPr>
          <p:spPr>
            <a:xfrm flipH="1">
              <a:off x="4706545" y="6365033"/>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50" name="Google Shape;1750;g5c85cab929_0_282"/>
            <p:cNvSpPr/>
            <p:nvPr/>
          </p:nvSpPr>
          <p:spPr>
            <a:xfrm flipH="1">
              <a:off x="4858945" y="6375641"/>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51" name="Google Shape;1751;g5c85cab929_0_282"/>
            <p:cNvSpPr/>
            <p:nvPr/>
          </p:nvSpPr>
          <p:spPr>
            <a:xfrm flipH="1">
              <a:off x="5011345" y="6365031"/>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52" name="Google Shape;1752;g5c85cab929_0_282"/>
            <p:cNvSpPr/>
            <p:nvPr/>
          </p:nvSpPr>
          <p:spPr>
            <a:xfrm flipH="1">
              <a:off x="5163745" y="6375639"/>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53" name="Google Shape;1753;g5c85cab929_0_282"/>
            <p:cNvSpPr/>
            <p:nvPr/>
          </p:nvSpPr>
          <p:spPr>
            <a:xfrm flipH="1">
              <a:off x="5316145" y="6365029"/>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54" name="Google Shape;1754;g5c85cab929_0_282"/>
            <p:cNvSpPr/>
            <p:nvPr/>
          </p:nvSpPr>
          <p:spPr>
            <a:xfrm flipH="1">
              <a:off x="5468545" y="6375637"/>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55" name="Google Shape;1755;g5c85cab929_0_282"/>
            <p:cNvSpPr/>
            <p:nvPr/>
          </p:nvSpPr>
          <p:spPr>
            <a:xfrm flipH="1">
              <a:off x="5620945" y="6365027"/>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56" name="Google Shape;1756;g5c85cab929_0_282"/>
            <p:cNvSpPr/>
            <p:nvPr/>
          </p:nvSpPr>
          <p:spPr>
            <a:xfrm flipH="1">
              <a:off x="5773345" y="6375635"/>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57" name="Google Shape;1757;g5c85cab929_0_282"/>
            <p:cNvSpPr/>
            <p:nvPr/>
          </p:nvSpPr>
          <p:spPr>
            <a:xfrm flipH="1">
              <a:off x="5925745" y="6365025"/>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58" name="Google Shape;1758;g5c85cab929_0_282"/>
            <p:cNvSpPr/>
            <p:nvPr/>
          </p:nvSpPr>
          <p:spPr>
            <a:xfrm flipH="1">
              <a:off x="6078145" y="6375633"/>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59" name="Google Shape;1759;g5c85cab929_0_282"/>
            <p:cNvSpPr/>
            <p:nvPr/>
          </p:nvSpPr>
          <p:spPr>
            <a:xfrm flipH="1">
              <a:off x="6230545" y="6365023"/>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60" name="Google Shape;1760;g5c85cab929_0_282"/>
            <p:cNvSpPr/>
            <p:nvPr/>
          </p:nvSpPr>
          <p:spPr>
            <a:xfrm flipH="1">
              <a:off x="6382945" y="6375631"/>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61" name="Google Shape;1761;g5c85cab929_0_282"/>
            <p:cNvSpPr/>
            <p:nvPr/>
          </p:nvSpPr>
          <p:spPr>
            <a:xfrm flipH="1">
              <a:off x="6535345" y="6365021"/>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62" name="Google Shape;1762;g5c85cab929_0_282"/>
            <p:cNvSpPr/>
            <p:nvPr/>
          </p:nvSpPr>
          <p:spPr>
            <a:xfrm flipH="1">
              <a:off x="6687745" y="6375629"/>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63" name="Google Shape;1763;g5c85cab929_0_282"/>
            <p:cNvSpPr/>
            <p:nvPr/>
          </p:nvSpPr>
          <p:spPr>
            <a:xfrm flipH="1">
              <a:off x="6840145" y="6365019"/>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64" name="Google Shape;1764;g5c85cab929_0_282"/>
            <p:cNvSpPr/>
            <p:nvPr/>
          </p:nvSpPr>
          <p:spPr>
            <a:xfrm flipH="1">
              <a:off x="6992545" y="6375627"/>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65" name="Google Shape;1765;g5c85cab929_0_282"/>
            <p:cNvSpPr/>
            <p:nvPr/>
          </p:nvSpPr>
          <p:spPr>
            <a:xfrm flipH="1">
              <a:off x="7144945" y="6365017"/>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66" name="Google Shape;1766;g5c85cab929_0_282"/>
            <p:cNvSpPr/>
            <p:nvPr/>
          </p:nvSpPr>
          <p:spPr>
            <a:xfrm flipH="1">
              <a:off x="7297345" y="6375625"/>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67" name="Google Shape;1767;g5c85cab929_0_282"/>
            <p:cNvSpPr/>
            <p:nvPr/>
          </p:nvSpPr>
          <p:spPr>
            <a:xfrm flipH="1">
              <a:off x="7449745" y="6365015"/>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68" name="Google Shape;1768;g5c85cab929_0_282"/>
            <p:cNvSpPr/>
            <p:nvPr/>
          </p:nvSpPr>
          <p:spPr>
            <a:xfrm flipH="1">
              <a:off x="7602145" y="6375623"/>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69" name="Google Shape;1769;g5c85cab929_0_282"/>
            <p:cNvSpPr/>
            <p:nvPr/>
          </p:nvSpPr>
          <p:spPr>
            <a:xfrm flipH="1">
              <a:off x="7754545" y="6365013"/>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70" name="Google Shape;1770;g5c85cab929_0_282"/>
            <p:cNvSpPr/>
            <p:nvPr/>
          </p:nvSpPr>
          <p:spPr>
            <a:xfrm flipH="1">
              <a:off x="7906945" y="6375621"/>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71" name="Google Shape;1771;g5c85cab929_0_282"/>
            <p:cNvSpPr/>
            <p:nvPr/>
          </p:nvSpPr>
          <p:spPr>
            <a:xfrm flipH="1">
              <a:off x="8059345" y="6365011"/>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72" name="Google Shape;1772;g5c85cab929_0_282"/>
            <p:cNvSpPr/>
            <p:nvPr/>
          </p:nvSpPr>
          <p:spPr>
            <a:xfrm flipH="1">
              <a:off x="8211745" y="6375619"/>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73" name="Google Shape;1773;g5c85cab929_0_282"/>
            <p:cNvSpPr/>
            <p:nvPr/>
          </p:nvSpPr>
          <p:spPr>
            <a:xfrm flipH="1">
              <a:off x="8364145" y="6365009"/>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74" name="Google Shape;1774;g5c85cab929_0_282"/>
            <p:cNvSpPr/>
            <p:nvPr/>
          </p:nvSpPr>
          <p:spPr>
            <a:xfrm flipH="1">
              <a:off x="8516545" y="6375617"/>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75" name="Google Shape;1775;g5c85cab929_0_282"/>
            <p:cNvSpPr/>
            <p:nvPr/>
          </p:nvSpPr>
          <p:spPr>
            <a:xfrm flipH="1">
              <a:off x="8668945" y="6365007"/>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76" name="Google Shape;1776;g5c85cab929_0_282"/>
            <p:cNvSpPr/>
            <p:nvPr/>
          </p:nvSpPr>
          <p:spPr>
            <a:xfrm flipH="1">
              <a:off x="8821345" y="6375615"/>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77" name="Google Shape;1777;g5c85cab929_0_282"/>
            <p:cNvSpPr/>
            <p:nvPr/>
          </p:nvSpPr>
          <p:spPr>
            <a:xfrm flipH="1">
              <a:off x="8973745" y="6365005"/>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78" name="Google Shape;1778;g5c85cab929_0_282"/>
            <p:cNvSpPr/>
            <p:nvPr/>
          </p:nvSpPr>
          <p:spPr>
            <a:xfrm flipH="1">
              <a:off x="9126145" y="6375613"/>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79" name="Google Shape;1779;g5c85cab929_0_282"/>
            <p:cNvSpPr/>
            <p:nvPr/>
          </p:nvSpPr>
          <p:spPr>
            <a:xfrm flipH="1">
              <a:off x="9278545" y="6365003"/>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80" name="Google Shape;1780;g5c85cab929_0_282"/>
            <p:cNvSpPr/>
            <p:nvPr/>
          </p:nvSpPr>
          <p:spPr>
            <a:xfrm flipH="1">
              <a:off x="9430945" y="6375611"/>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81" name="Google Shape;1781;g5c85cab929_0_282"/>
            <p:cNvSpPr/>
            <p:nvPr/>
          </p:nvSpPr>
          <p:spPr>
            <a:xfrm flipH="1">
              <a:off x="9583345" y="6365001"/>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82" name="Google Shape;1782;g5c85cab929_0_282"/>
            <p:cNvSpPr/>
            <p:nvPr/>
          </p:nvSpPr>
          <p:spPr>
            <a:xfrm flipH="1">
              <a:off x="9735745" y="6375609"/>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83" name="Google Shape;1783;g5c85cab929_0_282"/>
            <p:cNvSpPr/>
            <p:nvPr/>
          </p:nvSpPr>
          <p:spPr>
            <a:xfrm flipH="1">
              <a:off x="9888145" y="6364999"/>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84" name="Google Shape;1784;g5c85cab929_0_282"/>
            <p:cNvSpPr/>
            <p:nvPr/>
          </p:nvSpPr>
          <p:spPr>
            <a:xfrm flipH="1">
              <a:off x="10040545" y="6375607"/>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85" name="Google Shape;1785;g5c85cab929_0_282"/>
            <p:cNvSpPr/>
            <p:nvPr/>
          </p:nvSpPr>
          <p:spPr>
            <a:xfrm flipH="1">
              <a:off x="10192945" y="6364997"/>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86" name="Google Shape;1786;g5c85cab929_0_282"/>
            <p:cNvSpPr/>
            <p:nvPr/>
          </p:nvSpPr>
          <p:spPr>
            <a:xfrm flipH="1">
              <a:off x="10345345" y="6375605"/>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87" name="Google Shape;1787;g5c85cab929_0_282"/>
            <p:cNvSpPr/>
            <p:nvPr/>
          </p:nvSpPr>
          <p:spPr>
            <a:xfrm flipH="1">
              <a:off x="10497745" y="6364995"/>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88" name="Google Shape;1788;g5c85cab929_0_282"/>
            <p:cNvSpPr/>
            <p:nvPr/>
          </p:nvSpPr>
          <p:spPr>
            <a:xfrm flipH="1">
              <a:off x="10650145" y="6375603"/>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89" name="Google Shape;1789;g5c85cab929_0_282"/>
            <p:cNvSpPr/>
            <p:nvPr/>
          </p:nvSpPr>
          <p:spPr>
            <a:xfrm flipH="1">
              <a:off x="10802545" y="6364993"/>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90" name="Google Shape;1790;g5c85cab929_0_282"/>
            <p:cNvSpPr/>
            <p:nvPr/>
          </p:nvSpPr>
          <p:spPr>
            <a:xfrm flipH="1">
              <a:off x="10954945" y="6375601"/>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91" name="Google Shape;1791;g5c85cab929_0_282"/>
            <p:cNvSpPr/>
            <p:nvPr/>
          </p:nvSpPr>
          <p:spPr>
            <a:xfrm flipH="1">
              <a:off x="11107345" y="6364991"/>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92" name="Google Shape;1792;g5c85cab929_0_282"/>
            <p:cNvSpPr/>
            <p:nvPr/>
          </p:nvSpPr>
          <p:spPr>
            <a:xfrm flipH="1">
              <a:off x="11259745" y="6375599"/>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93" name="Google Shape;1793;g5c85cab929_0_282"/>
            <p:cNvSpPr/>
            <p:nvPr/>
          </p:nvSpPr>
          <p:spPr>
            <a:xfrm flipH="1">
              <a:off x="11412145" y="6364989"/>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94" name="Google Shape;1794;g5c85cab929_0_282"/>
            <p:cNvSpPr/>
            <p:nvPr/>
          </p:nvSpPr>
          <p:spPr>
            <a:xfrm flipH="1">
              <a:off x="11564545" y="6375597"/>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95" name="Google Shape;1795;g5c85cab929_0_282"/>
            <p:cNvSpPr/>
            <p:nvPr/>
          </p:nvSpPr>
          <p:spPr>
            <a:xfrm flipH="1">
              <a:off x="11716945" y="6364987"/>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96" name="Google Shape;1796;g5c85cab929_0_282"/>
            <p:cNvSpPr/>
            <p:nvPr/>
          </p:nvSpPr>
          <p:spPr>
            <a:xfrm flipH="1">
              <a:off x="11869345" y="6375595"/>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97" name="Google Shape;1797;g5c85cab929_0_282"/>
            <p:cNvSpPr/>
            <p:nvPr/>
          </p:nvSpPr>
          <p:spPr>
            <a:xfrm flipH="1">
              <a:off x="12021745" y="6364985"/>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798" name="Google Shape;1798;g5c85cab929_0_282"/>
            <p:cNvSpPr/>
            <p:nvPr/>
          </p:nvSpPr>
          <p:spPr>
            <a:xfrm flipH="1">
              <a:off x="12174145" y="6375593"/>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grpSp>
    </p:spTree>
    <p:extLst>
      <p:ext uri="{BB962C8B-B14F-4D97-AF65-F5344CB8AC3E}">
        <p14:creationId xmlns:p14="http://schemas.microsoft.com/office/powerpoint/2010/main" val="402683342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Shape 1588"/>
        <p:cNvGrpSpPr/>
        <p:nvPr/>
      </p:nvGrpSpPr>
      <p:grpSpPr>
        <a:xfrm>
          <a:off x="0" y="0"/>
          <a:ext cx="0" cy="0"/>
          <a:chOff x="0" y="0"/>
          <a:chExt cx="0" cy="0"/>
        </a:xfrm>
      </p:grpSpPr>
      <p:sp>
        <p:nvSpPr>
          <p:cNvPr id="1589" name="Google Shape;1589;g5c85cab929_0_22"/>
          <p:cNvSpPr/>
          <p:nvPr/>
        </p:nvSpPr>
        <p:spPr>
          <a:xfrm>
            <a:off x="1287778" y="2167692"/>
            <a:ext cx="5072358" cy="3223892"/>
          </a:xfrm>
          <a:prstGeom prst="rect">
            <a:avLst/>
          </a:prstGeom>
          <a:solidFill>
            <a:srgbClr val="FFFFFF"/>
          </a:solidFill>
          <a:ln w="9525" cap="flat" cmpd="sng">
            <a:solidFill>
              <a:srgbClr val="434343">
                <a:alpha val="98040"/>
              </a:srgbClr>
            </a:solidFill>
            <a:prstDash val="solid"/>
            <a:round/>
            <a:headEnd type="none" w="sm" len="sm"/>
            <a:tailEnd type="none" w="sm" len="sm"/>
          </a:ln>
          <a:effectLst>
            <a:outerShdw blurRad="127000" dist="127000" dir="2700000" algn="tl" rotWithShape="0">
              <a:srgbClr val="000000">
                <a:alpha val="3920"/>
              </a:srgbClr>
            </a:outerShdw>
          </a:effectLst>
        </p:spPr>
        <p:txBody>
          <a:bodyPr spcFirstLastPara="1" wrap="square" lIns="1134286" tIns="47997" rIns="96029" bIns="47997" anchor="ctr" anchorCtr="0">
            <a:noAutofit/>
          </a:bodyPr>
          <a:lstStyle/>
          <a:p>
            <a:pPr defTabSz="1280526">
              <a:buClr>
                <a:srgbClr val="000000"/>
              </a:buClr>
              <a:buSzPts val="1800"/>
              <a:defRPr/>
            </a:pPr>
            <a:r>
              <a:rPr lang="ru-RU" sz="2801" kern="0">
                <a:solidFill>
                  <a:srgbClr val="FFAB40"/>
                </a:solidFill>
                <a:latin typeface="Roboto"/>
                <a:ea typeface="Roboto"/>
                <a:cs typeface="Roboto"/>
                <a:sym typeface="Roboto"/>
              </a:rPr>
              <a:t>Прораб-вотчер - 2025</a:t>
            </a:r>
            <a:endParaRPr sz="2801" kern="0">
              <a:solidFill>
                <a:srgbClr val="FFAB40"/>
              </a:solidFill>
              <a:latin typeface="Roboto"/>
              <a:ea typeface="Roboto"/>
              <a:cs typeface="Roboto"/>
              <a:sym typeface="Roboto"/>
            </a:endParaRPr>
          </a:p>
          <a:p>
            <a:pPr defTabSz="1280526">
              <a:buClr>
                <a:srgbClr val="000000"/>
              </a:buClr>
              <a:buSzPts val="1800"/>
              <a:defRPr/>
            </a:pPr>
            <a:endParaRPr sz="2801" kern="0">
              <a:solidFill>
                <a:srgbClr val="FFAB40"/>
              </a:solidFill>
              <a:latin typeface="Roboto"/>
              <a:ea typeface="Roboto"/>
              <a:cs typeface="Roboto"/>
              <a:sym typeface="Roboto"/>
            </a:endParaRPr>
          </a:p>
          <a:p>
            <a:pPr defTabSz="1280526">
              <a:buClr>
                <a:srgbClr val="000000"/>
              </a:buClr>
              <a:buSzPts val="1300"/>
              <a:defRPr/>
            </a:pPr>
            <a:r>
              <a:rPr lang="ru-RU" sz="1821" kern="0">
                <a:solidFill>
                  <a:srgbClr val="000000"/>
                </a:solidFill>
                <a:latin typeface="Roboto Light"/>
                <a:ea typeface="Roboto Light"/>
                <a:cs typeface="Roboto Light"/>
                <a:sym typeface="Roboto Light"/>
              </a:rPr>
              <a:t>Управляет строительством с помощью цифровых технологий (подготовка проекта объекта,</a:t>
            </a:r>
            <a:endParaRPr sz="1821" kern="0">
              <a:solidFill>
                <a:srgbClr val="000000"/>
              </a:solidFill>
              <a:latin typeface="Roboto Light"/>
              <a:ea typeface="Roboto Light"/>
              <a:cs typeface="Roboto Light"/>
              <a:sym typeface="Roboto Light"/>
            </a:endParaRPr>
          </a:p>
          <a:p>
            <a:pPr defTabSz="1280526">
              <a:buClr>
                <a:srgbClr val="000000"/>
              </a:buClr>
              <a:buSzPts val="1300"/>
              <a:defRPr/>
            </a:pPr>
            <a:r>
              <a:rPr lang="ru-RU" sz="1821" kern="0">
                <a:solidFill>
                  <a:srgbClr val="000000"/>
                </a:solidFill>
                <a:latin typeface="Roboto Light"/>
                <a:ea typeface="Roboto Light"/>
                <a:cs typeface="Roboto Light"/>
                <a:sym typeface="Roboto Light"/>
              </a:rPr>
              <a:t>расчет потребности в материалах, ведение сетевого графика и пр.), в т.ч. скрытых работ на</a:t>
            </a:r>
            <a:endParaRPr sz="1821" kern="0">
              <a:solidFill>
                <a:srgbClr val="000000"/>
              </a:solidFill>
              <a:latin typeface="Roboto Light"/>
              <a:ea typeface="Roboto Light"/>
              <a:cs typeface="Roboto Light"/>
              <a:sym typeface="Roboto Light"/>
            </a:endParaRPr>
          </a:p>
          <a:p>
            <a:pPr defTabSz="1280526">
              <a:buClr>
                <a:srgbClr val="000000"/>
              </a:buClr>
              <a:buSzPts val="1300"/>
              <a:defRPr/>
            </a:pPr>
            <a:r>
              <a:rPr lang="ru-RU" sz="1821" kern="0">
                <a:solidFill>
                  <a:srgbClr val="000000"/>
                </a:solidFill>
                <a:latin typeface="Roboto Light"/>
                <a:ea typeface="Roboto Light"/>
                <a:cs typeface="Roboto Light"/>
                <a:sym typeface="Roboto Light"/>
              </a:rPr>
              <a:t>предмет выявления отклонений от установленных стандартов.</a:t>
            </a:r>
            <a:endParaRPr sz="1821" kern="0">
              <a:solidFill>
                <a:srgbClr val="000000"/>
              </a:solidFill>
              <a:latin typeface="Roboto Light"/>
              <a:ea typeface="Roboto Light"/>
              <a:cs typeface="Roboto Light"/>
              <a:sym typeface="Roboto Light"/>
            </a:endParaRPr>
          </a:p>
        </p:txBody>
      </p:sp>
      <p:sp>
        <p:nvSpPr>
          <p:cNvPr id="1590" name="Google Shape;1590;g5c85cab929_0_22"/>
          <p:cNvSpPr txBox="1">
            <a:spLocks noGrp="1"/>
          </p:cNvSpPr>
          <p:nvPr>
            <p:ph type="title"/>
          </p:nvPr>
        </p:nvSpPr>
        <p:spPr>
          <a:xfrm>
            <a:off x="714270" y="786960"/>
            <a:ext cx="12851457" cy="402041"/>
          </a:xfrm>
          <a:prstGeom prst="rect">
            <a:avLst/>
          </a:prstGeom>
          <a:noFill/>
          <a:ln>
            <a:noFill/>
          </a:ln>
        </p:spPr>
        <p:txBody>
          <a:bodyPr spcFirstLastPara="1" wrap="square" lIns="0" tIns="0" rIns="0" bIns="0" anchor="t" anchorCtr="0">
            <a:noAutofit/>
          </a:bodyPr>
          <a:lstStyle/>
          <a:p>
            <a:endParaRPr b="1">
              <a:latin typeface="Roboto"/>
              <a:ea typeface="Roboto"/>
              <a:cs typeface="Roboto"/>
              <a:sym typeface="Roboto"/>
            </a:endParaRPr>
          </a:p>
        </p:txBody>
      </p:sp>
      <p:sp>
        <p:nvSpPr>
          <p:cNvPr id="1591" name="Google Shape;1591;g5c85cab929_0_22"/>
          <p:cNvSpPr/>
          <p:nvPr/>
        </p:nvSpPr>
        <p:spPr>
          <a:xfrm>
            <a:off x="1287778" y="5951658"/>
            <a:ext cx="5072358" cy="3222632"/>
          </a:xfrm>
          <a:prstGeom prst="rect">
            <a:avLst/>
          </a:prstGeom>
          <a:solidFill>
            <a:srgbClr val="FFFFFF"/>
          </a:solidFill>
          <a:ln w="9525" cap="flat" cmpd="sng">
            <a:solidFill>
              <a:srgbClr val="434343">
                <a:alpha val="98040"/>
              </a:srgbClr>
            </a:solidFill>
            <a:prstDash val="solid"/>
            <a:round/>
            <a:headEnd type="none" w="sm" len="sm"/>
            <a:tailEnd type="none" w="sm" len="sm"/>
          </a:ln>
          <a:effectLst>
            <a:outerShdw blurRad="127000" dist="127000" dir="2700000" algn="tl" rotWithShape="0">
              <a:srgbClr val="000000">
                <a:alpha val="3920"/>
              </a:srgbClr>
            </a:outerShdw>
          </a:effectLst>
        </p:spPr>
        <p:txBody>
          <a:bodyPr spcFirstLastPara="1" wrap="square" lIns="1134286" tIns="47997" rIns="96029" bIns="47997" anchor="ctr" anchorCtr="0">
            <a:noAutofit/>
          </a:bodyPr>
          <a:lstStyle/>
          <a:p>
            <a:pPr defTabSz="1280526">
              <a:buClr>
                <a:srgbClr val="000000"/>
              </a:buClr>
              <a:buSzPts val="1800"/>
              <a:defRPr/>
            </a:pPr>
            <a:r>
              <a:rPr lang="ru-RU" sz="2801" kern="0">
                <a:solidFill>
                  <a:srgbClr val="FFAB40"/>
                </a:solidFill>
                <a:latin typeface="Roboto"/>
                <a:ea typeface="Roboto"/>
                <a:cs typeface="Roboto"/>
                <a:sym typeface="Roboto"/>
              </a:rPr>
              <a:t>IT - диспетчер - 2025</a:t>
            </a:r>
            <a:endParaRPr sz="2801" kern="0">
              <a:solidFill>
                <a:srgbClr val="FFAB40"/>
              </a:solidFill>
              <a:latin typeface="Roboto"/>
              <a:ea typeface="Roboto"/>
              <a:cs typeface="Roboto"/>
              <a:sym typeface="Roboto"/>
            </a:endParaRPr>
          </a:p>
          <a:p>
            <a:pPr defTabSz="1280526">
              <a:buClr>
                <a:srgbClr val="000000"/>
              </a:buClr>
              <a:buSzPts val="1800"/>
              <a:defRPr/>
            </a:pPr>
            <a:endParaRPr sz="1821" kern="0">
              <a:solidFill>
                <a:srgbClr val="000000"/>
              </a:solidFill>
              <a:latin typeface="Roboto Light"/>
              <a:ea typeface="Roboto Light"/>
              <a:cs typeface="Roboto Light"/>
              <a:sym typeface="Roboto Light"/>
            </a:endParaRPr>
          </a:p>
          <a:p>
            <a:pPr defTabSz="1280526">
              <a:buClr>
                <a:srgbClr val="000000"/>
              </a:buClr>
              <a:buSzPts val="1300"/>
              <a:defRPr/>
            </a:pPr>
            <a:r>
              <a:rPr lang="ru-RU" sz="1821" kern="0">
                <a:solidFill>
                  <a:srgbClr val="000000"/>
                </a:solidFill>
                <a:latin typeface="Roboto Light"/>
                <a:ea typeface="Roboto Light"/>
                <a:cs typeface="Roboto Light"/>
                <a:sym typeface="Roboto Light"/>
              </a:rPr>
              <a:t>Управляет беспилотными аппаратами и механизмами, разрабатывает веб-</a:t>
            </a:r>
            <a:endParaRPr sz="1821" kern="0">
              <a:solidFill>
                <a:srgbClr val="000000"/>
              </a:solidFill>
              <a:latin typeface="Roboto Light"/>
              <a:ea typeface="Roboto Light"/>
              <a:cs typeface="Roboto Light"/>
              <a:sym typeface="Roboto Light"/>
            </a:endParaRPr>
          </a:p>
          <a:p>
            <a:pPr defTabSz="1280526">
              <a:buClr>
                <a:srgbClr val="000000"/>
              </a:buClr>
              <a:buSzPts val="1300"/>
              <a:defRPr/>
            </a:pPr>
            <a:r>
              <a:rPr lang="ru-RU" sz="1821" kern="0">
                <a:solidFill>
                  <a:srgbClr val="000000"/>
                </a:solidFill>
                <a:latin typeface="Roboto Light"/>
                <a:ea typeface="Roboto Light"/>
                <a:cs typeface="Roboto Light"/>
                <a:sym typeface="Roboto Light"/>
              </a:rPr>
              <a:t>маршрутизацию, строит логику веб-маршрутизации, выстраивает логику, осуществляет</a:t>
            </a:r>
            <a:endParaRPr sz="1821" kern="0">
              <a:solidFill>
                <a:srgbClr val="000000"/>
              </a:solidFill>
              <a:latin typeface="Roboto Light"/>
              <a:ea typeface="Roboto Light"/>
              <a:cs typeface="Roboto Light"/>
              <a:sym typeface="Roboto Light"/>
            </a:endParaRPr>
          </a:p>
          <a:p>
            <a:pPr defTabSz="1280526">
              <a:buClr>
                <a:srgbClr val="000000"/>
              </a:buClr>
              <a:buSzPts val="1300"/>
              <a:defRPr/>
            </a:pPr>
            <a:r>
              <a:rPr lang="ru-RU" sz="1821" kern="0">
                <a:solidFill>
                  <a:srgbClr val="000000"/>
                </a:solidFill>
                <a:latin typeface="Roboto Light"/>
                <a:ea typeface="Roboto Light"/>
                <a:cs typeface="Roboto Light"/>
                <a:sym typeface="Roboto Light"/>
              </a:rPr>
              <a:t>дистанционный контроль</a:t>
            </a:r>
            <a:endParaRPr sz="1821" kern="0">
              <a:solidFill>
                <a:srgbClr val="000000"/>
              </a:solidFill>
              <a:latin typeface="Roboto Light"/>
              <a:ea typeface="Roboto Light"/>
              <a:cs typeface="Roboto Light"/>
              <a:sym typeface="Roboto Light"/>
            </a:endParaRPr>
          </a:p>
        </p:txBody>
      </p:sp>
      <p:sp>
        <p:nvSpPr>
          <p:cNvPr id="1592" name="Google Shape;1592;g5c85cab929_0_22"/>
          <p:cNvSpPr/>
          <p:nvPr/>
        </p:nvSpPr>
        <p:spPr>
          <a:xfrm>
            <a:off x="8600322" y="2167692"/>
            <a:ext cx="5072358" cy="3223892"/>
          </a:xfrm>
          <a:prstGeom prst="rect">
            <a:avLst/>
          </a:prstGeom>
          <a:solidFill>
            <a:srgbClr val="FFFFFF"/>
          </a:solidFill>
          <a:ln w="9525" cap="flat" cmpd="sng">
            <a:solidFill>
              <a:srgbClr val="434343">
                <a:alpha val="98040"/>
              </a:srgbClr>
            </a:solidFill>
            <a:prstDash val="solid"/>
            <a:round/>
            <a:headEnd type="none" w="sm" len="sm"/>
            <a:tailEnd type="none" w="sm" len="sm"/>
          </a:ln>
          <a:effectLst>
            <a:outerShdw blurRad="127000" dist="127000" dir="2700000" algn="tl" rotWithShape="0">
              <a:srgbClr val="000000">
                <a:alpha val="3920"/>
              </a:srgbClr>
            </a:outerShdw>
          </a:effectLst>
        </p:spPr>
        <p:txBody>
          <a:bodyPr spcFirstLastPara="1" wrap="square" lIns="1260317" tIns="47997" rIns="96029" bIns="47997" anchor="ctr" anchorCtr="0">
            <a:noAutofit/>
          </a:bodyPr>
          <a:lstStyle/>
          <a:p>
            <a:pPr algn="just" defTabSz="1280526">
              <a:buClr>
                <a:srgbClr val="000000"/>
              </a:buClr>
              <a:buSzPts val="1300"/>
              <a:defRPr/>
            </a:pPr>
            <a:r>
              <a:rPr lang="ru-RU" sz="2801" kern="0">
                <a:solidFill>
                  <a:srgbClr val="FFAB40"/>
                </a:solidFill>
                <a:latin typeface="Roboto"/>
                <a:ea typeface="Roboto"/>
                <a:cs typeface="Roboto"/>
                <a:sym typeface="Roboto"/>
              </a:rPr>
              <a:t>Мовер-скутер - 2022</a:t>
            </a:r>
            <a:endParaRPr sz="2801" kern="0">
              <a:solidFill>
                <a:srgbClr val="FFAB40"/>
              </a:solidFill>
              <a:latin typeface="Roboto"/>
              <a:ea typeface="Roboto"/>
              <a:cs typeface="Roboto"/>
              <a:sym typeface="Roboto"/>
            </a:endParaRPr>
          </a:p>
          <a:p>
            <a:pPr algn="just" defTabSz="1280526">
              <a:buClr>
                <a:srgbClr val="000000"/>
              </a:buClr>
              <a:buSzPts val="1300"/>
              <a:defRPr/>
            </a:pPr>
            <a:endParaRPr sz="2801" kern="0">
              <a:solidFill>
                <a:srgbClr val="FFAB40"/>
              </a:solidFill>
              <a:latin typeface="Roboto"/>
              <a:ea typeface="Roboto"/>
              <a:cs typeface="Roboto"/>
              <a:sym typeface="Roboto"/>
            </a:endParaRPr>
          </a:p>
          <a:p>
            <a:pPr defTabSz="1280526">
              <a:buClr>
                <a:srgbClr val="000000"/>
              </a:buClr>
              <a:buSzPts val="1300"/>
              <a:defRPr/>
            </a:pPr>
            <a:r>
              <a:rPr lang="ru-RU" sz="1821" kern="0">
                <a:solidFill>
                  <a:srgbClr val="434343"/>
                </a:solidFill>
                <a:latin typeface="Roboto Light"/>
                <a:ea typeface="Roboto Light"/>
                <a:cs typeface="Roboto Light"/>
                <a:sym typeface="Roboto Light"/>
              </a:rPr>
              <a:t>На производстве будут применяться гироскутеры с целью увеличения скорости</a:t>
            </a:r>
            <a:endParaRPr sz="1821" kern="0">
              <a:solidFill>
                <a:srgbClr val="434343"/>
              </a:solidFill>
              <a:latin typeface="Roboto Light"/>
              <a:ea typeface="Roboto Light"/>
              <a:cs typeface="Roboto Light"/>
              <a:sym typeface="Roboto Light"/>
            </a:endParaRPr>
          </a:p>
          <a:p>
            <a:pPr defTabSz="1280526">
              <a:buClr>
                <a:srgbClr val="000000"/>
              </a:buClr>
              <a:buSzPts val="1300"/>
              <a:defRPr/>
            </a:pPr>
            <a:r>
              <a:rPr lang="ru-RU" sz="1821" kern="0">
                <a:solidFill>
                  <a:srgbClr val="434343"/>
                </a:solidFill>
                <a:latin typeface="Roboto Light"/>
                <a:ea typeface="Roboto Light"/>
                <a:cs typeface="Roboto Light"/>
                <a:sym typeface="Roboto Light"/>
              </a:rPr>
              <a:t>перемещения людей и грузов. Мовер-скутер будет отвечать за содержание парка</a:t>
            </a:r>
            <a:endParaRPr sz="1821" kern="0">
              <a:solidFill>
                <a:srgbClr val="434343"/>
              </a:solidFill>
              <a:latin typeface="Roboto Light"/>
              <a:ea typeface="Roboto Light"/>
              <a:cs typeface="Roboto Light"/>
              <a:sym typeface="Roboto Light"/>
            </a:endParaRPr>
          </a:p>
          <a:p>
            <a:pPr defTabSz="1280526">
              <a:buClr>
                <a:srgbClr val="000000"/>
              </a:buClr>
              <a:buSzPts val="1300"/>
              <a:defRPr/>
            </a:pPr>
            <a:r>
              <a:rPr lang="ru-RU" sz="1821" kern="0">
                <a:solidFill>
                  <a:srgbClr val="434343"/>
                </a:solidFill>
                <a:latin typeface="Roboto Light"/>
                <a:ea typeface="Roboto Light"/>
                <a:cs typeface="Roboto Light"/>
                <a:sym typeface="Roboto Light"/>
              </a:rPr>
              <a:t>гироскутеров на базе гироскутерного депо.</a:t>
            </a:r>
            <a:endParaRPr sz="1821" kern="0">
              <a:solidFill>
                <a:srgbClr val="434343"/>
              </a:solidFill>
              <a:latin typeface="Roboto Light"/>
              <a:ea typeface="Roboto Light"/>
              <a:cs typeface="Roboto Light"/>
              <a:sym typeface="Roboto Light"/>
            </a:endParaRPr>
          </a:p>
        </p:txBody>
      </p:sp>
      <p:sp>
        <p:nvSpPr>
          <p:cNvPr id="1593" name="Google Shape;1593;g5c85cab929_0_22"/>
          <p:cNvSpPr txBox="1">
            <a:spLocks noGrp="1"/>
          </p:cNvSpPr>
          <p:nvPr>
            <p:ph type="sldNum" idx="12"/>
          </p:nvPr>
        </p:nvSpPr>
        <p:spPr>
          <a:xfrm>
            <a:off x="13855199" y="842051"/>
            <a:ext cx="556220" cy="291974"/>
          </a:xfrm>
          <a:prstGeom prst="rect">
            <a:avLst/>
          </a:prstGeom>
          <a:noFill/>
          <a:ln>
            <a:noFill/>
          </a:ln>
        </p:spPr>
        <p:txBody>
          <a:bodyPr spcFirstLastPara="1" wrap="square" lIns="0" tIns="0" rIns="0" bIns="0" anchor="ctr" anchorCtr="0">
            <a:noAutofit/>
          </a:bodyPr>
          <a:lstStyle/>
          <a:p>
            <a:pPr defTabSz="1280526">
              <a:defRPr/>
            </a:pPr>
            <a:fld id="{00000000-1234-1234-1234-123412341234}" type="slidenum">
              <a:rPr lang="ru-RU" kern="0">
                <a:solidFill>
                  <a:srgbClr val="9E9E9E"/>
                </a:solidFill>
              </a:rPr>
              <a:pPr defTabSz="1280526">
                <a:defRPr/>
              </a:pPr>
              <a:t>71</a:t>
            </a:fld>
            <a:endParaRPr sz="2521" kern="0">
              <a:solidFill>
                <a:srgbClr val="9E9E9E"/>
              </a:solidFill>
              <a:latin typeface="Arial"/>
              <a:ea typeface="Arial"/>
              <a:cs typeface="Arial"/>
              <a:sym typeface="Arial"/>
            </a:endParaRPr>
          </a:p>
        </p:txBody>
      </p:sp>
      <p:sp>
        <p:nvSpPr>
          <p:cNvPr id="1594" name="Google Shape;1594;g5c85cab929_0_22"/>
          <p:cNvSpPr/>
          <p:nvPr/>
        </p:nvSpPr>
        <p:spPr>
          <a:xfrm>
            <a:off x="6152797" y="11965107"/>
            <a:ext cx="4154426" cy="118050"/>
          </a:xfrm>
          <a:prstGeom prst="rect">
            <a:avLst/>
          </a:prstGeom>
          <a:solidFill>
            <a:srgbClr val="1C45DF"/>
          </a:solidFill>
          <a:ln>
            <a:noFill/>
          </a:ln>
          <a:effectLst>
            <a:outerShdw blurRad="50800" dist="38100" dir="5400000" algn="t" rotWithShape="0">
              <a:srgbClr val="000000">
                <a:alpha val="4710"/>
              </a:srgbClr>
            </a:outerShdw>
          </a:effectLst>
        </p:spPr>
        <p:txBody>
          <a:bodyPr spcFirstLastPara="1" wrap="square" lIns="162511" tIns="81255" rIns="162511" bIns="81255" anchor="ctr" anchorCtr="0">
            <a:noAutofit/>
          </a:bodyPr>
          <a:lstStyle/>
          <a:p>
            <a:pPr algn="ctr" defTabSz="1280526">
              <a:buClr>
                <a:srgbClr val="000000"/>
              </a:buClr>
              <a:buSzPts val="1000"/>
              <a:defRPr/>
            </a:pPr>
            <a:endParaRPr sz="1400" kern="0">
              <a:solidFill>
                <a:srgbClr val="FFFFFF"/>
              </a:solidFill>
              <a:latin typeface="Arial"/>
              <a:ea typeface="Arial"/>
              <a:cs typeface="Arial"/>
              <a:sym typeface="Arial"/>
            </a:endParaRPr>
          </a:p>
          <a:p>
            <a:pPr algn="ctr" defTabSz="1280526">
              <a:buClr>
                <a:srgbClr val="000000"/>
              </a:buClr>
              <a:buSzPts val="1000"/>
              <a:defRPr/>
            </a:pPr>
            <a:endParaRPr sz="1400" kern="0">
              <a:solidFill>
                <a:srgbClr val="FFFFFF"/>
              </a:solidFill>
              <a:latin typeface="Arial"/>
              <a:ea typeface="Arial"/>
              <a:cs typeface="Arial"/>
              <a:sym typeface="Arial"/>
            </a:endParaRPr>
          </a:p>
          <a:p>
            <a:pPr algn="ctr" defTabSz="1280526">
              <a:buClr>
                <a:srgbClr val="000000"/>
              </a:buClr>
              <a:buSzPts val="1000"/>
              <a:defRPr/>
            </a:pPr>
            <a:endParaRPr sz="1400" kern="0">
              <a:solidFill>
                <a:srgbClr val="FFFFFF"/>
              </a:solidFill>
              <a:latin typeface="Arial"/>
              <a:ea typeface="Arial"/>
              <a:cs typeface="Arial"/>
              <a:sym typeface="Arial"/>
            </a:endParaRPr>
          </a:p>
          <a:p>
            <a:pPr algn="ctr" defTabSz="1280526">
              <a:buClr>
                <a:srgbClr val="000000"/>
              </a:buClr>
              <a:buSzPts val="1000"/>
              <a:defRPr/>
            </a:pPr>
            <a:endParaRPr sz="1400" kern="0">
              <a:solidFill>
                <a:srgbClr val="FFFFFF"/>
              </a:solidFill>
              <a:latin typeface="Arial"/>
              <a:ea typeface="Arial"/>
              <a:cs typeface="Arial"/>
              <a:sym typeface="Arial"/>
            </a:endParaRPr>
          </a:p>
        </p:txBody>
      </p:sp>
      <p:sp>
        <p:nvSpPr>
          <p:cNvPr id="1595" name="Google Shape;1595;g5c85cab929_0_22"/>
          <p:cNvSpPr/>
          <p:nvPr/>
        </p:nvSpPr>
        <p:spPr>
          <a:xfrm>
            <a:off x="0" y="544890"/>
            <a:ext cx="15125490" cy="892305"/>
          </a:xfrm>
          <a:prstGeom prst="rect">
            <a:avLst/>
          </a:prstGeom>
          <a:solidFill>
            <a:srgbClr val="EF7600">
              <a:alpha val="43530"/>
            </a:srgbClr>
          </a:solidFill>
          <a:ln>
            <a:noFill/>
          </a:ln>
        </p:spPr>
        <p:txBody>
          <a:bodyPr spcFirstLastPara="1" wrap="square" lIns="128027" tIns="63996" rIns="128027" bIns="63996" anchor="ctr" anchorCtr="0">
            <a:noAutofit/>
          </a:bodyPr>
          <a:lstStyle/>
          <a:p>
            <a:pPr algn="ctr" defTabSz="1280526">
              <a:buClr>
                <a:srgbClr val="FFFFFF"/>
              </a:buClr>
              <a:buSzPts val="1800"/>
              <a:defRPr/>
            </a:pPr>
            <a:endParaRPr sz="2521" kern="0">
              <a:solidFill>
                <a:srgbClr val="FFFFFF"/>
              </a:solidFill>
              <a:latin typeface="Arial"/>
              <a:ea typeface="Arial"/>
              <a:cs typeface="Arial"/>
              <a:sym typeface="Arial"/>
            </a:endParaRPr>
          </a:p>
        </p:txBody>
      </p:sp>
      <p:sp>
        <p:nvSpPr>
          <p:cNvPr id="1596" name="Google Shape;1596;g5c85cab929_0_22"/>
          <p:cNvSpPr/>
          <p:nvPr/>
        </p:nvSpPr>
        <p:spPr>
          <a:xfrm>
            <a:off x="0" y="588191"/>
            <a:ext cx="15125490" cy="805763"/>
          </a:xfrm>
          <a:prstGeom prst="rect">
            <a:avLst/>
          </a:prstGeom>
          <a:solidFill>
            <a:srgbClr val="EF7600"/>
          </a:solidFill>
          <a:ln>
            <a:noFill/>
          </a:ln>
        </p:spPr>
        <p:txBody>
          <a:bodyPr spcFirstLastPara="1" wrap="square" lIns="128027" tIns="63996" rIns="128027" bIns="63996" anchor="ctr" anchorCtr="0">
            <a:noAutofit/>
          </a:bodyPr>
          <a:lstStyle/>
          <a:p>
            <a:pPr algn="ctr" defTabSz="1280526">
              <a:buClr>
                <a:srgbClr val="FFFFFF"/>
              </a:buClr>
              <a:buSzPts val="1800"/>
              <a:defRPr/>
            </a:pPr>
            <a:endParaRPr sz="2521" kern="0">
              <a:solidFill>
                <a:srgbClr val="FFFFFF"/>
              </a:solidFill>
              <a:latin typeface="Arial"/>
              <a:ea typeface="Arial"/>
              <a:cs typeface="Arial"/>
              <a:sym typeface="Arial"/>
            </a:endParaRPr>
          </a:p>
        </p:txBody>
      </p:sp>
      <p:grpSp>
        <p:nvGrpSpPr>
          <p:cNvPr id="1597" name="Google Shape;1597;g5c85cab929_0_22"/>
          <p:cNvGrpSpPr/>
          <p:nvPr/>
        </p:nvGrpSpPr>
        <p:grpSpPr>
          <a:xfrm>
            <a:off x="0" y="621385"/>
            <a:ext cx="15126767" cy="739031"/>
            <a:chOff x="0" y="4598820"/>
            <a:chExt cx="12192000" cy="1295400"/>
          </a:xfrm>
        </p:grpSpPr>
        <p:cxnSp>
          <p:nvCxnSpPr>
            <p:cNvPr id="1598" name="Google Shape;1598;g5c85cab929_0_22"/>
            <p:cNvCxnSpPr/>
            <p:nvPr/>
          </p:nvCxnSpPr>
          <p:spPr>
            <a:xfrm>
              <a:off x="0" y="4598820"/>
              <a:ext cx="12192000" cy="0"/>
            </a:xfrm>
            <a:prstGeom prst="straightConnector1">
              <a:avLst/>
            </a:prstGeom>
            <a:noFill/>
            <a:ln w="12700" cap="flat" cmpd="sng">
              <a:solidFill>
                <a:srgbClr val="FFFFFF"/>
              </a:solidFill>
              <a:prstDash val="solid"/>
              <a:miter lim="800000"/>
              <a:headEnd type="none" w="sm" len="sm"/>
              <a:tailEnd type="none" w="sm" len="sm"/>
            </a:ln>
          </p:spPr>
        </p:cxnSp>
        <p:cxnSp>
          <p:nvCxnSpPr>
            <p:cNvPr id="1599" name="Google Shape;1599;g5c85cab929_0_22"/>
            <p:cNvCxnSpPr/>
            <p:nvPr/>
          </p:nvCxnSpPr>
          <p:spPr>
            <a:xfrm>
              <a:off x="0" y="5894220"/>
              <a:ext cx="12192000" cy="0"/>
            </a:xfrm>
            <a:prstGeom prst="straightConnector1">
              <a:avLst/>
            </a:prstGeom>
            <a:noFill/>
            <a:ln w="12700" cap="flat" cmpd="sng">
              <a:solidFill>
                <a:srgbClr val="FFFFFF"/>
              </a:solidFill>
              <a:prstDash val="solid"/>
              <a:miter lim="800000"/>
              <a:headEnd type="none" w="sm" len="sm"/>
              <a:tailEnd type="none" w="sm" len="sm"/>
            </a:ln>
          </p:spPr>
        </p:cxnSp>
      </p:grpSp>
      <p:sp>
        <p:nvSpPr>
          <p:cNvPr id="1600" name="Google Shape;1600;g5c85cab929_0_22"/>
          <p:cNvSpPr txBox="1"/>
          <p:nvPr/>
        </p:nvSpPr>
        <p:spPr>
          <a:xfrm>
            <a:off x="1202545" y="703648"/>
            <a:ext cx="13320715" cy="574705"/>
          </a:xfrm>
          <a:prstGeom prst="rect">
            <a:avLst/>
          </a:prstGeom>
          <a:noFill/>
          <a:ln>
            <a:noFill/>
          </a:ln>
        </p:spPr>
        <p:txBody>
          <a:bodyPr spcFirstLastPara="1" wrap="square" lIns="128027" tIns="128027" rIns="128027" bIns="128027" anchor="ctr" anchorCtr="0">
            <a:noAutofit/>
          </a:bodyPr>
          <a:lstStyle/>
          <a:p>
            <a:pPr defTabSz="1280526">
              <a:buClr>
                <a:srgbClr val="000000"/>
              </a:buClr>
              <a:buSzPts val="1800"/>
              <a:defRPr/>
            </a:pPr>
            <a:r>
              <a:rPr lang="ru-RU" sz="3361" kern="0">
                <a:solidFill>
                  <a:srgbClr val="FFFFFF"/>
                </a:solidFill>
                <a:latin typeface="Roboto"/>
                <a:ea typeface="Roboto"/>
                <a:cs typeface="Roboto"/>
                <a:sym typeface="Roboto"/>
              </a:rPr>
              <a:t>Атлас профессий ДГОК: варианты новых профессий</a:t>
            </a:r>
            <a:endParaRPr sz="3361" kern="0">
              <a:solidFill>
                <a:srgbClr val="FFFFFF"/>
              </a:solidFill>
              <a:latin typeface="Roboto"/>
              <a:ea typeface="Roboto"/>
              <a:cs typeface="Roboto"/>
              <a:sym typeface="Roboto"/>
            </a:endParaRPr>
          </a:p>
        </p:txBody>
      </p:sp>
      <p:sp>
        <p:nvSpPr>
          <p:cNvPr id="1601" name="Google Shape;1601;g5c85cab929_0_22"/>
          <p:cNvSpPr txBox="1"/>
          <p:nvPr/>
        </p:nvSpPr>
        <p:spPr>
          <a:xfrm>
            <a:off x="14679576" y="855511"/>
            <a:ext cx="315079" cy="270968"/>
          </a:xfrm>
          <a:prstGeom prst="rect">
            <a:avLst/>
          </a:prstGeom>
          <a:noFill/>
          <a:ln>
            <a:noFill/>
          </a:ln>
        </p:spPr>
        <p:txBody>
          <a:bodyPr spcFirstLastPara="1" wrap="square" lIns="0" tIns="0" rIns="0" bIns="0" anchor="ctr" anchorCtr="0">
            <a:noAutofit/>
          </a:bodyPr>
          <a:lstStyle/>
          <a:p>
            <a:pPr algn="ctr" defTabSz="1280526">
              <a:buClr>
                <a:srgbClr val="000000"/>
              </a:buClr>
              <a:buSzPts val="1400"/>
              <a:defRPr/>
            </a:pPr>
            <a:endParaRPr sz="1961" kern="0">
              <a:solidFill>
                <a:srgbClr val="FFFFFF"/>
              </a:solidFill>
              <a:latin typeface="Roboto Condensed"/>
              <a:ea typeface="Roboto Condensed"/>
              <a:cs typeface="Roboto Condensed"/>
              <a:sym typeface="Roboto Condensed"/>
            </a:endParaRPr>
          </a:p>
        </p:txBody>
      </p:sp>
      <p:grpSp>
        <p:nvGrpSpPr>
          <p:cNvPr id="1602" name="Google Shape;1602;g5c85cab929_0_22"/>
          <p:cNvGrpSpPr/>
          <p:nvPr/>
        </p:nvGrpSpPr>
        <p:grpSpPr>
          <a:xfrm>
            <a:off x="189088" y="741103"/>
            <a:ext cx="835288" cy="499798"/>
            <a:chOff x="1891209" y="1394437"/>
            <a:chExt cx="658516" cy="762300"/>
          </a:xfrm>
        </p:grpSpPr>
        <p:sp>
          <p:nvSpPr>
            <p:cNvPr id="1603" name="Google Shape;1603;g5c85cab929_0_22"/>
            <p:cNvSpPr/>
            <p:nvPr/>
          </p:nvSpPr>
          <p:spPr>
            <a:xfrm>
              <a:off x="2194825" y="1394437"/>
              <a:ext cx="354900" cy="762300"/>
            </a:xfrm>
            <a:prstGeom prst="chevron">
              <a:avLst>
                <a:gd name="adj" fmla="val 27676"/>
              </a:avLst>
            </a:prstGeom>
            <a:solidFill>
              <a:srgbClr val="FFFFFF">
                <a:alpha val="72940"/>
              </a:srgbClr>
            </a:solidFill>
            <a:ln>
              <a:noFill/>
            </a:ln>
          </p:spPr>
          <p:txBody>
            <a:bodyPr spcFirstLastPara="1" wrap="square" lIns="128027" tIns="128027" rIns="128027" bIns="128027" anchor="ctr" anchorCtr="0">
              <a:noAutofit/>
            </a:bodyPr>
            <a:lstStyle/>
            <a:p>
              <a:pPr defTabSz="1280526">
                <a:buClr>
                  <a:srgbClr val="000000"/>
                </a:buClr>
                <a:buSzPts val="1400"/>
                <a:defRPr/>
              </a:pPr>
              <a:endParaRPr sz="1961" kern="0">
                <a:solidFill>
                  <a:srgbClr val="000000"/>
                </a:solidFill>
                <a:latin typeface="Arial"/>
                <a:ea typeface="Arial"/>
                <a:cs typeface="Arial"/>
                <a:sym typeface="Arial"/>
              </a:endParaRPr>
            </a:p>
          </p:txBody>
        </p:sp>
        <p:sp>
          <p:nvSpPr>
            <p:cNvPr id="1604" name="Google Shape;1604;g5c85cab929_0_22"/>
            <p:cNvSpPr/>
            <p:nvPr/>
          </p:nvSpPr>
          <p:spPr>
            <a:xfrm>
              <a:off x="2018363" y="1514287"/>
              <a:ext cx="243300" cy="522600"/>
            </a:xfrm>
            <a:prstGeom prst="chevron">
              <a:avLst>
                <a:gd name="adj" fmla="val 27676"/>
              </a:avLst>
            </a:prstGeom>
            <a:solidFill>
              <a:srgbClr val="FFFFFF">
                <a:alpha val="50590"/>
              </a:srgbClr>
            </a:solidFill>
            <a:ln>
              <a:noFill/>
            </a:ln>
          </p:spPr>
          <p:txBody>
            <a:bodyPr spcFirstLastPara="1" wrap="square" lIns="128027" tIns="128027" rIns="128027" bIns="128027" anchor="ctr" anchorCtr="0">
              <a:noAutofit/>
            </a:bodyPr>
            <a:lstStyle/>
            <a:p>
              <a:pPr defTabSz="1280526">
                <a:buClr>
                  <a:srgbClr val="000000"/>
                </a:buClr>
                <a:buSzPts val="1400"/>
                <a:defRPr/>
              </a:pPr>
              <a:endParaRPr sz="1961" kern="0">
                <a:solidFill>
                  <a:srgbClr val="000000"/>
                </a:solidFill>
                <a:latin typeface="Arial"/>
                <a:ea typeface="Arial"/>
                <a:cs typeface="Arial"/>
                <a:sym typeface="Arial"/>
              </a:endParaRPr>
            </a:p>
          </p:txBody>
        </p:sp>
        <p:sp>
          <p:nvSpPr>
            <p:cNvPr id="1605" name="Google Shape;1605;g5c85cab929_0_22"/>
            <p:cNvSpPr/>
            <p:nvPr/>
          </p:nvSpPr>
          <p:spPr>
            <a:xfrm>
              <a:off x="1891209" y="1610887"/>
              <a:ext cx="153300" cy="329400"/>
            </a:xfrm>
            <a:prstGeom prst="chevron">
              <a:avLst>
                <a:gd name="adj" fmla="val 27676"/>
              </a:avLst>
            </a:prstGeom>
            <a:solidFill>
              <a:srgbClr val="FFFFFF">
                <a:alpha val="25099"/>
              </a:srgbClr>
            </a:solidFill>
            <a:ln>
              <a:noFill/>
            </a:ln>
          </p:spPr>
          <p:txBody>
            <a:bodyPr spcFirstLastPara="1" wrap="square" lIns="128027" tIns="128027" rIns="128027" bIns="128027" anchor="ctr" anchorCtr="0">
              <a:noAutofit/>
            </a:bodyPr>
            <a:lstStyle/>
            <a:p>
              <a:pPr defTabSz="1280526">
                <a:buClr>
                  <a:srgbClr val="000000"/>
                </a:buClr>
                <a:buSzPts val="1400"/>
                <a:defRPr/>
              </a:pPr>
              <a:endParaRPr sz="1961" kern="0">
                <a:solidFill>
                  <a:srgbClr val="000000"/>
                </a:solidFill>
                <a:latin typeface="Arial"/>
                <a:ea typeface="Arial"/>
                <a:cs typeface="Arial"/>
                <a:sym typeface="Arial"/>
              </a:endParaRPr>
            </a:p>
          </p:txBody>
        </p:sp>
      </p:grpSp>
      <p:grpSp>
        <p:nvGrpSpPr>
          <p:cNvPr id="1606" name="Google Shape;1606;g5c85cab929_0_22"/>
          <p:cNvGrpSpPr/>
          <p:nvPr/>
        </p:nvGrpSpPr>
        <p:grpSpPr>
          <a:xfrm>
            <a:off x="63225" y="621119"/>
            <a:ext cx="14966715" cy="70344"/>
            <a:chOff x="134545" y="6364985"/>
            <a:chExt cx="12063000" cy="66977"/>
          </a:xfrm>
        </p:grpSpPr>
        <p:sp>
          <p:nvSpPr>
            <p:cNvPr id="1607" name="Google Shape;1607;g5c85cab929_0_22"/>
            <p:cNvSpPr/>
            <p:nvPr/>
          </p:nvSpPr>
          <p:spPr>
            <a:xfrm flipH="1">
              <a:off x="134545" y="6375672"/>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08" name="Google Shape;1608;g5c85cab929_0_22"/>
            <p:cNvSpPr/>
            <p:nvPr/>
          </p:nvSpPr>
          <p:spPr>
            <a:xfrm flipH="1">
              <a:off x="286945" y="6365062"/>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09" name="Google Shape;1609;g5c85cab929_0_22"/>
            <p:cNvSpPr/>
            <p:nvPr/>
          </p:nvSpPr>
          <p:spPr>
            <a:xfrm flipH="1">
              <a:off x="439345" y="6375670"/>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10" name="Google Shape;1610;g5c85cab929_0_22"/>
            <p:cNvSpPr/>
            <p:nvPr/>
          </p:nvSpPr>
          <p:spPr>
            <a:xfrm flipH="1">
              <a:off x="591745" y="6365060"/>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11" name="Google Shape;1611;g5c85cab929_0_22"/>
            <p:cNvSpPr/>
            <p:nvPr/>
          </p:nvSpPr>
          <p:spPr>
            <a:xfrm flipH="1">
              <a:off x="744145" y="6375668"/>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12" name="Google Shape;1612;g5c85cab929_0_22"/>
            <p:cNvSpPr/>
            <p:nvPr/>
          </p:nvSpPr>
          <p:spPr>
            <a:xfrm flipH="1">
              <a:off x="896545" y="6365058"/>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13" name="Google Shape;1613;g5c85cab929_0_22"/>
            <p:cNvSpPr/>
            <p:nvPr/>
          </p:nvSpPr>
          <p:spPr>
            <a:xfrm flipH="1">
              <a:off x="1048945" y="6375666"/>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14" name="Google Shape;1614;g5c85cab929_0_22"/>
            <p:cNvSpPr/>
            <p:nvPr/>
          </p:nvSpPr>
          <p:spPr>
            <a:xfrm flipH="1">
              <a:off x="1201345" y="6365056"/>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15" name="Google Shape;1615;g5c85cab929_0_22"/>
            <p:cNvSpPr/>
            <p:nvPr/>
          </p:nvSpPr>
          <p:spPr>
            <a:xfrm flipH="1">
              <a:off x="1353745" y="6375664"/>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16" name="Google Shape;1616;g5c85cab929_0_22"/>
            <p:cNvSpPr/>
            <p:nvPr/>
          </p:nvSpPr>
          <p:spPr>
            <a:xfrm flipH="1">
              <a:off x="1506145" y="6365054"/>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17" name="Google Shape;1617;g5c85cab929_0_22"/>
            <p:cNvSpPr/>
            <p:nvPr/>
          </p:nvSpPr>
          <p:spPr>
            <a:xfrm flipH="1">
              <a:off x="1658545" y="6375662"/>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18" name="Google Shape;1618;g5c85cab929_0_22"/>
            <p:cNvSpPr/>
            <p:nvPr/>
          </p:nvSpPr>
          <p:spPr>
            <a:xfrm flipH="1">
              <a:off x="1810945" y="6365052"/>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19" name="Google Shape;1619;g5c85cab929_0_22"/>
            <p:cNvSpPr/>
            <p:nvPr/>
          </p:nvSpPr>
          <p:spPr>
            <a:xfrm flipH="1">
              <a:off x="1963345" y="6375660"/>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20" name="Google Shape;1620;g5c85cab929_0_22"/>
            <p:cNvSpPr/>
            <p:nvPr/>
          </p:nvSpPr>
          <p:spPr>
            <a:xfrm flipH="1">
              <a:off x="2115745" y="6375659"/>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21" name="Google Shape;1621;g5c85cab929_0_22"/>
            <p:cNvSpPr/>
            <p:nvPr/>
          </p:nvSpPr>
          <p:spPr>
            <a:xfrm flipH="1">
              <a:off x="2268145" y="6375658"/>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22" name="Google Shape;1622;g5c85cab929_0_22"/>
            <p:cNvSpPr/>
            <p:nvPr/>
          </p:nvSpPr>
          <p:spPr>
            <a:xfrm flipH="1">
              <a:off x="2420545" y="6375657"/>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23" name="Google Shape;1623;g5c85cab929_0_22"/>
            <p:cNvSpPr/>
            <p:nvPr/>
          </p:nvSpPr>
          <p:spPr>
            <a:xfrm flipH="1">
              <a:off x="2572945" y="6375656"/>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24" name="Google Shape;1624;g5c85cab929_0_22"/>
            <p:cNvSpPr/>
            <p:nvPr/>
          </p:nvSpPr>
          <p:spPr>
            <a:xfrm flipH="1">
              <a:off x="2725345" y="6375655"/>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25" name="Google Shape;1625;g5c85cab929_0_22"/>
            <p:cNvSpPr/>
            <p:nvPr/>
          </p:nvSpPr>
          <p:spPr>
            <a:xfrm flipH="1">
              <a:off x="2877745" y="6375654"/>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26" name="Google Shape;1626;g5c85cab929_0_22"/>
            <p:cNvSpPr/>
            <p:nvPr/>
          </p:nvSpPr>
          <p:spPr>
            <a:xfrm flipH="1">
              <a:off x="3030145" y="6375653"/>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27" name="Google Shape;1627;g5c85cab929_0_22"/>
            <p:cNvSpPr/>
            <p:nvPr/>
          </p:nvSpPr>
          <p:spPr>
            <a:xfrm flipH="1">
              <a:off x="3182545" y="6365043"/>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28" name="Google Shape;1628;g5c85cab929_0_22"/>
            <p:cNvSpPr/>
            <p:nvPr/>
          </p:nvSpPr>
          <p:spPr>
            <a:xfrm flipH="1">
              <a:off x="3334945" y="6375651"/>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29" name="Google Shape;1629;g5c85cab929_0_22"/>
            <p:cNvSpPr/>
            <p:nvPr/>
          </p:nvSpPr>
          <p:spPr>
            <a:xfrm flipH="1">
              <a:off x="3487345" y="6365041"/>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30" name="Google Shape;1630;g5c85cab929_0_22"/>
            <p:cNvSpPr/>
            <p:nvPr/>
          </p:nvSpPr>
          <p:spPr>
            <a:xfrm flipH="1">
              <a:off x="3639745" y="6375649"/>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31" name="Google Shape;1631;g5c85cab929_0_22"/>
            <p:cNvSpPr/>
            <p:nvPr/>
          </p:nvSpPr>
          <p:spPr>
            <a:xfrm flipH="1">
              <a:off x="3792145" y="6365039"/>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32" name="Google Shape;1632;g5c85cab929_0_22"/>
            <p:cNvSpPr/>
            <p:nvPr/>
          </p:nvSpPr>
          <p:spPr>
            <a:xfrm flipH="1">
              <a:off x="3944545" y="6375647"/>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33" name="Google Shape;1633;g5c85cab929_0_22"/>
            <p:cNvSpPr/>
            <p:nvPr/>
          </p:nvSpPr>
          <p:spPr>
            <a:xfrm flipH="1">
              <a:off x="4096945" y="6365037"/>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34" name="Google Shape;1634;g5c85cab929_0_22"/>
            <p:cNvSpPr/>
            <p:nvPr/>
          </p:nvSpPr>
          <p:spPr>
            <a:xfrm flipH="1">
              <a:off x="4249345" y="6375645"/>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35" name="Google Shape;1635;g5c85cab929_0_22"/>
            <p:cNvSpPr/>
            <p:nvPr/>
          </p:nvSpPr>
          <p:spPr>
            <a:xfrm flipH="1">
              <a:off x="4401745" y="6365035"/>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36" name="Google Shape;1636;g5c85cab929_0_22"/>
            <p:cNvSpPr/>
            <p:nvPr/>
          </p:nvSpPr>
          <p:spPr>
            <a:xfrm flipH="1">
              <a:off x="4554145" y="6375643"/>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37" name="Google Shape;1637;g5c85cab929_0_22"/>
            <p:cNvSpPr/>
            <p:nvPr/>
          </p:nvSpPr>
          <p:spPr>
            <a:xfrm flipH="1">
              <a:off x="4706545" y="6365033"/>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38" name="Google Shape;1638;g5c85cab929_0_22"/>
            <p:cNvSpPr/>
            <p:nvPr/>
          </p:nvSpPr>
          <p:spPr>
            <a:xfrm flipH="1">
              <a:off x="4858945" y="6375641"/>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39" name="Google Shape;1639;g5c85cab929_0_22"/>
            <p:cNvSpPr/>
            <p:nvPr/>
          </p:nvSpPr>
          <p:spPr>
            <a:xfrm flipH="1">
              <a:off x="5011345" y="6365031"/>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40" name="Google Shape;1640;g5c85cab929_0_22"/>
            <p:cNvSpPr/>
            <p:nvPr/>
          </p:nvSpPr>
          <p:spPr>
            <a:xfrm flipH="1">
              <a:off x="5163745" y="6375639"/>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41" name="Google Shape;1641;g5c85cab929_0_22"/>
            <p:cNvSpPr/>
            <p:nvPr/>
          </p:nvSpPr>
          <p:spPr>
            <a:xfrm flipH="1">
              <a:off x="5316145" y="6365029"/>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42" name="Google Shape;1642;g5c85cab929_0_22"/>
            <p:cNvSpPr/>
            <p:nvPr/>
          </p:nvSpPr>
          <p:spPr>
            <a:xfrm flipH="1">
              <a:off x="5468545" y="6375637"/>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43" name="Google Shape;1643;g5c85cab929_0_22"/>
            <p:cNvSpPr/>
            <p:nvPr/>
          </p:nvSpPr>
          <p:spPr>
            <a:xfrm flipH="1">
              <a:off x="5620945" y="6365027"/>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44" name="Google Shape;1644;g5c85cab929_0_22"/>
            <p:cNvSpPr/>
            <p:nvPr/>
          </p:nvSpPr>
          <p:spPr>
            <a:xfrm flipH="1">
              <a:off x="5773345" y="6375635"/>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45" name="Google Shape;1645;g5c85cab929_0_22"/>
            <p:cNvSpPr/>
            <p:nvPr/>
          </p:nvSpPr>
          <p:spPr>
            <a:xfrm flipH="1">
              <a:off x="5925745" y="6365025"/>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46" name="Google Shape;1646;g5c85cab929_0_22"/>
            <p:cNvSpPr/>
            <p:nvPr/>
          </p:nvSpPr>
          <p:spPr>
            <a:xfrm flipH="1">
              <a:off x="6078145" y="6375633"/>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47" name="Google Shape;1647;g5c85cab929_0_22"/>
            <p:cNvSpPr/>
            <p:nvPr/>
          </p:nvSpPr>
          <p:spPr>
            <a:xfrm flipH="1">
              <a:off x="6230545" y="6365023"/>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48" name="Google Shape;1648;g5c85cab929_0_22"/>
            <p:cNvSpPr/>
            <p:nvPr/>
          </p:nvSpPr>
          <p:spPr>
            <a:xfrm flipH="1">
              <a:off x="6382945" y="6375631"/>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49" name="Google Shape;1649;g5c85cab929_0_22"/>
            <p:cNvSpPr/>
            <p:nvPr/>
          </p:nvSpPr>
          <p:spPr>
            <a:xfrm flipH="1">
              <a:off x="6535345" y="6365021"/>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50" name="Google Shape;1650;g5c85cab929_0_22"/>
            <p:cNvSpPr/>
            <p:nvPr/>
          </p:nvSpPr>
          <p:spPr>
            <a:xfrm flipH="1">
              <a:off x="6687745" y="6375629"/>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51" name="Google Shape;1651;g5c85cab929_0_22"/>
            <p:cNvSpPr/>
            <p:nvPr/>
          </p:nvSpPr>
          <p:spPr>
            <a:xfrm flipH="1">
              <a:off x="6840145" y="6365019"/>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52" name="Google Shape;1652;g5c85cab929_0_22"/>
            <p:cNvSpPr/>
            <p:nvPr/>
          </p:nvSpPr>
          <p:spPr>
            <a:xfrm flipH="1">
              <a:off x="6992545" y="6375627"/>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53" name="Google Shape;1653;g5c85cab929_0_22"/>
            <p:cNvSpPr/>
            <p:nvPr/>
          </p:nvSpPr>
          <p:spPr>
            <a:xfrm flipH="1">
              <a:off x="7144945" y="6365017"/>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54" name="Google Shape;1654;g5c85cab929_0_22"/>
            <p:cNvSpPr/>
            <p:nvPr/>
          </p:nvSpPr>
          <p:spPr>
            <a:xfrm flipH="1">
              <a:off x="7297345" y="6375625"/>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55" name="Google Shape;1655;g5c85cab929_0_22"/>
            <p:cNvSpPr/>
            <p:nvPr/>
          </p:nvSpPr>
          <p:spPr>
            <a:xfrm flipH="1">
              <a:off x="7449745" y="6365015"/>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56" name="Google Shape;1656;g5c85cab929_0_22"/>
            <p:cNvSpPr/>
            <p:nvPr/>
          </p:nvSpPr>
          <p:spPr>
            <a:xfrm flipH="1">
              <a:off x="7602145" y="6375623"/>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57" name="Google Shape;1657;g5c85cab929_0_22"/>
            <p:cNvSpPr/>
            <p:nvPr/>
          </p:nvSpPr>
          <p:spPr>
            <a:xfrm flipH="1">
              <a:off x="7754545" y="6365013"/>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58" name="Google Shape;1658;g5c85cab929_0_22"/>
            <p:cNvSpPr/>
            <p:nvPr/>
          </p:nvSpPr>
          <p:spPr>
            <a:xfrm flipH="1">
              <a:off x="7906945" y="6375621"/>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59" name="Google Shape;1659;g5c85cab929_0_22"/>
            <p:cNvSpPr/>
            <p:nvPr/>
          </p:nvSpPr>
          <p:spPr>
            <a:xfrm flipH="1">
              <a:off x="8059345" y="6365011"/>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60" name="Google Shape;1660;g5c85cab929_0_22"/>
            <p:cNvSpPr/>
            <p:nvPr/>
          </p:nvSpPr>
          <p:spPr>
            <a:xfrm flipH="1">
              <a:off x="8211745" y="6375619"/>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61" name="Google Shape;1661;g5c85cab929_0_22"/>
            <p:cNvSpPr/>
            <p:nvPr/>
          </p:nvSpPr>
          <p:spPr>
            <a:xfrm flipH="1">
              <a:off x="8364145" y="6365009"/>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62" name="Google Shape;1662;g5c85cab929_0_22"/>
            <p:cNvSpPr/>
            <p:nvPr/>
          </p:nvSpPr>
          <p:spPr>
            <a:xfrm flipH="1">
              <a:off x="8516545" y="6375617"/>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63" name="Google Shape;1663;g5c85cab929_0_22"/>
            <p:cNvSpPr/>
            <p:nvPr/>
          </p:nvSpPr>
          <p:spPr>
            <a:xfrm flipH="1">
              <a:off x="8668945" y="6365007"/>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64" name="Google Shape;1664;g5c85cab929_0_22"/>
            <p:cNvSpPr/>
            <p:nvPr/>
          </p:nvSpPr>
          <p:spPr>
            <a:xfrm flipH="1">
              <a:off x="8821345" y="6375615"/>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65" name="Google Shape;1665;g5c85cab929_0_22"/>
            <p:cNvSpPr/>
            <p:nvPr/>
          </p:nvSpPr>
          <p:spPr>
            <a:xfrm flipH="1">
              <a:off x="8973745" y="6365005"/>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66" name="Google Shape;1666;g5c85cab929_0_22"/>
            <p:cNvSpPr/>
            <p:nvPr/>
          </p:nvSpPr>
          <p:spPr>
            <a:xfrm flipH="1">
              <a:off x="9126145" y="6375613"/>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67" name="Google Shape;1667;g5c85cab929_0_22"/>
            <p:cNvSpPr/>
            <p:nvPr/>
          </p:nvSpPr>
          <p:spPr>
            <a:xfrm flipH="1">
              <a:off x="9278545" y="6365003"/>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68" name="Google Shape;1668;g5c85cab929_0_22"/>
            <p:cNvSpPr/>
            <p:nvPr/>
          </p:nvSpPr>
          <p:spPr>
            <a:xfrm flipH="1">
              <a:off x="9430945" y="6375611"/>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69" name="Google Shape;1669;g5c85cab929_0_22"/>
            <p:cNvSpPr/>
            <p:nvPr/>
          </p:nvSpPr>
          <p:spPr>
            <a:xfrm flipH="1">
              <a:off x="9583345" y="6365001"/>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70" name="Google Shape;1670;g5c85cab929_0_22"/>
            <p:cNvSpPr/>
            <p:nvPr/>
          </p:nvSpPr>
          <p:spPr>
            <a:xfrm flipH="1">
              <a:off x="9735745" y="6375609"/>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71" name="Google Shape;1671;g5c85cab929_0_22"/>
            <p:cNvSpPr/>
            <p:nvPr/>
          </p:nvSpPr>
          <p:spPr>
            <a:xfrm flipH="1">
              <a:off x="9888145" y="6364999"/>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72" name="Google Shape;1672;g5c85cab929_0_22"/>
            <p:cNvSpPr/>
            <p:nvPr/>
          </p:nvSpPr>
          <p:spPr>
            <a:xfrm flipH="1">
              <a:off x="10040545" y="6375607"/>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73" name="Google Shape;1673;g5c85cab929_0_22"/>
            <p:cNvSpPr/>
            <p:nvPr/>
          </p:nvSpPr>
          <p:spPr>
            <a:xfrm flipH="1">
              <a:off x="10192945" y="6364997"/>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74" name="Google Shape;1674;g5c85cab929_0_22"/>
            <p:cNvSpPr/>
            <p:nvPr/>
          </p:nvSpPr>
          <p:spPr>
            <a:xfrm flipH="1">
              <a:off x="10345345" y="6375605"/>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75" name="Google Shape;1675;g5c85cab929_0_22"/>
            <p:cNvSpPr/>
            <p:nvPr/>
          </p:nvSpPr>
          <p:spPr>
            <a:xfrm flipH="1">
              <a:off x="10497745" y="6364995"/>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76" name="Google Shape;1676;g5c85cab929_0_22"/>
            <p:cNvSpPr/>
            <p:nvPr/>
          </p:nvSpPr>
          <p:spPr>
            <a:xfrm flipH="1">
              <a:off x="10650145" y="6375603"/>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77" name="Google Shape;1677;g5c85cab929_0_22"/>
            <p:cNvSpPr/>
            <p:nvPr/>
          </p:nvSpPr>
          <p:spPr>
            <a:xfrm flipH="1">
              <a:off x="10802545" y="6364993"/>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78" name="Google Shape;1678;g5c85cab929_0_22"/>
            <p:cNvSpPr/>
            <p:nvPr/>
          </p:nvSpPr>
          <p:spPr>
            <a:xfrm flipH="1">
              <a:off x="10954945" y="6375601"/>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79" name="Google Shape;1679;g5c85cab929_0_22"/>
            <p:cNvSpPr/>
            <p:nvPr/>
          </p:nvSpPr>
          <p:spPr>
            <a:xfrm flipH="1">
              <a:off x="11107345" y="6364991"/>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80" name="Google Shape;1680;g5c85cab929_0_22"/>
            <p:cNvSpPr/>
            <p:nvPr/>
          </p:nvSpPr>
          <p:spPr>
            <a:xfrm flipH="1">
              <a:off x="11259745" y="6375599"/>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81" name="Google Shape;1681;g5c85cab929_0_22"/>
            <p:cNvSpPr/>
            <p:nvPr/>
          </p:nvSpPr>
          <p:spPr>
            <a:xfrm flipH="1">
              <a:off x="11412145" y="6364989"/>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82" name="Google Shape;1682;g5c85cab929_0_22"/>
            <p:cNvSpPr/>
            <p:nvPr/>
          </p:nvSpPr>
          <p:spPr>
            <a:xfrm flipH="1">
              <a:off x="11564545" y="6375597"/>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83" name="Google Shape;1683;g5c85cab929_0_22"/>
            <p:cNvSpPr/>
            <p:nvPr/>
          </p:nvSpPr>
          <p:spPr>
            <a:xfrm flipH="1">
              <a:off x="11716945" y="6364987"/>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84" name="Google Shape;1684;g5c85cab929_0_22"/>
            <p:cNvSpPr/>
            <p:nvPr/>
          </p:nvSpPr>
          <p:spPr>
            <a:xfrm flipH="1">
              <a:off x="11869345" y="6375595"/>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85" name="Google Shape;1685;g5c85cab929_0_22"/>
            <p:cNvSpPr/>
            <p:nvPr/>
          </p:nvSpPr>
          <p:spPr>
            <a:xfrm flipH="1">
              <a:off x="12021745" y="6364985"/>
              <a:ext cx="23400" cy="669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sp>
          <p:nvSpPr>
            <p:cNvPr id="1686" name="Google Shape;1686;g5c85cab929_0_22"/>
            <p:cNvSpPr/>
            <p:nvPr/>
          </p:nvSpPr>
          <p:spPr>
            <a:xfrm flipH="1">
              <a:off x="12174145" y="6375593"/>
              <a:ext cx="23400" cy="45600"/>
            </a:xfrm>
            <a:prstGeom prst="rect">
              <a:avLst/>
            </a:prstGeom>
            <a:solidFill>
              <a:schemeClr val="lt1">
                <a:alpha val="23530"/>
              </a:schemeClr>
            </a:solidFill>
            <a:ln>
              <a:noFill/>
            </a:ln>
          </p:spPr>
          <p:txBody>
            <a:bodyPr spcFirstLastPara="1" wrap="square" lIns="104886" tIns="52443" rIns="104886" bIns="52443" anchor="ctr" anchorCtr="0">
              <a:noAutofit/>
            </a:bodyPr>
            <a:lstStyle/>
            <a:p>
              <a:pPr algn="ctr" defTabSz="1280526">
                <a:buClr>
                  <a:srgbClr val="000000"/>
                </a:buClr>
                <a:buSzPts val="1500"/>
                <a:defRPr/>
              </a:pPr>
              <a:endParaRPr sz="2101" kern="0">
                <a:solidFill>
                  <a:srgbClr val="FFFFFF"/>
                </a:solidFill>
                <a:latin typeface="Play"/>
                <a:ea typeface="Play"/>
                <a:cs typeface="Play"/>
                <a:sym typeface="Play"/>
              </a:endParaRPr>
            </a:p>
          </p:txBody>
        </p:sp>
      </p:grpSp>
      <p:sp>
        <p:nvSpPr>
          <p:cNvPr id="1687" name="Google Shape;1687;g5c85cab929_0_22"/>
          <p:cNvSpPr/>
          <p:nvPr/>
        </p:nvSpPr>
        <p:spPr>
          <a:xfrm>
            <a:off x="8600322" y="5951658"/>
            <a:ext cx="5072358" cy="3222632"/>
          </a:xfrm>
          <a:prstGeom prst="rect">
            <a:avLst/>
          </a:prstGeom>
          <a:solidFill>
            <a:srgbClr val="FFFFFF"/>
          </a:solidFill>
          <a:ln w="9525" cap="flat" cmpd="sng">
            <a:solidFill>
              <a:srgbClr val="434343">
                <a:alpha val="98040"/>
              </a:srgbClr>
            </a:solidFill>
            <a:prstDash val="solid"/>
            <a:round/>
            <a:headEnd type="none" w="sm" len="sm"/>
            <a:tailEnd type="none" w="sm" len="sm"/>
          </a:ln>
          <a:effectLst>
            <a:outerShdw blurRad="127000" dist="127000" dir="2700000" algn="tl" rotWithShape="0">
              <a:srgbClr val="000000">
                <a:alpha val="3920"/>
              </a:srgbClr>
            </a:outerShdw>
          </a:effectLst>
        </p:spPr>
        <p:txBody>
          <a:bodyPr spcFirstLastPara="1" wrap="square" lIns="1260317" tIns="47997" rIns="96029" bIns="47997" anchor="ctr" anchorCtr="0">
            <a:noAutofit/>
          </a:bodyPr>
          <a:lstStyle/>
          <a:p>
            <a:pPr defTabSz="1280526">
              <a:buClr>
                <a:srgbClr val="000000"/>
              </a:buClr>
              <a:buSzPts val="1800"/>
              <a:defRPr/>
            </a:pPr>
            <a:r>
              <a:rPr lang="ru-RU" sz="2801" kern="0">
                <a:solidFill>
                  <a:srgbClr val="FFAB40"/>
                </a:solidFill>
                <a:latin typeface="Roboto"/>
                <a:ea typeface="Roboto"/>
                <a:cs typeface="Roboto"/>
                <a:sym typeface="Roboto"/>
              </a:rPr>
              <a:t>Digital - технолог-2025</a:t>
            </a:r>
            <a:endParaRPr sz="3221" kern="0">
              <a:solidFill>
                <a:srgbClr val="FFAB40"/>
              </a:solidFill>
              <a:latin typeface="Roboto"/>
              <a:ea typeface="Roboto"/>
              <a:cs typeface="Roboto"/>
              <a:sym typeface="Roboto"/>
            </a:endParaRPr>
          </a:p>
          <a:p>
            <a:pPr defTabSz="1280526">
              <a:buClr>
                <a:srgbClr val="000000"/>
              </a:buClr>
              <a:buSzPts val="1800"/>
              <a:defRPr/>
            </a:pPr>
            <a:endParaRPr sz="1821" kern="0">
              <a:solidFill>
                <a:srgbClr val="434343"/>
              </a:solidFill>
              <a:latin typeface="Roboto Light"/>
              <a:ea typeface="Roboto Light"/>
              <a:cs typeface="Roboto Light"/>
              <a:sym typeface="Roboto Light"/>
            </a:endParaRPr>
          </a:p>
          <a:p>
            <a:pPr defTabSz="1280526">
              <a:buClr>
                <a:srgbClr val="000000"/>
              </a:buClr>
              <a:buSzPts val="1800"/>
              <a:defRPr/>
            </a:pPr>
            <a:r>
              <a:rPr lang="ru-RU" sz="1821" kern="0">
                <a:solidFill>
                  <a:srgbClr val="434343"/>
                </a:solidFill>
                <a:latin typeface="Roboto Light"/>
                <a:ea typeface="Roboto Light"/>
                <a:cs typeface="Roboto Light"/>
                <a:sym typeface="Roboto Light"/>
              </a:rPr>
              <a:t>Настраивает технологии в цифровой фабрике (фабрика-двойник), перенастраивает</a:t>
            </a:r>
            <a:endParaRPr sz="1821" kern="0">
              <a:solidFill>
                <a:srgbClr val="434343"/>
              </a:solidFill>
              <a:latin typeface="Roboto Light"/>
              <a:ea typeface="Roboto Light"/>
              <a:cs typeface="Roboto Light"/>
              <a:sym typeface="Roboto Light"/>
            </a:endParaRPr>
          </a:p>
          <a:p>
            <a:pPr defTabSz="1280526">
              <a:buClr>
                <a:srgbClr val="000000"/>
              </a:buClr>
              <a:buSzPts val="1800"/>
              <a:defRPr/>
            </a:pPr>
            <a:r>
              <a:rPr lang="ru-RU" sz="1821" kern="0">
                <a:solidFill>
                  <a:srgbClr val="434343"/>
                </a:solidFill>
                <a:latin typeface="Roboto Light"/>
                <a:ea typeface="Roboto Light"/>
                <a:cs typeface="Roboto Light"/>
                <a:sym typeface="Roboto Light"/>
              </a:rPr>
              <a:t>технологический процесс, моделирует фабрику и технологии в digital-формате.</a:t>
            </a:r>
            <a:endParaRPr sz="1821" kern="0">
              <a:solidFill>
                <a:srgbClr val="434343"/>
              </a:solidFill>
              <a:latin typeface="Roboto Light"/>
              <a:ea typeface="Roboto Light"/>
              <a:cs typeface="Roboto Light"/>
              <a:sym typeface="Roboto Light"/>
            </a:endParaRPr>
          </a:p>
        </p:txBody>
      </p:sp>
      <p:sp>
        <p:nvSpPr>
          <p:cNvPr id="1688" name="Google Shape;1688;g5c85cab929_0_22"/>
          <p:cNvSpPr txBox="1"/>
          <p:nvPr/>
        </p:nvSpPr>
        <p:spPr>
          <a:xfrm>
            <a:off x="1287778" y="3333655"/>
            <a:ext cx="1193521" cy="892305"/>
          </a:xfrm>
          <a:prstGeom prst="rect">
            <a:avLst/>
          </a:prstGeom>
          <a:noFill/>
          <a:ln>
            <a:noFill/>
          </a:ln>
        </p:spPr>
        <p:txBody>
          <a:bodyPr spcFirstLastPara="1" wrap="square" lIns="128027" tIns="128027" rIns="128027" bIns="128027" anchor="t" anchorCtr="0">
            <a:noAutofit/>
          </a:bodyPr>
          <a:lstStyle/>
          <a:p>
            <a:pPr defTabSz="1280526">
              <a:lnSpc>
                <a:spcPct val="110000"/>
              </a:lnSpc>
              <a:buClr>
                <a:srgbClr val="000000"/>
              </a:buClr>
              <a:defRPr/>
            </a:pPr>
            <a:r>
              <a:rPr lang="ru-RU" sz="5041" kern="0">
                <a:solidFill>
                  <a:srgbClr val="FFAB40"/>
                </a:solidFill>
                <a:latin typeface="Roboto"/>
                <a:ea typeface="Roboto"/>
                <a:cs typeface="Roboto"/>
                <a:sym typeface="Roboto"/>
              </a:rPr>
              <a:t>01</a:t>
            </a:r>
            <a:endParaRPr sz="5041" kern="0">
              <a:solidFill>
                <a:srgbClr val="FFAB40"/>
              </a:solidFill>
              <a:latin typeface="Roboto"/>
              <a:ea typeface="Roboto"/>
              <a:cs typeface="Roboto"/>
              <a:sym typeface="Roboto"/>
            </a:endParaRPr>
          </a:p>
        </p:txBody>
      </p:sp>
      <p:sp>
        <p:nvSpPr>
          <p:cNvPr id="1689" name="Google Shape;1689;g5c85cab929_0_22"/>
          <p:cNvSpPr txBox="1"/>
          <p:nvPr/>
        </p:nvSpPr>
        <p:spPr>
          <a:xfrm>
            <a:off x="8600336" y="7116859"/>
            <a:ext cx="1193521" cy="892305"/>
          </a:xfrm>
          <a:prstGeom prst="rect">
            <a:avLst/>
          </a:prstGeom>
          <a:noFill/>
          <a:ln>
            <a:noFill/>
          </a:ln>
        </p:spPr>
        <p:txBody>
          <a:bodyPr spcFirstLastPara="1" wrap="square" lIns="128027" tIns="128027" rIns="128027" bIns="128027" anchor="t" anchorCtr="0">
            <a:noAutofit/>
          </a:bodyPr>
          <a:lstStyle/>
          <a:p>
            <a:pPr defTabSz="1280526">
              <a:lnSpc>
                <a:spcPct val="110000"/>
              </a:lnSpc>
              <a:buClr>
                <a:srgbClr val="000000"/>
              </a:buClr>
              <a:defRPr/>
            </a:pPr>
            <a:r>
              <a:rPr lang="ru-RU" sz="5041" kern="0">
                <a:solidFill>
                  <a:srgbClr val="FFAB40"/>
                </a:solidFill>
                <a:latin typeface="Roboto"/>
                <a:ea typeface="Roboto"/>
                <a:cs typeface="Roboto"/>
                <a:sym typeface="Roboto"/>
              </a:rPr>
              <a:t>04</a:t>
            </a:r>
            <a:endParaRPr sz="5041" kern="0">
              <a:solidFill>
                <a:srgbClr val="FFAB40"/>
              </a:solidFill>
              <a:latin typeface="Roboto"/>
              <a:ea typeface="Roboto"/>
              <a:cs typeface="Roboto"/>
              <a:sym typeface="Roboto"/>
            </a:endParaRPr>
          </a:p>
        </p:txBody>
      </p:sp>
      <p:sp>
        <p:nvSpPr>
          <p:cNvPr id="1690" name="Google Shape;1690;g5c85cab929_0_22"/>
          <p:cNvSpPr txBox="1"/>
          <p:nvPr/>
        </p:nvSpPr>
        <p:spPr>
          <a:xfrm>
            <a:off x="8600336" y="3333655"/>
            <a:ext cx="1193521" cy="892305"/>
          </a:xfrm>
          <a:prstGeom prst="rect">
            <a:avLst/>
          </a:prstGeom>
          <a:noFill/>
          <a:ln>
            <a:noFill/>
          </a:ln>
        </p:spPr>
        <p:txBody>
          <a:bodyPr spcFirstLastPara="1" wrap="square" lIns="128027" tIns="128027" rIns="128027" bIns="128027" anchor="t" anchorCtr="0">
            <a:noAutofit/>
          </a:bodyPr>
          <a:lstStyle/>
          <a:p>
            <a:pPr defTabSz="1280526">
              <a:lnSpc>
                <a:spcPct val="110000"/>
              </a:lnSpc>
              <a:buClr>
                <a:srgbClr val="000000"/>
              </a:buClr>
              <a:defRPr/>
            </a:pPr>
            <a:r>
              <a:rPr lang="ru-RU" sz="5041" kern="0">
                <a:solidFill>
                  <a:srgbClr val="FFAB40"/>
                </a:solidFill>
                <a:latin typeface="Roboto"/>
                <a:ea typeface="Roboto"/>
                <a:cs typeface="Roboto"/>
                <a:sym typeface="Roboto"/>
              </a:rPr>
              <a:t>03</a:t>
            </a:r>
            <a:endParaRPr sz="5041" kern="0">
              <a:solidFill>
                <a:srgbClr val="FFAB40"/>
              </a:solidFill>
              <a:latin typeface="Roboto"/>
              <a:ea typeface="Roboto"/>
              <a:cs typeface="Roboto"/>
              <a:sym typeface="Roboto"/>
            </a:endParaRPr>
          </a:p>
        </p:txBody>
      </p:sp>
      <p:sp>
        <p:nvSpPr>
          <p:cNvPr id="1691" name="Google Shape;1691;g5c85cab929_0_22"/>
          <p:cNvSpPr txBox="1"/>
          <p:nvPr/>
        </p:nvSpPr>
        <p:spPr>
          <a:xfrm>
            <a:off x="1287778" y="7116859"/>
            <a:ext cx="1193521" cy="892305"/>
          </a:xfrm>
          <a:prstGeom prst="rect">
            <a:avLst/>
          </a:prstGeom>
          <a:noFill/>
          <a:ln>
            <a:noFill/>
          </a:ln>
        </p:spPr>
        <p:txBody>
          <a:bodyPr spcFirstLastPara="1" wrap="square" lIns="128027" tIns="128027" rIns="128027" bIns="128027" anchor="t" anchorCtr="0">
            <a:noAutofit/>
          </a:bodyPr>
          <a:lstStyle/>
          <a:p>
            <a:pPr defTabSz="1280526">
              <a:lnSpc>
                <a:spcPct val="110000"/>
              </a:lnSpc>
              <a:buClr>
                <a:srgbClr val="000000"/>
              </a:buClr>
              <a:defRPr/>
            </a:pPr>
            <a:r>
              <a:rPr lang="ru-RU" sz="5041" kern="0">
                <a:solidFill>
                  <a:srgbClr val="FFAB40"/>
                </a:solidFill>
                <a:latin typeface="Roboto"/>
                <a:ea typeface="Roboto"/>
                <a:cs typeface="Roboto"/>
                <a:sym typeface="Roboto"/>
              </a:rPr>
              <a:t>02</a:t>
            </a:r>
            <a:endParaRPr sz="5041" kern="0">
              <a:solidFill>
                <a:srgbClr val="FFAB40"/>
              </a:solidFill>
              <a:latin typeface="Roboto"/>
              <a:ea typeface="Roboto"/>
              <a:cs typeface="Roboto"/>
              <a:sym typeface="Roboto"/>
            </a:endParaRPr>
          </a:p>
        </p:txBody>
      </p:sp>
    </p:spTree>
    <p:extLst>
      <p:ext uri="{BB962C8B-B14F-4D97-AF65-F5344CB8AC3E}">
        <p14:creationId xmlns:p14="http://schemas.microsoft.com/office/powerpoint/2010/main" val="404079464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Shape 1908"/>
        <p:cNvGrpSpPr/>
        <p:nvPr/>
      </p:nvGrpSpPr>
      <p:grpSpPr>
        <a:xfrm>
          <a:off x="0" y="0"/>
          <a:ext cx="0" cy="0"/>
          <a:chOff x="0" y="0"/>
          <a:chExt cx="0" cy="0"/>
        </a:xfrm>
      </p:grpSpPr>
      <p:pic>
        <p:nvPicPr>
          <p:cNvPr id="1909" name="Google Shape;1909;p33" descr="http://www.mid.gov.kz/sites/default/files/styles/large_800x600/public/photogallery/0s7a4714.jpg?itok=skp4O5tu"/>
          <p:cNvPicPr preferRelativeResize="0"/>
          <p:nvPr/>
        </p:nvPicPr>
        <p:blipFill rotWithShape="1">
          <a:blip r:embed="rId3">
            <a:alphaModFix/>
          </a:blip>
          <a:srcRect/>
          <a:stretch/>
        </p:blipFill>
        <p:spPr>
          <a:xfrm>
            <a:off x="217284" y="1963704"/>
            <a:ext cx="14472710" cy="6765992"/>
          </a:xfrm>
          <a:prstGeom prst="rect">
            <a:avLst/>
          </a:prstGeom>
          <a:noFill/>
          <a:ln>
            <a:noFill/>
          </a:ln>
        </p:spPr>
      </p:pic>
    </p:spTree>
    <p:extLst>
      <p:ext uri="{BB962C8B-B14F-4D97-AF65-F5344CB8AC3E}">
        <p14:creationId xmlns:p14="http://schemas.microsoft.com/office/powerpoint/2010/main" val="401322938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Shape 1918"/>
        <p:cNvGrpSpPr/>
        <p:nvPr/>
      </p:nvGrpSpPr>
      <p:grpSpPr>
        <a:xfrm>
          <a:off x="0" y="0"/>
          <a:ext cx="0" cy="0"/>
          <a:chOff x="0" y="0"/>
          <a:chExt cx="0" cy="0"/>
        </a:xfrm>
      </p:grpSpPr>
      <p:sp>
        <p:nvSpPr>
          <p:cNvPr id="1919" name="Google Shape;1919;p34"/>
          <p:cNvSpPr txBox="1">
            <a:spLocks noGrp="1"/>
          </p:cNvSpPr>
          <p:nvPr>
            <p:ph type="title"/>
          </p:nvPr>
        </p:nvSpPr>
        <p:spPr>
          <a:xfrm>
            <a:off x="1039892" y="1056196"/>
            <a:ext cx="13045916" cy="1856256"/>
          </a:xfrm>
          <a:prstGeom prst="rect">
            <a:avLst/>
          </a:prstGeom>
          <a:noFill/>
          <a:ln>
            <a:noFill/>
          </a:ln>
        </p:spPr>
        <p:txBody>
          <a:bodyPr spcFirstLastPara="1" wrap="square" lIns="128027" tIns="63996" rIns="128027" bIns="63996" anchor="ctr" anchorCtr="0">
            <a:noAutofit/>
          </a:bodyPr>
          <a:lstStyle/>
          <a:p>
            <a:endParaRPr/>
          </a:p>
        </p:txBody>
      </p:sp>
      <p:pic>
        <p:nvPicPr>
          <p:cNvPr id="1920" name="Google Shape;1920;p34"/>
          <p:cNvPicPr preferRelativeResize="0">
            <a:picLocks noGrp="1"/>
          </p:cNvPicPr>
          <p:nvPr>
            <p:ph type="body" idx="1"/>
          </p:nvPr>
        </p:nvPicPr>
        <p:blipFill rotWithShape="1">
          <a:blip r:embed="rId3">
            <a:alphaModFix/>
          </a:blip>
          <a:srcRect/>
          <a:stretch/>
        </p:blipFill>
        <p:spPr>
          <a:xfrm>
            <a:off x="143090" y="1289973"/>
            <a:ext cx="14839521" cy="8347231"/>
          </a:xfrm>
          <a:prstGeom prst="rect">
            <a:avLst/>
          </a:prstGeom>
          <a:noFill/>
          <a:ln>
            <a:noFill/>
          </a:ln>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Shape 611"/>
        <p:cNvGrpSpPr/>
        <p:nvPr/>
      </p:nvGrpSpPr>
      <p:grpSpPr>
        <a:xfrm>
          <a:off x="0" y="0"/>
          <a:ext cx="0" cy="0"/>
          <a:chOff x="0" y="0"/>
          <a:chExt cx="0" cy="0"/>
        </a:xfrm>
      </p:grpSpPr>
      <p:sp>
        <p:nvSpPr>
          <p:cNvPr id="612" name="Google Shape;612;p26"/>
          <p:cNvSpPr txBox="1">
            <a:spLocks noGrp="1"/>
          </p:cNvSpPr>
          <p:nvPr>
            <p:ph type="title"/>
          </p:nvPr>
        </p:nvSpPr>
        <p:spPr>
          <a:xfrm>
            <a:off x="1208038" y="1358256"/>
            <a:ext cx="12436521" cy="712615"/>
          </a:xfrm>
          <a:prstGeom prst="rect">
            <a:avLst/>
          </a:prstGeom>
          <a:noFill/>
          <a:ln>
            <a:noFill/>
          </a:ln>
        </p:spPr>
        <p:txBody>
          <a:bodyPr spcFirstLastPara="1" wrap="square" lIns="0" tIns="0" rIns="0" bIns="0" anchor="t" anchorCtr="0">
            <a:noAutofit/>
          </a:bodyPr>
          <a:lstStyle/>
          <a:p>
            <a:pPr algn="ctr"/>
            <a:r>
              <a:rPr lang="en-US" sz="2481">
                <a:solidFill>
                  <a:schemeClr val="dk2"/>
                </a:solidFill>
                <a:latin typeface="Roboto Condensed"/>
                <a:ea typeface="Roboto Condensed"/>
                <a:cs typeface="Roboto Condensed"/>
                <a:sym typeface="Roboto Condensed"/>
              </a:rPr>
              <a:t>Атлас - инструмент направленный на развитие и активизацию навыков самодостаточности среди критической массы населения</a:t>
            </a:r>
            <a:endParaRPr sz="2481">
              <a:solidFill>
                <a:schemeClr val="dk2"/>
              </a:solidFill>
              <a:latin typeface="Roboto Condensed"/>
              <a:ea typeface="Roboto Condensed"/>
              <a:cs typeface="Roboto Condensed"/>
              <a:sym typeface="Roboto Condensed"/>
            </a:endParaRPr>
          </a:p>
        </p:txBody>
      </p:sp>
      <p:grpSp>
        <p:nvGrpSpPr>
          <p:cNvPr id="613" name="Google Shape;613;p26"/>
          <p:cNvGrpSpPr/>
          <p:nvPr/>
        </p:nvGrpSpPr>
        <p:grpSpPr>
          <a:xfrm>
            <a:off x="3122956" y="3863950"/>
            <a:ext cx="3818018" cy="4486032"/>
            <a:chOff x="1954608" y="1675377"/>
            <a:chExt cx="2308122" cy="2711959"/>
          </a:xfrm>
        </p:grpSpPr>
        <p:cxnSp>
          <p:nvCxnSpPr>
            <p:cNvPr id="614" name="Google Shape;614;p26"/>
            <p:cNvCxnSpPr/>
            <p:nvPr/>
          </p:nvCxnSpPr>
          <p:spPr>
            <a:xfrm>
              <a:off x="1969784" y="3026556"/>
              <a:ext cx="2286000" cy="0"/>
            </a:xfrm>
            <a:prstGeom prst="straightConnector1">
              <a:avLst/>
            </a:prstGeom>
            <a:noFill/>
            <a:ln w="292100" cap="flat" cmpd="sng">
              <a:solidFill>
                <a:srgbClr val="1C45DF">
                  <a:alpha val="6270"/>
                </a:srgbClr>
              </a:solidFill>
              <a:prstDash val="solid"/>
              <a:round/>
              <a:headEnd type="none" w="sm" len="sm"/>
              <a:tailEnd type="none" w="sm" len="sm"/>
            </a:ln>
          </p:spPr>
        </p:cxnSp>
        <p:sp>
          <p:nvSpPr>
            <p:cNvPr id="615" name="Google Shape;615;p26"/>
            <p:cNvSpPr/>
            <p:nvPr/>
          </p:nvSpPr>
          <p:spPr>
            <a:xfrm>
              <a:off x="1954608" y="1675377"/>
              <a:ext cx="2308122" cy="1220403"/>
            </a:xfrm>
            <a:custGeom>
              <a:avLst/>
              <a:gdLst/>
              <a:ahLst/>
              <a:cxnLst/>
              <a:rect l="l" t="t" r="r" b="b"/>
              <a:pathLst>
                <a:path w="2308122" h="1378987" extrusionOk="0">
                  <a:moveTo>
                    <a:pt x="0" y="1378974"/>
                  </a:moveTo>
                  <a:cubicBezTo>
                    <a:pt x="1292943" y="1383891"/>
                    <a:pt x="1317523" y="2458"/>
                    <a:pt x="2308122" y="0"/>
                  </a:cubicBezTo>
                </a:path>
              </a:pathLst>
            </a:custGeom>
            <a:noFill/>
            <a:ln w="292100" cap="flat" cmpd="sng">
              <a:solidFill>
                <a:srgbClr val="1C45DF">
                  <a:alpha val="627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616" name="Google Shape;616;p26"/>
            <p:cNvSpPr/>
            <p:nvPr/>
          </p:nvSpPr>
          <p:spPr>
            <a:xfrm>
              <a:off x="1954608" y="2364465"/>
              <a:ext cx="2308122" cy="606754"/>
            </a:xfrm>
            <a:custGeom>
              <a:avLst/>
              <a:gdLst/>
              <a:ahLst/>
              <a:cxnLst/>
              <a:rect l="l" t="t" r="r" b="b"/>
              <a:pathLst>
                <a:path w="2308122" h="1378987" extrusionOk="0">
                  <a:moveTo>
                    <a:pt x="0" y="1378974"/>
                  </a:moveTo>
                  <a:cubicBezTo>
                    <a:pt x="1292943" y="1383891"/>
                    <a:pt x="1317523" y="2458"/>
                    <a:pt x="2308122" y="0"/>
                  </a:cubicBezTo>
                </a:path>
              </a:pathLst>
            </a:custGeom>
            <a:noFill/>
            <a:ln w="292100" cap="flat" cmpd="sng">
              <a:solidFill>
                <a:srgbClr val="1C45DF">
                  <a:alpha val="627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617" name="Google Shape;617;p26"/>
            <p:cNvSpPr/>
            <p:nvPr/>
          </p:nvSpPr>
          <p:spPr>
            <a:xfrm rot="10800000" flipH="1">
              <a:off x="1954608" y="3180722"/>
              <a:ext cx="2308122" cy="1206614"/>
            </a:xfrm>
            <a:custGeom>
              <a:avLst/>
              <a:gdLst/>
              <a:ahLst/>
              <a:cxnLst/>
              <a:rect l="l" t="t" r="r" b="b"/>
              <a:pathLst>
                <a:path w="2308122" h="1378987" extrusionOk="0">
                  <a:moveTo>
                    <a:pt x="0" y="1378974"/>
                  </a:moveTo>
                  <a:cubicBezTo>
                    <a:pt x="1292943" y="1383891"/>
                    <a:pt x="1317523" y="2458"/>
                    <a:pt x="2308122" y="0"/>
                  </a:cubicBezTo>
                </a:path>
              </a:pathLst>
            </a:custGeom>
            <a:noFill/>
            <a:ln w="292100" cap="flat" cmpd="sng">
              <a:solidFill>
                <a:srgbClr val="1C45DF">
                  <a:alpha val="627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618" name="Google Shape;618;p26"/>
            <p:cNvSpPr/>
            <p:nvPr/>
          </p:nvSpPr>
          <p:spPr>
            <a:xfrm rot="10800000" flipH="1">
              <a:off x="1954608" y="3106808"/>
              <a:ext cx="2308122" cy="596412"/>
            </a:xfrm>
            <a:custGeom>
              <a:avLst/>
              <a:gdLst/>
              <a:ahLst/>
              <a:cxnLst/>
              <a:rect l="l" t="t" r="r" b="b"/>
              <a:pathLst>
                <a:path w="2308122" h="1378987" extrusionOk="0">
                  <a:moveTo>
                    <a:pt x="0" y="1378974"/>
                  </a:moveTo>
                  <a:cubicBezTo>
                    <a:pt x="1292943" y="1383891"/>
                    <a:pt x="1317523" y="2458"/>
                    <a:pt x="2308122" y="0"/>
                  </a:cubicBezTo>
                </a:path>
              </a:pathLst>
            </a:custGeom>
            <a:noFill/>
            <a:ln w="292100" cap="flat" cmpd="sng">
              <a:solidFill>
                <a:srgbClr val="1C45DF">
                  <a:alpha val="627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grpSp>
      <p:sp>
        <p:nvSpPr>
          <p:cNvPr id="619" name="Google Shape;619;p26"/>
          <p:cNvSpPr txBox="1"/>
          <p:nvPr/>
        </p:nvSpPr>
        <p:spPr>
          <a:xfrm>
            <a:off x="1876748" y="2279686"/>
            <a:ext cx="11923399" cy="1086788"/>
          </a:xfrm>
          <a:prstGeom prst="rect">
            <a:avLst/>
          </a:prstGeom>
          <a:noFill/>
          <a:ln>
            <a:noFill/>
          </a:ln>
        </p:spPr>
        <p:txBody>
          <a:bodyPr spcFirstLastPara="1" wrap="square" lIns="0" tIns="0" rIns="0" bIns="0" anchor="ctr" anchorCtr="0">
            <a:noAutofit/>
          </a:bodyPr>
          <a:lstStyle/>
          <a:p>
            <a:pPr defTabSz="756300">
              <a:buClr>
                <a:srgbClr val="000000"/>
              </a:buClr>
              <a:buSzPts val="2200"/>
            </a:pPr>
            <a:r>
              <a:rPr lang="en-US" sz="1985" b="1" kern="0">
                <a:solidFill>
                  <a:srgbClr val="434343"/>
                </a:solidFill>
                <a:latin typeface="Roboto Condensed"/>
                <a:ea typeface="Roboto Condensed"/>
                <a:cs typeface="Roboto Condensed"/>
                <a:sym typeface="Roboto Condensed"/>
              </a:rPr>
              <a:t>Атлас новых профессий</a:t>
            </a:r>
            <a:endParaRPr sz="1985" b="1" kern="0">
              <a:solidFill>
                <a:srgbClr val="434343"/>
              </a:solidFill>
              <a:latin typeface="Roboto Condensed"/>
              <a:ea typeface="Roboto Condensed"/>
              <a:cs typeface="Roboto Condensed"/>
              <a:sym typeface="Roboto Condensed"/>
            </a:endParaRPr>
          </a:p>
          <a:p>
            <a:pPr defTabSz="756300">
              <a:spcBef>
                <a:spcPts val="496"/>
              </a:spcBef>
              <a:spcAft>
                <a:spcPts val="496"/>
              </a:spcAft>
              <a:buClr>
                <a:srgbClr val="000000"/>
              </a:buClr>
              <a:buSzPts val="2200"/>
            </a:pPr>
            <a:r>
              <a:rPr lang="en-US" sz="1820" kern="0">
                <a:solidFill>
                  <a:srgbClr val="434343"/>
                </a:solidFill>
                <a:latin typeface="Roboto Condensed"/>
                <a:ea typeface="Roboto Condensed"/>
                <a:cs typeface="Roboto Condensed"/>
                <a:sym typeface="Roboto Condensed"/>
              </a:rPr>
              <a:t>Правильный выбор профессии - ключевой фактор социальной стабильности населения, влияющий на качество жизни человека, уровень его образования и созидательное развитие</a:t>
            </a:r>
            <a:endParaRPr sz="1820" kern="0">
              <a:solidFill>
                <a:srgbClr val="434343"/>
              </a:solidFill>
              <a:latin typeface="Roboto Condensed"/>
              <a:ea typeface="Roboto Condensed"/>
              <a:cs typeface="Roboto Condensed"/>
              <a:sym typeface="Roboto Condensed"/>
            </a:endParaRPr>
          </a:p>
        </p:txBody>
      </p:sp>
      <p:grpSp>
        <p:nvGrpSpPr>
          <p:cNvPr id="620" name="Google Shape;620;p26"/>
          <p:cNvGrpSpPr/>
          <p:nvPr/>
        </p:nvGrpSpPr>
        <p:grpSpPr>
          <a:xfrm>
            <a:off x="3122956" y="3832438"/>
            <a:ext cx="3818018" cy="4486032"/>
            <a:chOff x="1954608" y="1675377"/>
            <a:chExt cx="2308122" cy="2711959"/>
          </a:xfrm>
        </p:grpSpPr>
        <p:cxnSp>
          <p:nvCxnSpPr>
            <p:cNvPr id="621" name="Google Shape;621;p26"/>
            <p:cNvCxnSpPr/>
            <p:nvPr/>
          </p:nvCxnSpPr>
          <p:spPr>
            <a:xfrm>
              <a:off x="1969784" y="3026556"/>
              <a:ext cx="2286000" cy="0"/>
            </a:xfrm>
            <a:prstGeom prst="straightConnector1">
              <a:avLst/>
            </a:prstGeom>
            <a:noFill/>
            <a:ln w="111125" cap="flat" cmpd="sng">
              <a:solidFill>
                <a:srgbClr val="1C45DF">
                  <a:alpha val="4710"/>
                </a:srgbClr>
              </a:solidFill>
              <a:prstDash val="solid"/>
              <a:round/>
              <a:headEnd type="none" w="sm" len="sm"/>
              <a:tailEnd type="none" w="sm" len="sm"/>
            </a:ln>
          </p:spPr>
        </p:cxnSp>
        <p:sp>
          <p:nvSpPr>
            <p:cNvPr id="622" name="Google Shape;622;p26"/>
            <p:cNvSpPr/>
            <p:nvPr/>
          </p:nvSpPr>
          <p:spPr>
            <a:xfrm>
              <a:off x="1954608" y="1675377"/>
              <a:ext cx="2308122" cy="1220403"/>
            </a:xfrm>
            <a:custGeom>
              <a:avLst/>
              <a:gdLst/>
              <a:ahLst/>
              <a:cxnLst/>
              <a:rect l="l" t="t" r="r" b="b"/>
              <a:pathLst>
                <a:path w="2308122" h="1378987" extrusionOk="0">
                  <a:moveTo>
                    <a:pt x="0" y="1378974"/>
                  </a:moveTo>
                  <a:cubicBezTo>
                    <a:pt x="1292943" y="1383891"/>
                    <a:pt x="1317523" y="2458"/>
                    <a:pt x="2308122" y="0"/>
                  </a:cubicBezTo>
                </a:path>
              </a:pathLst>
            </a:custGeom>
            <a:noFill/>
            <a:ln w="111125" cap="flat" cmpd="sng">
              <a:solidFill>
                <a:srgbClr val="1C45DF">
                  <a:alpha val="471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623" name="Google Shape;623;p26"/>
            <p:cNvSpPr/>
            <p:nvPr/>
          </p:nvSpPr>
          <p:spPr>
            <a:xfrm>
              <a:off x="1954608" y="2364465"/>
              <a:ext cx="2308122" cy="606754"/>
            </a:xfrm>
            <a:custGeom>
              <a:avLst/>
              <a:gdLst/>
              <a:ahLst/>
              <a:cxnLst/>
              <a:rect l="l" t="t" r="r" b="b"/>
              <a:pathLst>
                <a:path w="2308122" h="1378987" extrusionOk="0">
                  <a:moveTo>
                    <a:pt x="0" y="1378974"/>
                  </a:moveTo>
                  <a:cubicBezTo>
                    <a:pt x="1292943" y="1383891"/>
                    <a:pt x="1317523" y="2458"/>
                    <a:pt x="2308122" y="0"/>
                  </a:cubicBezTo>
                </a:path>
              </a:pathLst>
            </a:custGeom>
            <a:noFill/>
            <a:ln w="111125" cap="flat" cmpd="sng">
              <a:solidFill>
                <a:srgbClr val="1C45DF">
                  <a:alpha val="471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624" name="Google Shape;624;p26"/>
            <p:cNvSpPr/>
            <p:nvPr/>
          </p:nvSpPr>
          <p:spPr>
            <a:xfrm rot="10800000" flipH="1">
              <a:off x="1954608" y="3180722"/>
              <a:ext cx="2308122" cy="1206614"/>
            </a:xfrm>
            <a:custGeom>
              <a:avLst/>
              <a:gdLst/>
              <a:ahLst/>
              <a:cxnLst/>
              <a:rect l="l" t="t" r="r" b="b"/>
              <a:pathLst>
                <a:path w="2308122" h="1378987" extrusionOk="0">
                  <a:moveTo>
                    <a:pt x="0" y="1378974"/>
                  </a:moveTo>
                  <a:cubicBezTo>
                    <a:pt x="1292943" y="1383891"/>
                    <a:pt x="1317523" y="2458"/>
                    <a:pt x="2308122" y="0"/>
                  </a:cubicBezTo>
                </a:path>
              </a:pathLst>
            </a:custGeom>
            <a:noFill/>
            <a:ln w="111125" cap="flat" cmpd="sng">
              <a:solidFill>
                <a:srgbClr val="1C45DF">
                  <a:alpha val="471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625" name="Google Shape;625;p26"/>
            <p:cNvSpPr/>
            <p:nvPr/>
          </p:nvSpPr>
          <p:spPr>
            <a:xfrm rot="10800000" flipH="1">
              <a:off x="1954608" y="3106808"/>
              <a:ext cx="2308122" cy="596412"/>
            </a:xfrm>
            <a:custGeom>
              <a:avLst/>
              <a:gdLst/>
              <a:ahLst/>
              <a:cxnLst/>
              <a:rect l="l" t="t" r="r" b="b"/>
              <a:pathLst>
                <a:path w="2308122" h="1378987" extrusionOk="0">
                  <a:moveTo>
                    <a:pt x="0" y="1378974"/>
                  </a:moveTo>
                  <a:cubicBezTo>
                    <a:pt x="1292943" y="1383891"/>
                    <a:pt x="1317523" y="2458"/>
                    <a:pt x="2308122" y="0"/>
                  </a:cubicBezTo>
                </a:path>
              </a:pathLst>
            </a:custGeom>
            <a:noFill/>
            <a:ln w="111125" cap="flat" cmpd="sng">
              <a:solidFill>
                <a:srgbClr val="1C45DF">
                  <a:alpha val="471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grpSp>
      <p:grpSp>
        <p:nvGrpSpPr>
          <p:cNvPr id="626" name="Google Shape;626;p26"/>
          <p:cNvGrpSpPr/>
          <p:nvPr/>
        </p:nvGrpSpPr>
        <p:grpSpPr>
          <a:xfrm>
            <a:off x="3122956" y="3863950"/>
            <a:ext cx="3818018" cy="4486032"/>
            <a:chOff x="1954608" y="1675377"/>
            <a:chExt cx="2308122" cy="2711959"/>
          </a:xfrm>
        </p:grpSpPr>
        <p:cxnSp>
          <p:nvCxnSpPr>
            <p:cNvPr id="627" name="Google Shape;627;p26"/>
            <p:cNvCxnSpPr/>
            <p:nvPr/>
          </p:nvCxnSpPr>
          <p:spPr>
            <a:xfrm>
              <a:off x="1969784" y="3026556"/>
              <a:ext cx="2286000" cy="0"/>
            </a:xfrm>
            <a:prstGeom prst="straightConnector1">
              <a:avLst/>
            </a:prstGeom>
            <a:noFill/>
            <a:ln w="25400" cap="flat" cmpd="sng">
              <a:solidFill>
                <a:srgbClr val="1C45DF">
                  <a:alpha val="13330"/>
                </a:srgbClr>
              </a:solidFill>
              <a:prstDash val="solid"/>
              <a:round/>
              <a:headEnd type="none" w="sm" len="sm"/>
              <a:tailEnd type="none" w="sm" len="sm"/>
            </a:ln>
          </p:spPr>
        </p:cxnSp>
        <p:sp>
          <p:nvSpPr>
            <p:cNvPr id="628" name="Google Shape;628;p26"/>
            <p:cNvSpPr/>
            <p:nvPr/>
          </p:nvSpPr>
          <p:spPr>
            <a:xfrm>
              <a:off x="1954608" y="1675377"/>
              <a:ext cx="2308122" cy="1220403"/>
            </a:xfrm>
            <a:custGeom>
              <a:avLst/>
              <a:gdLst/>
              <a:ahLst/>
              <a:cxnLst/>
              <a:rect l="l" t="t" r="r" b="b"/>
              <a:pathLst>
                <a:path w="2308122" h="1378987" extrusionOk="0">
                  <a:moveTo>
                    <a:pt x="0" y="1378974"/>
                  </a:moveTo>
                  <a:cubicBezTo>
                    <a:pt x="1292943" y="1383891"/>
                    <a:pt x="1317523" y="2458"/>
                    <a:pt x="2308122" y="0"/>
                  </a:cubicBezTo>
                </a:path>
              </a:pathLst>
            </a:custGeom>
            <a:noFill/>
            <a:ln w="25400" cap="flat" cmpd="sng">
              <a:solidFill>
                <a:srgbClr val="1C45DF">
                  <a:alpha val="1333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629" name="Google Shape;629;p26"/>
            <p:cNvSpPr/>
            <p:nvPr/>
          </p:nvSpPr>
          <p:spPr>
            <a:xfrm>
              <a:off x="1954608" y="2364465"/>
              <a:ext cx="2308122" cy="606754"/>
            </a:xfrm>
            <a:custGeom>
              <a:avLst/>
              <a:gdLst/>
              <a:ahLst/>
              <a:cxnLst/>
              <a:rect l="l" t="t" r="r" b="b"/>
              <a:pathLst>
                <a:path w="2308122" h="1378987" extrusionOk="0">
                  <a:moveTo>
                    <a:pt x="0" y="1378974"/>
                  </a:moveTo>
                  <a:cubicBezTo>
                    <a:pt x="1292943" y="1383891"/>
                    <a:pt x="1317523" y="2458"/>
                    <a:pt x="2308122" y="0"/>
                  </a:cubicBezTo>
                </a:path>
              </a:pathLst>
            </a:custGeom>
            <a:noFill/>
            <a:ln w="25400" cap="flat" cmpd="sng">
              <a:solidFill>
                <a:srgbClr val="1C45DF">
                  <a:alpha val="1333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630" name="Google Shape;630;p26"/>
            <p:cNvSpPr/>
            <p:nvPr/>
          </p:nvSpPr>
          <p:spPr>
            <a:xfrm rot="10800000" flipH="1">
              <a:off x="1954608" y="3180722"/>
              <a:ext cx="2308122" cy="1206614"/>
            </a:xfrm>
            <a:custGeom>
              <a:avLst/>
              <a:gdLst/>
              <a:ahLst/>
              <a:cxnLst/>
              <a:rect l="l" t="t" r="r" b="b"/>
              <a:pathLst>
                <a:path w="2308122" h="1378987" extrusionOk="0">
                  <a:moveTo>
                    <a:pt x="0" y="1378974"/>
                  </a:moveTo>
                  <a:cubicBezTo>
                    <a:pt x="1292943" y="1383891"/>
                    <a:pt x="1317523" y="2458"/>
                    <a:pt x="2308122" y="0"/>
                  </a:cubicBezTo>
                </a:path>
              </a:pathLst>
            </a:custGeom>
            <a:noFill/>
            <a:ln w="25400" cap="flat" cmpd="sng">
              <a:solidFill>
                <a:srgbClr val="1C45DF">
                  <a:alpha val="1333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631" name="Google Shape;631;p26"/>
            <p:cNvSpPr/>
            <p:nvPr/>
          </p:nvSpPr>
          <p:spPr>
            <a:xfrm rot="10800000" flipH="1">
              <a:off x="1954608" y="3106808"/>
              <a:ext cx="2308122" cy="596412"/>
            </a:xfrm>
            <a:custGeom>
              <a:avLst/>
              <a:gdLst/>
              <a:ahLst/>
              <a:cxnLst/>
              <a:rect l="l" t="t" r="r" b="b"/>
              <a:pathLst>
                <a:path w="2308122" h="1378987" extrusionOk="0">
                  <a:moveTo>
                    <a:pt x="0" y="1378974"/>
                  </a:moveTo>
                  <a:cubicBezTo>
                    <a:pt x="1292943" y="1383891"/>
                    <a:pt x="1317523" y="2458"/>
                    <a:pt x="2308122" y="0"/>
                  </a:cubicBezTo>
                </a:path>
              </a:pathLst>
            </a:custGeom>
            <a:noFill/>
            <a:ln w="25400" cap="flat" cmpd="sng">
              <a:solidFill>
                <a:srgbClr val="1C45DF">
                  <a:alpha val="1333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grpSp>
      <p:sp>
        <p:nvSpPr>
          <p:cNvPr id="632" name="Google Shape;632;p26"/>
          <p:cNvSpPr txBox="1"/>
          <p:nvPr/>
        </p:nvSpPr>
        <p:spPr>
          <a:xfrm>
            <a:off x="7878631" y="3529491"/>
            <a:ext cx="6146056" cy="921536"/>
          </a:xfrm>
          <a:prstGeom prst="rect">
            <a:avLst/>
          </a:prstGeom>
          <a:noFill/>
          <a:ln>
            <a:noFill/>
          </a:ln>
        </p:spPr>
        <p:txBody>
          <a:bodyPr spcFirstLastPara="1" wrap="square" lIns="0" tIns="0" rIns="0" bIns="0" anchor="ctr" anchorCtr="0">
            <a:noAutofit/>
          </a:bodyPr>
          <a:lstStyle/>
          <a:p>
            <a:pPr defTabSz="756300">
              <a:buClr>
                <a:srgbClr val="000000"/>
              </a:buClr>
              <a:buSzPts val="2400"/>
            </a:pPr>
            <a:r>
              <a:rPr lang="en-US" sz="1820" b="1" kern="0">
                <a:solidFill>
                  <a:srgbClr val="0035BE"/>
                </a:solidFill>
                <a:latin typeface="Roboto Condensed"/>
                <a:ea typeface="Roboto Condensed"/>
                <a:cs typeface="Roboto Condensed"/>
                <a:sym typeface="Roboto Condensed"/>
              </a:rPr>
              <a:t>Конструктор - новых навыков и компетенций</a:t>
            </a:r>
            <a:r>
              <a:rPr lang="en-US" sz="1820" kern="0">
                <a:solidFill>
                  <a:srgbClr val="0035BE"/>
                </a:solidFill>
                <a:latin typeface="Roboto Condensed Light"/>
                <a:ea typeface="Roboto Condensed Light"/>
                <a:cs typeface="Roboto Condensed Light"/>
                <a:sym typeface="Roboto Condensed Light"/>
              </a:rPr>
              <a:t>, которыми</a:t>
            </a:r>
            <a:r>
              <a:rPr lang="en-US" sz="1820" b="1" kern="0">
                <a:solidFill>
                  <a:srgbClr val="0035BE"/>
                </a:solidFill>
                <a:latin typeface="Roboto Condensed"/>
                <a:ea typeface="Roboto Condensed"/>
                <a:cs typeface="Roboto Condensed"/>
                <a:sym typeface="Roboto Condensed"/>
              </a:rPr>
              <a:t> необходимо «достроить»</a:t>
            </a:r>
            <a:r>
              <a:rPr lang="en-US" sz="1820" kern="0">
                <a:solidFill>
                  <a:srgbClr val="0035BE"/>
                </a:solidFill>
                <a:latin typeface="Roboto Condensed Light"/>
                <a:ea typeface="Roboto Condensed Light"/>
                <a:cs typeface="Roboto Condensed Light"/>
                <a:sym typeface="Roboto Condensed Light"/>
              </a:rPr>
              <a:t> имеющихся специалистов на рынке труда</a:t>
            </a:r>
            <a:br>
              <a:rPr lang="en-US" sz="1820" kern="0">
                <a:solidFill>
                  <a:srgbClr val="303744"/>
                </a:solidFill>
                <a:latin typeface="Roboto Condensed"/>
                <a:ea typeface="Roboto Condensed"/>
                <a:cs typeface="Roboto Condensed"/>
                <a:sym typeface="Roboto Condensed"/>
              </a:rPr>
            </a:br>
            <a:endParaRPr sz="1489" kern="0">
              <a:solidFill>
                <a:srgbClr val="303744"/>
              </a:solidFill>
              <a:latin typeface="Roboto Condensed Light"/>
              <a:ea typeface="Roboto Condensed Light"/>
              <a:cs typeface="Roboto Condensed Light"/>
              <a:sym typeface="Roboto Condensed Light"/>
            </a:endParaRPr>
          </a:p>
        </p:txBody>
      </p:sp>
      <p:sp>
        <p:nvSpPr>
          <p:cNvPr id="633" name="Google Shape;633;p26"/>
          <p:cNvSpPr/>
          <p:nvPr/>
        </p:nvSpPr>
        <p:spPr>
          <a:xfrm>
            <a:off x="6917603" y="3463914"/>
            <a:ext cx="41685" cy="833700"/>
          </a:xfrm>
          <a:prstGeom prst="rect">
            <a:avLst/>
          </a:prstGeom>
          <a:solidFill>
            <a:srgbClr val="0035BE"/>
          </a:solidFill>
          <a:ln>
            <a:noFill/>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634" name="Google Shape;634;p26"/>
          <p:cNvSpPr/>
          <p:nvPr/>
        </p:nvSpPr>
        <p:spPr>
          <a:xfrm>
            <a:off x="7878630" y="4585742"/>
            <a:ext cx="6639329" cy="1008380"/>
          </a:xfrm>
          <a:prstGeom prst="rect">
            <a:avLst/>
          </a:prstGeom>
          <a:noFill/>
          <a:ln>
            <a:noFill/>
          </a:ln>
        </p:spPr>
        <p:txBody>
          <a:bodyPr spcFirstLastPara="1" wrap="square" lIns="0" tIns="0" rIns="0" bIns="0" anchor="ctr" anchorCtr="0">
            <a:noAutofit/>
          </a:bodyPr>
          <a:lstStyle/>
          <a:p>
            <a:pPr defTabSz="756300">
              <a:buClr>
                <a:srgbClr val="000000"/>
              </a:buClr>
              <a:buSzPts val="2200"/>
            </a:pPr>
            <a:r>
              <a:rPr lang="en-US" sz="1820" b="1" kern="0">
                <a:solidFill>
                  <a:srgbClr val="0035BE"/>
                </a:solidFill>
                <a:latin typeface="Roboto Condensed"/>
                <a:ea typeface="Roboto Condensed"/>
                <a:cs typeface="Roboto Condensed"/>
                <a:sym typeface="Roboto Condensed"/>
              </a:rPr>
              <a:t>Инструмент - профориентации</a:t>
            </a:r>
            <a:r>
              <a:rPr lang="en-US" sz="1820" kern="0">
                <a:solidFill>
                  <a:srgbClr val="0035BE"/>
                </a:solidFill>
                <a:latin typeface="Roboto Condensed Light"/>
                <a:ea typeface="Roboto Condensed Light"/>
                <a:cs typeface="Roboto Condensed Light"/>
                <a:sym typeface="Roboto Condensed Light"/>
              </a:rPr>
              <a:t> для родителей,</a:t>
            </a:r>
            <a:endParaRPr sz="1820" kern="0">
              <a:solidFill>
                <a:srgbClr val="0035BE"/>
              </a:solidFill>
              <a:latin typeface="Roboto Condensed Light"/>
              <a:ea typeface="Roboto Condensed Light"/>
              <a:cs typeface="Roboto Condensed Light"/>
              <a:sym typeface="Roboto Condensed Light"/>
            </a:endParaRPr>
          </a:p>
          <a:p>
            <a:pPr defTabSz="756300">
              <a:buClr>
                <a:srgbClr val="000000"/>
              </a:buClr>
              <a:buSzPts val="2200"/>
            </a:pPr>
            <a:r>
              <a:rPr lang="en-US" sz="1820" kern="0">
                <a:solidFill>
                  <a:srgbClr val="0035BE"/>
                </a:solidFill>
                <a:latin typeface="Roboto Condensed Light"/>
                <a:ea typeface="Roboto Condensed Light"/>
                <a:cs typeface="Roboto Condensed Light"/>
                <a:sym typeface="Roboto Condensed Light"/>
              </a:rPr>
              <a:t>педагогов, учащихся и людей, которые ищут новые горизонты развития</a:t>
            </a:r>
            <a:endParaRPr sz="1820" kern="0">
              <a:solidFill>
                <a:srgbClr val="0035BE"/>
              </a:solidFill>
              <a:latin typeface="Roboto Condensed Light"/>
              <a:ea typeface="Roboto Condensed Light"/>
              <a:cs typeface="Roboto Condensed Light"/>
              <a:sym typeface="Roboto Condensed Light"/>
            </a:endParaRPr>
          </a:p>
          <a:p>
            <a:pPr defTabSz="756300">
              <a:buClr>
                <a:srgbClr val="000000"/>
              </a:buClr>
              <a:buSzPts val="2200"/>
            </a:pPr>
            <a:endParaRPr sz="1489" kern="0">
              <a:solidFill>
                <a:srgbClr val="303744"/>
              </a:solidFill>
              <a:latin typeface="Roboto Condensed Light"/>
              <a:ea typeface="Roboto Condensed Light"/>
              <a:cs typeface="Roboto Condensed Light"/>
              <a:sym typeface="Roboto Condensed Light"/>
            </a:endParaRPr>
          </a:p>
        </p:txBody>
      </p:sp>
      <p:sp>
        <p:nvSpPr>
          <p:cNvPr id="635" name="Google Shape;635;p26"/>
          <p:cNvSpPr/>
          <p:nvPr/>
        </p:nvSpPr>
        <p:spPr>
          <a:xfrm>
            <a:off x="6917603" y="4579071"/>
            <a:ext cx="41685" cy="833700"/>
          </a:xfrm>
          <a:prstGeom prst="rect">
            <a:avLst/>
          </a:prstGeom>
          <a:solidFill>
            <a:srgbClr val="0035BE"/>
          </a:solidFill>
          <a:ln>
            <a:noFill/>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636" name="Google Shape;636;p26"/>
          <p:cNvSpPr/>
          <p:nvPr/>
        </p:nvSpPr>
        <p:spPr>
          <a:xfrm>
            <a:off x="7878630" y="5602765"/>
            <a:ext cx="6208584" cy="1008380"/>
          </a:xfrm>
          <a:prstGeom prst="rect">
            <a:avLst/>
          </a:prstGeom>
          <a:noFill/>
          <a:ln>
            <a:noFill/>
          </a:ln>
        </p:spPr>
        <p:txBody>
          <a:bodyPr spcFirstLastPara="1" wrap="square" lIns="0" tIns="0" rIns="0" bIns="0" anchor="ctr" anchorCtr="0">
            <a:noAutofit/>
          </a:bodyPr>
          <a:lstStyle/>
          <a:p>
            <a:pPr defTabSz="756300">
              <a:buClr>
                <a:srgbClr val="000000"/>
              </a:buClr>
              <a:buSzPts val="2200"/>
            </a:pPr>
            <a:r>
              <a:rPr lang="en-US" sz="1820" b="1" kern="0">
                <a:solidFill>
                  <a:srgbClr val="0035BE"/>
                </a:solidFill>
                <a:latin typeface="Roboto Condensed"/>
                <a:ea typeface="Roboto Condensed"/>
                <a:cs typeface="Roboto Condensed"/>
                <a:sym typeface="Roboto Condensed"/>
              </a:rPr>
              <a:t>Доступный, простой и прикладной - </a:t>
            </a:r>
            <a:r>
              <a:rPr lang="en-US" sz="1820" kern="0">
                <a:solidFill>
                  <a:srgbClr val="0035BE"/>
                </a:solidFill>
                <a:latin typeface="Roboto Condensed Light"/>
                <a:ea typeface="Roboto Condensed Light"/>
                <a:cs typeface="Roboto Condensed Light"/>
                <a:sym typeface="Roboto Condensed Light"/>
              </a:rPr>
              <a:t>инструмент для опережающей подготовки и выбору профессии</a:t>
            </a:r>
            <a:endParaRPr sz="1820" kern="0">
              <a:solidFill>
                <a:srgbClr val="0035BE"/>
              </a:solidFill>
              <a:latin typeface="Roboto Condensed Light"/>
              <a:ea typeface="Roboto Condensed Light"/>
              <a:cs typeface="Roboto Condensed Light"/>
              <a:sym typeface="Roboto Condensed Light"/>
            </a:endParaRPr>
          </a:p>
        </p:txBody>
      </p:sp>
      <p:sp>
        <p:nvSpPr>
          <p:cNvPr id="637" name="Google Shape;637;p26"/>
          <p:cNvSpPr/>
          <p:nvPr/>
        </p:nvSpPr>
        <p:spPr>
          <a:xfrm>
            <a:off x="6917603" y="5694227"/>
            <a:ext cx="41685" cy="833700"/>
          </a:xfrm>
          <a:prstGeom prst="rect">
            <a:avLst/>
          </a:prstGeom>
          <a:solidFill>
            <a:srgbClr val="0035BE"/>
          </a:solidFill>
          <a:ln>
            <a:noFill/>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638" name="Google Shape;638;p26"/>
          <p:cNvSpPr/>
          <p:nvPr/>
        </p:nvSpPr>
        <p:spPr>
          <a:xfrm>
            <a:off x="7878640" y="6850577"/>
            <a:ext cx="5765929" cy="763729"/>
          </a:xfrm>
          <a:prstGeom prst="rect">
            <a:avLst/>
          </a:prstGeom>
          <a:noFill/>
          <a:ln>
            <a:noFill/>
          </a:ln>
        </p:spPr>
        <p:txBody>
          <a:bodyPr spcFirstLastPara="1" wrap="square" lIns="0" tIns="0" rIns="0" bIns="0" anchor="ctr" anchorCtr="0">
            <a:noAutofit/>
          </a:bodyPr>
          <a:lstStyle/>
          <a:p>
            <a:pPr defTabSz="756300">
              <a:buClr>
                <a:srgbClr val="000000"/>
              </a:buClr>
              <a:buSzPts val="2200"/>
            </a:pPr>
            <a:r>
              <a:rPr lang="en-US" sz="1820" b="1" kern="0">
                <a:solidFill>
                  <a:srgbClr val="0035BE"/>
                </a:solidFill>
                <a:latin typeface="Roboto Condensed"/>
                <a:ea typeface="Roboto Condensed"/>
                <a:cs typeface="Roboto Condensed"/>
                <a:sym typeface="Roboto Condensed"/>
              </a:rPr>
              <a:t>Помощник - </a:t>
            </a:r>
            <a:r>
              <a:rPr lang="en-US" sz="1820" kern="0">
                <a:solidFill>
                  <a:srgbClr val="0035BE"/>
                </a:solidFill>
                <a:latin typeface="Roboto Condensed Light"/>
                <a:ea typeface="Roboto Condensed Light"/>
                <a:cs typeface="Roboto Condensed Light"/>
                <a:sym typeface="Roboto Condensed Light"/>
              </a:rPr>
              <a:t>соискателям </a:t>
            </a:r>
            <a:r>
              <a:rPr lang="en-US" sz="1820" b="1" kern="0">
                <a:solidFill>
                  <a:srgbClr val="0035BE"/>
                </a:solidFill>
                <a:latin typeface="Roboto Condensed"/>
                <a:ea typeface="Roboto Condensed"/>
                <a:cs typeface="Roboto Condensed"/>
                <a:sym typeface="Roboto Condensed"/>
              </a:rPr>
              <a:t>в поиске или пересмотре</a:t>
            </a:r>
            <a:r>
              <a:rPr lang="en-US" sz="1820" kern="0">
                <a:solidFill>
                  <a:srgbClr val="0035BE"/>
                </a:solidFill>
                <a:latin typeface="Roboto Condensed Light"/>
                <a:ea typeface="Roboto Condensed Light"/>
                <a:cs typeface="Roboto Condensed Light"/>
                <a:sym typeface="Roboto Condensed Light"/>
              </a:rPr>
              <a:t> вида профессиональной деятельности</a:t>
            </a:r>
            <a:endParaRPr sz="2316" kern="0">
              <a:solidFill>
                <a:srgbClr val="000000"/>
              </a:solidFill>
              <a:latin typeface="Roboto Condensed"/>
              <a:ea typeface="Roboto Condensed"/>
              <a:cs typeface="Roboto Condensed"/>
              <a:sym typeface="Roboto Condensed"/>
            </a:endParaRPr>
          </a:p>
        </p:txBody>
      </p:sp>
      <p:sp>
        <p:nvSpPr>
          <p:cNvPr id="639" name="Google Shape;639;p26"/>
          <p:cNvSpPr/>
          <p:nvPr/>
        </p:nvSpPr>
        <p:spPr>
          <a:xfrm>
            <a:off x="6917603" y="6815562"/>
            <a:ext cx="41685" cy="833700"/>
          </a:xfrm>
          <a:prstGeom prst="rect">
            <a:avLst/>
          </a:prstGeom>
          <a:solidFill>
            <a:srgbClr val="0035BE"/>
          </a:solidFill>
          <a:ln>
            <a:noFill/>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640" name="Google Shape;640;p26"/>
          <p:cNvSpPr/>
          <p:nvPr/>
        </p:nvSpPr>
        <p:spPr>
          <a:xfrm>
            <a:off x="7878630" y="8014995"/>
            <a:ext cx="6532635" cy="1008380"/>
          </a:xfrm>
          <a:prstGeom prst="rect">
            <a:avLst/>
          </a:prstGeom>
          <a:noFill/>
          <a:ln>
            <a:noFill/>
          </a:ln>
        </p:spPr>
        <p:txBody>
          <a:bodyPr spcFirstLastPara="1" wrap="square" lIns="0" tIns="0" rIns="0" bIns="0" anchor="ctr" anchorCtr="0">
            <a:noAutofit/>
          </a:bodyPr>
          <a:lstStyle/>
          <a:p>
            <a:pPr defTabSz="756300">
              <a:buClr>
                <a:srgbClr val="000000"/>
              </a:buClr>
              <a:buSzPts val="2200"/>
            </a:pPr>
            <a:r>
              <a:rPr lang="en-US" sz="1820" b="1" kern="0">
                <a:solidFill>
                  <a:srgbClr val="1A1A1A"/>
                </a:solidFill>
                <a:latin typeface="Roboto Condensed"/>
                <a:ea typeface="Roboto Condensed"/>
                <a:cs typeface="Roboto Condensed"/>
                <a:sym typeface="Roboto Condensed"/>
              </a:rPr>
              <a:t>Навигатор</a:t>
            </a:r>
            <a:r>
              <a:rPr lang="en-US" sz="1820" kern="0">
                <a:solidFill>
                  <a:srgbClr val="1A1A1A"/>
                </a:solidFill>
                <a:latin typeface="Roboto Condensed Light"/>
                <a:ea typeface="Roboto Condensed Light"/>
                <a:cs typeface="Roboto Condensed Light"/>
                <a:sym typeface="Roboto Condensed Light"/>
              </a:rPr>
              <a:t>  -  по перспективам развития </a:t>
            </a:r>
            <a:r>
              <a:rPr lang="en-US" sz="1820" b="1" kern="0">
                <a:solidFill>
                  <a:srgbClr val="1A1A1A"/>
                </a:solidFill>
                <a:latin typeface="Roboto Condensed"/>
                <a:ea typeface="Roboto Condensed"/>
                <a:cs typeface="Roboto Condensed"/>
                <a:sym typeface="Roboto Condensed"/>
              </a:rPr>
              <a:t>новых </a:t>
            </a:r>
            <a:r>
              <a:rPr lang="en-US" sz="1820" kern="0">
                <a:solidFill>
                  <a:srgbClr val="1A1A1A"/>
                </a:solidFill>
                <a:latin typeface="Roboto Condensed"/>
                <a:ea typeface="Roboto Condensed"/>
                <a:cs typeface="Roboto Condensed"/>
                <a:sym typeface="Roboto Condensed"/>
              </a:rPr>
              <a:t>профессий</a:t>
            </a:r>
            <a:r>
              <a:rPr lang="en-US" sz="1820" b="1" kern="0">
                <a:solidFill>
                  <a:srgbClr val="1A1A1A"/>
                </a:solidFill>
                <a:latin typeface="Roboto Condensed"/>
                <a:ea typeface="Roboto Condensed"/>
                <a:cs typeface="Roboto Condensed"/>
                <a:sym typeface="Roboto Condensed"/>
              </a:rPr>
              <a:t>, трансформирующихся </a:t>
            </a:r>
            <a:r>
              <a:rPr lang="en-US" sz="1820" kern="0">
                <a:solidFill>
                  <a:srgbClr val="1A1A1A"/>
                </a:solidFill>
                <a:latin typeface="Roboto Condensed"/>
                <a:ea typeface="Roboto Condensed"/>
                <a:cs typeface="Roboto Condensed"/>
                <a:sym typeface="Roboto Condensed"/>
              </a:rPr>
              <a:t>профессий,</a:t>
            </a:r>
            <a:r>
              <a:rPr lang="en-US" sz="1820" b="1" kern="0">
                <a:solidFill>
                  <a:srgbClr val="1A1A1A"/>
                </a:solidFill>
                <a:latin typeface="Roboto Condensed"/>
                <a:ea typeface="Roboto Condensed"/>
                <a:cs typeface="Roboto Condensed"/>
                <a:sym typeface="Roboto Condensed"/>
              </a:rPr>
              <a:t> невостребованных </a:t>
            </a:r>
            <a:r>
              <a:rPr lang="en-US" sz="1820" kern="0">
                <a:solidFill>
                  <a:srgbClr val="1A1A1A"/>
                </a:solidFill>
                <a:latin typeface="Roboto Condensed"/>
                <a:ea typeface="Roboto Condensed"/>
                <a:cs typeface="Roboto Condensed"/>
                <a:sym typeface="Roboto Condensed"/>
              </a:rPr>
              <a:t>профессий</a:t>
            </a:r>
            <a:endParaRPr sz="1820" kern="0">
              <a:solidFill>
                <a:srgbClr val="1A1A1A"/>
              </a:solidFill>
              <a:latin typeface="Roboto Condensed Light"/>
              <a:ea typeface="Roboto Condensed Light"/>
              <a:cs typeface="Roboto Condensed Light"/>
              <a:sym typeface="Roboto Condensed Light"/>
            </a:endParaRPr>
          </a:p>
          <a:p>
            <a:pPr defTabSz="756300">
              <a:buClr>
                <a:srgbClr val="000000"/>
              </a:buClr>
              <a:buSzPts val="1800"/>
            </a:pPr>
            <a:r>
              <a:rPr lang="en-US" sz="1489" kern="0">
                <a:solidFill>
                  <a:srgbClr val="1A9988"/>
                </a:solidFill>
                <a:latin typeface="Roboto Condensed Light"/>
                <a:ea typeface="Roboto Condensed Light"/>
                <a:cs typeface="Roboto Condensed Light"/>
                <a:sym typeface="Roboto Condensed Light"/>
              </a:rPr>
              <a:t>​</a:t>
            </a:r>
            <a:endParaRPr sz="1820" kern="0">
              <a:solidFill>
                <a:srgbClr val="0035BE"/>
              </a:solidFill>
              <a:latin typeface="Roboto Condensed Light"/>
              <a:ea typeface="Roboto Condensed Light"/>
              <a:cs typeface="Roboto Condensed Light"/>
              <a:sym typeface="Roboto Condensed Light"/>
            </a:endParaRPr>
          </a:p>
        </p:txBody>
      </p:sp>
      <p:sp>
        <p:nvSpPr>
          <p:cNvPr id="641" name="Google Shape;641;p26"/>
          <p:cNvSpPr/>
          <p:nvPr/>
        </p:nvSpPr>
        <p:spPr>
          <a:xfrm>
            <a:off x="6917603" y="7936897"/>
            <a:ext cx="41685" cy="833700"/>
          </a:xfrm>
          <a:prstGeom prst="rect">
            <a:avLst/>
          </a:prstGeom>
          <a:solidFill>
            <a:srgbClr val="0035BE"/>
          </a:solidFill>
          <a:ln>
            <a:noFill/>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642" name="Google Shape;642;p26"/>
          <p:cNvSpPr txBox="1"/>
          <p:nvPr/>
        </p:nvSpPr>
        <p:spPr>
          <a:xfrm>
            <a:off x="7162651" y="3575296"/>
            <a:ext cx="661998" cy="610884"/>
          </a:xfrm>
          <a:prstGeom prst="rect">
            <a:avLst/>
          </a:prstGeom>
          <a:noFill/>
          <a:ln>
            <a:noFill/>
          </a:ln>
        </p:spPr>
        <p:txBody>
          <a:bodyPr spcFirstLastPara="1" wrap="square" lIns="0" tIns="0" rIns="0" bIns="0" anchor="ctr" anchorCtr="0">
            <a:noAutofit/>
          </a:bodyPr>
          <a:lstStyle/>
          <a:p>
            <a:pPr defTabSz="756300">
              <a:buClr>
                <a:srgbClr val="000000"/>
              </a:buClr>
              <a:buSzPts val="4800"/>
            </a:pPr>
            <a:r>
              <a:rPr lang="en-US" sz="3970" kern="0">
                <a:solidFill>
                  <a:srgbClr val="1C45DF"/>
                </a:solidFill>
                <a:latin typeface="Roboto Thin"/>
                <a:ea typeface="Roboto Thin"/>
                <a:cs typeface="Roboto Thin"/>
                <a:sym typeface="Roboto Thin"/>
              </a:rPr>
              <a:t>01</a:t>
            </a:r>
            <a:endParaRPr sz="2316" kern="0">
              <a:solidFill>
                <a:srgbClr val="000000"/>
              </a:solidFill>
              <a:latin typeface="Arial"/>
              <a:ea typeface="Arial"/>
              <a:cs typeface="Arial"/>
              <a:sym typeface="Arial"/>
            </a:endParaRPr>
          </a:p>
        </p:txBody>
      </p:sp>
      <p:sp>
        <p:nvSpPr>
          <p:cNvPr id="643" name="Google Shape;643;p26"/>
          <p:cNvSpPr txBox="1"/>
          <p:nvPr/>
        </p:nvSpPr>
        <p:spPr>
          <a:xfrm>
            <a:off x="7162651" y="4690452"/>
            <a:ext cx="661998" cy="610884"/>
          </a:xfrm>
          <a:prstGeom prst="rect">
            <a:avLst/>
          </a:prstGeom>
          <a:noFill/>
          <a:ln>
            <a:noFill/>
          </a:ln>
        </p:spPr>
        <p:txBody>
          <a:bodyPr spcFirstLastPara="1" wrap="square" lIns="0" tIns="0" rIns="0" bIns="0" anchor="ctr" anchorCtr="0">
            <a:noAutofit/>
          </a:bodyPr>
          <a:lstStyle/>
          <a:p>
            <a:pPr defTabSz="756300">
              <a:buClr>
                <a:srgbClr val="000000"/>
              </a:buClr>
              <a:buSzPts val="4800"/>
            </a:pPr>
            <a:r>
              <a:rPr lang="en-US" sz="3970" kern="0">
                <a:solidFill>
                  <a:srgbClr val="1C45DF"/>
                </a:solidFill>
                <a:latin typeface="Roboto Thin"/>
                <a:ea typeface="Roboto Thin"/>
                <a:cs typeface="Roboto Thin"/>
                <a:sym typeface="Roboto Thin"/>
              </a:rPr>
              <a:t>02</a:t>
            </a:r>
            <a:endParaRPr sz="2316" kern="0">
              <a:solidFill>
                <a:srgbClr val="000000"/>
              </a:solidFill>
              <a:latin typeface="Arial"/>
              <a:ea typeface="Arial"/>
              <a:cs typeface="Arial"/>
              <a:sym typeface="Arial"/>
            </a:endParaRPr>
          </a:p>
        </p:txBody>
      </p:sp>
      <p:sp>
        <p:nvSpPr>
          <p:cNvPr id="644" name="Google Shape;644;p26"/>
          <p:cNvSpPr txBox="1"/>
          <p:nvPr/>
        </p:nvSpPr>
        <p:spPr>
          <a:xfrm>
            <a:off x="7162651" y="5805609"/>
            <a:ext cx="661998" cy="610884"/>
          </a:xfrm>
          <a:prstGeom prst="rect">
            <a:avLst/>
          </a:prstGeom>
          <a:noFill/>
          <a:ln>
            <a:noFill/>
          </a:ln>
        </p:spPr>
        <p:txBody>
          <a:bodyPr spcFirstLastPara="1" wrap="square" lIns="0" tIns="0" rIns="0" bIns="0" anchor="ctr" anchorCtr="0">
            <a:noAutofit/>
          </a:bodyPr>
          <a:lstStyle/>
          <a:p>
            <a:pPr defTabSz="756300">
              <a:buClr>
                <a:srgbClr val="000000"/>
              </a:buClr>
              <a:buSzPts val="4800"/>
            </a:pPr>
            <a:r>
              <a:rPr lang="en-US" sz="3970" kern="0">
                <a:solidFill>
                  <a:srgbClr val="1C45DF"/>
                </a:solidFill>
                <a:latin typeface="Roboto Thin"/>
                <a:ea typeface="Roboto Thin"/>
                <a:cs typeface="Roboto Thin"/>
                <a:sym typeface="Roboto Thin"/>
              </a:rPr>
              <a:t>03</a:t>
            </a:r>
            <a:endParaRPr sz="2316" kern="0">
              <a:solidFill>
                <a:srgbClr val="000000"/>
              </a:solidFill>
              <a:latin typeface="Arial"/>
              <a:ea typeface="Arial"/>
              <a:cs typeface="Arial"/>
              <a:sym typeface="Arial"/>
            </a:endParaRPr>
          </a:p>
        </p:txBody>
      </p:sp>
      <p:sp>
        <p:nvSpPr>
          <p:cNvPr id="645" name="Google Shape;645;p26"/>
          <p:cNvSpPr txBox="1"/>
          <p:nvPr/>
        </p:nvSpPr>
        <p:spPr>
          <a:xfrm>
            <a:off x="7162651" y="6926943"/>
            <a:ext cx="661998" cy="610884"/>
          </a:xfrm>
          <a:prstGeom prst="rect">
            <a:avLst/>
          </a:prstGeom>
          <a:noFill/>
          <a:ln>
            <a:noFill/>
          </a:ln>
        </p:spPr>
        <p:txBody>
          <a:bodyPr spcFirstLastPara="1" wrap="square" lIns="0" tIns="0" rIns="0" bIns="0" anchor="ctr" anchorCtr="0">
            <a:noAutofit/>
          </a:bodyPr>
          <a:lstStyle/>
          <a:p>
            <a:pPr defTabSz="756300">
              <a:buClr>
                <a:srgbClr val="000000"/>
              </a:buClr>
              <a:buSzPts val="4800"/>
            </a:pPr>
            <a:r>
              <a:rPr lang="en-US" sz="3970" kern="0">
                <a:solidFill>
                  <a:srgbClr val="1C45DF"/>
                </a:solidFill>
                <a:latin typeface="Roboto Thin"/>
                <a:ea typeface="Roboto Thin"/>
                <a:cs typeface="Roboto Thin"/>
                <a:sym typeface="Roboto Thin"/>
              </a:rPr>
              <a:t>04</a:t>
            </a:r>
            <a:endParaRPr sz="2316" kern="0">
              <a:solidFill>
                <a:srgbClr val="000000"/>
              </a:solidFill>
              <a:latin typeface="Arial"/>
              <a:ea typeface="Arial"/>
              <a:cs typeface="Arial"/>
              <a:sym typeface="Arial"/>
            </a:endParaRPr>
          </a:p>
        </p:txBody>
      </p:sp>
      <p:sp>
        <p:nvSpPr>
          <p:cNvPr id="646" name="Google Shape;646;p26"/>
          <p:cNvSpPr txBox="1"/>
          <p:nvPr/>
        </p:nvSpPr>
        <p:spPr>
          <a:xfrm>
            <a:off x="7162651" y="8048278"/>
            <a:ext cx="661998" cy="610884"/>
          </a:xfrm>
          <a:prstGeom prst="rect">
            <a:avLst/>
          </a:prstGeom>
          <a:noFill/>
          <a:ln>
            <a:noFill/>
          </a:ln>
        </p:spPr>
        <p:txBody>
          <a:bodyPr spcFirstLastPara="1" wrap="square" lIns="0" tIns="0" rIns="0" bIns="0" anchor="ctr" anchorCtr="0">
            <a:noAutofit/>
          </a:bodyPr>
          <a:lstStyle/>
          <a:p>
            <a:pPr defTabSz="756300">
              <a:buClr>
                <a:srgbClr val="000000"/>
              </a:buClr>
              <a:buSzPts val="4800"/>
            </a:pPr>
            <a:r>
              <a:rPr lang="en-US" sz="3970" kern="0">
                <a:solidFill>
                  <a:srgbClr val="1C45DF"/>
                </a:solidFill>
                <a:latin typeface="Roboto Thin"/>
                <a:ea typeface="Roboto Thin"/>
                <a:cs typeface="Roboto Thin"/>
                <a:sym typeface="Roboto Thin"/>
              </a:rPr>
              <a:t>05</a:t>
            </a:r>
            <a:endParaRPr sz="2316" kern="0">
              <a:solidFill>
                <a:srgbClr val="000000"/>
              </a:solidFill>
              <a:latin typeface="Arial"/>
              <a:ea typeface="Arial"/>
              <a:cs typeface="Arial"/>
              <a:sym typeface="Arial"/>
            </a:endParaRPr>
          </a:p>
        </p:txBody>
      </p:sp>
      <p:grpSp>
        <p:nvGrpSpPr>
          <p:cNvPr id="647" name="Google Shape;647;p26"/>
          <p:cNvGrpSpPr/>
          <p:nvPr/>
        </p:nvGrpSpPr>
        <p:grpSpPr>
          <a:xfrm>
            <a:off x="6844541" y="3786892"/>
            <a:ext cx="187563" cy="187563"/>
            <a:chOff x="2876318" y="1090613"/>
            <a:chExt cx="176700" cy="176700"/>
          </a:xfrm>
        </p:grpSpPr>
        <p:sp>
          <p:nvSpPr>
            <p:cNvPr id="648" name="Google Shape;648;p26"/>
            <p:cNvSpPr/>
            <p:nvPr/>
          </p:nvSpPr>
          <p:spPr>
            <a:xfrm>
              <a:off x="2876318" y="1090613"/>
              <a:ext cx="176700" cy="176700"/>
            </a:xfrm>
            <a:prstGeom prst="ellipse">
              <a:avLst/>
            </a:prstGeom>
            <a:solidFill>
              <a:srgbClr val="1C45DF">
                <a:alpha val="41180"/>
              </a:srgbClr>
            </a:solidFill>
            <a:ln>
              <a:noFill/>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649" name="Google Shape;649;p26"/>
            <p:cNvSpPr/>
            <p:nvPr/>
          </p:nvSpPr>
          <p:spPr>
            <a:xfrm>
              <a:off x="2917579" y="1131874"/>
              <a:ext cx="94200" cy="94200"/>
            </a:xfrm>
            <a:prstGeom prst="ellipse">
              <a:avLst/>
            </a:prstGeom>
            <a:solidFill>
              <a:srgbClr val="1C45DF"/>
            </a:solidFill>
            <a:ln w="9525" cap="flat" cmpd="sng">
              <a:solidFill>
                <a:srgbClr val="FFFFFF"/>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grpSp>
      <p:grpSp>
        <p:nvGrpSpPr>
          <p:cNvPr id="650" name="Google Shape;650;p26"/>
          <p:cNvGrpSpPr/>
          <p:nvPr/>
        </p:nvGrpSpPr>
        <p:grpSpPr>
          <a:xfrm>
            <a:off x="6844541" y="4902048"/>
            <a:ext cx="187563" cy="187563"/>
            <a:chOff x="2876318" y="1090613"/>
            <a:chExt cx="176700" cy="176700"/>
          </a:xfrm>
        </p:grpSpPr>
        <p:sp>
          <p:nvSpPr>
            <p:cNvPr id="651" name="Google Shape;651;p26"/>
            <p:cNvSpPr/>
            <p:nvPr/>
          </p:nvSpPr>
          <p:spPr>
            <a:xfrm>
              <a:off x="2876318" y="1090613"/>
              <a:ext cx="176700" cy="176700"/>
            </a:xfrm>
            <a:prstGeom prst="ellipse">
              <a:avLst/>
            </a:prstGeom>
            <a:solidFill>
              <a:srgbClr val="1C45DF">
                <a:alpha val="41180"/>
              </a:srgbClr>
            </a:solidFill>
            <a:ln>
              <a:noFill/>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652" name="Google Shape;652;p26"/>
            <p:cNvSpPr/>
            <p:nvPr/>
          </p:nvSpPr>
          <p:spPr>
            <a:xfrm>
              <a:off x="2917579" y="1131874"/>
              <a:ext cx="94200" cy="94200"/>
            </a:xfrm>
            <a:prstGeom prst="ellipse">
              <a:avLst/>
            </a:prstGeom>
            <a:solidFill>
              <a:srgbClr val="1C45DF"/>
            </a:solidFill>
            <a:ln w="9525" cap="flat" cmpd="sng">
              <a:solidFill>
                <a:srgbClr val="FFFFFF"/>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grpSp>
      <p:grpSp>
        <p:nvGrpSpPr>
          <p:cNvPr id="653" name="Google Shape;653;p26"/>
          <p:cNvGrpSpPr/>
          <p:nvPr/>
        </p:nvGrpSpPr>
        <p:grpSpPr>
          <a:xfrm>
            <a:off x="6844541" y="6017205"/>
            <a:ext cx="187563" cy="187563"/>
            <a:chOff x="2876318" y="1090613"/>
            <a:chExt cx="176700" cy="176700"/>
          </a:xfrm>
        </p:grpSpPr>
        <p:sp>
          <p:nvSpPr>
            <p:cNvPr id="654" name="Google Shape;654;p26"/>
            <p:cNvSpPr/>
            <p:nvPr/>
          </p:nvSpPr>
          <p:spPr>
            <a:xfrm>
              <a:off x="2876318" y="1090613"/>
              <a:ext cx="176700" cy="176700"/>
            </a:xfrm>
            <a:prstGeom prst="ellipse">
              <a:avLst/>
            </a:prstGeom>
            <a:solidFill>
              <a:srgbClr val="1C45DF">
                <a:alpha val="41180"/>
              </a:srgbClr>
            </a:solidFill>
            <a:ln>
              <a:noFill/>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655" name="Google Shape;655;p26"/>
            <p:cNvSpPr/>
            <p:nvPr/>
          </p:nvSpPr>
          <p:spPr>
            <a:xfrm>
              <a:off x="2917579" y="1131874"/>
              <a:ext cx="94200" cy="94200"/>
            </a:xfrm>
            <a:prstGeom prst="ellipse">
              <a:avLst/>
            </a:prstGeom>
            <a:solidFill>
              <a:srgbClr val="1C45DF"/>
            </a:solidFill>
            <a:ln w="9525" cap="flat" cmpd="sng">
              <a:solidFill>
                <a:srgbClr val="FFFFFF"/>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grpSp>
      <p:grpSp>
        <p:nvGrpSpPr>
          <p:cNvPr id="656" name="Google Shape;656;p26"/>
          <p:cNvGrpSpPr/>
          <p:nvPr/>
        </p:nvGrpSpPr>
        <p:grpSpPr>
          <a:xfrm>
            <a:off x="6844541" y="7138539"/>
            <a:ext cx="187563" cy="187563"/>
            <a:chOff x="2876318" y="1090613"/>
            <a:chExt cx="176700" cy="176700"/>
          </a:xfrm>
        </p:grpSpPr>
        <p:sp>
          <p:nvSpPr>
            <p:cNvPr id="657" name="Google Shape;657;p26"/>
            <p:cNvSpPr/>
            <p:nvPr/>
          </p:nvSpPr>
          <p:spPr>
            <a:xfrm>
              <a:off x="2876318" y="1090613"/>
              <a:ext cx="176700" cy="176700"/>
            </a:xfrm>
            <a:prstGeom prst="ellipse">
              <a:avLst/>
            </a:prstGeom>
            <a:solidFill>
              <a:srgbClr val="1C45DF">
                <a:alpha val="41180"/>
              </a:srgbClr>
            </a:solidFill>
            <a:ln>
              <a:noFill/>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658" name="Google Shape;658;p26"/>
            <p:cNvSpPr/>
            <p:nvPr/>
          </p:nvSpPr>
          <p:spPr>
            <a:xfrm>
              <a:off x="2917579" y="1131874"/>
              <a:ext cx="94200" cy="94200"/>
            </a:xfrm>
            <a:prstGeom prst="ellipse">
              <a:avLst/>
            </a:prstGeom>
            <a:solidFill>
              <a:srgbClr val="1C45DF"/>
            </a:solidFill>
            <a:ln w="9525" cap="flat" cmpd="sng">
              <a:solidFill>
                <a:srgbClr val="FFFFFF"/>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grpSp>
      <p:grpSp>
        <p:nvGrpSpPr>
          <p:cNvPr id="659" name="Google Shape;659;p26"/>
          <p:cNvGrpSpPr/>
          <p:nvPr/>
        </p:nvGrpSpPr>
        <p:grpSpPr>
          <a:xfrm>
            <a:off x="6844541" y="8259874"/>
            <a:ext cx="187563" cy="187563"/>
            <a:chOff x="2876318" y="1090613"/>
            <a:chExt cx="176700" cy="176700"/>
          </a:xfrm>
        </p:grpSpPr>
        <p:sp>
          <p:nvSpPr>
            <p:cNvPr id="660" name="Google Shape;660;p26"/>
            <p:cNvSpPr/>
            <p:nvPr/>
          </p:nvSpPr>
          <p:spPr>
            <a:xfrm>
              <a:off x="2876318" y="1090613"/>
              <a:ext cx="176700" cy="176700"/>
            </a:xfrm>
            <a:prstGeom prst="ellipse">
              <a:avLst/>
            </a:prstGeom>
            <a:solidFill>
              <a:srgbClr val="1C45DF">
                <a:alpha val="41180"/>
              </a:srgbClr>
            </a:solidFill>
            <a:ln>
              <a:noFill/>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661" name="Google Shape;661;p26"/>
            <p:cNvSpPr/>
            <p:nvPr/>
          </p:nvSpPr>
          <p:spPr>
            <a:xfrm>
              <a:off x="2917579" y="1131874"/>
              <a:ext cx="94200" cy="94200"/>
            </a:xfrm>
            <a:prstGeom prst="ellipse">
              <a:avLst/>
            </a:prstGeom>
            <a:solidFill>
              <a:srgbClr val="1C45DF"/>
            </a:solidFill>
            <a:ln w="9525" cap="flat" cmpd="sng">
              <a:solidFill>
                <a:srgbClr val="FFFFFF"/>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grpSp>
      <p:grpSp>
        <p:nvGrpSpPr>
          <p:cNvPr id="662" name="Google Shape;662;p26"/>
          <p:cNvGrpSpPr/>
          <p:nvPr/>
        </p:nvGrpSpPr>
        <p:grpSpPr>
          <a:xfrm>
            <a:off x="-253643" y="3380121"/>
            <a:ext cx="5473977" cy="5473977"/>
            <a:chOff x="-257891" y="1120578"/>
            <a:chExt cx="3651738" cy="3651738"/>
          </a:xfrm>
        </p:grpSpPr>
        <p:grpSp>
          <p:nvGrpSpPr>
            <p:cNvPr id="663" name="Google Shape;663;p26"/>
            <p:cNvGrpSpPr/>
            <p:nvPr/>
          </p:nvGrpSpPr>
          <p:grpSpPr>
            <a:xfrm rot="4235227" flipH="1">
              <a:off x="136509" y="1514978"/>
              <a:ext cx="2862938" cy="2862938"/>
              <a:chOff x="367541" y="487523"/>
              <a:chExt cx="812400" cy="812400"/>
            </a:xfrm>
          </p:grpSpPr>
          <p:sp>
            <p:nvSpPr>
              <p:cNvPr id="664" name="Google Shape;664;p26"/>
              <p:cNvSpPr/>
              <p:nvPr/>
            </p:nvSpPr>
            <p:spPr>
              <a:xfrm rot="970768">
                <a:off x="445907" y="565889"/>
                <a:ext cx="655669" cy="655669"/>
              </a:xfrm>
              <a:prstGeom prst="blockArc">
                <a:avLst>
                  <a:gd name="adj1" fmla="val 10800000"/>
                  <a:gd name="adj2" fmla="val 13670461"/>
                  <a:gd name="adj3" fmla="val 4116"/>
                </a:avLst>
              </a:prstGeom>
              <a:solidFill>
                <a:srgbClr val="1C45DF">
                  <a:alpha val="20000"/>
                </a:srgbClr>
              </a:solidFill>
              <a:ln>
                <a:noFill/>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303744"/>
                  </a:solidFill>
                  <a:latin typeface="Arial"/>
                  <a:ea typeface="Arial"/>
                  <a:cs typeface="Arial"/>
                  <a:sym typeface="Arial"/>
                </a:endParaRPr>
              </a:p>
            </p:txBody>
          </p:sp>
          <p:sp>
            <p:nvSpPr>
              <p:cNvPr id="665" name="Google Shape;665;p26"/>
              <p:cNvSpPr/>
              <p:nvPr/>
            </p:nvSpPr>
            <p:spPr>
              <a:xfrm rot="971302" flipH="1">
                <a:off x="457931" y="577726"/>
                <a:ext cx="631644" cy="631644"/>
              </a:xfrm>
              <a:prstGeom prst="blockArc">
                <a:avLst>
                  <a:gd name="adj1" fmla="val 15548782"/>
                  <a:gd name="adj2" fmla="val 20806100"/>
                  <a:gd name="adj3" fmla="val 6225"/>
                </a:avLst>
              </a:prstGeom>
              <a:solidFill>
                <a:srgbClr val="1C45DF">
                  <a:alpha val="20000"/>
                </a:srgbClr>
              </a:solidFill>
              <a:ln>
                <a:noFill/>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303744"/>
                  </a:solidFill>
                  <a:latin typeface="Arial"/>
                  <a:ea typeface="Arial"/>
                  <a:cs typeface="Arial"/>
                  <a:sym typeface="Arial"/>
                </a:endParaRPr>
              </a:p>
            </p:txBody>
          </p:sp>
          <p:sp>
            <p:nvSpPr>
              <p:cNvPr id="666" name="Google Shape;666;p26"/>
              <p:cNvSpPr/>
              <p:nvPr/>
            </p:nvSpPr>
            <p:spPr>
              <a:xfrm flipH="1">
                <a:off x="452925" y="572766"/>
                <a:ext cx="641700" cy="641700"/>
              </a:xfrm>
              <a:prstGeom prst="blockArc">
                <a:avLst>
                  <a:gd name="adj1" fmla="val 305441"/>
                  <a:gd name="adj2" fmla="val 4559492"/>
                  <a:gd name="adj3" fmla="val 13172"/>
                </a:avLst>
              </a:prstGeom>
              <a:solidFill>
                <a:srgbClr val="1C45DF">
                  <a:alpha val="20000"/>
                </a:srgbClr>
              </a:solidFill>
              <a:ln>
                <a:noFill/>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303744"/>
                  </a:solidFill>
                  <a:latin typeface="Arial"/>
                  <a:ea typeface="Arial"/>
                  <a:cs typeface="Arial"/>
                  <a:sym typeface="Arial"/>
                </a:endParaRPr>
              </a:p>
            </p:txBody>
          </p:sp>
          <p:sp>
            <p:nvSpPr>
              <p:cNvPr id="667" name="Google Shape;667;p26"/>
              <p:cNvSpPr/>
              <p:nvPr/>
            </p:nvSpPr>
            <p:spPr>
              <a:xfrm flipH="1">
                <a:off x="473958" y="594032"/>
                <a:ext cx="599400" cy="599400"/>
              </a:xfrm>
              <a:prstGeom prst="blockArc">
                <a:avLst>
                  <a:gd name="adj1" fmla="val 346518"/>
                  <a:gd name="adj2" fmla="val 7103451"/>
                  <a:gd name="adj3" fmla="val 2784"/>
                </a:avLst>
              </a:prstGeom>
              <a:solidFill>
                <a:srgbClr val="1C45DF">
                  <a:alpha val="20000"/>
                </a:srgbClr>
              </a:solidFill>
              <a:ln>
                <a:noFill/>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303744"/>
                  </a:solidFill>
                  <a:latin typeface="Arial"/>
                  <a:ea typeface="Arial"/>
                  <a:cs typeface="Arial"/>
                  <a:sym typeface="Arial"/>
                </a:endParaRPr>
              </a:p>
            </p:txBody>
          </p:sp>
        </p:grpSp>
        <p:sp>
          <p:nvSpPr>
            <p:cNvPr id="668" name="Google Shape;668;p26"/>
            <p:cNvSpPr/>
            <p:nvPr/>
          </p:nvSpPr>
          <p:spPr>
            <a:xfrm>
              <a:off x="484491" y="1862763"/>
              <a:ext cx="2167200" cy="2167200"/>
            </a:xfrm>
            <a:prstGeom prst="ellipse">
              <a:avLst/>
            </a:prstGeom>
            <a:solidFill>
              <a:srgbClr val="1C45DF">
                <a:alpha val="24710"/>
              </a:srgbClr>
            </a:solidFill>
            <a:ln>
              <a:noFill/>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669" name="Google Shape;669;p26"/>
            <p:cNvSpPr/>
            <p:nvPr/>
          </p:nvSpPr>
          <p:spPr>
            <a:xfrm>
              <a:off x="538191" y="1916464"/>
              <a:ext cx="2059800" cy="2059800"/>
            </a:xfrm>
            <a:prstGeom prst="ellipse">
              <a:avLst/>
            </a:prstGeom>
            <a:solidFill>
              <a:srgbClr val="1C45DF"/>
            </a:solidFill>
            <a:ln>
              <a:noFill/>
            </a:ln>
            <a:effectLst>
              <a:outerShdw blurRad="114300" dist="50800" dir="1200000" algn="tl" rotWithShape="0">
                <a:srgbClr val="242933">
                  <a:alpha val="14120"/>
                </a:srgbClr>
              </a:outerShdw>
            </a:effectLst>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pic>
          <p:nvPicPr>
            <p:cNvPr id="670" name="Google Shape;670;p26"/>
            <p:cNvPicPr preferRelativeResize="0"/>
            <p:nvPr/>
          </p:nvPicPr>
          <p:blipFill rotWithShape="1">
            <a:blip r:embed="rId3">
              <a:alphaModFix amt="88000"/>
            </a:blip>
            <a:srcRect l="2498" t="-33072" r="6979" b="4982"/>
            <a:stretch/>
          </p:blipFill>
          <p:spPr>
            <a:xfrm>
              <a:off x="537541" y="1915813"/>
              <a:ext cx="2061300" cy="2061300"/>
            </a:xfrm>
            <a:prstGeom prst="ellipse">
              <a:avLst/>
            </a:prstGeom>
            <a:noFill/>
            <a:ln>
              <a:noFill/>
            </a:ln>
          </p:spPr>
        </p:pic>
        <p:sp>
          <p:nvSpPr>
            <p:cNvPr id="671" name="Google Shape;671;p26"/>
            <p:cNvSpPr/>
            <p:nvPr/>
          </p:nvSpPr>
          <p:spPr>
            <a:xfrm>
              <a:off x="606762" y="1985035"/>
              <a:ext cx="1922700" cy="1922700"/>
            </a:xfrm>
            <a:prstGeom prst="ellipse">
              <a:avLst/>
            </a:prstGeom>
            <a:noFill/>
            <a:ln w="12700" cap="flat" cmpd="sng">
              <a:solidFill>
                <a:srgbClr val="FFFFFF">
                  <a:alpha val="8235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672" name="Google Shape;672;p26"/>
            <p:cNvSpPr/>
            <p:nvPr/>
          </p:nvSpPr>
          <p:spPr>
            <a:xfrm>
              <a:off x="717492" y="2203513"/>
              <a:ext cx="1701300" cy="1485900"/>
            </a:xfrm>
            <a:prstGeom prst="rect">
              <a:avLst/>
            </a:prstGeom>
            <a:noFill/>
            <a:ln>
              <a:noFill/>
            </a:ln>
          </p:spPr>
          <p:txBody>
            <a:bodyPr spcFirstLastPara="1" wrap="square" lIns="151232" tIns="75595" rIns="151232" bIns="75595" anchor="ctr" anchorCtr="0">
              <a:noAutofit/>
            </a:bodyPr>
            <a:lstStyle/>
            <a:p>
              <a:pPr algn="ctr" defTabSz="756300">
                <a:lnSpc>
                  <a:spcPct val="110000"/>
                </a:lnSpc>
                <a:buClr>
                  <a:srgbClr val="000000"/>
                </a:buClr>
                <a:buSzPts val="3000"/>
              </a:pPr>
              <a:r>
                <a:rPr lang="en-US" sz="2481" kern="0">
                  <a:solidFill>
                    <a:srgbClr val="FFFFFF"/>
                  </a:solidFill>
                  <a:latin typeface="Roboto"/>
                  <a:ea typeface="Roboto"/>
                  <a:cs typeface="Roboto"/>
                  <a:sym typeface="Roboto"/>
                </a:rPr>
                <a:t>Атлас новых профессий</a:t>
              </a:r>
              <a:endParaRPr sz="2316" kern="0">
                <a:solidFill>
                  <a:srgbClr val="000000"/>
                </a:solidFill>
                <a:latin typeface="Arial"/>
                <a:ea typeface="Arial"/>
                <a:cs typeface="Arial"/>
                <a:sym typeface="Arial"/>
              </a:endParaRPr>
            </a:p>
          </p:txBody>
        </p:sp>
      </p:grpSp>
      <p:sp>
        <p:nvSpPr>
          <p:cNvPr id="673" name="Google Shape;673;p26"/>
          <p:cNvSpPr/>
          <p:nvPr/>
        </p:nvSpPr>
        <p:spPr>
          <a:xfrm>
            <a:off x="912885" y="4420386"/>
            <a:ext cx="3393854" cy="3393854"/>
          </a:xfrm>
          <a:prstGeom prst="arc">
            <a:avLst>
              <a:gd name="adj1" fmla="val 7914646"/>
              <a:gd name="adj2" fmla="val 18395370"/>
            </a:avLst>
          </a:prstGeom>
          <a:noFill/>
          <a:ln w="12700" cap="flat" cmpd="sng">
            <a:solidFill>
              <a:srgbClr val="1640DD"/>
            </a:solidFill>
            <a:prstDash val="dot"/>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303744"/>
              </a:solidFill>
              <a:latin typeface="Arial"/>
              <a:ea typeface="Arial"/>
              <a:cs typeface="Arial"/>
              <a:sym typeface="Arial"/>
            </a:endParaRPr>
          </a:p>
        </p:txBody>
      </p:sp>
      <p:sp>
        <p:nvSpPr>
          <p:cNvPr id="674" name="Google Shape;674;p26"/>
          <p:cNvSpPr/>
          <p:nvPr/>
        </p:nvSpPr>
        <p:spPr>
          <a:xfrm>
            <a:off x="704771" y="4464367"/>
            <a:ext cx="3558113" cy="3558113"/>
          </a:xfrm>
          <a:prstGeom prst="arc">
            <a:avLst>
              <a:gd name="adj1" fmla="val 11430832"/>
              <a:gd name="adj2" fmla="val 15516234"/>
            </a:avLst>
          </a:prstGeom>
          <a:noFill/>
          <a:ln w="92075" cap="flat" cmpd="sng">
            <a:solidFill>
              <a:srgbClr val="1640DD">
                <a:alpha val="13330"/>
              </a:srgbClr>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303744"/>
              </a:solidFill>
              <a:latin typeface="Arial"/>
              <a:ea typeface="Arial"/>
              <a:cs typeface="Arial"/>
              <a:sym typeface="Arial"/>
            </a:endParaRPr>
          </a:p>
        </p:txBody>
      </p:sp>
      <p:sp>
        <p:nvSpPr>
          <p:cNvPr id="675" name="Google Shape;675;p26"/>
          <p:cNvSpPr/>
          <p:nvPr/>
        </p:nvSpPr>
        <p:spPr>
          <a:xfrm>
            <a:off x="613674" y="4333860"/>
            <a:ext cx="3567045" cy="3567045"/>
          </a:xfrm>
          <a:prstGeom prst="arc">
            <a:avLst>
              <a:gd name="adj1" fmla="val 18831210"/>
              <a:gd name="adj2" fmla="val 2879227"/>
            </a:avLst>
          </a:prstGeom>
          <a:noFill/>
          <a:ln w="12700" cap="flat" cmpd="sng">
            <a:solidFill>
              <a:srgbClr val="1C45DF"/>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303744"/>
              </a:solidFill>
              <a:latin typeface="Arial"/>
              <a:ea typeface="Arial"/>
              <a:cs typeface="Arial"/>
              <a:sym typeface="Arial"/>
            </a:endParaRPr>
          </a:p>
        </p:txBody>
      </p:sp>
      <p:grpSp>
        <p:nvGrpSpPr>
          <p:cNvPr id="676" name="Google Shape;676;p26"/>
          <p:cNvGrpSpPr/>
          <p:nvPr/>
        </p:nvGrpSpPr>
        <p:grpSpPr>
          <a:xfrm>
            <a:off x="4169845" y="6023383"/>
            <a:ext cx="187563" cy="187563"/>
            <a:chOff x="2876318" y="1090613"/>
            <a:chExt cx="176700" cy="176700"/>
          </a:xfrm>
        </p:grpSpPr>
        <p:sp>
          <p:nvSpPr>
            <p:cNvPr id="677" name="Google Shape;677;p26"/>
            <p:cNvSpPr/>
            <p:nvPr/>
          </p:nvSpPr>
          <p:spPr>
            <a:xfrm>
              <a:off x="2876318" y="1090613"/>
              <a:ext cx="176700" cy="176700"/>
            </a:xfrm>
            <a:prstGeom prst="ellipse">
              <a:avLst/>
            </a:prstGeom>
            <a:solidFill>
              <a:srgbClr val="1C45DF">
                <a:alpha val="41180"/>
              </a:srgbClr>
            </a:solidFill>
            <a:ln>
              <a:noFill/>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678" name="Google Shape;678;p26"/>
            <p:cNvSpPr/>
            <p:nvPr/>
          </p:nvSpPr>
          <p:spPr>
            <a:xfrm>
              <a:off x="2917579" y="1131874"/>
              <a:ext cx="94200" cy="94200"/>
            </a:xfrm>
            <a:prstGeom prst="ellipse">
              <a:avLst/>
            </a:prstGeom>
            <a:solidFill>
              <a:srgbClr val="1C45DF"/>
            </a:solidFill>
            <a:ln w="9525" cap="flat" cmpd="sng">
              <a:solidFill>
                <a:srgbClr val="FFFFFF"/>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grpSp>
      <p:grpSp>
        <p:nvGrpSpPr>
          <p:cNvPr id="679" name="Google Shape;679;p26"/>
          <p:cNvGrpSpPr/>
          <p:nvPr/>
        </p:nvGrpSpPr>
        <p:grpSpPr>
          <a:xfrm>
            <a:off x="4462627" y="6034616"/>
            <a:ext cx="163799" cy="165087"/>
            <a:chOff x="2697810" y="2987619"/>
            <a:chExt cx="99022" cy="99801"/>
          </a:xfrm>
        </p:grpSpPr>
        <p:sp>
          <p:nvSpPr>
            <p:cNvPr id="680" name="Google Shape;680;p26"/>
            <p:cNvSpPr/>
            <p:nvPr/>
          </p:nvSpPr>
          <p:spPr>
            <a:xfrm rot="5400000">
              <a:off x="2724091" y="3014678"/>
              <a:ext cx="99801" cy="45682"/>
            </a:xfrm>
            <a:custGeom>
              <a:avLst/>
              <a:gdLst/>
              <a:ahLst/>
              <a:cxnLst/>
              <a:rect l="l" t="t" r="r" b="b"/>
              <a:pathLst>
                <a:path w="353277" h="304549" extrusionOk="0">
                  <a:moveTo>
                    <a:pt x="0" y="304549"/>
                  </a:moveTo>
                  <a:lnTo>
                    <a:pt x="176639" y="0"/>
                  </a:lnTo>
                  <a:lnTo>
                    <a:pt x="353277" y="304549"/>
                  </a:lnTo>
                </a:path>
              </a:pathLst>
            </a:custGeom>
            <a:noFill/>
            <a:ln w="12700" cap="rnd" cmpd="sng">
              <a:solidFill>
                <a:srgbClr val="1C45DF"/>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sp>
          <p:nvSpPr>
            <p:cNvPr id="681" name="Google Shape;681;p26"/>
            <p:cNvSpPr/>
            <p:nvPr/>
          </p:nvSpPr>
          <p:spPr>
            <a:xfrm rot="5400000">
              <a:off x="2670751" y="3014678"/>
              <a:ext cx="99801" cy="45682"/>
            </a:xfrm>
            <a:custGeom>
              <a:avLst/>
              <a:gdLst/>
              <a:ahLst/>
              <a:cxnLst/>
              <a:rect l="l" t="t" r="r" b="b"/>
              <a:pathLst>
                <a:path w="353277" h="304549" extrusionOk="0">
                  <a:moveTo>
                    <a:pt x="0" y="304549"/>
                  </a:moveTo>
                  <a:lnTo>
                    <a:pt x="176639" y="0"/>
                  </a:lnTo>
                  <a:lnTo>
                    <a:pt x="353277" y="304549"/>
                  </a:lnTo>
                </a:path>
              </a:pathLst>
            </a:custGeom>
            <a:noFill/>
            <a:ln w="12700" cap="rnd" cmpd="sng">
              <a:solidFill>
                <a:srgbClr val="1C45DF"/>
              </a:solidFill>
              <a:prstDash val="solid"/>
              <a:round/>
              <a:headEnd type="none" w="sm" len="sm"/>
              <a:tailEnd type="none" w="sm" len="sm"/>
            </a:ln>
          </p:spPr>
          <p:txBody>
            <a:bodyPr spcFirstLastPara="1" wrap="square" lIns="151232" tIns="75595" rIns="151232" bIns="75595" anchor="ctr" anchorCtr="0">
              <a:noAutofit/>
            </a:bodyPr>
            <a:lstStyle/>
            <a:p>
              <a:pPr algn="ctr" defTabSz="756300">
                <a:buClr>
                  <a:srgbClr val="000000"/>
                </a:buClr>
                <a:buSzPts val="2800"/>
              </a:pPr>
              <a:endParaRPr sz="2316" kern="0">
                <a:solidFill>
                  <a:srgbClr val="FFFFFF"/>
                </a:solidFill>
                <a:latin typeface="Arial"/>
                <a:ea typeface="Arial"/>
                <a:cs typeface="Arial"/>
                <a:sym typeface="Arial"/>
              </a:endParaRPr>
            </a:p>
          </p:txBody>
        </p:sp>
      </p:grpSp>
      <p:pic>
        <p:nvPicPr>
          <p:cNvPr id="682" name="Google Shape;682;p26"/>
          <p:cNvPicPr preferRelativeResize="0"/>
          <p:nvPr/>
        </p:nvPicPr>
        <p:blipFill rotWithShape="1">
          <a:blip r:embed="rId4">
            <a:alphaModFix/>
          </a:blip>
          <a:srcRect/>
          <a:stretch/>
        </p:blipFill>
        <p:spPr>
          <a:xfrm>
            <a:off x="268306" y="2271893"/>
            <a:ext cx="1453434" cy="1453434"/>
          </a:xfrm>
          <a:prstGeom prst="rect">
            <a:avLst/>
          </a:prstGeom>
          <a:noFill/>
          <a:ln>
            <a:noFill/>
          </a:ln>
          <a:effectLst>
            <a:outerShdw blurRad="292100" dist="139700" dir="2700000" algn="tl" rotWithShape="0">
              <a:srgbClr val="333333">
                <a:alpha val="63140"/>
              </a:srgbClr>
            </a:outerShdw>
          </a:effectLst>
        </p:spPr>
      </p:pic>
      <p:grpSp>
        <p:nvGrpSpPr>
          <p:cNvPr id="683" name="Google Shape;683;p26"/>
          <p:cNvGrpSpPr/>
          <p:nvPr/>
        </p:nvGrpSpPr>
        <p:grpSpPr>
          <a:xfrm rot="334">
            <a:off x="268357" y="8173555"/>
            <a:ext cx="6139943" cy="1153069"/>
            <a:chOff x="693062" y="2718748"/>
            <a:chExt cx="3606495" cy="606253"/>
          </a:xfrm>
        </p:grpSpPr>
        <p:pic>
          <p:nvPicPr>
            <p:cNvPr id="684" name="Google Shape;684;p26"/>
            <p:cNvPicPr preferRelativeResize="0"/>
            <p:nvPr/>
          </p:nvPicPr>
          <p:blipFill rotWithShape="1">
            <a:blip r:embed="rId5">
              <a:alphaModFix/>
            </a:blip>
            <a:srcRect/>
            <a:stretch/>
          </p:blipFill>
          <p:spPr>
            <a:xfrm>
              <a:off x="3469277" y="2718748"/>
              <a:ext cx="458486" cy="399878"/>
            </a:xfrm>
            <a:prstGeom prst="rect">
              <a:avLst/>
            </a:prstGeom>
            <a:noFill/>
            <a:ln>
              <a:noFill/>
            </a:ln>
          </p:spPr>
        </p:pic>
        <p:pic>
          <p:nvPicPr>
            <p:cNvPr id="685" name="Google Shape;685;p26"/>
            <p:cNvPicPr preferRelativeResize="0"/>
            <p:nvPr/>
          </p:nvPicPr>
          <p:blipFill rotWithShape="1">
            <a:blip r:embed="rId6">
              <a:alphaModFix/>
            </a:blip>
            <a:srcRect/>
            <a:stretch/>
          </p:blipFill>
          <p:spPr>
            <a:xfrm>
              <a:off x="2572629" y="2719103"/>
              <a:ext cx="458486" cy="399878"/>
            </a:xfrm>
            <a:prstGeom prst="rect">
              <a:avLst/>
            </a:prstGeom>
            <a:noFill/>
            <a:ln>
              <a:noFill/>
            </a:ln>
          </p:spPr>
        </p:pic>
        <p:pic>
          <p:nvPicPr>
            <p:cNvPr id="686" name="Google Shape;686;p26"/>
            <p:cNvPicPr preferRelativeResize="0"/>
            <p:nvPr/>
          </p:nvPicPr>
          <p:blipFill rotWithShape="1">
            <a:blip r:embed="rId7">
              <a:alphaModFix/>
            </a:blip>
            <a:srcRect/>
            <a:stretch/>
          </p:blipFill>
          <p:spPr>
            <a:xfrm>
              <a:off x="1667440" y="2719169"/>
              <a:ext cx="482660" cy="399880"/>
            </a:xfrm>
            <a:prstGeom prst="rect">
              <a:avLst/>
            </a:prstGeom>
            <a:noFill/>
            <a:ln>
              <a:noFill/>
            </a:ln>
          </p:spPr>
        </p:pic>
        <p:pic>
          <p:nvPicPr>
            <p:cNvPr id="687" name="Google Shape;687;p26"/>
            <p:cNvPicPr preferRelativeResize="0"/>
            <p:nvPr/>
          </p:nvPicPr>
          <p:blipFill rotWithShape="1">
            <a:blip r:embed="rId8">
              <a:alphaModFix/>
            </a:blip>
            <a:srcRect/>
            <a:stretch/>
          </p:blipFill>
          <p:spPr>
            <a:xfrm>
              <a:off x="788197" y="2718952"/>
              <a:ext cx="458490" cy="399880"/>
            </a:xfrm>
            <a:prstGeom prst="rect">
              <a:avLst/>
            </a:prstGeom>
            <a:noFill/>
            <a:ln>
              <a:noFill/>
            </a:ln>
          </p:spPr>
        </p:pic>
        <p:sp>
          <p:nvSpPr>
            <p:cNvPr id="688" name="Google Shape;688;p26"/>
            <p:cNvSpPr txBox="1"/>
            <p:nvPr/>
          </p:nvSpPr>
          <p:spPr>
            <a:xfrm>
              <a:off x="693062" y="3098574"/>
              <a:ext cx="648900" cy="147900"/>
            </a:xfrm>
            <a:prstGeom prst="rect">
              <a:avLst/>
            </a:prstGeom>
            <a:noFill/>
            <a:ln>
              <a:noFill/>
            </a:ln>
          </p:spPr>
          <p:txBody>
            <a:bodyPr spcFirstLastPara="1" wrap="square" lIns="151232" tIns="151232" rIns="151232" bIns="151232" anchor="t" anchorCtr="0">
              <a:noAutofit/>
            </a:bodyPr>
            <a:lstStyle/>
            <a:p>
              <a:pPr algn="ctr" defTabSz="756300">
                <a:buClr>
                  <a:srgbClr val="000000"/>
                </a:buClr>
                <a:buSzPts val="1400"/>
              </a:pPr>
              <a:r>
                <a:rPr lang="en-US" sz="1158" kern="0">
                  <a:solidFill>
                    <a:srgbClr val="0035BE"/>
                  </a:solidFill>
                  <a:latin typeface="Roboto"/>
                  <a:ea typeface="Roboto"/>
                  <a:cs typeface="Roboto"/>
                  <a:sym typeface="Roboto"/>
                </a:rPr>
                <a:t>Выбор школы</a:t>
              </a:r>
              <a:endParaRPr sz="1158" kern="0">
                <a:solidFill>
                  <a:srgbClr val="0035BE"/>
                </a:solidFill>
                <a:latin typeface="Roboto"/>
                <a:ea typeface="Roboto"/>
                <a:cs typeface="Roboto"/>
                <a:sym typeface="Roboto"/>
              </a:endParaRPr>
            </a:p>
          </p:txBody>
        </p:sp>
        <p:sp>
          <p:nvSpPr>
            <p:cNvPr id="689" name="Google Shape;689;p26"/>
            <p:cNvSpPr txBox="1"/>
            <p:nvPr/>
          </p:nvSpPr>
          <p:spPr>
            <a:xfrm>
              <a:off x="1486038" y="3073358"/>
              <a:ext cx="840600" cy="221400"/>
            </a:xfrm>
            <a:prstGeom prst="rect">
              <a:avLst/>
            </a:prstGeom>
            <a:noFill/>
            <a:ln>
              <a:noFill/>
            </a:ln>
          </p:spPr>
          <p:txBody>
            <a:bodyPr spcFirstLastPara="1" wrap="square" lIns="151232" tIns="151232" rIns="151232" bIns="151232" anchor="t" anchorCtr="0">
              <a:noAutofit/>
            </a:bodyPr>
            <a:lstStyle/>
            <a:p>
              <a:pPr algn="ctr" defTabSz="756300">
                <a:buClr>
                  <a:srgbClr val="000000"/>
                </a:buClr>
                <a:buSzPts val="1400"/>
              </a:pPr>
              <a:r>
                <a:rPr lang="en-US" sz="1158" kern="0">
                  <a:solidFill>
                    <a:srgbClr val="0035BE"/>
                  </a:solidFill>
                  <a:latin typeface="Roboto"/>
                  <a:ea typeface="Roboto"/>
                  <a:cs typeface="Roboto"/>
                  <a:sym typeface="Roboto"/>
                </a:rPr>
                <a:t>Выбор специальности</a:t>
              </a:r>
              <a:endParaRPr sz="1158" kern="0">
                <a:solidFill>
                  <a:srgbClr val="0035BE"/>
                </a:solidFill>
                <a:latin typeface="Roboto"/>
                <a:ea typeface="Roboto"/>
                <a:cs typeface="Roboto"/>
                <a:sym typeface="Roboto"/>
              </a:endParaRPr>
            </a:p>
          </p:txBody>
        </p:sp>
        <p:sp>
          <p:nvSpPr>
            <p:cNvPr id="690" name="Google Shape;690;p26"/>
            <p:cNvSpPr txBox="1"/>
            <p:nvPr/>
          </p:nvSpPr>
          <p:spPr>
            <a:xfrm>
              <a:off x="2470732" y="3092158"/>
              <a:ext cx="703500" cy="147900"/>
            </a:xfrm>
            <a:prstGeom prst="rect">
              <a:avLst/>
            </a:prstGeom>
            <a:noFill/>
            <a:ln>
              <a:noFill/>
            </a:ln>
          </p:spPr>
          <p:txBody>
            <a:bodyPr spcFirstLastPara="1" wrap="square" lIns="151232" tIns="151232" rIns="151232" bIns="151232" anchor="t" anchorCtr="0">
              <a:noAutofit/>
            </a:bodyPr>
            <a:lstStyle/>
            <a:p>
              <a:pPr algn="ctr" defTabSz="756300">
                <a:buClr>
                  <a:srgbClr val="000000"/>
                </a:buClr>
                <a:buSzPts val="1400"/>
              </a:pPr>
              <a:r>
                <a:rPr lang="en-US" sz="1158" kern="0">
                  <a:solidFill>
                    <a:srgbClr val="0035BE"/>
                  </a:solidFill>
                  <a:latin typeface="Roboto"/>
                  <a:ea typeface="Roboto"/>
                  <a:cs typeface="Roboto"/>
                  <a:sym typeface="Roboto"/>
                </a:rPr>
                <a:t>Карьерные решения</a:t>
              </a:r>
              <a:endParaRPr sz="1158" kern="0">
                <a:solidFill>
                  <a:srgbClr val="0035BE"/>
                </a:solidFill>
                <a:latin typeface="Roboto"/>
                <a:ea typeface="Roboto"/>
                <a:cs typeface="Roboto"/>
                <a:sym typeface="Roboto"/>
              </a:endParaRPr>
            </a:p>
          </p:txBody>
        </p:sp>
        <p:sp>
          <p:nvSpPr>
            <p:cNvPr id="691" name="Google Shape;691;p26"/>
            <p:cNvSpPr txBox="1"/>
            <p:nvPr/>
          </p:nvSpPr>
          <p:spPr>
            <a:xfrm>
              <a:off x="3200057" y="3103601"/>
              <a:ext cx="1099500" cy="221400"/>
            </a:xfrm>
            <a:prstGeom prst="rect">
              <a:avLst/>
            </a:prstGeom>
            <a:noFill/>
            <a:ln>
              <a:noFill/>
            </a:ln>
          </p:spPr>
          <p:txBody>
            <a:bodyPr spcFirstLastPara="1" wrap="square" lIns="151232" tIns="151232" rIns="151232" bIns="151232" anchor="t" anchorCtr="0">
              <a:noAutofit/>
            </a:bodyPr>
            <a:lstStyle/>
            <a:p>
              <a:pPr algn="ctr" defTabSz="756300">
                <a:buClr>
                  <a:srgbClr val="000000"/>
                </a:buClr>
                <a:buSzPts val="1400"/>
              </a:pPr>
              <a:r>
                <a:rPr lang="en-US" sz="1158" kern="0">
                  <a:solidFill>
                    <a:srgbClr val="0035BE"/>
                  </a:solidFill>
                  <a:latin typeface="Roboto"/>
                  <a:ea typeface="Roboto"/>
                  <a:cs typeface="Roboto"/>
                  <a:sym typeface="Roboto"/>
                </a:rPr>
                <a:t>Профессиональная грамотность и навыки</a:t>
              </a:r>
              <a:endParaRPr sz="1158" kern="0">
                <a:solidFill>
                  <a:srgbClr val="0035BE"/>
                </a:solidFill>
                <a:latin typeface="Roboto"/>
                <a:ea typeface="Roboto"/>
                <a:cs typeface="Roboto"/>
                <a:sym typeface="Roboto"/>
              </a:endParaRPr>
            </a:p>
          </p:txBody>
        </p:sp>
      </p:grpSp>
      <p:sp>
        <p:nvSpPr>
          <p:cNvPr id="692" name="Google Shape;692;p26"/>
          <p:cNvSpPr txBox="1">
            <a:spLocks noGrp="1"/>
          </p:cNvSpPr>
          <p:nvPr>
            <p:ph type="sldNum" idx="12"/>
          </p:nvPr>
        </p:nvSpPr>
        <p:spPr>
          <a:xfrm>
            <a:off x="27710398" y="1619128"/>
            <a:ext cx="1112593" cy="517093"/>
          </a:xfrm>
          <a:prstGeom prst="rect">
            <a:avLst/>
          </a:prstGeom>
        </p:spPr>
        <p:txBody>
          <a:bodyPr spcFirstLastPara="1" wrap="square" lIns="0" tIns="0" rIns="0" bIns="0" anchor="ctr" anchorCtr="0">
            <a:noAutofit/>
          </a:bodyPr>
          <a:lstStyle/>
          <a:p>
            <a:pPr defTabSz="756300"/>
            <a:fld id="{00000000-1234-1234-1234-123412341234}" type="slidenum">
              <a:rPr lang="en-US" kern="0">
                <a:solidFill>
                  <a:srgbClr val="E9EDEE"/>
                </a:solidFill>
              </a:rPr>
              <a:pPr defTabSz="756300"/>
              <a:t>74</a:t>
            </a:fld>
            <a:endParaRPr kern="0">
              <a:solidFill>
                <a:srgbClr val="E9EDEE"/>
              </a:solidFill>
            </a:endParaRP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Shape 1511"/>
        <p:cNvGrpSpPr/>
        <p:nvPr/>
      </p:nvGrpSpPr>
      <p:grpSpPr>
        <a:xfrm>
          <a:off x="0" y="0"/>
          <a:ext cx="0" cy="0"/>
          <a:chOff x="0" y="0"/>
          <a:chExt cx="0" cy="0"/>
        </a:xfrm>
      </p:grpSpPr>
      <p:pic>
        <p:nvPicPr>
          <p:cNvPr id="1513" name="Google Shape;1513;p24"/>
          <p:cNvPicPr preferRelativeResize="0"/>
          <p:nvPr/>
        </p:nvPicPr>
        <p:blipFill rotWithShape="1">
          <a:blip r:embed="rId3">
            <a:alphaModFix/>
          </a:blip>
          <a:srcRect/>
          <a:stretch/>
        </p:blipFill>
        <p:spPr>
          <a:xfrm>
            <a:off x="7105650" y="2298700"/>
            <a:ext cx="7620000" cy="6324600"/>
          </a:xfrm>
          <a:prstGeom prst="rect">
            <a:avLst/>
          </a:prstGeom>
          <a:noFill/>
          <a:ln>
            <a:noFill/>
          </a:ln>
        </p:spPr>
      </p:pic>
      <p:pic>
        <p:nvPicPr>
          <p:cNvPr id="4" name="Google Shape;443;g5ead3f2ebc_0_2">
            <a:extLst>
              <a:ext uri="{FF2B5EF4-FFF2-40B4-BE49-F238E27FC236}">
                <a16:creationId xmlns:a16="http://schemas.microsoft.com/office/drawing/2014/main" id="{EFDFCE09-4087-420C-8B15-CC973FE64929}"/>
              </a:ext>
            </a:extLst>
          </p:cNvPr>
          <p:cNvPicPr preferRelativeResize="0"/>
          <p:nvPr/>
        </p:nvPicPr>
        <p:blipFill rotWithShape="1">
          <a:blip r:embed="rId4">
            <a:alphaModFix/>
          </a:blip>
          <a:srcRect l="34113" t="6826" r="28898" b="1772"/>
          <a:stretch/>
        </p:blipFill>
        <p:spPr>
          <a:xfrm>
            <a:off x="247650" y="732332"/>
            <a:ext cx="6858000" cy="9186368"/>
          </a:xfrm>
          <a:prstGeom prst="rect">
            <a:avLst/>
          </a:prstGeom>
          <a:noFill/>
          <a:ln>
            <a:noFill/>
          </a:ln>
        </p:spPr>
      </p:pic>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Shape 1517"/>
        <p:cNvGrpSpPr/>
        <p:nvPr/>
      </p:nvGrpSpPr>
      <p:grpSpPr>
        <a:xfrm>
          <a:off x="0" y="0"/>
          <a:ext cx="0" cy="0"/>
          <a:chOff x="0" y="0"/>
          <a:chExt cx="0" cy="0"/>
        </a:xfrm>
      </p:grpSpPr>
      <p:sp>
        <p:nvSpPr>
          <p:cNvPr id="1518" name="Google Shape;1518;p25"/>
          <p:cNvSpPr txBox="1">
            <a:spLocks noGrp="1"/>
          </p:cNvSpPr>
          <p:nvPr>
            <p:ph type="title"/>
          </p:nvPr>
        </p:nvSpPr>
        <p:spPr>
          <a:xfrm>
            <a:off x="862639" y="1143539"/>
            <a:ext cx="13400426" cy="1644526"/>
          </a:xfrm>
          <a:prstGeom prst="rect">
            <a:avLst/>
          </a:prstGeom>
          <a:noFill/>
          <a:ln>
            <a:noFill/>
          </a:ln>
        </p:spPr>
        <p:txBody>
          <a:bodyPr spcFirstLastPara="1" wrap="square" lIns="113425" tIns="56697" rIns="113425" bIns="56697" anchor="ctr" anchorCtr="0">
            <a:noAutofit/>
          </a:bodyPr>
          <a:lstStyle/>
          <a:p>
            <a:pPr algn="ctr"/>
            <a:r>
              <a:rPr lang="ru-RU" sz="3970" b="1">
                <a:latin typeface="Arial"/>
                <a:ea typeface="Arial"/>
                <a:cs typeface="Arial"/>
                <a:sym typeface="Arial"/>
              </a:rPr>
              <a:t>Ключевые разделы Атласа</a:t>
            </a:r>
            <a:endParaRPr/>
          </a:p>
        </p:txBody>
      </p:sp>
      <p:pic>
        <p:nvPicPr>
          <p:cNvPr id="1519" name="Google Shape;1519;p25"/>
          <p:cNvPicPr preferRelativeResize="0"/>
          <p:nvPr/>
        </p:nvPicPr>
        <p:blipFill rotWithShape="1">
          <a:blip r:embed="rId3">
            <a:alphaModFix/>
          </a:blip>
          <a:srcRect/>
          <a:stretch/>
        </p:blipFill>
        <p:spPr>
          <a:xfrm>
            <a:off x="7528446" y="2774841"/>
            <a:ext cx="6411338" cy="4805791"/>
          </a:xfrm>
          <a:prstGeom prst="rect">
            <a:avLst/>
          </a:prstGeom>
          <a:noFill/>
          <a:ln>
            <a:noFill/>
          </a:ln>
        </p:spPr>
      </p:pic>
      <p:graphicFrame>
        <p:nvGraphicFramePr>
          <p:cNvPr id="1520" name="Google Shape;1520;p25"/>
          <p:cNvGraphicFramePr/>
          <p:nvPr/>
        </p:nvGraphicFramePr>
        <p:xfrm>
          <a:off x="2476123" y="2776885"/>
          <a:ext cx="4818712" cy="5816277"/>
        </p:xfrm>
        <a:graphic>
          <a:graphicData uri="http://schemas.openxmlformats.org/drawingml/2006/table">
            <a:tbl>
              <a:tblPr firstRow="1" bandRow="1">
                <a:noFill/>
              </a:tblPr>
              <a:tblGrid>
                <a:gridCol w="4818712">
                  <a:extLst>
                    <a:ext uri="{9D8B030D-6E8A-4147-A177-3AD203B41FA5}">
                      <a16:colId xmlns:a16="http://schemas.microsoft.com/office/drawing/2014/main" val="20000"/>
                    </a:ext>
                  </a:extLst>
                </a:gridCol>
              </a:tblGrid>
              <a:tr h="626175">
                <a:tc>
                  <a:txBody>
                    <a:bodyPr/>
                    <a:lstStyle/>
                    <a:p>
                      <a:pPr marL="0" marR="0" lvl="0" indent="0" algn="l" rtl="0">
                        <a:lnSpc>
                          <a:spcPct val="100000"/>
                        </a:lnSpc>
                        <a:spcBef>
                          <a:spcPts val="0"/>
                        </a:spcBef>
                        <a:spcAft>
                          <a:spcPts val="0"/>
                        </a:spcAft>
                        <a:buClr>
                          <a:srgbClr val="000000"/>
                        </a:buClr>
                        <a:buSzPts val="2200"/>
                        <a:buFont typeface="Arial"/>
                        <a:buNone/>
                      </a:pPr>
                      <a:r>
                        <a:rPr lang="ru-RU" sz="2800" u="none" strike="noStrike" cap="none">
                          <a:solidFill>
                            <a:schemeClr val="dk1"/>
                          </a:solidFill>
                          <a:latin typeface="Arial"/>
                          <a:ea typeface="Arial"/>
                          <a:cs typeface="Arial"/>
                          <a:sym typeface="Arial"/>
                        </a:rPr>
                        <a:t>Мышление о будущем</a:t>
                      </a:r>
                      <a:endParaRPr sz="1800" u="none" strike="noStrike" cap="none"/>
                    </a:p>
                  </a:txBody>
                  <a:tcPr marL="113456" marR="113456" marT="56728" marB="56728"/>
                </a:tc>
                <a:extLst>
                  <a:ext uri="{0D108BD9-81ED-4DB2-BD59-A6C34878D82A}">
                    <a16:rowId xmlns:a16="http://schemas.microsoft.com/office/drawing/2014/main" val="10000"/>
                  </a:ext>
                </a:extLst>
              </a:tr>
              <a:tr h="970579">
                <a:tc>
                  <a:txBody>
                    <a:bodyPr/>
                    <a:lstStyle/>
                    <a:p>
                      <a:pPr marL="0" marR="0" lvl="0" indent="0" algn="l" rtl="0">
                        <a:lnSpc>
                          <a:spcPct val="100000"/>
                        </a:lnSpc>
                        <a:spcBef>
                          <a:spcPts val="0"/>
                        </a:spcBef>
                        <a:spcAft>
                          <a:spcPts val="0"/>
                        </a:spcAft>
                        <a:buClr>
                          <a:schemeClr val="dk1"/>
                        </a:buClr>
                        <a:buSzPts val="2200"/>
                        <a:buFont typeface="Arial"/>
                        <a:buNone/>
                      </a:pPr>
                      <a:r>
                        <a:rPr lang="ru-RU" sz="2800" u="none" strike="noStrike" cap="none">
                          <a:solidFill>
                            <a:schemeClr val="dk1"/>
                          </a:solidFill>
                          <a:latin typeface="Arial"/>
                          <a:ea typeface="Arial"/>
                          <a:cs typeface="Arial"/>
                          <a:sym typeface="Arial"/>
                        </a:rPr>
                        <a:t>Образы будущего отраслей</a:t>
                      </a:r>
                      <a:endParaRPr sz="1800" u="none" strike="noStrike" cap="none"/>
                    </a:p>
                  </a:txBody>
                  <a:tcPr marL="113456" marR="113456" marT="56728" marB="56728"/>
                </a:tc>
                <a:extLst>
                  <a:ext uri="{0D108BD9-81ED-4DB2-BD59-A6C34878D82A}">
                    <a16:rowId xmlns:a16="http://schemas.microsoft.com/office/drawing/2014/main" val="10001"/>
                  </a:ext>
                </a:extLst>
              </a:tr>
              <a:tr h="740374">
                <a:tc>
                  <a:txBody>
                    <a:bodyPr/>
                    <a:lstStyle/>
                    <a:p>
                      <a:pPr marL="0" marR="0" lvl="0" indent="0" algn="l" rtl="0">
                        <a:lnSpc>
                          <a:spcPct val="100000"/>
                        </a:lnSpc>
                        <a:spcBef>
                          <a:spcPts val="0"/>
                        </a:spcBef>
                        <a:spcAft>
                          <a:spcPts val="0"/>
                        </a:spcAft>
                        <a:buClr>
                          <a:schemeClr val="dk1"/>
                        </a:buClr>
                        <a:buSzPts val="2200"/>
                        <a:buFont typeface="Arial"/>
                        <a:buNone/>
                      </a:pPr>
                      <a:r>
                        <a:rPr lang="ru-RU" sz="2800" u="none" strike="noStrike" cap="none">
                          <a:solidFill>
                            <a:schemeClr val="dk1"/>
                          </a:solidFill>
                          <a:latin typeface="Arial"/>
                          <a:ea typeface="Arial"/>
                          <a:cs typeface="Arial"/>
                          <a:sym typeface="Arial"/>
                        </a:rPr>
                        <a:t>Задачи будущего</a:t>
                      </a:r>
                      <a:endParaRPr sz="1800" u="none" strike="noStrike" cap="none"/>
                    </a:p>
                  </a:txBody>
                  <a:tcPr marL="113456" marR="113456" marT="56728" marB="56728"/>
                </a:tc>
                <a:extLst>
                  <a:ext uri="{0D108BD9-81ED-4DB2-BD59-A6C34878D82A}">
                    <a16:rowId xmlns:a16="http://schemas.microsoft.com/office/drawing/2014/main" val="10002"/>
                  </a:ext>
                </a:extLst>
              </a:tr>
              <a:tr h="548419">
                <a:tc>
                  <a:txBody>
                    <a:bodyPr/>
                    <a:lstStyle/>
                    <a:p>
                      <a:pPr marL="0" marR="0" lvl="0" indent="0" algn="l" rtl="0">
                        <a:lnSpc>
                          <a:spcPct val="100000"/>
                        </a:lnSpc>
                        <a:spcBef>
                          <a:spcPts val="0"/>
                        </a:spcBef>
                        <a:spcAft>
                          <a:spcPts val="0"/>
                        </a:spcAft>
                        <a:buClr>
                          <a:schemeClr val="dk1"/>
                        </a:buClr>
                        <a:buSzPts val="2200"/>
                        <a:buFont typeface="Arial"/>
                        <a:buNone/>
                      </a:pPr>
                      <a:r>
                        <a:rPr lang="ru-RU" sz="2800" u="none" strike="noStrike" cap="none">
                          <a:solidFill>
                            <a:schemeClr val="dk1"/>
                          </a:solidFill>
                          <a:latin typeface="Arial"/>
                          <a:ea typeface="Arial"/>
                          <a:cs typeface="Arial"/>
                          <a:sym typeface="Arial"/>
                        </a:rPr>
                        <a:t>Новые профессии</a:t>
                      </a:r>
                      <a:endParaRPr sz="1800" u="none" strike="noStrike" cap="none"/>
                    </a:p>
                  </a:txBody>
                  <a:tcPr marL="113456" marR="113456" marT="56728" marB="56728"/>
                </a:tc>
                <a:extLst>
                  <a:ext uri="{0D108BD9-81ED-4DB2-BD59-A6C34878D82A}">
                    <a16:rowId xmlns:a16="http://schemas.microsoft.com/office/drawing/2014/main" val="10003"/>
                  </a:ext>
                </a:extLst>
              </a:tr>
              <a:tr h="2382311">
                <a:tc>
                  <a:txBody>
                    <a:bodyPr/>
                    <a:lstStyle/>
                    <a:p>
                      <a:pPr marL="0" marR="0" lvl="0" indent="0" algn="l" rtl="0">
                        <a:lnSpc>
                          <a:spcPct val="100000"/>
                        </a:lnSpc>
                        <a:spcBef>
                          <a:spcPts val="0"/>
                        </a:spcBef>
                        <a:spcAft>
                          <a:spcPts val="0"/>
                        </a:spcAft>
                        <a:buClr>
                          <a:srgbClr val="000000"/>
                        </a:buClr>
                        <a:buSzPts val="1500"/>
                        <a:buFont typeface="Arial"/>
                        <a:buNone/>
                      </a:pPr>
                      <a:endParaRPr sz="180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chemeClr val="dk1"/>
                        </a:buClr>
                        <a:buSzPts val="2200"/>
                        <a:buFont typeface="Arial"/>
                        <a:buNone/>
                      </a:pPr>
                      <a:r>
                        <a:rPr lang="ru-RU" sz="2800" u="none" strike="noStrike" cap="none">
                          <a:solidFill>
                            <a:schemeClr val="dk1"/>
                          </a:solidFill>
                          <a:latin typeface="Arial"/>
                          <a:ea typeface="Arial"/>
                          <a:cs typeface="Arial"/>
                          <a:sym typeface="Arial"/>
                        </a:rPr>
                        <a:t>Надпрофессиональные </a:t>
                      </a:r>
                      <a:endParaRPr sz="280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chemeClr val="dk1"/>
                        </a:buClr>
                        <a:buSzPts val="2200"/>
                        <a:buFont typeface="Arial"/>
                        <a:buNone/>
                      </a:pPr>
                      <a:r>
                        <a:rPr lang="ru-RU" sz="2800" u="none" strike="noStrike" cap="none">
                          <a:solidFill>
                            <a:schemeClr val="dk1"/>
                          </a:solidFill>
                          <a:latin typeface="Arial"/>
                          <a:ea typeface="Arial"/>
                          <a:cs typeface="Arial"/>
                          <a:sym typeface="Arial"/>
                        </a:rPr>
                        <a:t>навыки</a:t>
                      </a:r>
                      <a:endParaRPr sz="1800" u="none" strike="noStrike" cap="none"/>
                    </a:p>
                    <a:p>
                      <a:pPr marL="0" marR="0" lvl="0" indent="0" algn="l" rtl="0">
                        <a:lnSpc>
                          <a:spcPct val="100000"/>
                        </a:lnSpc>
                        <a:spcBef>
                          <a:spcPts val="0"/>
                        </a:spcBef>
                        <a:spcAft>
                          <a:spcPts val="0"/>
                        </a:spcAft>
                        <a:buClr>
                          <a:srgbClr val="000000"/>
                        </a:buClr>
                        <a:buSzPts val="1500"/>
                        <a:buFont typeface="Arial"/>
                        <a:buNone/>
                      </a:pPr>
                      <a:endParaRPr sz="180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chemeClr val="dk1"/>
                        </a:buClr>
                        <a:buSzPts val="2200"/>
                        <a:buFont typeface="Arial"/>
                        <a:buNone/>
                      </a:pPr>
                      <a:r>
                        <a:rPr lang="ru-RU" sz="2800" u="none" strike="noStrike" cap="none">
                          <a:solidFill>
                            <a:schemeClr val="dk1"/>
                          </a:solidFill>
                          <a:latin typeface="Arial"/>
                          <a:ea typeface="Arial"/>
                          <a:cs typeface="Arial"/>
                          <a:sym typeface="Arial"/>
                        </a:rPr>
                        <a:t>Примеры вузов и работодателей</a:t>
                      </a:r>
                      <a:endParaRPr sz="1800" u="none" strike="noStrike" cap="none"/>
                    </a:p>
                  </a:txBody>
                  <a:tcPr marL="113456" marR="113456" marT="56728" marB="56728"/>
                </a:tc>
                <a:extLst>
                  <a:ext uri="{0D108BD9-81ED-4DB2-BD59-A6C34878D82A}">
                    <a16:rowId xmlns:a16="http://schemas.microsoft.com/office/drawing/2014/main" val="10004"/>
                  </a:ext>
                </a:extLst>
              </a:tr>
              <a:tr h="548419">
                <a:tc>
                  <a:txBody>
                    <a:bodyPr/>
                    <a:lstStyle/>
                    <a:p>
                      <a:pPr marL="0" marR="0" lvl="0" indent="0" algn="l" rtl="0">
                        <a:lnSpc>
                          <a:spcPct val="100000"/>
                        </a:lnSpc>
                        <a:spcBef>
                          <a:spcPts val="0"/>
                        </a:spcBef>
                        <a:spcAft>
                          <a:spcPts val="0"/>
                        </a:spcAft>
                        <a:buClr>
                          <a:schemeClr val="dk1"/>
                        </a:buClr>
                        <a:buSzPts val="2200"/>
                        <a:buFont typeface="Arial"/>
                        <a:buNone/>
                      </a:pPr>
                      <a:r>
                        <a:rPr lang="ru-RU" sz="2800" u="none" strike="noStrike" cap="none">
                          <a:solidFill>
                            <a:schemeClr val="dk1"/>
                          </a:solidFill>
                          <a:latin typeface="Arial"/>
                          <a:ea typeface="Arial"/>
                          <a:cs typeface="Arial"/>
                          <a:sym typeface="Arial"/>
                        </a:rPr>
                        <a:t>Профессии-пенсионеры</a:t>
                      </a:r>
                      <a:endParaRPr sz="1800" u="none" strike="noStrike" cap="none"/>
                    </a:p>
                  </a:txBody>
                  <a:tcPr marL="113456" marR="113456" marT="56728" marB="56728"/>
                </a:tc>
                <a:extLst>
                  <a:ext uri="{0D108BD9-81ED-4DB2-BD59-A6C34878D82A}">
                    <a16:rowId xmlns:a16="http://schemas.microsoft.com/office/drawing/2014/main" val="10005"/>
                  </a:ext>
                </a:extLst>
              </a:tr>
            </a:tbl>
          </a:graphicData>
        </a:graphic>
      </p:graphicFrame>
      <p:pic>
        <p:nvPicPr>
          <p:cNvPr id="1521" name="Google Shape;1521;p25"/>
          <p:cNvPicPr preferRelativeResize="0"/>
          <p:nvPr/>
        </p:nvPicPr>
        <p:blipFill rotWithShape="1">
          <a:blip r:embed="rId4">
            <a:alphaModFix/>
          </a:blip>
          <a:srcRect/>
          <a:stretch/>
        </p:blipFill>
        <p:spPr>
          <a:xfrm>
            <a:off x="2024091" y="2732320"/>
            <a:ext cx="449991" cy="521838"/>
          </a:xfrm>
          <a:prstGeom prst="rect">
            <a:avLst/>
          </a:prstGeom>
          <a:noFill/>
          <a:ln>
            <a:noFill/>
          </a:ln>
        </p:spPr>
      </p:pic>
      <p:pic>
        <p:nvPicPr>
          <p:cNvPr id="1522" name="Google Shape;1522;p25"/>
          <p:cNvPicPr preferRelativeResize="0"/>
          <p:nvPr/>
        </p:nvPicPr>
        <p:blipFill rotWithShape="1">
          <a:blip r:embed="rId5">
            <a:alphaModFix/>
          </a:blip>
          <a:srcRect/>
          <a:stretch/>
        </p:blipFill>
        <p:spPr>
          <a:xfrm>
            <a:off x="2024086" y="3488731"/>
            <a:ext cx="449991" cy="518057"/>
          </a:xfrm>
          <a:prstGeom prst="rect">
            <a:avLst/>
          </a:prstGeom>
          <a:noFill/>
          <a:ln>
            <a:noFill/>
          </a:ln>
        </p:spPr>
      </p:pic>
      <p:pic>
        <p:nvPicPr>
          <p:cNvPr id="1523" name="Google Shape;1523;p25"/>
          <p:cNvPicPr preferRelativeResize="0"/>
          <p:nvPr/>
        </p:nvPicPr>
        <p:blipFill rotWithShape="1">
          <a:blip r:embed="rId6">
            <a:alphaModFix/>
          </a:blip>
          <a:srcRect/>
          <a:stretch/>
        </p:blipFill>
        <p:spPr>
          <a:xfrm>
            <a:off x="2024086" y="4184027"/>
            <a:ext cx="449991" cy="521838"/>
          </a:xfrm>
          <a:prstGeom prst="rect">
            <a:avLst/>
          </a:prstGeom>
          <a:noFill/>
          <a:ln>
            <a:noFill/>
          </a:ln>
        </p:spPr>
      </p:pic>
      <p:pic>
        <p:nvPicPr>
          <p:cNvPr id="1524" name="Google Shape;1524;p25"/>
          <p:cNvPicPr preferRelativeResize="0"/>
          <p:nvPr/>
        </p:nvPicPr>
        <p:blipFill rotWithShape="1">
          <a:blip r:embed="rId7">
            <a:alphaModFix/>
          </a:blip>
          <a:srcRect/>
          <a:stretch/>
        </p:blipFill>
        <p:spPr>
          <a:xfrm>
            <a:off x="2026822" y="4883855"/>
            <a:ext cx="449991" cy="518057"/>
          </a:xfrm>
          <a:prstGeom prst="rect">
            <a:avLst/>
          </a:prstGeom>
          <a:noFill/>
          <a:ln>
            <a:noFill/>
          </a:ln>
        </p:spPr>
      </p:pic>
      <p:pic>
        <p:nvPicPr>
          <p:cNvPr id="1525" name="Google Shape;1525;p25"/>
          <p:cNvPicPr preferRelativeResize="0"/>
          <p:nvPr/>
        </p:nvPicPr>
        <p:blipFill rotWithShape="1">
          <a:blip r:embed="rId8">
            <a:alphaModFix/>
          </a:blip>
          <a:srcRect/>
          <a:stretch/>
        </p:blipFill>
        <p:spPr>
          <a:xfrm>
            <a:off x="2044819" y="5853264"/>
            <a:ext cx="449991" cy="518057"/>
          </a:xfrm>
          <a:prstGeom prst="rect">
            <a:avLst/>
          </a:prstGeom>
          <a:noFill/>
          <a:ln>
            <a:noFill/>
          </a:ln>
        </p:spPr>
      </p:pic>
      <p:pic>
        <p:nvPicPr>
          <p:cNvPr id="1526" name="Google Shape;1526;p25"/>
          <p:cNvPicPr preferRelativeResize="0"/>
          <p:nvPr/>
        </p:nvPicPr>
        <p:blipFill rotWithShape="1">
          <a:blip r:embed="rId9">
            <a:alphaModFix/>
          </a:blip>
          <a:srcRect/>
          <a:stretch/>
        </p:blipFill>
        <p:spPr>
          <a:xfrm>
            <a:off x="2044819" y="6686726"/>
            <a:ext cx="449991" cy="536008"/>
          </a:xfrm>
          <a:prstGeom prst="rect">
            <a:avLst/>
          </a:prstGeom>
          <a:noFill/>
          <a:ln>
            <a:noFill/>
          </a:ln>
        </p:spPr>
      </p:pic>
      <p:pic>
        <p:nvPicPr>
          <p:cNvPr id="1527" name="Google Shape;1527;p25"/>
          <p:cNvPicPr preferRelativeResize="0"/>
          <p:nvPr/>
        </p:nvPicPr>
        <p:blipFill rotWithShape="1">
          <a:blip r:embed="rId10">
            <a:alphaModFix/>
          </a:blip>
          <a:srcRect/>
          <a:stretch/>
        </p:blipFill>
        <p:spPr>
          <a:xfrm>
            <a:off x="2044819" y="7893380"/>
            <a:ext cx="449991" cy="518057"/>
          </a:xfrm>
          <a:prstGeom prst="rect">
            <a:avLst/>
          </a:prstGeom>
          <a:noFill/>
          <a:ln>
            <a:noFill/>
          </a:ln>
        </p:spPr>
      </p:pic>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Shape 1531"/>
        <p:cNvGrpSpPr/>
        <p:nvPr/>
      </p:nvGrpSpPr>
      <p:grpSpPr>
        <a:xfrm>
          <a:off x="0" y="0"/>
          <a:ext cx="0" cy="0"/>
          <a:chOff x="0" y="0"/>
          <a:chExt cx="0" cy="0"/>
        </a:xfrm>
      </p:grpSpPr>
      <p:sp>
        <p:nvSpPr>
          <p:cNvPr id="1532" name="Google Shape;1532;p26"/>
          <p:cNvSpPr txBox="1">
            <a:spLocks noGrp="1"/>
          </p:cNvSpPr>
          <p:nvPr>
            <p:ph type="title"/>
          </p:nvPr>
        </p:nvSpPr>
        <p:spPr>
          <a:xfrm>
            <a:off x="862639" y="1545582"/>
            <a:ext cx="13400426" cy="1644526"/>
          </a:xfrm>
          <a:prstGeom prst="rect">
            <a:avLst/>
          </a:prstGeom>
          <a:noFill/>
          <a:ln>
            <a:noFill/>
          </a:ln>
        </p:spPr>
        <p:txBody>
          <a:bodyPr spcFirstLastPara="1" wrap="square" lIns="113425" tIns="56697" rIns="113425" bIns="56697" anchor="ctr" anchorCtr="0">
            <a:noAutofit/>
          </a:bodyPr>
          <a:lstStyle/>
          <a:p>
            <a:pPr algn="ctr"/>
            <a:r>
              <a:rPr lang="ru-RU" sz="3970" b="1">
                <a:latin typeface="Arial"/>
                <a:ea typeface="Arial"/>
                <a:cs typeface="Arial"/>
                <a:sym typeface="Arial"/>
              </a:rPr>
              <a:t>Состав комплекта</a:t>
            </a:r>
            <a:endParaRPr/>
          </a:p>
        </p:txBody>
      </p:sp>
      <p:pic>
        <p:nvPicPr>
          <p:cNvPr id="1533" name="Google Shape;1533;p26"/>
          <p:cNvPicPr preferRelativeResize="0"/>
          <p:nvPr/>
        </p:nvPicPr>
        <p:blipFill rotWithShape="1">
          <a:blip r:embed="rId3">
            <a:alphaModFix/>
          </a:blip>
          <a:srcRect/>
          <a:stretch/>
        </p:blipFill>
        <p:spPr>
          <a:xfrm>
            <a:off x="2113422" y="3685345"/>
            <a:ext cx="449991" cy="521838"/>
          </a:xfrm>
          <a:prstGeom prst="rect">
            <a:avLst/>
          </a:prstGeom>
          <a:noFill/>
          <a:ln>
            <a:noFill/>
          </a:ln>
        </p:spPr>
      </p:pic>
      <p:pic>
        <p:nvPicPr>
          <p:cNvPr id="1534" name="Google Shape;1534;p26"/>
          <p:cNvPicPr preferRelativeResize="0"/>
          <p:nvPr/>
        </p:nvPicPr>
        <p:blipFill rotWithShape="1">
          <a:blip r:embed="rId4">
            <a:alphaModFix/>
          </a:blip>
          <a:srcRect/>
          <a:stretch/>
        </p:blipFill>
        <p:spPr>
          <a:xfrm>
            <a:off x="1783919" y="4392817"/>
            <a:ext cx="6004769" cy="5023082"/>
          </a:xfrm>
          <a:prstGeom prst="rect">
            <a:avLst/>
          </a:prstGeom>
          <a:noFill/>
          <a:ln>
            <a:noFill/>
          </a:ln>
        </p:spPr>
      </p:pic>
      <p:pic>
        <p:nvPicPr>
          <p:cNvPr id="1535" name="Google Shape;1535;p26"/>
          <p:cNvPicPr preferRelativeResize="0"/>
          <p:nvPr/>
        </p:nvPicPr>
        <p:blipFill rotWithShape="1">
          <a:blip r:embed="rId5">
            <a:alphaModFix/>
          </a:blip>
          <a:srcRect/>
          <a:stretch/>
        </p:blipFill>
        <p:spPr>
          <a:xfrm>
            <a:off x="6814788" y="5113792"/>
            <a:ext cx="7117919" cy="4127864"/>
          </a:xfrm>
          <a:prstGeom prst="rect">
            <a:avLst/>
          </a:prstGeom>
          <a:noFill/>
          <a:ln>
            <a:noFill/>
          </a:ln>
        </p:spPr>
      </p:pic>
      <p:sp>
        <p:nvSpPr>
          <p:cNvPr id="1536" name="Google Shape;1536;p26"/>
          <p:cNvSpPr txBox="1"/>
          <p:nvPr/>
        </p:nvSpPr>
        <p:spPr>
          <a:xfrm>
            <a:off x="2738764" y="3595849"/>
            <a:ext cx="4687094" cy="796968"/>
          </a:xfrm>
          <a:prstGeom prst="rect">
            <a:avLst/>
          </a:prstGeom>
          <a:noFill/>
          <a:ln>
            <a:noFill/>
          </a:ln>
        </p:spPr>
        <p:txBody>
          <a:bodyPr spcFirstLastPara="1" wrap="square" lIns="113425" tIns="56697" rIns="113425" bIns="56697" anchor="t" anchorCtr="0">
            <a:noAutofit/>
          </a:bodyPr>
          <a:lstStyle/>
          <a:p>
            <a:pPr defTabSz="1134450">
              <a:buClr>
                <a:srgbClr val="000000"/>
              </a:buClr>
              <a:buSzPts val="1500"/>
            </a:pPr>
            <a:r>
              <a:rPr lang="ru-RU" sz="1861" kern="0">
                <a:solidFill>
                  <a:srgbClr val="000000"/>
                </a:solidFill>
                <a:latin typeface="Arial"/>
                <a:cs typeface="Arial"/>
                <a:sym typeface="Arial"/>
              </a:rPr>
              <a:t>МЕТОДИЧЕСКОЕ ПОСОБИЕ ПО ПРИМЕНЕНИЮ АТЛАСА НОВЫХ ПРОФЕССИЙ</a:t>
            </a:r>
            <a:endParaRPr sz="1737" kern="0">
              <a:solidFill>
                <a:srgbClr val="000000"/>
              </a:solidFill>
              <a:latin typeface="Arial"/>
              <a:cs typeface="Arial"/>
              <a:sym typeface="Arial"/>
            </a:endParaRPr>
          </a:p>
        </p:txBody>
      </p:sp>
      <p:pic>
        <p:nvPicPr>
          <p:cNvPr id="1537" name="Google Shape;1537;p26"/>
          <p:cNvPicPr preferRelativeResize="0"/>
          <p:nvPr/>
        </p:nvPicPr>
        <p:blipFill rotWithShape="1">
          <a:blip r:embed="rId6">
            <a:alphaModFix/>
          </a:blip>
          <a:srcRect/>
          <a:stretch/>
        </p:blipFill>
        <p:spPr>
          <a:xfrm>
            <a:off x="7788689" y="3549670"/>
            <a:ext cx="449991" cy="518057"/>
          </a:xfrm>
          <a:prstGeom prst="rect">
            <a:avLst/>
          </a:prstGeom>
          <a:noFill/>
          <a:ln>
            <a:noFill/>
          </a:ln>
        </p:spPr>
      </p:pic>
      <p:sp>
        <p:nvSpPr>
          <p:cNvPr id="1538" name="Google Shape;1538;p26"/>
          <p:cNvSpPr txBox="1"/>
          <p:nvPr/>
        </p:nvSpPr>
        <p:spPr>
          <a:xfrm>
            <a:off x="8270639" y="3547777"/>
            <a:ext cx="3661777" cy="796968"/>
          </a:xfrm>
          <a:prstGeom prst="rect">
            <a:avLst/>
          </a:prstGeom>
          <a:noFill/>
          <a:ln>
            <a:noFill/>
          </a:ln>
        </p:spPr>
        <p:txBody>
          <a:bodyPr spcFirstLastPara="1" wrap="square" lIns="113425" tIns="56697" rIns="113425" bIns="56697" anchor="t" anchorCtr="0">
            <a:noAutofit/>
          </a:bodyPr>
          <a:lstStyle/>
          <a:p>
            <a:pPr defTabSz="1134450">
              <a:buClr>
                <a:srgbClr val="000000"/>
              </a:buClr>
              <a:buSzPts val="1500"/>
            </a:pPr>
            <a:r>
              <a:rPr lang="ru-RU" sz="1861" kern="0">
                <a:solidFill>
                  <a:srgbClr val="000000"/>
                </a:solidFill>
                <a:latin typeface="Arial"/>
                <a:cs typeface="Arial"/>
                <a:sym typeface="Arial"/>
              </a:rPr>
              <a:t>РАЗГОВОРЫ О БУДУЩЕМ</a:t>
            </a:r>
            <a:endParaRPr sz="1737" kern="0">
              <a:solidFill>
                <a:srgbClr val="000000"/>
              </a:solidFill>
              <a:latin typeface="Arial"/>
              <a:cs typeface="Arial"/>
              <a:sym typeface="Arial"/>
            </a:endParaRP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Shape 1542"/>
        <p:cNvGrpSpPr/>
        <p:nvPr/>
      </p:nvGrpSpPr>
      <p:grpSpPr>
        <a:xfrm>
          <a:off x="0" y="0"/>
          <a:ext cx="0" cy="0"/>
          <a:chOff x="0" y="0"/>
          <a:chExt cx="0" cy="0"/>
        </a:xfrm>
      </p:grpSpPr>
      <p:sp>
        <p:nvSpPr>
          <p:cNvPr id="1543" name="Google Shape;1543;p27"/>
          <p:cNvSpPr txBox="1"/>
          <p:nvPr/>
        </p:nvSpPr>
        <p:spPr>
          <a:xfrm>
            <a:off x="862639" y="1766165"/>
            <a:ext cx="13400426" cy="1077312"/>
          </a:xfrm>
          <a:prstGeom prst="rect">
            <a:avLst/>
          </a:prstGeom>
          <a:noFill/>
          <a:ln>
            <a:noFill/>
          </a:ln>
        </p:spPr>
        <p:txBody>
          <a:bodyPr spcFirstLastPara="1" wrap="square" lIns="113425" tIns="56697" rIns="113425" bIns="56697" anchor="ctr" anchorCtr="0">
            <a:noAutofit/>
          </a:bodyPr>
          <a:lstStyle/>
          <a:p>
            <a:pPr algn="ctr" defTabSz="1134450">
              <a:buClr>
                <a:srgbClr val="000000"/>
              </a:buClr>
              <a:buSzPts val="3200"/>
            </a:pPr>
            <a:r>
              <a:rPr lang="ru-RU" sz="3970" b="1" kern="0">
                <a:solidFill>
                  <a:srgbClr val="000000"/>
                </a:solidFill>
                <a:latin typeface="Arial"/>
                <a:cs typeface="Arial"/>
                <a:sym typeface="Arial"/>
              </a:rPr>
              <a:t>Состав комплекта</a:t>
            </a:r>
            <a:endParaRPr sz="1737" kern="0">
              <a:solidFill>
                <a:srgbClr val="000000"/>
              </a:solidFill>
              <a:latin typeface="Arial"/>
              <a:cs typeface="Arial"/>
              <a:sym typeface="Arial"/>
            </a:endParaRPr>
          </a:p>
        </p:txBody>
      </p:sp>
      <p:pic>
        <p:nvPicPr>
          <p:cNvPr id="1544" name="Google Shape;1544;p27"/>
          <p:cNvPicPr preferRelativeResize="0"/>
          <p:nvPr/>
        </p:nvPicPr>
        <p:blipFill rotWithShape="1">
          <a:blip r:embed="rId3">
            <a:alphaModFix/>
          </a:blip>
          <a:srcRect/>
          <a:stretch/>
        </p:blipFill>
        <p:spPr>
          <a:xfrm>
            <a:off x="2832065" y="3462897"/>
            <a:ext cx="449991" cy="521837"/>
          </a:xfrm>
          <a:prstGeom prst="rect">
            <a:avLst/>
          </a:prstGeom>
          <a:noFill/>
          <a:ln>
            <a:noFill/>
          </a:ln>
        </p:spPr>
      </p:pic>
      <p:pic>
        <p:nvPicPr>
          <p:cNvPr id="1545" name="Google Shape;1545;p27"/>
          <p:cNvPicPr preferRelativeResize="0"/>
          <p:nvPr/>
        </p:nvPicPr>
        <p:blipFill rotWithShape="1">
          <a:blip r:embed="rId4">
            <a:alphaModFix/>
          </a:blip>
          <a:srcRect/>
          <a:stretch/>
        </p:blipFill>
        <p:spPr>
          <a:xfrm>
            <a:off x="1418034" y="4604263"/>
            <a:ext cx="6082080" cy="3573586"/>
          </a:xfrm>
          <a:prstGeom prst="rect">
            <a:avLst/>
          </a:prstGeom>
          <a:noFill/>
          <a:ln>
            <a:noFill/>
          </a:ln>
        </p:spPr>
      </p:pic>
      <p:pic>
        <p:nvPicPr>
          <p:cNvPr id="1546" name="Google Shape;1546;p27"/>
          <p:cNvPicPr preferRelativeResize="0"/>
          <p:nvPr/>
        </p:nvPicPr>
        <p:blipFill rotWithShape="1">
          <a:blip r:embed="rId5">
            <a:alphaModFix/>
          </a:blip>
          <a:srcRect/>
          <a:stretch/>
        </p:blipFill>
        <p:spPr>
          <a:xfrm>
            <a:off x="7294847" y="4688088"/>
            <a:ext cx="6376647" cy="3249328"/>
          </a:xfrm>
          <a:prstGeom prst="rect">
            <a:avLst/>
          </a:prstGeom>
          <a:noFill/>
          <a:ln>
            <a:noFill/>
          </a:ln>
        </p:spPr>
      </p:pic>
      <p:sp>
        <p:nvSpPr>
          <p:cNvPr id="1547" name="Google Shape;1547;p27"/>
          <p:cNvSpPr txBox="1"/>
          <p:nvPr/>
        </p:nvSpPr>
        <p:spPr>
          <a:xfrm>
            <a:off x="3374417" y="3462898"/>
            <a:ext cx="3661777" cy="796968"/>
          </a:xfrm>
          <a:prstGeom prst="rect">
            <a:avLst/>
          </a:prstGeom>
          <a:noFill/>
          <a:ln>
            <a:noFill/>
          </a:ln>
        </p:spPr>
        <p:txBody>
          <a:bodyPr spcFirstLastPara="1" wrap="square" lIns="113425" tIns="56697" rIns="113425" bIns="56697" anchor="t" anchorCtr="0">
            <a:noAutofit/>
          </a:bodyPr>
          <a:lstStyle/>
          <a:p>
            <a:pPr defTabSz="1134450">
              <a:buClr>
                <a:srgbClr val="000000"/>
              </a:buClr>
              <a:buSzPts val="1500"/>
            </a:pPr>
            <a:r>
              <a:rPr lang="ru-RU" sz="1861" kern="0">
                <a:solidFill>
                  <a:srgbClr val="000000"/>
                </a:solidFill>
                <a:latin typeface="Arial"/>
                <a:cs typeface="Arial"/>
                <a:sym typeface="Arial"/>
              </a:rPr>
              <a:t>КОМПАС ПРОФЕССИЙ </a:t>
            </a:r>
            <a:endParaRPr sz="1737" kern="0">
              <a:solidFill>
                <a:srgbClr val="000000"/>
              </a:solidFill>
              <a:latin typeface="Arial"/>
              <a:cs typeface="Arial"/>
              <a:sym typeface="Arial"/>
            </a:endParaRPr>
          </a:p>
        </p:txBody>
      </p:sp>
      <p:pic>
        <p:nvPicPr>
          <p:cNvPr id="1548" name="Google Shape;1548;p27"/>
          <p:cNvPicPr preferRelativeResize="0"/>
          <p:nvPr/>
        </p:nvPicPr>
        <p:blipFill rotWithShape="1">
          <a:blip r:embed="rId6">
            <a:alphaModFix/>
          </a:blip>
          <a:srcRect/>
          <a:stretch/>
        </p:blipFill>
        <p:spPr>
          <a:xfrm>
            <a:off x="8691189" y="3466679"/>
            <a:ext cx="449991" cy="518057"/>
          </a:xfrm>
          <a:prstGeom prst="rect">
            <a:avLst/>
          </a:prstGeom>
          <a:noFill/>
          <a:ln>
            <a:noFill/>
          </a:ln>
        </p:spPr>
      </p:pic>
      <p:sp>
        <p:nvSpPr>
          <p:cNvPr id="1549" name="Google Shape;1549;p27"/>
          <p:cNvSpPr txBox="1"/>
          <p:nvPr/>
        </p:nvSpPr>
        <p:spPr>
          <a:xfrm>
            <a:off x="9233543" y="3464786"/>
            <a:ext cx="3661777" cy="796968"/>
          </a:xfrm>
          <a:prstGeom prst="rect">
            <a:avLst/>
          </a:prstGeom>
          <a:noFill/>
          <a:ln>
            <a:noFill/>
          </a:ln>
        </p:spPr>
        <p:txBody>
          <a:bodyPr spcFirstLastPara="1" wrap="square" lIns="113425" tIns="56697" rIns="113425" bIns="56697" anchor="t" anchorCtr="0">
            <a:noAutofit/>
          </a:bodyPr>
          <a:lstStyle/>
          <a:p>
            <a:pPr defTabSz="1134450">
              <a:buClr>
                <a:srgbClr val="000000"/>
              </a:buClr>
              <a:buSzPts val="1500"/>
            </a:pPr>
            <a:r>
              <a:rPr lang="ru-RU" sz="1861" kern="0">
                <a:solidFill>
                  <a:srgbClr val="000000"/>
                </a:solidFill>
                <a:latin typeface="Arial"/>
                <a:cs typeface="Arial"/>
                <a:sym typeface="Arial"/>
              </a:rPr>
              <a:t>ПРОФЕССИОНАЛЬНОЕ ЛОТО</a:t>
            </a:r>
            <a:endParaRPr sz="1737" kern="0">
              <a:solidFill>
                <a:srgbClr val="000000"/>
              </a:solidFill>
              <a:latin typeface="Arial"/>
              <a:cs typeface="Arial"/>
              <a:sym typeface="Arial"/>
            </a:endParaRP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Shape 701"/>
        <p:cNvGrpSpPr/>
        <p:nvPr/>
      </p:nvGrpSpPr>
      <p:grpSpPr>
        <a:xfrm>
          <a:off x="0" y="0"/>
          <a:ext cx="0" cy="0"/>
          <a:chOff x="0" y="0"/>
          <a:chExt cx="0" cy="0"/>
        </a:xfrm>
      </p:grpSpPr>
      <p:sp>
        <p:nvSpPr>
          <p:cNvPr id="702" name="Google Shape;702;p28"/>
          <p:cNvSpPr txBox="1"/>
          <p:nvPr/>
        </p:nvSpPr>
        <p:spPr>
          <a:xfrm>
            <a:off x="1189201" y="2211744"/>
            <a:ext cx="12892575" cy="2142808"/>
          </a:xfrm>
          <a:prstGeom prst="rect">
            <a:avLst/>
          </a:prstGeom>
          <a:noFill/>
          <a:ln>
            <a:noFill/>
          </a:ln>
        </p:spPr>
        <p:txBody>
          <a:bodyPr spcFirstLastPara="1" wrap="square" lIns="0" tIns="0" rIns="0" bIns="0" anchor="t" anchorCtr="0">
            <a:noAutofit/>
          </a:bodyPr>
          <a:lstStyle/>
          <a:p>
            <a:pPr defTabSz="756300">
              <a:lnSpc>
                <a:spcPct val="150000"/>
              </a:lnSpc>
              <a:buClr>
                <a:srgbClr val="000000"/>
              </a:buClr>
            </a:pPr>
            <a:r>
              <a:rPr lang="en-US" sz="2316" b="1" kern="0">
                <a:solidFill>
                  <a:srgbClr val="0035BE"/>
                </a:solidFill>
                <a:latin typeface="Roboto Condensed"/>
                <a:ea typeface="Roboto Condensed"/>
                <a:cs typeface="Roboto Condensed"/>
                <a:sym typeface="Roboto Condensed"/>
              </a:rPr>
              <a:t>	Текущий статус проекта</a:t>
            </a:r>
            <a:endParaRPr sz="2316" b="1" kern="0">
              <a:solidFill>
                <a:srgbClr val="0035BE"/>
              </a:solidFill>
              <a:latin typeface="Roboto Condensed"/>
              <a:ea typeface="Roboto Condensed"/>
              <a:cs typeface="Roboto Condensed"/>
              <a:sym typeface="Roboto Condensed"/>
            </a:endParaRPr>
          </a:p>
          <a:p>
            <a:pPr marL="245798" lvl="1" indent="-175419" defTabSz="756300">
              <a:lnSpc>
                <a:spcPct val="145000"/>
              </a:lnSpc>
              <a:buClr>
                <a:srgbClr val="000000"/>
              </a:buClr>
              <a:buSzPts val="2800"/>
              <a:buFont typeface="Roboto Condensed"/>
              <a:buChar char="•"/>
            </a:pPr>
            <a:r>
              <a:rPr lang="en-US" sz="2316" kern="0">
                <a:solidFill>
                  <a:srgbClr val="000000"/>
                </a:solidFill>
                <a:latin typeface="Roboto Condensed"/>
                <a:ea typeface="Roboto Condensed"/>
                <a:cs typeface="Roboto Condensed"/>
                <a:sym typeface="Roboto Condensed"/>
              </a:rPr>
              <a:t>Внесено Поручение Президента РК от 20.06.2019 по созданию Атласа новых профессий (пункт 39)</a:t>
            </a:r>
            <a:endParaRPr sz="2316" kern="0">
              <a:solidFill>
                <a:srgbClr val="000000"/>
              </a:solidFill>
              <a:latin typeface="Roboto Condensed"/>
              <a:ea typeface="Roboto Condensed"/>
              <a:cs typeface="Roboto Condensed"/>
              <a:sym typeface="Roboto Condensed"/>
            </a:endParaRPr>
          </a:p>
          <a:p>
            <a:pPr marL="245798" lvl="1" indent="-175419" defTabSz="756300">
              <a:lnSpc>
                <a:spcPct val="145000"/>
              </a:lnSpc>
              <a:buClr>
                <a:srgbClr val="000000"/>
              </a:buClr>
              <a:buSzPts val="2800"/>
              <a:buFont typeface="Roboto Condensed"/>
              <a:buChar char="•"/>
            </a:pPr>
            <a:r>
              <a:rPr lang="en-US" sz="2316" kern="0">
                <a:solidFill>
                  <a:srgbClr val="000000"/>
                </a:solidFill>
                <a:latin typeface="Roboto Condensed"/>
                <a:ea typeface="Roboto Condensed"/>
                <a:cs typeface="Roboto Condensed"/>
                <a:sym typeface="Roboto Condensed"/>
              </a:rPr>
              <a:t>Утверждена Дорожная карта 30.09.2019  с Мин.труда РК по разработке Национального Атласа </a:t>
            </a:r>
            <a:endParaRPr sz="2316" kern="0">
              <a:solidFill>
                <a:srgbClr val="000000"/>
              </a:solidFill>
              <a:latin typeface="Roboto Condensed"/>
              <a:ea typeface="Roboto Condensed"/>
              <a:cs typeface="Roboto Condensed"/>
              <a:sym typeface="Roboto Condensed"/>
            </a:endParaRPr>
          </a:p>
          <a:p>
            <a:pPr marL="245798" lvl="1" indent="-175419" defTabSz="756300">
              <a:lnSpc>
                <a:spcPct val="145000"/>
              </a:lnSpc>
              <a:buClr>
                <a:srgbClr val="000000"/>
              </a:buClr>
              <a:buSzPts val="2800"/>
              <a:buFont typeface="Roboto Condensed"/>
              <a:buChar char="•"/>
            </a:pPr>
            <a:r>
              <a:rPr lang="en-US" sz="2316" kern="0">
                <a:solidFill>
                  <a:srgbClr val="000000"/>
                </a:solidFill>
                <a:latin typeface="Roboto Condensed"/>
                <a:ea typeface="Roboto Condensed"/>
                <a:cs typeface="Roboto Condensed"/>
                <a:sym typeface="Roboto Condensed"/>
              </a:rPr>
              <a:t>Реализован пилотный проект - Атлас новых профессий Донской ГОК - Kazchrome</a:t>
            </a:r>
            <a:endParaRPr sz="2316" kern="0">
              <a:solidFill>
                <a:srgbClr val="000000"/>
              </a:solidFill>
              <a:latin typeface="Roboto Condensed"/>
              <a:ea typeface="Roboto Condensed"/>
              <a:cs typeface="Roboto Condensed"/>
              <a:sym typeface="Roboto Condensed"/>
            </a:endParaRPr>
          </a:p>
          <a:p>
            <a:pPr marL="245798" lvl="1" indent="-175419" defTabSz="756300">
              <a:lnSpc>
                <a:spcPct val="145000"/>
              </a:lnSpc>
              <a:buClr>
                <a:srgbClr val="000000"/>
              </a:buClr>
              <a:buSzPts val="2800"/>
              <a:buFont typeface="Roboto Condensed"/>
              <a:buChar char="•"/>
            </a:pPr>
            <a:r>
              <a:rPr lang="en-US" sz="2316" kern="0">
                <a:solidFill>
                  <a:srgbClr val="000000"/>
                </a:solidFill>
                <a:latin typeface="Roboto Condensed"/>
                <a:ea typeface="Roboto Condensed"/>
                <a:cs typeface="Roboto Condensed"/>
                <a:sym typeface="Roboto Condensed"/>
              </a:rPr>
              <a:t>Открыта Форсайт-школа, внутренние эксперты по методике Skills Technology Foresight</a:t>
            </a:r>
            <a:endParaRPr sz="2316" kern="0">
              <a:solidFill>
                <a:srgbClr val="000000"/>
              </a:solidFill>
              <a:latin typeface="Roboto Condensed"/>
              <a:ea typeface="Roboto Condensed"/>
              <a:cs typeface="Roboto Condensed"/>
              <a:sym typeface="Roboto Condensed"/>
            </a:endParaRPr>
          </a:p>
        </p:txBody>
      </p:sp>
      <p:sp>
        <p:nvSpPr>
          <p:cNvPr id="703" name="Google Shape;703;p28"/>
          <p:cNvSpPr/>
          <p:nvPr/>
        </p:nvSpPr>
        <p:spPr>
          <a:xfrm>
            <a:off x="989336" y="1860130"/>
            <a:ext cx="12892575" cy="3336537"/>
          </a:xfrm>
          <a:prstGeom prst="round2DiagRect">
            <a:avLst>
              <a:gd name="adj1" fmla="val 16667"/>
              <a:gd name="adj2" fmla="val 0"/>
            </a:avLst>
          </a:prstGeom>
          <a:noFill/>
          <a:ln w="19050" cap="flat" cmpd="sng">
            <a:solidFill>
              <a:srgbClr val="0035BE"/>
            </a:solidFill>
            <a:prstDash val="solid"/>
            <a:round/>
            <a:headEnd type="none" w="sm" len="sm"/>
            <a:tailEnd type="none" w="sm" len="sm"/>
          </a:ln>
          <a:effectLst>
            <a:outerShdw blurRad="57150" dist="19050" dir="5400000" algn="bl" rotWithShape="0">
              <a:srgbClr val="000000">
                <a:alpha val="49800"/>
              </a:srgbClr>
            </a:outerShdw>
          </a:effectLst>
        </p:spPr>
        <p:txBody>
          <a:bodyPr spcFirstLastPara="1" wrap="square" lIns="75616" tIns="75616" rIns="75616" bIns="75616" anchor="ctr" anchorCtr="0">
            <a:noAutofit/>
          </a:bodyPr>
          <a:lstStyle/>
          <a:p>
            <a:pPr defTabSz="756300">
              <a:buClr>
                <a:srgbClr val="000000"/>
              </a:buClr>
              <a:buSzPts val="1400"/>
            </a:pPr>
            <a:endParaRPr sz="1158" kern="0">
              <a:solidFill>
                <a:srgbClr val="000000"/>
              </a:solidFill>
              <a:latin typeface="Arial"/>
              <a:ea typeface="Arial"/>
              <a:cs typeface="Arial"/>
              <a:sym typeface="Arial"/>
            </a:endParaRPr>
          </a:p>
        </p:txBody>
      </p:sp>
      <p:cxnSp>
        <p:nvCxnSpPr>
          <p:cNvPr id="704" name="Google Shape;704;p28"/>
          <p:cNvCxnSpPr/>
          <p:nvPr/>
        </p:nvCxnSpPr>
        <p:spPr>
          <a:xfrm>
            <a:off x="448775" y="7976157"/>
            <a:ext cx="14348573" cy="0"/>
          </a:xfrm>
          <a:prstGeom prst="straightConnector1">
            <a:avLst/>
          </a:prstGeom>
          <a:noFill/>
          <a:ln w="19050" cap="flat" cmpd="sng">
            <a:solidFill>
              <a:srgbClr val="0035BE"/>
            </a:solidFill>
            <a:prstDash val="solid"/>
            <a:round/>
            <a:headEnd type="none" w="sm" len="sm"/>
            <a:tailEnd type="none" w="sm" len="sm"/>
          </a:ln>
        </p:spPr>
      </p:cxnSp>
      <p:grpSp>
        <p:nvGrpSpPr>
          <p:cNvPr id="705" name="Google Shape;705;p28"/>
          <p:cNvGrpSpPr/>
          <p:nvPr/>
        </p:nvGrpSpPr>
        <p:grpSpPr>
          <a:xfrm>
            <a:off x="1708688" y="7634848"/>
            <a:ext cx="677962" cy="677962"/>
            <a:chOff x="805219" y="3038940"/>
            <a:chExt cx="864300" cy="864300"/>
          </a:xfrm>
        </p:grpSpPr>
        <p:sp>
          <p:nvSpPr>
            <p:cNvPr id="706" name="Google Shape;706;p28"/>
            <p:cNvSpPr/>
            <p:nvPr/>
          </p:nvSpPr>
          <p:spPr>
            <a:xfrm>
              <a:off x="805219" y="3038940"/>
              <a:ext cx="864300" cy="864300"/>
            </a:xfrm>
            <a:prstGeom prst="ellipse">
              <a:avLst/>
            </a:prstGeom>
            <a:solidFill>
              <a:srgbClr val="1C45DF"/>
            </a:solidFill>
            <a:ln>
              <a:noFill/>
            </a:ln>
          </p:spPr>
          <p:txBody>
            <a:bodyPr spcFirstLastPara="1" wrap="square" lIns="75616" tIns="37798" rIns="75616" bIns="37798" anchor="ctr" anchorCtr="0">
              <a:noAutofit/>
            </a:bodyPr>
            <a:lstStyle/>
            <a:p>
              <a:pPr algn="ctr" defTabSz="756300">
                <a:buClr>
                  <a:srgbClr val="000000"/>
                </a:buClr>
              </a:pPr>
              <a:endParaRPr sz="838" kern="0">
                <a:solidFill>
                  <a:srgbClr val="FFFFFF"/>
                </a:solidFill>
                <a:latin typeface="Play"/>
                <a:ea typeface="Play"/>
                <a:cs typeface="Play"/>
                <a:sym typeface="Play"/>
              </a:endParaRPr>
            </a:p>
          </p:txBody>
        </p:sp>
        <p:sp>
          <p:nvSpPr>
            <p:cNvPr id="707" name="Google Shape;707;p28"/>
            <p:cNvSpPr/>
            <p:nvPr/>
          </p:nvSpPr>
          <p:spPr>
            <a:xfrm>
              <a:off x="875656" y="3109377"/>
              <a:ext cx="723300" cy="723300"/>
            </a:xfrm>
            <a:prstGeom prst="ellipse">
              <a:avLst/>
            </a:prstGeom>
            <a:solidFill>
              <a:srgbClr val="FFFFFF"/>
            </a:solidFill>
            <a:ln>
              <a:noFill/>
            </a:ln>
            <a:effectLst>
              <a:outerShdw blurRad="50800" dist="38100" dir="2700000" algn="tl" rotWithShape="0">
                <a:srgbClr val="000000">
                  <a:alpha val="1960"/>
                </a:srgbClr>
              </a:outerShdw>
            </a:effectLst>
          </p:spPr>
          <p:txBody>
            <a:bodyPr spcFirstLastPara="1" wrap="square" lIns="75616" tIns="37798" rIns="75616" bIns="37798" anchor="ctr" anchorCtr="0">
              <a:noAutofit/>
            </a:bodyPr>
            <a:lstStyle/>
            <a:p>
              <a:pPr algn="ctr" defTabSz="756300">
                <a:buClr>
                  <a:srgbClr val="000000"/>
                </a:buClr>
              </a:pPr>
              <a:endParaRPr sz="838" kern="0">
                <a:solidFill>
                  <a:srgbClr val="FFFFFF"/>
                </a:solidFill>
                <a:latin typeface="Play"/>
                <a:ea typeface="Play"/>
                <a:cs typeface="Play"/>
                <a:sym typeface="Play"/>
              </a:endParaRPr>
            </a:p>
          </p:txBody>
        </p:sp>
      </p:grpSp>
      <p:cxnSp>
        <p:nvCxnSpPr>
          <p:cNvPr id="708" name="Google Shape;708;p28"/>
          <p:cNvCxnSpPr/>
          <p:nvPr/>
        </p:nvCxnSpPr>
        <p:spPr>
          <a:xfrm>
            <a:off x="852797" y="7063510"/>
            <a:ext cx="0" cy="873152"/>
          </a:xfrm>
          <a:prstGeom prst="straightConnector1">
            <a:avLst/>
          </a:prstGeom>
          <a:noFill/>
          <a:ln w="15875" cap="flat" cmpd="sng">
            <a:solidFill>
              <a:srgbClr val="0035BE"/>
            </a:solidFill>
            <a:prstDash val="dot"/>
            <a:round/>
            <a:headEnd type="none" w="sm" len="sm"/>
            <a:tailEnd type="none" w="sm" len="sm"/>
          </a:ln>
        </p:spPr>
      </p:cxnSp>
      <p:cxnSp>
        <p:nvCxnSpPr>
          <p:cNvPr id="709" name="Google Shape;709;p28"/>
          <p:cNvCxnSpPr>
            <a:endCxn id="710" idx="0"/>
          </p:cNvCxnSpPr>
          <p:nvPr/>
        </p:nvCxnSpPr>
        <p:spPr>
          <a:xfrm>
            <a:off x="11914016" y="7063433"/>
            <a:ext cx="0" cy="826753"/>
          </a:xfrm>
          <a:prstGeom prst="straightConnector1">
            <a:avLst/>
          </a:prstGeom>
          <a:noFill/>
          <a:ln w="15875" cap="flat" cmpd="sng">
            <a:solidFill>
              <a:srgbClr val="0035BE"/>
            </a:solidFill>
            <a:prstDash val="dot"/>
            <a:round/>
            <a:headEnd type="none" w="sm" len="sm"/>
            <a:tailEnd type="none" w="sm" len="sm"/>
          </a:ln>
        </p:spPr>
      </p:cxnSp>
      <p:sp>
        <p:nvSpPr>
          <p:cNvPr id="711" name="Google Shape;711;p28"/>
          <p:cNvSpPr txBox="1"/>
          <p:nvPr/>
        </p:nvSpPr>
        <p:spPr>
          <a:xfrm>
            <a:off x="360691" y="8168709"/>
            <a:ext cx="983319" cy="362014"/>
          </a:xfrm>
          <a:prstGeom prst="rect">
            <a:avLst/>
          </a:prstGeom>
          <a:noFill/>
          <a:ln>
            <a:noFill/>
          </a:ln>
        </p:spPr>
        <p:txBody>
          <a:bodyPr spcFirstLastPara="1" wrap="square" lIns="75616" tIns="37798" rIns="75616" bIns="37798" anchor="t" anchorCtr="0">
            <a:noAutofit/>
          </a:bodyPr>
          <a:lstStyle/>
          <a:p>
            <a:pPr algn="ctr" defTabSz="756300">
              <a:buClr>
                <a:srgbClr val="000000"/>
              </a:buClr>
            </a:pPr>
            <a:r>
              <a:rPr lang="en-US" sz="1654" kern="0">
                <a:solidFill>
                  <a:srgbClr val="000000"/>
                </a:solidFill>
                <a:latin typeface="Roboto Condensed"/>
                <a:ea typeface="Roboto Condensed"/>
                <a:cs typeface="Roboto Condensed"/>
                <a:sym typeface="Roboto Condensed"/>
              </a:rPr>
              <a:t>Сегодня</a:t>
            </a:r>
            <a:endParaRPr sz="744" kern="0">
              <a:solidFill>
                <a:srgbClr val="000000"/>
              </a:solidFill>
              <a:latin typeface="Roboto Condensed"/>
              <a:ea typeface="Roboto Condensed"/>
              <a:cs typeface="Roboto Condensed"/>
              <a:sym typeface="Roboto Condensed"/>
            </a:endParaRPr>
          </a:p>
        </p:txBody>
      </p:sp>
      <p:sp>
        <p:nvSpPr>
          <p:cNvPr id="712" name="Google Shape;712;p28"/>
          <p:cNvSpPr txBox="1"/>
          <p:nvPr/>
        </p:nvSpPr>
        <p:spPr>
          <a:xfrm>
            <a:off x="5832591" y="8105685"/>
            <a:ext cx="1152293" cy="362014"/>
          </a:xfrm>
          <a:prstGeom prst="rect">
            <a:avLst/>
          </a:prstGeom>
          <a:noFill/>
          <a:ln>
            <a:noFill/>
          </a:ln>
        </p:spPr>
        <p:txBody>
          <a:bodyPr spcFirstLastPara="1" wrap="square" lIns="75616" tIns="37798" rIns="75616" bIns="37798" anchor="t" anchorCtr="0">
            <a:noAutofit/>
          </a:bodyPr>
          <a:lstStyle/>
          <a:p>
            <a:pPr algn="ctr" defTabSz="756300">
              <a:buClr>
                <a:srgbClr val="000000"/>
              </a:buClr>
            </a:pPr>
            <a:r>
              <a:rPr lang="en-US" sz="1654" kern="0">
                <a:solidFill>
                  <a:srgbClr val="000000"/>
                </a:solidFill>
                <a:latin typeface="Roboto Condensed"/>
                <a:ea typeface="Roboto Condensed"/>
                <a:cs typeface="Roboto Condensed"/>
                <a:sym typeface="Roboto Condensed"/>
              </a:rPr>
              <a:t>Апрель 2020</a:t>
            </a:r>
            <a:endParaRPr sz="1654" kern="0">
              <a:solidFill>
                <a:srgbClr val="000000"/>
              </a:solidFill>
              <a:latin typeface="Roboto Condensed"/>
              <a:ea typeface="Roboto Condensed"/>
              <a:cs typeface="Roboto Condensed"/>
              <a:sym typeface="Roboto Condensed"/>
            </a:endParaRPr>
          </a:p>
        </p:txBody>
      </p:sp>
      <p:grpSp>
        <p:nvGrpSpPr>
          <p:cNvPr id="713" name="Google Shape;713;p28"/>
          <p:cNvGrpSpPr/>
          <p:nvPr/>
        </p:nvGrpSpPr>
        <p:grpSpPr>
          <a:xfrm>
            <a:off x="7263044" y="7634848"/>
            <a:ext cx="677962" cy="677962"/>
            <a:chOff x="805219" y="3038940"/>
            <a:chExt cx="864300" cy="864300"/>
          </a:xfrm>
        </p:grpSpPr>
        <p:sp>
          <p:nvSpPr>
            <p:cNvPr id="714" name="Google Shape;714;p28"/>
            <p:cNvSpPr/>
            <p:nvPr/>
          </p:nvSpPr>
          <p:spPr>
            <a:xfrm>
              <a:off x="805219" y="3038940"/>
              <a:ext cx="864300" cy="864300"/>
            </a:xfrm>
            <a:prstGeom prst="ellipse">
              <a:avLst/>
            </a:prstGeom>
            <a:solidFill>
              <a:srgbClr val="1C45DF"/>
            </a:solidFill>
            <a:ln>
              <a:noFill/>
            </a:ln>
          </p:spPr>
          <p:txBody>
            <a:bodyPr spcFirstLastPara="1" wrap="square" lIns="75616" tIns="37798" rIns="75616" bIns="37798" anchor="ctr" anchorCtr="0">
              <a:noAutofit/>
            </a:bodyPr>
            <a:lstStyle/>
            <a:p>
              <a:pPr algn="ctr" defTabSz="756300">
                <a:buClr>
                  <a:srgbClr val="000000"/>
                </a:buClr>
              </a:pPr>
              <a:endParaRPr sz="838" kern="0">
                <a:solidFill>
                  <a:srgbClr val="FFFFFF"/>
                </a:solidFill>
                <a:latin typeface="Play"/>
                <a:ea typeface="Play"/>
                <a:cs typeface="Play"/>
                <a:sym typeface="Play"/>
              </a:endParaRPr>
            </a:p>
          </p:txBody>
        </p:sp>
        <p:sp>
          <p:nvSpPr>
            <p:cNvPr id="715" name="Google Shape;715;p28"/>
            <p:cNvSpPr/>
            <p:nvPr/>
          </p:nvSpPr>
          <p:spPr>
            <a:xfrm>
              <a:off x="875656" y="3109377"/>
              <a:ext cx="723300" cy="723300"/>
            </a:xfrm>
            <a:prstGeom prst="ellipse">
              <a:avLst/>
            </a:prstGeom>
            <a:solidFill>
              <a:srgbClr val="FFFFFF"/>
            </a:solidFill>
            <a:ln>
              <a:noFill/>
            </a:ln>
            <a:effectLst>
              <a:outerShdw blurRad="50800" dist="38100" dir="2700000" algn="tl" rotWithShape="0">
                <a:srgbClr val="000000">
                  <a:alpha val="1960"/>
                </a:srgbClr>
              </a:outerShdw>
            </a:effectLst>
          </p:spPr>
          <p:txBody>
            <a:bodyPr spcFirstLastPara="1" wrap="square" lIns="75616" tIns="37798" rIns="75616" bIns="37798" anchor="ctr" anchorCtr="0">
              <a:noAutofit/>
            </a:bodyPr>
            <a:lstStyle/>
            <a:p>
              <a:pPr algn="ctr" defTabSz="756300">
                <a:buClr>
                  <a:srgbClr val="000000"/>
                </a:buClr>
              </a:pPr>
              <a:endParaRPr sz="838" kern="0">
                <a:solidFill>
                  <a:srgbClr val="FFFFFF"/>
                </a:solidFill>
                <a:latin typeface="Play"/>
                <a:ea typeface="Play"/>
                <a:cs typeface="Play"/>
                <a:sym typeface="Play"/>
              </a:endParaRPr>
            </a:p>
          </p:txBody>
        </p:sp>
      </p:grpSp>
      <p:grpSp>
        <p:nvGrpSpPr>
          <p:cNvPr id="716" name="Google Shape;716;p28"/>
          <p:cNvGrpSpPr/>
          <p:nvPr/>
        </p:nvGrpSpPr>
        <p:grpSpPr>
          <a:xfrm>
            <a:off x="763898" y="7890186"/>
            <a:ext cx="177932" cy="177932"/>
            <a:chOff x="2876318" y="1090613"/>
            <a:chExt cx="176700" cy="176700"/>
          </a:xfrm>
        </p:grpSpPr>
        <p:sp>
          <p:nvSpPr>
            <p:cNvPr id="717" name="Google Shape;717;p28"/>
            <p:cNvSpPr/>
            <p:nvPr/>
          </p:nvSpPr>
          <p:spPr>
            <a:xfrm>
              <a:off x="2876318" y="1090613"/>
              <a:ext cx="176700" cy="176700"/>
            </a:xfrm>
            <a:prstGeom prst="ellipse">
              <a:avLst/>
            </a:prstGeom>
            <a:solidFill>
              <a:srgbClr val="1C45DF">
                <a:alpha val="41960"/>
              </a:srgbClr>
            </a:solidFill>
            <a:ln>
              <a:noFill/>
            </a:ln>
          </p:spPr>
          <p:txBody>
            <a:bodyPr spcFirstLastPara="1" wrap="square" lIns="75616" tIns="37798" rIns="75616" bIns="37798" anchor="ctr" anchorCtr="0">
              <a:noAutofit/>
            </a:bodyPr>
            <a:lstStyle/>
            <a:p>
              <a:pPr algn="ctr" defTabSz="756300">
                <a:buClr>
                  <a:srgbClr val="000000"/>
                </a:buClr>
              </a:pPr>
              <a:endParaRPr sz="1158" kern="0">
                <a:solidFill>
                  <a:srgbClr val="FFFFFF"/>
                </a:solidFill>
                <a:latin typeface="Arial"/>
                <a:ea typeface="Arial"/>
                <a:cs typeface="Arial"/>
                <a:sym typeface="Arial"/>
              </a:endParaRPr>
            </a:p>
          </p:txBody>
        </p:sp>
        <p:sp>
          <p:nvSpPr>
            <p:cNvPr id="718" name="Google Shape;718;p28"/>
            <p:cNvSpPr/>
            <p:nvPr/>
          </p:nvSpPr>
          <p:spPr>
            <a:xfrm>
              <a:off x="2917579" y="1131874"/>
              <a:ext cx="94200" cy="94200"/>
            </a:xfrm>
            <a:prstGeom prst="ellipse">
              <a:avLst/>
            </a:prstGeom>
            <a:solidFill>
              <a:srgbClr val="1C45DF"/>
            </a:solidFill>
            <a:ln w="9525" cap="flat" cmpd="sng">
              <a:solidFill>
                <a:srgbClr val="FFFFFF"/>
              </a:solidFill>
              <a:prstDash val="solid"/>
              <a:round/>
              <a:headEnd type="none" w="sm" len="sm"/>
              <a:tailEnd type="none" w="sm" len="sm"/>
            </a:ln>
          </p:spPr>
          <p:txBody>
            <a:bodyPr spcFirstLastPara="1" wrap="square" lIns="75616" tIns="37798" rIns="75616" bIns="37798" anchor="ctr" anchorCtr="0">
              <a:noAutofit/>
            </a:bodyPr>
            <a:lstStyle/>
            <a:p>
              <a:pPr algn="ctr" defTabSz="756300">
                <a:buClr>
                  <a:srgbClr val="000000"/>
                </a:buClr>
              </a:pPr>
              <a:endParaRPr sz="1158" kern="0">
                <a:solidFill>
                  <a:srgbClr val="FFFFFF"/>
                </a:solidFill>
                <a:latin typeface="Arial"/>
                <a:ea typeface="Arial"/>
                <a:cs typeface="Arial"/>
                <a:sym typeface="Arial"/>
              </a:endParaRPr>
            </a:p>
          </p:txBody>
        </p:sp>
      </p:grpSp>
      <p:grpSp>
        <p:nvGrpSpPr>
          <p:cNvPr id="719" name="Google Shape;719;p28"/>
          <p:cNvGrpSpPr/>
          <p:nvPr/>
        </p:nvGrpSpPr>
        <p:grpSpPr>
          <a:xfrm>
            <a:off x="6312594" y="7885007"/>
            <a:ext cx="177932" cy="177932"/>
            <a:chOff x="2876318" y="1090613"/>
            <a:chExt cx="176700" cy="176700"/>
          </a:xfrm>
        </p:grpSpPr>
        <p:sp>
          <p:nvSpPr>
            <p:cNvPr id="720" name="Google Shape;720;p28"/>
            <p:cNvSpPr/>
            <p:nvPr/>
          </p:nvSpPr>
          <p:spPr>
            <a:xfrm>
              <a:off x="2876318" y="1090613"/>
              <a:ext cx="176700" cy="176700"/>
            </a:xfrm>
            <a:prstGeom prst="ellipse">
              <a:avLst/>
            </a:prstGeom>
            <a:solidFill>
              <a:srgbClr val="1C45DF">
                <a:alpha val="41960"/>
              </a:srgbClr>
            </a:solidFill>
            <a:ln>
              <a:noFill/>
            </a:ln>
          </p:spPr>
          <p:txBody>
            <a:bodyPr spcFirstLastPara="1" wrap="square" lIns="75616" tIns="37798" rIns="75616" bIns="37798" anchor="ctr" anchorCtr="0">
              <a:noAutofit/>
            </a:bodyPr>
            <a:lstStyle/>
            <a:p>
              <a:pPr algn="ctr" defTabSz="756300">
                <a:buClr>
                  <a:srgbClr val="000000"/>
                </a:buClr>
              </a:pPr>
              <a:endParaRPr sz="1158" kern="0">
                <a:solidFill>
                  <a:srgbClr val="FFFFFF"/>
                </a:solidFill>
                <a:latin typeface="Arial"/>
                <a:ea typeface="Arial"/>
                <a:cs typeface="Arial"/>
                <a:sym typeface="Arial"/>
              </a:endParaRPr>
            </a:p>
          </p:txBody>
        </p:sp>
        <p:sp>
          <p:nvSpPr>
            <p:cNvPr id="721" name="Google Shape;721;p28"/>
            <p:cNvSpPr/>
            <p:nvPr/>
          </p:nvSpPr>
          <p:spPr>
            <a:xfrm>
              <a:off x="2917579" y="1131874"/>
              <a:ext cx="94200" cy="94200"/>
            </a:xfrm>
            <a:prstGeom prst="ellipse">
              <a:avLst/>
            </a:prstGeom>
            <a:solidFill>
              <a:srgbClr val="1C45DF"/>
            </a:solidFill>
            <a:ln w="9525" cap="flat" cmpd="sng">
              <a:solidFill>
                <a:srgbClr val="FFFFFF"/>
              </a:solidFill>
              <a:prstDash val="solid"/>
              <a:round/>
              <a:headEnd type="none" w="sm" len="sm"/>
              <a:tailEnd type="none" w="sm" len="sm"/>
            </a:ln>
          </p:spPr>
          <p:txBody>
            <a:bodyPr spcFirstLastPara="1" wrap="square" lIns="75616" tIns="37798" rIns="75616" bIns="37798" anchor="ctr" anchorCtr="0">
              <a:noAutofit/>
            </a:bodyPr>
            <a:lstStyle/>
            <a:p>
              <a:pPr algn="ctr" defTabSz="756300">
                <a:buClr>
                  <a:srgbClr val="000000"/>
                </a:buClr>
              </a:pPr>
              <a:endParaRPr sz="1158" kern="0">
                <a:solidFill>
                  <a:srgbClr val="FFFFFF"/>
                </a:solidFill>
                <a:latin typeface="Arial"/>
                <a:ea typeface="Arial"/>
                <a:cs typeface="Arial"/>
                <a:sym typeface="Arial"/>
              </a:endParaRPr>
            </a:p>
          </p:txBody>
        </p:sp>
      </p:grpSp>
      <p:grpSp>
        <p:nvGrpSpPr>
          <p:cNvPr id="722" name="Google Shape;722;p28"/>
          <p:cNvGrpSpPr/>
          <p:nvPr/>
        </p:nvGrpSpPr>
        <p:grpSpPr>
          <a:xfrm>
            <a:off x="11825050" y="7890186"/>
            <a:ext cx="177932" cy="177932"/>
            <a:chOff x="2876318" y="1090613"/>
            <a:chExt cx="176700" cy="176700"/>
          </a:xfrm>
        </p:grpSpPr>
        <p:sp>
          <p:nvSpPr>
            <p:cNvPr id="710" name="Google Shape;710;p28"/>
            <p:cNvSpPr/>
            <p:nvPr/>
          </p:nvSpPr>
          <p:spPr>
            <a:xfrm>
              <a:off x="2876318" y="1090613"/>
              <a:ext cx="176700" cy="176700"/>
            </a:xfrm>
            <a:prstGeom prst="ellipse">
              <a:avLst/>
            </a:prstGeom>
            <a:solidFill>
              <a:srgbClr val="1C45DF">
                <a:alpha val="41960"/>
              </a:srgbClr>
            </a:solidFill>
            <a:ln>
              <a:noFill/>
            </a:ln>
          </p:spPr>
          <p:txBody>
            <a:bodyPr spcFirstLastPara="1" wrap="square" lIns="75616" tIns="37798" rIns="75616" bIns="37798" anchor="ctr" anchorCtr="0">
              <a:noAutofit/>
            </a:bodyPr>
            <a:lstStyle/>
            <a:p>
              <a:pPr algn="ctr" defTabSz="756300">
                <a:buClr>
                  <a:srgbClr val="000000"/>
                </a:buClr>
              </a:pPr>
              <a:endParaRPr sz="1158" kern="0">
                <a:solidFill>
                  <a:srgbClr val="FFFFFF"/>
                </a:solidFill>
                <a:latin typeface="Arial"/>
                <a:ea typeface="Arial"/>
                <a:cs typeface="Arial"/>
                <a:sym typeface="Arial"/>
              </a:endParaRPr>
            </a:p>
          </p:txBody>
        </p:sp>
        <p:sp>
          <p:nvSpPr>
            <p:cNvPr id="723" name="Google Shape;723;p28"/>
            <p:cNvSpPr/>
            <p:nvPr/>
          </p:nvSpPr>
          <p:spPr>
            <a:xfrm>
              <a:off x="2917579" y="1131874"/>
              <a:ext cx="94200" cy="94200"/>
            </a:xfrm>
            <a:prstGeom prst="ellipse">
              <a:avLst/>
            </a:prstGeom>
            <a:solidFill>
              <a:srgbClr val="1C45DF"/>
            </a:solidFill>
            <a:ln w="9525" cap="flat" cmpd="sng">
              <a:solidFill>
                <a:srgbClr val="FFFFFF"/>
              </a:solidFill>
              <a:prstDash val="solid"/>
              <a:round/>
              <a:headEnd type="none" w="sm" len="sm"/>
              <a:tailEnd type="none" w="sm" len="sm"/>
            </a:ln>
          </p:spPr>
          <p:txBody>
            <a:bodyPr spcFirstLastPara="1" wrap="square" lIns="75616" tIns="37798" rIns="75616" bIns="37798" anchor="ctr" anchorCtr="0">
              <a:noAutofit/>
            </a:bodyPr>
            <a:lstStyle/>
            <a:p>
              <a:pPr algn="ctr" defTabSz="756300">
                <a:buClr>
                  <a:srgbClr val="000000"/>
                </a:buClr>
              </a:pPr>
              <a:endParaRPr sz="1158" kern="0">
                <a:solidFill>
                  <a:srgbClr val="FFFFFF"/>
                </a:solidFill>
                <a:latin typeface="Arial"/>
                <a:ea typeface="Arial"/>
                <a:cs typeface="Arial"/>
                <a:sym typeface="Arial"/>
              </a:endParaRPr>
            </a:p>
          </p:txBody>
        </p:sp>
      </p:grpSp>
      <p:cxnSp>
        <p:nvCxnSpPr>
          <p:cNvPr id="724" name="Google Shape;724;p28"/>
          <p:cNvCxnSpPr>
            <a:endCxn id="720" idx="0"/>
          </p:cNvCxnSpPr>
          <p:nvPr/>
        </p:nvCxnSpPr>
        <p:spPr>
          <a:xfrm flipH="1">
            <a:off x="6401561" y="7058254"/>
            <a:ext cx="18858" cy="826753"/>
          </a:xfrm>
          <a:prstGeom prst="straightConnector1">
            <a:avLst/>
          </a:prstGeom>
          <a:noFill/>
          <a:ln w="15875" cap="flat" cmpd="sng">
            <a:solidFill>
              <a:srgbClr val="0035BE"/>
            </a:solidFill>
            <a:prstDash val="dot"/>
            <a:round/>
            <a:headEnd type="none" w="sm" len="sm"/>
            <a:tailEnd type="none" w="sm" len="sm"/>
          </a:ln>
        </p:spPr>
      </p:cxnSp>
      <p:sp>
        <p:nvSpPr>
          <p:cNvPr id="725" name="Google Shape;725;p28"/>
          <p:cNvSpPr/>
          <p:nvPr/>
        </p:nvSpPr>
        <p:spPr>
          <a:xfrm>
            <a:off x="1884663" y="7804605"/>
            <a:ext cx="326408" cy="338988"/>
          </a:xfrm>
          <a:custGeom>
            <a:avLst/>
            <a:gdLst/>
            <a:ahLst/>
            <a:cxnLst/>
            <a:rect l="l" t="t" r="r" b="b"/>
            <a:pathLst>
              <a:path w="381304" h="396000" extrusionOk="0">
                <a:moveTo>
                  <a:pt x="381260" y="81047"/>
                </a:moveTo>
                <a:cubicBezTo>
                  <a:pt x="381257" y="80975"/>
                  <a:pt x="381253" y="80906"/>
                  <a:pt x="381249" y="80835"/>
                </a:cubicBezTo>
                <a:cubicBezTo>
                  <a:pt x="381230" y="80567"/>
                  <a:pt x="381202" y="80301"/>
                  <a:pt x="381150" y="80040"/>
                </a:cubicBezTo>
                <a:cubicBezTo>
                  <a:pt x="381150" y="80037"/>
                  <a:pt x="381150" y="80033"/>
                  <a:pt x="381149" y="80031"/>
                </a:cubicBezTo>
                <a:cubicBezTo>
                  <a:pt x="381096" y="79766"/>
                  <a:pt x="381020" y="79506"/>
                  <a:pt x="380934" y="79249"/>
                </a:cubicBezTo>
                <a:cubicBezTo>
                  <a:pt x="380912" y="79183"/>
                  <a:pt x="380887" y="79118"/>
                  <a:pt x="380864" y="79054"/>
                </a:cubicBezTo>
                <a:cubicBezTo>
                  <a:pt x="380774" y="78813"/>
                  <a:pt x="380672" y="78576"/>
                  <a:pt x="380553" y="78348"/>
                </a:cubicBezTo>
                <a:cubicBezTo>
                  <a:pt x="380546" y="78334"/>
                  <a:pt x="380540" y="78319"/>
                  <a:pt x="380533" y="78306"/>
                </a:cubicBezTo>
                <a:cubicBezTo>
                  <a:pt x="380406" y="78067"/>
                  <a:pt x="380257" y="77838"/>
                  <a:pt x="380099" y="77616"/>
                </a:cubicBezTo>
                <a:cubicBezTo>
                  <a:pt x="380059" y="77559"/>
                  <a:pt x="380017" y="77503"/>
                  <a:pt x="379976" y="77448"/>
                </a:cubicBezTo>
                <a:cubicBezTo>
                  <a:pt x="379807" y="77227"/>
                  <a:pt x="379628" y="77012"/>
                  <a:pt x="379431" y="76814"/>
                </a:cubicBezTo>
                <a:lnTo>
                  <a:pt x="304633" y="2016"/>
                </a:lnTo>
                <a:cubicBezTo>
                  <a:pt x="304434" y="1817"/>
                  <a:pt x="304220" y="1639"/>
                  <a:pt x="303998" y="1471"/>
                </a:cubicBezTo>
                <a:cubicBezTo>
                  <a:pt x="303944" y="1429"/>
                  <a:pt x="303888" y="1388"/>
                  <a:pt x="303833" y="1348"/>
                </a:cubicBezTo>
                <a:cubicBezTo>
                  <a:pt x="303610" y="1190"/>
                  <a:pt x="303382" y="1041"/>
                  <a:pt x="303142" y="914"/>
                </a:cubicBezTo>
                <a:cubicBezTo>
                  <a:pt x="303127" y="905"/>
                  <a:pt x="303112" y="901"/>
                  <a:pt x="303098" y="893"/>
                </a:cubicBezTo>
                <a:cubicBezTo>
                  <a:pt x="302870" y="775"/>
                  <a:pt x="302635" y="674"/>
                  <a:pt x="302395" y="584"/>
                </a:cubicBezTo>
                <a:cubicBezTo>
                  <a:pt x="302329" y="559"/>
                  <a:pt x="302262" y="535"/>
                  <a:pt x="302195" y="512"/>
                </a:cubicBezTo>
                <a:cubicBezTo>
                  <a:pt x="301941" y="426"/>
                  <a:pt x="301684" y="352"/>
                  <a:pt x="301420" y="299"/>
                </a:cubicBezTo>
                <a:cubicBezTo>
                  <a:pt x="301409" y="297"/>
                  <a:pt x="301398" y="296"/>
                  <a:pt x="301387" y="294"/>
                </a:cubicBezTo>
                <a:cubicBezTo>
                  <a:pt x="301134" y="245"/>
                  <a:pt x="300878" y="216"/>
                  <a:pt x="300621" y="198"/>
                </a:cubicBezTo>
                <a:cubicBezTo>
                  <a:pt x="300544" y="193"/>
                  <a:pt x="300469" y="189"/>
                  <a:pt x="300392" y="187"/>
                </a:cubicBezTo>
                <a:cubicBezTo>
                  <a:pt x="300322" y="184"/>
                  <a:pt x="300255" y="176"/>
                  <a:pt x="300188" y="176"/>
                </a:cubicBezTo>
                <a:lnTo>
                  <a:pt x="144188" y="176"/>
                </a:lnTo>
                <a:cubicBezTo>
                  <a:pt x="142519" y="176"/>
                  <a:pt x="140918" y="840"/>
                  <a:pt x="139738" y="2022"/>
                </a:cubicBezTo>
                <a:cubicBezTo>
                  <a:pt x="138559" y="3204"/>
                  <a:pt x="137899" y="4806"/>
                  <a:pt x="137903" y="6476"/>
                </a:cubicBezTo>
                <a:lnTo>
                  <a:pt x="137977" y="39067"/>
                </a:lnTo>
                <a:lnTo>
                  <a:pt x="88163" y="39067"/>
                </a:lnTo>
                <a:cubicBezTo>
                  <a:pt x="86494" y="39067"/>
                  <a:pt x="84893" y="39732"/>
                  <a:pt x="83713" y="40914"/>
                </a:cubicBezTo>
                <a:cubicBezTo>
                  <a:pt x="82535" y="42095"/>
                  <a:pt x="81874" y="43697"/>
                  <a:pt x="81878" y="45366"/>
                </a:cubicBezTo>
                <a:lnTo>
                  <a:pt x="82167" y="172482"/>
                </a:lnTo>
                <a:lnTo>
                  <a:pt x="81730" y="172610"/>
                </a:lnTo>
                <a:cubicBezTo>
                  <a:pt x="81445" y="172694"/>
                  <a:pt x="81159" y="172778"/>
                  <a:pt x="80856" y="172871"/>
                </a:cubicBezTo>
                <a:cubicBezTo>
                  <a:pt x="80452" y="172994"/>
                  <a:pt x="80050" y="173124"/>
                  <a:pt x="79650" y="173253"/>
                </a:cubicBezTo>
                <a:lnTo>
                  <a:pt x="78999" y="173462"/>
                </a:lnTo>
                <a:cubicBezTo>
                  <a:pt x="78708" y="173554"/>
                  <a:pt x="78418" y="173647"/>
                  <a:pt x="78128" y="173744"/>
                </a:cubicBezTo>
                <a:cubicBezTo>
                  <a:pt x="77746" y="173871"/>
                  <a:pt x="77367" y="174005"/>
                  <a:pt x="76988" y="174138"/>
                </a:cubicBezTo>
                <a:lnTo>
                  <a:pt x="76466" y="174320"/>
                </a:lnTo>
                <a:cubicBezTo>
                  <a:pt x="76111" y="174442"/>
                  <a:pt x="75754" y="174566"/>
                  <a:pt x="75419" y="174688"/>
                </a:cubicBezTo>
                <a:cubicBezTo>
                  <a:pt x="75040" y="174825"/>
                  <a:pt x="74664" y="174968"/>
                  <a:pt x="74288" y="175111"/>
                </a:cubicBezTo>
                <a:lnTo>
                  <a:pt x="73504" y="175408"/>
                </a:lnTo>
                <a:cubicBezTo>
                  <a:pt x="73249" y="175503"/>
                  <a:pt x="72993" y="175599"/>
                  <a:pt x="72720" y="175705"/>
                </a:cubicBezTo>
                <a:cubicBezTo>
                  <a:pt x="72095" y="175952"/>
                  <a:pt x="71473" y="176208"/>
                  <a:pt x="70861" y="176459"/>
                </a:cubicBezTo>
                <a:cubicBezTo>
                  <a:pt x="70270" y="176702"/>
                  <a:pt x="69689" y="176951"/>
                  <a:pt x="69089" y="177209"/>
                </a:cubicBezTo>
                <a:lnTo>
                  <a:pt x="68913" y="177285"/>
                </a:lnTo>
                <a:cubicBezTo>
                  <a:pt x="68444" y="177487"/>
                  <a:pt x="67978" y="177689"/>
                  <a:pt x="67546" y="177886"/>
                </a:cubicBezTo>
                <a:cubicBezTo>
                  <a:pt x="67196" y="178043"/>
                  <a:pt x="66851" y="178204"/>
                  <a:pt x="66505" y="178366"/>
                </a:cubicBezTo>
                <a:lnTo>
                  <a:pt x="66005" y="178598"/>
                </a:lnTo>
                <a:cubicBezTo>
                  <a:pt x="65651" y="178761"/>
                  <a:pt x="65295" y="178926"/>
                  <a:pt x="64934" y="179100"/>
                </a:cubicBezTo>
                <a:cubicBezTo>
                  <a:pt x="64616" y="179254"/>
                  <a:pt x="64299" y="179412"/>
                  <a:pt x="63981" y="179570"/>
                </a:cubicBezTo>
                <a:lnTo>
                  <a:pt x="63316" y="179900"/>
                </a:lnTo>
                <a:cubicBezTo>
                  <a:pt x="63014" y="180050"/>
                  <a:pt x="62712" y="180199"/>
                  <a:pt x="62401" y="180358"/>
                </a:cubicBezTo>
                <a:cubicBezTo>
                  <a:pt x="62008" y="180559"/>
                  <a:pt x="61617" y="180766"/>
                  <a:pt x="61229" y="180972"/>
                </a:cubicBezTo>
                <a:lnTo>
                  <a:pt x="60980" y="181103"/>
                </a:lnTo>
                <a:cubicBezTo>
                  <a:pt x="60618" y="181293"/>
                  <a:pt x="60257" y="181484"/>
                  <a:pt x="59896" y="181679"/>
                </a:cubicBezTo>
                <a:cubicBezTo>
                  <a:pt x="59511" y="181889"/>
                  <a:pt x="59130" y="182103"/>
                  <a:pt x="58748" y="182318"/>
                </a:cubicBezTo>
                <a:lnTo>
                  <a:pt x="58659" y="182368"/>
                </a:lnTo>
                <a:cubicBezTo>
                  <a:pt x="58249" y="182597"/>
                  <a:pt x="57838" y="182826"/>
                  <a:pt x="57417" y="183068"/>
                </a:cubicBezTo>
                <a:cubicBezTo>
                  <a:pt x="57001" y="183308"/>
                  <a:pt x="56587" y="183554"/>
                  <a:pt x="56185" y="183794"/>
                </a:cubicBezTo>
                <a:cubicBezTo>
                  <a:pt x="55778" y="184034"/>
                  <a:pt x="55371" y="184274"/>
                  <a:pt x="55004" y="184500"/>
                </a:cubicBezTo>
                <a:cubicBezTo>
                  <a:pt x="54590" y="184751"/>
                  <a:pt x="54179" y="185008"/>
                  <a:pt x="53778" y="185260"/>
                </a:cubicBezTo>
                <a:cubicBezTo>
                  <a:pt x="53378" y="185511"/>
                  <a:pt x="52978" y="185762"/>
                  <a:pt x="52593" y="186011"/>
                </a:cubicBezTo>
                <a:cubicBezTo>
                  <a:pt x="52190" y="186270"/>
                  <a:pt x="51789" y="186533"/>
                  <a:pt x="51398" y="186793"/>
                </a:cubicBezTo>
                <a:cubicBezTo>
                  <a:pt x="51012" y="187048"/>
                  <a:pt x="50629" y="187305"/>
                  <a:pt x="50241" y="187567"/>
                </a:cubicBezTo>
                <a:cubicBezTo>
                  <a:pt x="49842" y="187837"/>
                  <a:pt x="49449" y="188110"/>
                  <a:pt x="49080" y="188367"/>
                </a:cubicBezTo>
                <a:cubicBezTo>
                  <a:pt x="48695" y="188634"/>
                  <a:pt x="48311" y="188906"/>
                  <a:pt x="47906" y="189196"/>
                </a:cubicBezTo>
                <a:cubicBezTo>
                  <a:pt x="47524" y="189471"/>
                  <a:pt x="47142" y="189747"/>
                  <a:pt x="46752" y="190033"/>
                </a:cubicBezTo>
                <a:cubicBezTo>
                  <a:pt x="46380" y="190308"/>
                  <a:pt x="46008" y="190584"/>
                  <a:pt x="45643" y="190860"/>
                </a:cubicBezTo>
                <a:cubicBezTo>
                  <a:pt x="45266" y="191144"/>
                  <a:pt x="44895" y="191428"/>
                  <a:pt x="44516" y="191719"/>
                </a:cubicBezTo>
                <a:cubicBezTo>
                  <a:pt x="44144" y="192007"/>
                  <a:pt x="43772" y="192300"/>
                  <a:pt x="43419" y="192582"/>
                </a:cubicBezTo>
                <a:cubicBezTo>
                  <a:pt x="43040" y="192881"/>
                  <a:pt x="42666" y="193180"/>
                  <a:pt x="42319" y="193462"/>
                </a:cubicBezTo>
                <a:cubicBezTo>
                  <a:pt x="41942" y="193766"/>
                  <a:pt x="41567" y="194078"/>
                  <a:pt x="41218" y="194374"/>
                </a:cubicBezTo>
                <a:lnTo>
                  <a:pt x="40983" y="194569"/>
                </a:lnTo>
                <a:cubicBezTo>
                  <a:pt x="40700" y="194805"/>
                  <a:pt x="40417" y="195040"/>
                  <a:pt x="40137" y="195280"/>
                </a:cubicBezTo>
                <a:cubicBezTo>
                  <a:pt x="39771" y="195593"/>
                  <a:pt x="39411" y="195911"/>
                  <a:pt x="39071" y="196211"/>
                </a:cubicBezTo>
                <a:lnTo>
                  <a:pt x="38825" y="196426"/>
                </a:lnTo>
                <a:cubicBezTo>
                  <a:pt x="38557" y="196661"/>
                  <a:pt x="38289" y="196896"/>
                  <a:pt x="38020" y="197138"/>
                </a:cubicBezTo>
                <a:cubicBezTo>
                  <a:pt x="37718" y="197409"/>
                  <a:pt x="37419" y="197684"/>
                  <a:pt x="37122" y="197960"/>
                </a:cubicBezTo>
                <a:lnTo>
                  <a:pt x="36726" y="198324"/>
                </a:lnTo>
                <a:cubicBezTo>
                  <a:pt x="36460" y="198568"/>
                  <a:pt x="36194" y="198812"/>
                  <a:pt x="35951" y="199044"/>
                </a:cubicBezTo>
                <a:cubicBezTo>
                  <a:pt x="35623" y="199352"/>
                  <a:pt x="35302" y="199665"/>
                  <a:pt x="34981" y="199978"/>
                </a:cubicBezTo>
                <a:lnTo>
                  <a:pt x="34705" y="200243"/>
                </a:lnTo>
                <a:cubicBezTo>
                  <a:pt x="34480" y="200458"/>
                  <a:pt x="34254" y="200674"/>
                  <a:pt x="34032" y="200893"/>
                </a:cubicBezTo>
                <a:cubicBezTo>
                  <a:pt x="33985" y="200941"/>
                  <a:pt x="33938" y="200989"/>
                  <a:pt x="33890" y="201039"/>
                </a:cubicBezTo>
                <a:cubicBezTo>
                  <a:pt x="25944" y="208924"/>
                  <a:pt x="19216" y="217907"/>
                  <a:pt x="13891" y="227741"/>
                </a:cubicBezTo>
                <a:cubicBezTo>
                  <a:pt x="13857" y="227800"/>
                  <a:pt x="13823" y="227861"/>
                  <a:pt x="13790" y="227922"/>
                </a:cubicBezTo>
                <a:cubicBezTo>
                  <a:pt x="13716" y="228059"/>
                  <a:pt x="13643" y="228198"/>
                  <a:pt x="13573" y="228336"/>
                </a:cubicBezTo>
                <a:lnTo>
                  <a:pt x="13489" y="228496"/>
                </a:lnTo>
                <a:cubicBezTo>
                  <a:pt x="13163" y="229109"/>
                  <a:pt x="12840" y="229726"/>
                  <a:pt x="12525" y="230345"/>
                </a:cubicBezTo>
                <a:lnTo>
                  <a:pt x="12058" y="231277"/>
                </a:lnTo>
                <a:cubicBezTo>
                  <a:pt x="11777" y="231847"/>
                  <a:pt x="11496" y="232418"/>
                  <a:pt x="11232" y="232975"/>
                </a:cubicBezTo>
                <a:cubicBezTo>
                  <a:pt x="11071" y="233312"/>
                  <a:pt x="10913" y="233648"/>
                  <a:pt x="10749" y="234001"/>
                </a:cubicBezTo>
                <a:cubicBezTo>
                  <a:pt x="10491" y="234559"/>
                  <a:pt x="10237" y="235119"/>
                  <a:pt x="9953" y="235759"/>
                </a:cubicBezTo>
                <a:cubicBezTo>
                  <a:pt x="9806" y="236088"/>
                  <a:pt x="9660" y="236419"/>
                  <a:pt x="9534" y="236714"/>
                </a:cubicBezTo>
                <a:cubicBezTo>
                  <a:pt x="9286" y="237283"/>
                  <a:pt x="9047" y="237855"/>
                  <a:pt x="8818" y="238409"/>
                </a:cubicBezTo>
                <a:cubicBezTo>
                  <a:pt x="8668" y="238768"/>
                  <a:pt x="8521" y="239125"/>
                  <a:pt x="8378" y="239484"/>
                </a:cubicBezTo>
                <a:cubicBezTo>
                  <a:pt x="8140" y="240074"/>
                  <a:pt x="7910" y="240667"/>
                  <a:pt x="7698" y="241225"/>
                </a:cubicBezTo>
                <a:cubicBezTo>
                  <a:pt x="7561" y="241580"/>
                  <a:pt x="7425" y="241933"/>
                  <a:pt x="7303" y="242263"/>
                </a:cubicBezTo>
                <a:cubicBezTo>
                  <a:pt x="7064" y="242905"/>
                  <a:pt x="6835" y="243553"/>
                  <a:pt x="6609" y="244197"/>
                </a:cubicBezTo>
                <a:lnTo>
                  <a:pt x="6294" y="245090"/>
                </a:lnTo>
                <a:cubicBezTo>
                  <a:pt x="5971" y="246034"/>
                  <a:pt x="5660" y="246982"/>
                  <a:pt x="5375" y="247897"/>
                </a:cubicBezTo>
                <a:lnTo>
                  <a:pt x="5346" y="247990"/>
                </a:lnTo>
                <a:cubicBezTo>
                  <a:pt x="5339" y="248009"/>
                  <a:pt x="5334" y="248029"/>
                  <a:pt x="5329" y="248047"/>
                </a:cubicBezTo>
                <a:cubicBezTo>
                  <a:pt x="5046" y="248958"/>
                  <a:pt x="4776" y="249871"/>
                  <a:pt x="4514" y="250788"/>
                </a:cubicBezTo>
                <a:cubicBezTo>
                  <a:pt x="4447" y="251023"/>
                  <a:pt x="4384" y="251262"/>
                  <a:pt x="4319" y="251501"/>
                </a:cubicBezTo>
                <a:lnTo>
                  <a:pt x="4231" y="251827"/>
                </a:lnTo>
                <a:cubicBezTo>
                  <a:pt x="4230" y="251829"/>
                  <a:pt x="4209" y="251909"/>
                  <a:pt x="4209" y="251911"/>
                </a:cubicBezTo>
                <a:cubicBezTo>
                  <a:pt x="4048" y="252502"/>
                  <a:pt x="3888" y="253092"/>
                  <a:pt x="3737" y="253683"/>
                </a:cubicBezTo>
                <a:cubicBezTo>
                  <a:pt x="3663" y="253969"/>
                  <a:pt x="3594" y="254255"/>
                  <a:pt x="3524" y="254540"/>
                </a:cubicBezTo>
                <a:lnTo>
                  <a:pt x="3398" y="255060"/>
                </a:lnTo>
                <a:cubicBezTo>
                  <a:pt x="3273" y="255584"/>
                  <a:pt x="3146" y="256107"/>
                  <a:pt x="3029" y="256626"/>
                </a:cubicBezTo>
                <a:cubicBezTo>
                  <a:pt x="2930" y="257064"/>
                  <a:pt x="2837" y="257502"/>
                  <a:pt x="2747" y="257919"/>
                </a:cubicBezTo>
                <a:cubicBezTo>
                  <a:pt x="2626" y="258472"/>
                  <a:pt x="2511" y="259025"/>
                  <a:pt x="2396" y="259601"/>
                </a:cubicBezTo>
                <a:cubicBezTo>
                  <a:pt x="2308" y="260045"/>
                  <a:pt x="2223" y="260492"/>
                  <a:pt x="2133" y="260972"/>
                </a:cubicBezTo>
                <a:cubicBezTo>
                  <a:pt x="2034" y="261510"/>
                  <a:pt x="1936" y="262050"/>
                  <a:pt x="1845" y="262582"/>
                </a:cubicBezTo>
                <a:cubicBezTo>
                  <a:pt x="1766" y="263037"/>
                  <a:pt x="1691" y="263494"/>
                  <a:pt x="1612" y="263987"/>
                </a:cubicBezTo>
                <a:cubicBezTo>
                  <a:pt x="1526" y="264528"/>
                  <a:pt x="1447" y="265071"/>
                  <a:pt x="1364" y="265637"/>
                </a:cubicBezTo>
                <a:lnTo>
                  <a:pt x="1306" y="266042"/>
                </a:lnTo>
                <a:cubicBezTo>
                  <a:pt x="1259" y="266364"/>
                  <a:pt x="1214" y="266687"/>
                  <a:pt x="1168" y="267027"/>
                </a:cubicBezTo>
                <a:cubicBezTo>
                  <a:pt x="1096" y="267586"/>
                  <a:pt x="1030" y="268147"/>
                  <a:pt x="966" y="268697"/>
                </a:cubicBezTo>
                <a:lnTo>
                  <a:pt x="921" y="269076"/>
                </a:lnTo>
                <a:cubicBezTo>
                  <a:pt x="880" y="269411"/>
                  <a:pt x="840" y="269748"/>
                  <a:pt x="802" y="270106"/>
                </a:cubicBezTo>
                <a:cubicBezTo>
                  <a:pt x="755" y="270573"/>
                  <a:pt x="714" y="271042"/>
                  <a:pt x="671" y="271511"/>
                </a:cubicBezTo>
                <a:lnTo>
                  <a:pt x="598" y="272315"/>
                </a:lnTo>
                <a:cubicBezTo>
                  <a:pt x="572" y="272601"/>
                  <a:pt x="546" y="272886"/>
                  <a:pt x="525" y="273158"/>
                </a:cubicBezTo>
                <a:cubicBezTo>
                  <a:pt x="471" y="273859"/>
                  <a:pt x="428" y="274564"/>
                  <a:pt x="386" y="275269"/>
                </a:cubicBezTo>
                <a:lnTo>
                  <a:pt x="355" y="275769"/>
                </a:lnTo>
                <a:cubicBezTo>
                  <a:pt x="344" y="275919"/>
                  <a:pt x="334" y="276069"/>
                  <a:pt x="325" y="276232"/>
                </a:cubicBezTo>
                <a:cubicBezTo>
                  <a:pt x="-2872" y="339089"/>
                  <a:pt x="45664" y="392829"/>
                  <a:pt x="108521" y="396027"/>
                </a:cubicBezTo>
                <a:cubicBezTo>
                  <a:pt x="110490" y="396127"/>
                  <a:pt x="112438" y="396178"/>
                  <a:pt x="114388" y="396178"/>
                </a:cubicBezTo>
                <a:cubicBezTo>
                  <a:pt x="119418" y="396177"/>
                  <a:pt x="124378" y="395840"/>
                  <a:pt x="129250" y="395198"/>
                </a:cubicBezTo>
                <a:lnTo>
                  <a:pt x="318961" y="395198"/>
                </a:lnTo>
                <a:cubicBezTo>
                  <a:pt x="322433" y="395198"/>
                  <a:pt x="325246" y="392385"/>
                  <a:pt x="325246" y="388913"/>
                </a:cubicBezTo>
                <a:lnTo>
                  <a:pt x="325246" y="356304"/>
                </a:lnTo>
                <a:cubicBezTo>
                  <a:pt x="325254" y="356304"/>
                  <a:pt x="325263" y="356305"/>
                  <a:pt x="325270" y="356305"/>
                </a:cubicBezTo>
                <a:lnTo>
                  <a:pt x="374985" y="356305"/>
                </a:lnTo>
                <a:cubicBezTo>
                  <a:pt x="378456" y="356305"/>
                  <a:pt x="381270" y="353492"/>
                  <a:pt x="381270" y="350020"/>
                </a:cubicBezTo>
                <a:lnTo>
                  <a:pt x="381270" y="81259"/>
                </a:lnTo>
                <a:cubicBezTo>
                  <a:pt x="381270" y="81187"/>
                  <a:pt x="381262" y="81117"/>
                  <a:pt x="381260" y="81047"/>
                </a:cubicBezTo>
                <a:close/>
                <a:moveTo>
                  <a:pt x="306473" y="21636"/>
                </a:moveTo>
                <a:lnTo>
                  <a:pt x="359811" y="74974"/>
                </a:lnTo>
                <a:lnTo>
                  <a:pt x="306473" y="74974"/>
                </a:lnTo>
                <a:lnTo>
                  <a:pt x="306473" y="21636"/>
                </a:lnTo>
                <a:close/>
                <a:moveTo>
                  <a:pt x="128414" y="382627"/>
                </a:moveTo>
                <a:lnTo>
                  <a:pt x="110824" y="382627"/>
                </a:lnTo>
                <a:cubicBezTo>
                  <a:pt x="109737" y="382627"/>
                  <a:pt x="108715" y="382902"/>
                  <a:pt x="107823" y="383388"/>
                </a:cubicBezTo>
                <a:cubicBezTo>
                  <a:pt x="86538" y="382027"/>
                  <a:pt x="67148" y="374156"/>
                  <a:pt x="51512" y="361814"/>
                </a:cubicBezTo>
                <a:cubicBezTo>
                  <a:pt x="51692" y="361521"/>
                  <a:pt x="51852" y="361211"/>
                  <a:pt x="51984" y="360882"/>
                </a:cubicBezTo>
                <a:cubicBezTo>
                  <a:pt x="56506" y="349606"/>
                  <a:pt x="66544" y="345950"/>
                  <a:pt x="66925" y="345814"/>
                </a:cubicBezTo>
                <a:cubicBezTo>
                  <a:pt x="67022" y="345782"/>
                  <a:pt x="67118" y="345746"/>
                  <a:pt x="67214" y="345709"/>
                </a:cubicBezTo>
                <a:lnTo>
                  <a:pt x="95244" y="334731"/>
                </a:lnTo>
                <a:lnTo>
                  <a:pt x="110279" y="349375"/>
                </a:lnTo>
                <a:cubicBezTo>
                  <a:pt x="111454" y="350518"/>
                  <a:pt x="113028" y="351158"/>
                  <a:pt x="114664" y="351158"/>
                </a:cubicBezTo>
                <a:cubicBezTo>
                  <a:pt x="114697" y="351158"/>
                  <a:pt x="114731" y="351158"/>
                  <a:pt x="114764" y="351157"/>
                </a:cubicBezTo>
                <a:cubicBezTo>
                  <a:pt x="116437" y="351130"/>
                  <a:pt x="118031" y="350438"/>
                  <a:pt x="119190" y="349233"/>
                </a:cubicBezTo>
                <a:lnTo>
                  <a:pt x="133418" y="334464"/>
                </a:lnTo>
                <a:lnTo>
                  <a:pt x="161411" y="345690"/>
                </a:lnTo>
                <a:cubicBezTo>
                  <a:pt x="161522" y="345735"/>
                  <a:pt x="161591" y="345761"/>
                  <a:pt x="161705" y="345800"/>
                </a:cubicBezTo>
                <a:cubicBezTo>
                  <a:pt x="162162" y="345961"/>
                  <a:pt x="172739" y="349826"/>
                  <a:pt x="177056" y="361855"/>
                </a:cubicBezTo>
                <a:cubicBezTo>
                  <a:pt x="163217" y="372745"/>
                  <a:pt x="146527" y="380098"/>
                  <a:pt x="128414" y="382627"/>
                </a:cubicBezTo>
                <a:close/>
                <a:moveTo>
                  <a:pt x="153471" y="251194"/>
                </a:moveTo>
                <a:cubicBezTo>
                  <a:pt x="153057" y="251252"/>
                  <a:pt x="152655" y="251348"/>
                  <a:pt x="152269" y="251482"/>
                </a:cubicBezTo>
                <a:cubicBezTo>
                  <a:pt x="152218" y="251468"/>
                  <a:pt x="152169" y="251450"/>
                  <a:pt x="152117" y="251436"/>
                </a:cubicBezTo>
                <a:cubicBezTo>
                  <a:pt x="140331" y="248504"/>
                  <a:pt x="136551" y="231402"/>
                  <a:pt x="136517" y="231247"/>
                </a:cubicBezTo>
                <a:cubicBezTo>
                  <a:pt x="136002" y="228762"/>
                  <a:pt x="134043" y="226830"/>
                  <a:pt x="131550" y="226350"/>
                </a:cubicBezTo>
                <a:cubicBezTo>
                  <a:pt x="129056" y="225871"/>
                  <a:pt x="126521" y="226936"/>
                  <a:pt x="125120" y="229054"/>
                </a:cubicBezTo>
                <a:cubicBezTo>
                  <a:pt x="110589" y="251018"/>
                  <a:pt x="78652" y="251249"/>
                  <a:pt x="78255" y="251249"/>
                </a:cubicBezTo>
                <a:cubicBezTo>
                  <a:pt x="78246" y="251249"/>
                  <a:pt x="78238" y="251249"/>
                  <a:pt x="78231" y="251249"/>
                </a:cubicBezTo>
                <a:cubicBezTo>
                  <a:pt x="77651" y="251249"/>
                  <a:pt x="77094" y="251335"/>
                  <a:pt x="76561" y="251481"/>
                </a:cubicBezTo>
                <a:cubicBezTo>
                  <a:pt x="76131" y="251331"/>
                  <a:pt x="75684" y="251224"/>
                  <a:pt x="75218" y="251172"/>
                </a:cubicBezTo>
                <a:lnTo>
                  <a:pt x="75218" y="248331"/>
                </a:lnTo>
                <a:cubicBezTo>
                  <a:pt x="75218" y="225512"/>
                  <a:pt x="91956" y="206946"/>
                  <a:pt x="112528" y="206946"/>
                </a:cubicBezTo>
                <a:lnTo>
                  <a:pt x="116159" y="206946"/>
                </a:lnTo>
                <a:cubicBezTo>
                  <a:pt x="136733" y="206946"/>
                  <a:pt x="153470" y="225511"/>
                  <a:pt x="153470" y="248331"/>
                </a:cubicBezTo>
                <a:lnTo>
                  <a:pt x="153470" y="251194"/>
                </a:lnTo>
                <a:lnTo>
                  <a:pt x="153471" y="251194"/>
                </a:lnTo>
                <a:close/>
                <a:moveTo>
                  <a:pt x="80784" y="263742"/>
                </a:moveTo>
                <a:cubicBezTo>
                  <a:pt x="88530" y="263333"/>
                  <a:pt x="111762" y="260776"/>
                  <a:pt x="128179" y="244913"/>
                </a:cubicBezTo>
                <a:cubicBezTo>
                  <a:pt x="131643" y="251989"/>
                  <a:pt x="137780" y="260340"/>
                  <a:pt x="148045" y="263334"/>
                </a:cubicBezTo>
                <a:lnTo>
                  <a:pt x="148045" y="274664"/>
                </a:lnTo>
                <a:cubicBezTo>
                  <a:pt x="148045" y="292910"/>
                  <a:pt x="134711" y="307755"/>
                  <a:pt x="118321" y="307755"/>
                </a:cubicBezTo>
                <a:lnTo>
                  <a:pt x="110508" y="307755"/>
                </a:lnTo>
                <a:cubicBezTo>
                  <a:pt x="94119" y="307755"/>
                  <a:pt x="80784" y="292910"/>
                  <a:pt x="80784" y="274664"/>
                </a:cubicBezTo>
                <a:lnTo>
                  <a:pt x="80784" y="263742"/>
                </a:lnTo>
                <a:close/>
                <a:moveTo>
                  <a:pt x="123590" y="319958"/>
                </a:moveTo>
                <a:lnTo>
                  <a:pt x="123590" y="326371"/>
                </a:lnTo>
                <a:cubicBezTo>
                  <a:pt x="123590" y="326378"/>
                  <a:pt x="123590" y="326385"/>
                  <a:pt x="123590" y="326385"/>
                </a:cubicBezTo>
                <a:lnTo>
                  <a:pt x="123590" y="326547"/>
                </a:lnTo>
                <a:lnTo>
                  <a:pt x="114523" y="335958"/>
                </a:lnTo>
                <a:lnTo>
                  <a:pt x="105896" y="327557"/>
                </a:lnTo>
                <a:lnTo>
                  <a:pt x="105896" y="320049"/>
                </a:lnTo>
                <a:cubicBezTo>
                  <a:pt x="107412" y="320228"/>
                  <a:pt x="108949" y="320327"/>
                  <a:pt x="110508" y="320327"/>
                </a:cubicBezTo>
                <a:lnTo>
                  <a:pt x="118321" y="320327"/>
                </a:lnTo>
                <a:cubicBezTo>
                  <a:pt x="120106" y="320326"/>
                  <a:pt x="121862" y="320192"/>
                  <a:pt x="123590" y="319958"/>
                </a:cubicBezTo>
                <a:close/>
                <a:moveTo>
                  <a:pt x="312683" y="382623"/>
                </a:moveTo>
                <a:lnTo>
                  <a:pt x="168181" y="382623"/>
                </a:lnTo>
                <a:cubicBezTo>
                  <a:pt x="202231" y="364316"/>
                  <a:pt x="226211" y="329171"/>
                  <a:pt x="228315" y="287818"/>
                </a:cubicBezTo>
                <a:lnTo>
                  <a:pt x="228344" y="287084"/>
                </a:lnTo>
                <a:cubicBezTo>
                  <a:pt x="228377" y="286313"/>
                  <a:pt x="228407" y="285540"/>
                  <a:pt x="228429" y="284729"/>
                </a:cubicBezTo>
                <a:cubicBezTo>
                  <a:pt x="228437" y="284376"/>
                  <a:pt x="228439" y="284022"/>
                  <a:pt x="228442" y="283668"/>
                </a:cubicBezTo>
                <a:lnTo>
                  <a:pt x="228446" y="283258"/>
                </a:lnTo>
                <a:cubicBezTo>
                  <a:pt x="228455" y="282724"/>
                  <a:pt x="228462" y="282188"/>
                  <a:pt x="228460" y="281673"/>
                </a:cubicBezTo>
                <a:cubicBezTo>
                  <a:pt x="228460" y="281309"/>
                  <a:pt x="228454" y="280945"/>
                  <a:pt x="228448" y="280581"/>
                </a:cubicBezTo>
                <a:lnTo>
                  <a:pt x="228443" y="280277"/>
                </a:lnTo>
                <a:cubicBezTo>
                  <a:pt x="228435" y="279705"/>
                  <a:pt x="228427" y="279136"/>
                  <a:pt x="228410" y="278578"/>
                </a:cubicBezTo>
                <a:cubicBezTo>
                  <a:pt x="228401" y="278287"/>
                  <a:pt x="228390" y="277997"/>
                  <a:pt x="228380" y="277707"/>
                </a:cubicBezTo>
                <a:lnTo>
                  <a:pt x="228358" y="277138"/>
                </a:lnTo>
                <a:cubicBezTo>
                  <a:pt x="228334" y="276593"/>
                  <a:pt x="228308" y="276047"/>
                  <a:pt x="228278" y="275521"/>
                </a:cubicBezTo>
                <a:cubicBezTo>
                  <a:pt x="228253" y="275051"/>
                  <a:pt x="228222" y="274580"/>
                  <a:pt x="228191" y="274102"/>
                </a:cubicBezTo>
                <a:cubicBezTo>
                  <a:pt x="228153" y="273554"/>
                  <a:pt x="228110" y="273007"/>
                  <a:pt x="228062" y="272422"/>
                </a:cubicBezTo>
                <a:lnTo>
                  <a:pt x="228045" y="272231"/>
                </a:lnTo>
                <a:cubicBezTo>
                  <a:pt x="228012" y="271839"/>
                  <a:pt x="227978" y="271447"/>
                  <a:pt x="227941" y="271060"/>
                </a:cubicBezTo>
                <a:cubicBezTo>
                  <a:pt x="227888" y="270502"/>
                  <a:pt x="227830" y="269948"/>
                  <a:pt x="227768" y="269377"/>
                </a:cubicBezTo>
                <a:lnTo>
                  <a:pt x="227740" y="269127"/>
                </a:lnTo>
                <a:cubicBezTo>
                  <a:pt x="227700" y="268765"/>
                  <a:pt x="227660" y="268404"/>
                  <a:pt x="227617" y="268051"/>
                </a:cubicBezTo>
                <a:cubicBezTo>
                  <a:pt x="227547" y="267469"/>
                  <a:pt x="227467" y="266889"/>
                  <a:pt x="227386" y="266293"/>
                </a:cubicBezTo>
                <a:lnTo>
                  <a:pt x="227332" y="265894"/>
                </a:lnTo>
                <a:cubicBezTo>
                  <a:pt x="227293" y="265613"/>
                  <a:pt x="227254" y="265333"/>
                  <a:pt x="227216" y="265078"/>
                </a:cubicBezTo>
                <a:cubicBezTo>
                  <a:pt x="227134" y="264514"/>
                  <a:pt x="227041" y="263955"/>
                  <a:pt x="226948" y="263395"/>
                </a:cubicBezTo>
                <a:lnTo>
                  <a:pt x="226734" y="262102"/>
                </a:lnTo>
                <a:cubicBezTo>
                  <a:pt x="226568" y="261157"/>
                  <a:pt x="226390" y="260217"/>
                  <a:pt x="226201" y="259283"/>
                </a:cubicBezTo>
                <a:cubicBezTo>
                  <a:pt x="226199" y="259274"/>
                  <a:pt x="226197" y="259264"/>
                  <a:pt x="226195" y="259256"/>
                </a:cubicBezTo>
                <a:cubicBezTo>
                  <a:pt x="226188" y="259226"/>
                  <a:pt x="226181" y="259185"/>
                  <a:pt x="226177" y="259168"/>
                </a:cubicBezTo>
                <a:cubicBezTo>
                  <a:pt x="225979" y="258189"/>
                  <a:pt x="225765" y="257219"/>
                  <a:pt x="225536" y="256229"/>
                </a:cubicBezTo>
                <a:lnTo>
                  <a:pt x="225292" y="255223"/>
                </a:lnTo>
                <a:cubicBezTo>
                  <a:pt x="225140" y="254595"/>
                  <a:pt x="224990" y="253969"/>
                  <a:pt x="224825" y="253336"/>
                </a:cubicBezTo>
                <a:cubicBezTo>
                  <a:pt x="224760" y="253083"/>
                  <a:pt x="224691" y="252832"/>
                  <a:pt x="224622" y="252581"/>
                </a:cubicBezTo>
                <a:lnTo>
                  <a:pt x="224540" y="252282"/>
                </a:lnTo>
                <a:cubicBezTo>
                  <a:pt x="224375" y="251669"/>
                  <a:pt x="224208" y="251057"/>
                  <a:pt x="224039" y="250477"/>
                </a:cubicBezTo>
                <a:cubicBezTo>
                  <a:pt x="223940" y="250126"/>
                  <a:pt x="223836" y="249780"/>
                  <a:pt x="223710" y="249364"/>
                </a:cubicBezTo>
                <a:cubicBezTo>
                  <a:pt x="223534" y="248773"/>
                  <a:pt x="223354" y="248183"/>
                  <a:pt x="223170" y="247605"/>
                </a:cubicBezTo>
                <a:lnTo>
                  <a:pt x="222816" y="246500"/>
                </a:lnTo>
                <a:cubicBezTo>
                  <a:pt x="222624" y="245916"/>
                  <a:pt x="222426" y="245329"/>
                  <a:pt x="222232" y="244767"/>
                </a:cubicBezTo>
                <a:cubicBezTo>
                  <a:pt x="222109" y="244406"/>
                  <a:pt x="221982" y="244046"/>
                  <a:pt x="221863" y="243715"/>
                </a:cubicBezTo>
                <a:cubicBezTo>
                  <a:pt x="221648" y="243109"/>
                  <a:pt x="221426" y="242506"/>
                  <a:pt x="221191" y="241881"/>
                </a:cubicBezTo>
                <a:lnTo>
                  <a:pt x="220832" y="240934"/>
                </a:lnTo>
                <a:cubicBezTo>
                  <a:pt x="220582" y="240291"/>
                  <a:pt x="220327" y="239655"/>
                  <a:pt x="220081" y="239049"/>
                </a:cubicBezTo>
                <a:lnTo>
                  <a:pt x="219825" y="238413"/>
                </a:lnTo>
                <a:cubicBezTo>
                  <a:pt x="219802" y="238356"/>
                  <a:pt x="219777" y="238299"/>
                  <a:pt x="219751" y="238241"/>
                </a:cubicBezTo>
                <a:cubicBezTo>
                  <a:pt x="218015" y="234068"/>
                  <a:pt x="216008" y="229954"/>
                  <a:pt x="213786" y="226013"/>
                </a:cubicBezTo>
                <a:cubicBezTo>
                  <a:pt x="212082" y="222989"/>
                  <a:pt x="208248" y="221920"/>
                  <a:pt x="205224" y="223624"/>
                </a:cubicBezTo>
                <a:cubicBezTo>
                  <a:pt x="202201" y="225330"/>
                  <a:pt x="201131" y="229163"/>
                  <a:pt x="202836" y="232186"/>
                </a:cubicBezTo>
                <a:cubicBezTo>
                  <a:pt x="204838" y="235736"/>
                  <a:pt x="206641" y="239440"/>
                  <a:pt x="208198" y="243199"/>
                </a:cubicBezTo>
                <a:cubicBezTo>
                  <a:pt x="208215" y="243240"/>
                  <a:pt x="208233" y="243282"/>
                  <a:pt x="208252" y="243325"/>
                </a:cubicBezTo>
                <a:lnTo>
                  <a:pt x="208418" y="243741"/>
                </a:lnTo>
                <a:cubicBezTo>
                  <a:pt x="208651" y="244318"/>
                  <a:pt x="208885" y="244895"/>
                  <a:pt x="209094" y="245437"/>
                </a:cubicBezTo>
                <a:lnTo>
                  <a:pt x="209426" y="246312"/>
                </a:lnTo>
                <a:cubicBezTo>
                  <a:pt x="209626" y="246845"/>
                  <a:pt x="209824" y="247379"/>
                  <a:pt x="210024" y="247944"/>
                </a:cubicBezTo>
                <a:cubicBezTo>
                  <a:pt x="210131" y="248241"/>
                  <a:pt x="210236" y="248539"/>
                  <a:pt x="210345" y="248855"/>
                </a:cubicBezTo>
                <a:cubicBezTo>
                  <a:pt x="210526" y="249378"/>
                  <a:pt x="210703" y="249905"/>
                  <a:pt x="210854" y="250363"/>
                </a:cubicBezTo>
                <a:lnTo>
                  <a:pt x="211184" y="251390"/>
                </a:lnTo>
                <a:cubicBezTo>
                  <a:pt x="211348" y="251910"/>
                  <a:pt x="211507" y="252430"/>
                  <a:pt x="211666" y="252965"/>
                </a:cubicBezTo>
                <a:lnTo>
                  <a:pt x="211690" y="253047"/>
                </a:lnTo>
                <a:cubicBezTo>
                  <a:pt x="211778" y="253338"/>
                  <a:pt x="211864" y="253626"/>
                  <a:pt x="211955" y="253944"/>
                </a:cubicBezTo>
                <a:cubicBezTo>
                  <a:pt x="212109" y="254479"/>
                  <a:pt x="212255" y="255017"/>
                  <a:pt x="212403" y="255562"/>
                </a:cubicBezTo>
                <a:lnTo>
                  <a:pt x="212653" y="256486"/>
                </a:lnTo>
                <a:cubicBezTo>
                  <a:pt x="212798" y="257046"/>
                  <a:pt x="212934" y="257610"/>
                  <a:pt x="213070" y="258174"/>
                </a:cubicBezTo>
                <a:lnTo>
                  <a:pt x="213288" y="259067"/>
                </a:lnTo>
                <a:cubicBezTo>
                  <a:pt x="213486" y="259929"/>
                  <a:pt x="213678" y="260793"/>
                  <a:pt x="213849" y="261636"/>
                </a:cubicBezTo>
                <a:cubicBezTo>
                  <a:pt x="213856" y="261668"/>
                  <a:pt x="213865" y="261721"/>
                  <a:pt x="213876" y="261773"/>
                </a:cubicBezTo>
                <a:cubicBezTo>
                  <a:pt x="214044" y="262604"/>
                  <a:pt x="214203" y="263440"/>
                  <a:pt x="214349" y="264268"/>
                </a:cubicBezTo>
                <a:lnTo>
                  <a:pt x="214545" y="265460"/>
                </a:lnTo>
                <a:cubicBezTo>
                  <a:pt x="214625" y="265939"/>
                  <a:pt x="214705" y="266417"/>
                  <a:pt x="214779" y="266924"/>
                </a:cubicBezTo>
                <a:cubicBezTo>
                  <a:pt x="214812" y="267146"/>
                  <a:pt x="214842" y="267369"/>
                  <a:pt x="214873" y="267594"/>
                </a:cubicBezTo>
                <a:lnTo>
                  <a:pt x="214933" y="268031"/>
                </a:lnTo>
                <a:cubicBezTo>
                  <a:pt x="215004" y="268544"/>
                  <a:pt x="215073" y="269058"/>
                  <a:pt x="215137" y="269584"/>
                </a:cubicBezTo>
                <a:cubicBezTo>
                  <a:pt x="215175" y="269891"/>
                  <a:pt x="215209" y="270198"/>
                  <a:pt x="215243" y="270508"/>
                </a:cubicBezTo>
                <a:lnTo>
                  <a:pt x="215271" y="270751"/>
                </a:lnTo>
                <a:cubicBezTo>
                  <a:pt x="215324" y="271253"/>
                  <a:pt x="215378" y="271752"/>
                  <a:pt x="215427" y="272262"/>
                </a:cubicBezTo>
                <a:cubicBezTo>
                  <a:pt x="215460" y="272611"/>
                  <a:pt x="215490" y="272961"/>
                  <a:pt x="215520" y="273312"/>
                </a:cubicBezTo>
                <a:lnTo>
                  <a:pt x="215534" y="273469"/>
                </a:lnTo>
                <a:cubicBezTo>
                  <a:pt x="215574" y="273962"/>
                  <a:pt x="215614" y="274456"/>
                  <a:pt x="215646" y="274944"/>
                </a:cubicBezTo>
                <a:cubicBezTo>
                  <a:pt x="215674" y="275361"/>
                  <a:pt x="215702" y="275779"/>
                  <a:pt x="215725" y="276215"/>
                </a:cubicBezTo>
                <a:cubicBezTo>
                  <a:pt x="215754" y="276715"/>
                  <a:pt x="215776" y="277213"/>
                  <a:pt x="215796" y="277647"/>
                </a:cubicBezTo>
                <a:lnTo>
                  <a:pt x="215845" y="278958"/>
                </a:lnTo>
                <a:cubicBezTo>
                  <a:pt x="215861" y="279456"/>
                  <a:pt x="215866" y="279953"/>
                  <a:pt x="215874" y="280461"/>
                </a:cubicBezTo>
                <a:lnTo>
                  <a:pt x="215880" y="280798"/>
                </a:lnTo>
                <a:cubicBezTo>
                  <a:pt x="215885" y="281091"/>
                  <a:pt x="215890" y="281384"/>
                  <a:pt x="215890" y="281695"/>
                </a:cubicBezTo>
                <a:cubicBezTo>
                  <a:pt x="215892" y="282154"/>
                  <a:pt x="215884" y="282616"/>
                  <a:pt x="215878" y="283076"/>
                </a:cubicBezTo>
                <a:lnTo>
                  <a:pt x="215871" y="283580"/>
                </a:lnTo>
                <a:cubicBezTo>
                  <a:pt x="215869" y="283881"/>
                  <a:pt x="215868" y="284181"/>
                  <a:pt x="215862" y="284437"/>
                </a:cubicBezTo>
                <a:cubicBezTo>
                  <a:pt x="215843" y="285137"/>
                  <a:pt x="215814" y="285840"/>
                  <a:pt x="215788" y="286482"/>
                </a:cubicBezTo>
                <a:cubicBezTo>
                  <a:pt x="215779" y="286646"/>
                  <a:pt x="215773" y="286811"/>
                  <a:pt x="215769" y="286975"/>
                </a:cubicBezTo>
                <a:lnTo>
                  <a:pt x="215760" y="287192"/>
                </a:lnTo>
                <a:cubicBezTo>
                  <a:pt x="214452" y="312902"/>
                  <a:pt x="203638" y="335917"/>
                  <a:pt x="186907" y="353010"/>
                </a:cubicBezTo>
                <a:cubicBezTo>
                  <a:pt x="180078" y="339544"/>
                  <a:pt x="167867" y="334664"/>
                  <a:pt x="165977" y="333978"/>
                </a:cubicBezTo>
                <a:lnTo>
                  <a:pt x="136160" y="322020"/>
                </a:lnTo>
                <a:lnTo>
                  <a:pt x="136160" y="316052"/>
                </a:lnTo>
                <a:cubicBezTo>
                  <a:pt x="145458" y="311362"/>
                  <a:pt x="152920" y="303131"/>
                  <a:pt x="157055" y="292972"/>
                </a:cubicBezTo>
                <a:cubicBezTo>
                  <a:pt x="157635" y="293146"/>
                  <a:pt x="158248" y="293243"/>
                  <a:pt x="158884" y="293243"/>
                </a:cubicBezTo>
                <a:cubicBezTo>
                  <a:pt x="169301" y="293243"/>
                  <a:pt x="177776" y="284345"/>
                  <a:pt x="177776" y="273408"/>
                </a:cubicBezTo>
                <a:cubicBezTo>
                  <a:pt x="177776" y="265130"/>
                  <a:pt x="172919" y="258025"/>
                  <a:pt x="166042" y="255057"/>
                </a:cubicBezTo>
                <a:lnTo>
                  <a:pt x="166042" y="248333"/>
                </a:lnTo>
                <a:cubicBezTo>
                  <a:pt x="166042" y="218582"/>
                  <a:pt x="143665" y="194377"/>
                  <a:pt x="116161" y="194377"/>
                </a:cubicBezTo>
                <a:lnTo>
                  <a:pt x="112529" y="194377"/>
                </a:lnTo>
                <a:cubicBezTo>
                  <a:pt x="85025" y="194377"/>
                  <a:pt x="62649" y="218582"/>
                  <a:pt x="62649" y="248333"/>
                </a:cubicBezTo>
                <a:lnTo>
                  <a:pt x="62649" y="255078"/>
                </a:lnTo>
                <a:cubicBezTo>
                  <a:pt x="55798" y="258058"/>
                  <a:pt x="50966" y="265151"/>
                  <a:pt x="50966" y="273409"/>
                </a:cubicBezTo>
                <a:cubicBezTo>
                  <a:pt x="50966" y="284346"/>
                  <a:pt x="59439" y="293244"/>
                  <a:pt x="69855" y="293244"/>
                </a:cubicBezTo>
                <a:cubicBezTo>
                  <a:pt x="70521" y="293244"/>
                  <a:pt x="71162" y="293138"/>
                  <a:pt x="71765" y="292947"/>
                </a:cubicBezTo>
                <a:cubicBezTo>
                  <a:pt x="75994" y="303356"/>
                  <a:pt x="83718" y="311741"/>
                  <a:pt x="93327" y="316373"/>
                </a:cubicBezTo>
                <a:lnTo>
                  <a:pt x="93327" y="321983"/>
                </a:lnTo>
                <a:lnTo>
                  <a:pt x="62721" y="333968"/>
                </a:lnTo>
                <a:cubicBezTo>
                  <a:pt x="60933" y="334614"/>
                  <a:pt x="48621" y="339483"/>
                  <a:pt x="41758" y="353032"/>
                </a:cubicBezTo>
                <a:cubicBezTo>
                  <a:pt x="22626" y="333465"/>
                  <a:pt x="11382" y="306296"/>
                  <a:pt x="12877" y="276882"/>
                </a:cubicBezTo>
                <a:lnTo>
                  <a:pt x="12892" y="276664"/>
                </a:lnTo>
                <a:cubicBezTo>
                  <a:pt x="12904" y="276497"/>
                  <a:pt x="12915" y="276332"/>
                  <a:pt x="12920" y="276230"/>
                </a:cubicBezTo>
                <a:lnTo>
                  <a:pt x="12933" y="276018"/>
                </a:lnTo>
                <a:cubicBezTo>
                  <a:pt x="12971" y="275389"/>
                  <a:pt x="13007" y="274763"/>
                  <a:pt x="13058" y="274125"/>
                </a:cubicBezTo>
                <a:cubicBezTo>
                  <a:pt x="13074" y="273907"/>
                  <a:pt x="13095" y="273691"/>
                  <a:pt x="13115" y="273474"/>
                </a:cubicBezTo>
                <a:lnTo>
                  <a:pt x="13190" y="272643"/>
                </a:lnTo>
                <a:cubicBezTo>
                  <a:pt x="13229" y="272213"/>
                  <a:pt x="13267" y="271785"/>
                  <a:pt x="13308" y="271377"/>
                </a:cubicBezTo>
                <a:cubicBezTo>
                  <a:pt x="13336" y="271112"/>
                  <a:pt x="13368" y="270846"/>
                  <a:pt x="13399" y="270581"/>
                </a:cubicBezTo>
                <a:lnTo>
                  <a:pt x="13451" y="270151"/>
                </a:lnTo>
                <a:cubicBezTo>
                  <a:pt x="13509" y="269649"/>
                  <a:pt x="13567" y="269148"/>
                  <a:pt x="13630" y="268667"/>
                </a:cubicBezTo>
                <a:cubicBezTo>
                  <a:pt x="13668" y="268386"/>
                  <a:pt x="13708" y="268106"/>
                  <a:pt x="13748" y="267826"/>
                </a:cubicBezTo>
                <a:lnTo>
                  <a:pt x="13807" y="267415"/>
                </a:lnTo>
                <a:cubicBezTo>
                  <a:pt x="13878" y="266920"/>
                  <a:pt x="13952" y="266425"/>
                  <a:pt x="14024" y="265968"/>
                </a:cubicBezTo>
                <a:cubicBezTo>
                  <a:pt x="14092" y="265549"/>
                  <a:pt x="14161" y="265134"/>
                  <a:pt x="14234" y="264707"/>
                </a:cubicBezTo>
                <a:cubicBezTo>
                  <a:pt x="14318" y="264214"/>
                  <a:pt x="14407" y="263723"/>
                  <a:pt x="14492" y="263265"/>
                </a:cubicBezTo>
                <a:cubicBezTo>
                  <a:pt x="14570" y="262853"/>
                  <a:pt x="14649" y="262442"/>
                  <a:pt x="14725" y="262050"/>
                </a:cubicBezTo>
                <a:cubicBezTo>
                  <a:pt x="14823" y="261561"/>
                  <a:pt x="14924" y="261076"/>
                  <a:pt x="15035" y="260568"/>
                </a:cubicBezTo>
                <a:cubicBezTo>
                  <a:pt x="15117" y="260180"/>
                  <a:pt x="15199" y="259793"/>
                  <a:pt x="15291" y="259397"/>
                </a:cubicBezTo>
                <a:cubicBezTo>
                  <a:pt x="15396" y="258930"/>
                  <a:pt x="15508" y="258469"/>
                  <a:pt x="15620" y="258006"/>
                </a:cubicBezTo>
                <a:lnTo>
                  <a:pt x="15743" y="257495"/>
                </a:lnTo>
                <a:cubicBezTo>
                  <a:pt x="15799" y="257265"/>
                  <a:pt x="15854" y="257035"/>
                  <a:pt x="15914" y="256803"/>
                </a:cubicBezTo>
                <a:cubicBezTo>
                  <a:pt x="16051" y="256269"/>
                  <a:pt x="16195" y="255738"/>
                  <a:pt x="16358" y="255138"/>
                </a:cubicBezTo>
                <a:lnTo>
                  <a:pt x="16464" y="254747"/>
                </a:lnTo>
                <a:cubicBezTo>
                  <a:pt x="16510" y="254574"/>
                  <a:pt x="16555" y="254402"/>
                  <a:pt x="16605" y="254227"/>
                </a:cubicBezTo>
                <a:cubicBezTo>
                  <a:pt x="16836" y="253417"/>
                  <a:pt x="17074" y="252614"/>
                  <a:pt x="17321" y="251815"/>
                </a:cubicBezTo>
                <a:cubicBezTo>
                  <a:pt x="17339" y="251759"/>
                  <a:pt x="17354" y="251706"/>
                  <a:pt x="17367" y="251666"/>
                </a:cubicBezTo>
                <a:cubicBezTo>
                  <a:pt x="17629" y="250821"/>
                  <a:pt x="17906" y="249982"/>
                  <a:pt x="18180" y="249178"/>
                </a:cubicBezTo>
                <a:lnTo>
                  <a:pt x="18465" y="248373"/>
                </a:lnTo>
                <a:cubicBezTo>
                  <a:pt x="18667" y="247799"/>
                  <a:pt x="18870" y="247224"/>
                  <a:pt x="19091" y="246628"/>
                </a:cubicBezTo>
                <a:cubicBezTo>
                  <a:pt x="19198" y="246339"/>
                  <a:pt x="19309" y="246054"/>
                  <a:pt x="19434" y="245732"/>
                </a:cubicBezTo>
                <a:cubicBezTo>
                  <a:pt x="19633" y="245209"/>
                  <a:pt x="19834" y="244687"/>
                  <a:pt x="20043" y="244167"/>
                </a:cubicBezTo>
                <a:cubicBezTo>
                  <a:pt x="20166" y="243864"/>
                  <a:pt x="20290" y="243560"/>
                  <a:pt x="20425" y="243237"/>
                </a:cubicBezTo>
                <a:cubicBezTo>
                  <a:pt x="20634" y="242733"/>
                  <a:pt x="20843" y="242231"/>
                  <a:pt x="21076" y="241695"/>
                </a:cubicBezTo>
                <a:cubicBezTo>
                  <a:pt x="21196" y="241415"/>
                  <a:pt x="21319" y="241136"/>
                  <a:pt x="21475" y="240785"/>
                </a:cubicBezTo>
                <a:cubicBezTo>
                  <a:pt x="21702" y="240277"/>
                  <a:pt x="21930" y="239772"/>
                  <a:pt x="22156" y="239286"/>
                </a:cubicBezTo>
                <a:cubicBezTo>
                  <a:pt x="22293" y="238991"/>
                  <a:pt x="22430" y="238697"/>
                  <a:pt x="22579" y="238388"/>
                </a:cubicBezTo>
                <a:cubicBezTo>
                  <a:pt x="22826" y="237868"/>
                  <a:pt x="23081" y="237351"/>
                  <a:pt x="23320" y="236866"/>
                </a:cubicBezTo>
                <a:lnTo>
                  <a:pt x="23733" y="236040"/>
                </a:lnTo>
                <a:cubicBezTo>
                  <a:pt x="24012" y="235491"/>
                  <a:pt x="24298" y="234945"/>
                  <a:pt x="24583" y="234412"/>
                </a:cubicBezTo>
                <a:lnTo>
                  <a:pt x="24797" y="234002"/>
                </a:lnTo>
                <a:cubicBezTo>
                  <a:pt x="24821" y="233959"/>
                  <a:pt x="24845" y="233916"/>
                  <a:pt x="24868" y="233873"/>
                </a:cubicBezTo>
                <a:cubicBezTo>
                  <a:pt x="29645" y="225014"/>
                  <a:pt x="35702" y="216929"/>
                  <a:pt x="42867" y="209843"/>
                </a:cubicBezTo>
                <a:cubicBezTo>
                  <a:pt x="42911" y="209798"/>
                  <a:pt x="42955" y="209754"/>
                  <a:pt x="42998" y="209708"/>
                </a:cubicBezTo>
                <a:cubicBezTo>
                  <a:pt x="43129" y="209580"/>
                  <a:pt x="43261" y="209454"/>
                  <a:pt x="43393" y="209328"/>
                </a:cubicBezTo>
                <a:lnTo>
                  <a:pt x="43754" y="208981"/>
                </a:lnTo>
                <a:cubicBezTo>
                  <a:pt x="44027" y="208716"/>
                  <a:pt x="44299" y="208449"/>
                  <a:pt x="44596" y="208170"/>
                </a:cubicBezTo>
                <a:cubicBezTo>
                  <a:pt x="44803" y="207973"/>
                  <a:pt x="45014" y="207780"/>
                  <a:pt x="45225" y="207587"/>
                </a:cubicBezTo>
                <a:lnTo>
                  <a:pt x="45663" y="207185"/>
                </a:lnTo>
                <a:cubicBezTo>
                  <a:pt x="45916" y="206951"/>
                  <a:pt x="46168" y="206716"/>
                  <a:pt x="46417" y="206494"/>
                </a:cubicBezTo>
                <a:cubicBezTo>
                  <a:pt x="46645" y="206290"/>
                  <a:pt x="46875" y="206088"/>
                  <a:pt x="47107" y="205885"/>
                </a:cubicBezTo>
                <a:lnTo>
                  <a:pt x="47384" y="205642"/>
                </a:lnTo>
                <a:cubicBezTo>
                  <a:pt x="47691" y="205370"/>
                  <a:pt x="47999" y="205099"/>
                  <a:pt x="48311" y="204831"/>
                </a:cubicBezTo>
                <a:cubicBezTo>
                  <a:pt x="48550" y="204627"/>
                  <a:pt x="48791" y="204427"/>
                  <a:pt x="49033" y="204225"/>
                </a:cubicBezTo>
                <a:lnTo>
                  <a:pt x="49299" y="204002"/>
                </a:lnTo>
                <a:cubicBezTo>
                  <a:pt x="49603" y="203747"/>
                  <a:pt x="49910" y="203491"/>
                  <a:pt x="50249" y="203217"/>
                </a:cubicBezTo>
                <a:cubicBezTo>
                  <a:pt x="50572" y="202953"/>
                  <a:pt x="50898" y="202694"/>
                  <a:pt x="51241" y="202423"/>
                </a:cubicBezTo>
                <a:cubicBezTo>
                  <a:pt x="51559" y="202171"/>
                  <a:pt x="51877" y="201918"/>
                  <a:pt x="52193" y="201674"/>
                </a:cubicBezTo>
                <a:cubicBezTo>
                  <a:pt x="52536" y="201410"/>
                  <a:pt x="52877" y="201150"/>
                  <a:pt x="53225" y="200888"/>
                </a:cubicBezTo>
                <a:cubicBezTo>
                  <a:pt x="53555" y="200639"/>
                  <a:pt x="53888" y="200390"/>
                  <a:pt x="54213" y="200151"/>
                </a:cubicBezTo>
                <a:cubicBezTo>
                  <a:pt x="54562" y="199895"/>
                  <a:pt x="54908" y="199644"/>
                  <a:pt x="55235" y="199409"/>
                </a:cubicBezTo>
                <a:cubicBezTo>
                  <a:pt x="55566" y="199174"/>
                  <a:pt x="55897" y="198937"/>
                  <a:pt x="56257" y="198689"/>
                </a:cubicBezTo>
                <a:cubicBezTo>
                  <a:pt x="56606" y="198445"/>
                  <a:pt x="56956" y="198204"/>
                  <a:pt x="57301" y="197969"/>
                </a:cubicBezTo>
                <a:cubicBezTo>
                  <a:pt x="57643" y="197737"/>
                  <a:pt x="57986" y="197507"/>
                  <a:pt x="58342" y="197273"/>
                </a:cubicBezTo>
                <a:cubicBezTo>
                  <a:pt x="58695" y="197038"/>
                  <a:pt x="59051" y="196805"/>
                  <a:pt x="59415" y="196570"/>
                </a:cubicBezTo>
                <a:cubicBezTo>
                  <a:pt x="59758" y="196348"/>
                  <a:pt x="60104" y="196131"/>
                  <a:pt x="60460" y="195908"/>
                </a:cubicBezTo>
                <a:cubicBezTo>
                  <a:pt x="60813" y="195687"/>
                  <a:pt x="61166" y="195465"/>
                  <a:pt x="61560" y="195226"/>
                </a:cubicBezTo>
                <a:cubicBezTo>
                  <a:pt x="61895" y="195020"/>
                  <a:pt x="62237" y="194819"/>
                  <a:pt x="62623" y="194591"/>
                </a:cubicBezTo>
                <a:cubicBezTo>
                  <a:pt x="62985" y="194375"/>
                  <a:pt x="63347" y="194160"/>
                  <a:pt x="63698" y="193957"/>
                </a:cubicBezTo>
                <a:cubicBezTo>
                  <a:pt x="64059" y="193750"/>
                  <a:pt x="64420" y="193548"/>
                  <a:pt x="64801" y="193336"/>
                </a:cubicBezTo>
                <a:lnTo>
                  <a:pt x="64910" y="193275"/>
                </a:lnTo>
                <a:cubicBezTo>
                  <a:pt x="65241" y="193088"/>
                  <a:pt x="65571" y="192904"/>
                  <a:pt x="65904" y="192723"/>
                </a:cubicBezTo>
                <a:cubicBezTo>
                  <a:pt x="66214" y="192555"/>
                  <a:pt x="66528" y="192390"/>
                  <a:pt x="66843" y="192223"/>
                </a:cubicBezTo>
                <a:lnTo>
                  <a:pt x="67134" y="192070"/>
                </a:lnTo>
                <a:cubicBezTo>
                  <a:pt x="67467" y="191892"/>
                  <a:pt x="67803" y="191715"/>
                  <a:pt x="68130" y="191546"/>
                </a:cubicBezTo>
                <a:cubicBezTo>
                  <a:pt x="68385" y="191416"/>
                  <a:pt x="68641" y="191289"/>
                  <a:pt x="68897" y="191163"/>
                </a:cubicBezTo>
                <a:lnTo>
                  <a:pt x="69586" y="190821"/>
                </a:lnTo>
                <a:cubicBezTo>
                  <a:pt x="69860" y="190684"/>
                  <a:pt x="70137" y="190548"/>
                  <a:pt x="70403" y="190418"/>
                </a:cubicBezTo>
                <a:cubicBezTo>
                  <a:pt x="70694" y="190279"/>
                  <a:pt x="70986" y="190145"/>
                  <a:pt x="71278" y="190010"/>
                </a:cubicBezTo>
                <a:lnTo>
                  <a:pt x="71854" y="189742"/>
                </a:lnTo>
                <a:cubicBezTo>
                  <a:pt x="72127" y="189613"/>
                  <a:pt x="72399" y="189484"/>
                  <a:pt x="72707" y="189348"/>
                </a:cubicBezTo>
                <a:cubicBezTo>
                  <a:pt x="73101" y="189169"/>
                  <a:pt x="73499" y="188998"/>
                  <a:pt x="73899" y="188826"/>
                </a:cubicBezTo>
                <a:lnTo>
                  <a:pt x="74066" y="188753"/>
                </a:lnTo>
                <a:cubicBezTo>
                  <a:pt x="74592" y="188527"/>
                  <a:pt x="75114" y="188303"/>
                  <a:pt x="75652" y="188083"/>
                </a:cubicBezTo>
                <a:cubicBezTo>
                  <a:pt x="76210" y="187852"/>
                  <a:pt x="76770" y="187622"/>
                  <a:pt x="77315" y="187407"/>
                </a:cubicBezTo>
                <a:cubicBezTo>
                  <a:pt x="77512" y="187329"/>
                  <a:pt x="77712" y="187255"/>
                  <a:pt x="77910" y="187180"/>
                </a:cubicBezTo>
                <a:lnTo>
                  <a:pt x="78767" y="186857"/>
                </a:lnTo>
                <a:cubicBezTo>
                  <a:pt x="79075" y="186738"/>
                  <a:pt x="79385" y="186620"/>
                  <a:pt x="79716" y="186500"/>
                </a:cubicBezTo>
                <a:cubicBezTo>
                  <a:pt x="79998" y="186398"/>
                  <a:pt x="80281" y="186301"/>
                  <a:pt x="80566" y="186202"/>
                </a:cubicBezTo>
                <a:lnTo>
                  <a:pt x="81167" y="185993"/>
                </a:lnTo>
                <a:cubicBezTo>
                  <a:pt x="81480" y="185883"/>
                  <a:pt x="81791" y="185772"/>
                  <a:pt x="82109" y="185666"/>
                </a:cubicBezTo>
                <a:cubicBezTo>
                  <a:pt x="82347" y="185587"/>
                  <a:pt x="82585" y="185510"/>
                  <a:pt x="82824" y="185435"/>
                </a:cubicBezTo>
                <a:lnTo>
                  <a:pt x="83506" y="185216"/>
                </a:lnTo>
                <a:cubicBezTo>
                  <a:pt x="83857" y="185103"/>
                  <a:pt x="84206" y="184990"/>
                  <a:pt x="84540" y="184887"/>
                </a:cubicBezTo>
                <a:lnTo>
                  <a:pt x="85967" y="184465"/>
                </a:lnTo>
                <a:cubicBezTo>
                  <a:pt x="85977" y="184463"/>
                  <a:pt x="85986" y="184460"/>
                  <a:pt x="85995" y="184457"/>
                </a:cubicBezTo>
                <a:cubicBezTo>
                  <a:pt x="86755" y="184783"/>
                  <a:pt x="87591" y="184965"/>
                  <a:pt x="88471" y="184965"/>
                </a:cubicBezTo>
                <a:cubicBezTo>
                  <a:pt x="88476" y="184965"/>
                  <a:pt x="88480" y="184965"/>
                  <a:pt x="88485" y="184965"/>
                </a:cubicBezTo>
                <a:cubicBezTo>
                  <a:pt x="90461" y="184960"/>
                  <a:pt x="92220" y="184042"/>
                  <a:pt x="93369" y="182614"/>
                </a:cubicBezTo>
                <a:cubicBezTo>
                  <a:pt x="93758" y="182532"/>
                  <a:pt x="94146" y="182452"/>
                  <a:pt x="94521" y="182378"/>
                </a:cubicBezTo>
                <a:lnTo>
                  <a:pt x="94675" y="182348"/>
                </a:lnTo>
                <a:cubicBezTo>
                  <a:pt x="95036" y="182278"/>
                  <a:pt x="95395" y="182208"/>
                  <a:pt x="95761" y="182141"/>
                </a:cubicBezTo>
                <a:cubicBezTo>
                  <a:pt x="96202" y="182059"/>
                  <a:pt x="96642" y="181980"/>
                  <a:pt x="97122" y="181900"/>
                </a:cubicBezTo>
                <a:cubicBezTo>
                  <a:pt x="97522" y="181830"/>
                  <a:pt x="97925" y="181764"/>
                  <a:pt x="98334" y="181699"/>
                </a:cubicBezTo>
                <a:cubicBezTo>
                  <a:pt x="98785" y="181627"/>
                  <a:pt x="99244" y="181559"/>
                  <a:pt x="99742" y="181487"/>
                </a:cubicBezTo>
                <a:cubicBezTo>
                  <a:pt x="100123" y="181433"/>
                  <a:pt x="100503" y="181378"/>
                  <a:pt x="100906" y="181327"/>
                </a:cubicBezTo>
                <a:cubicBezTo>
                  <a:pt x="101369" y="181266"/>
                  <a:pt x="101831" y="181208"/>
                  <a:pt x="102280" y="181156"/>
                </a:cubicBezTo>
                <a:lnTo>
                  <a:pt x="102394" y="181143"/>
                </a:lnTo>
                <a:cubicBezTo>
                  <a:pt x="102762" y="181099"/>
                  <a:pt x="103131" y="181055"/>
                  <a:pt x="103524" y="181015"/>
                </a:cubicBezTo>
                <a:cubicBezTo>
                  <a:pt x="103989" y="180965"/>
                  <a:pt x="104454" y="180922"/>
                  <a:pt x="104932" y="180878"/>
                </a:cubicBezTo>
                <a:cubicBezTo>
                  <a:pt x="105333" y="180840"/>
                  <a:pt x="105735" y="180804"/>
                  <a:pt x="106130" y="180771"/>
                </a:cubicBezTo>
                <a:cubicBezTo>
                  <a:pt x="106610" y="180733"/>
                  <a:pt x="107091" y="180702"/>
                  <a:pt x="107591" y="180670"/>
                </a:cubicBezTo>
                <a:lnTo>
                  <a:pt x="107724" y="180661"/>
                </a:lnTo>
                <a:cubicBezTo>
                  <a:pt x="108074" y="180637"/>
                  <a:pt x="108426" y="180613"/>
                  <a:pt x="108777" y="180594"/>
                </a:cubicBezTo>
                <a:cubicBezTo>
                  <a:pt x="109116" y="180575"/>
                  <a:pt x="109454" y="180562"/>
                  <a:pt x="109793" y="180549"/>
                </a:cubicBezTo>
                <a:lnTo>
                  <a:pt x="110693" y="180513"/>
                </a:lnTo>
                <a:cubicBezTo>
                  <a:pt x="110938" y="180503"/>
                  <a:pt x="111184" y="180493"/>
                  <a:pt x="111430" y="180486"/>
                </a:cubicBezTo>
                <a:cubicBezTo>
                  <a:pt x="111878" y="180474"/>
                  <a:pt x="112329" y="180469"/>
                  <a:pt x="112778" y="180464"/>
                </a:cubicBezTo>
                <a:lnTo>
                  <a:pt x="114087" y="180447"/>
                </a:lnTo>
                <a:cubicBezTo>
                  <a:pt x="114598" y="180447"/>
                  <a:pt x="115113" y="180455"/>
                  <a:pt x="115625" y="180463"/>
                </a:cubicBezTo>
                <a:lnTo>
                  <a:pt x="116298" y="180473"/>
                </a:lnTo>
                <a:cubicBezTo>
                  <a:pt x="116455" y="180474"/>
                  <a:pt x="116609" y="180475"/>
                  <a:pt x="116788" y="180480"/>
                </a:cubicBezTo>
                <a:cubicBezTo>
                  <a:pt x="117672" y="180501"/>
                  <a:pt x="118562" y="180535"/>
                  <a:pt x="119455" y="180580"/>
                </a:cubicBezTo>
                <a:cubicBezTo>
                  <a:pt x="119476" y="180583"/>
                  <a:pt x="119499" y="180582"/>
                  <a:pt x="119519" y="180583"/>
                </a:cubicBezTo>
                <a:cubicBezTo>
                  <a:pt x="120413" y="180630"/>
                  <a:pt x="121302" y="180686"/>
                  <a:pt x="122191" y="180754"/>
                </a:cubicBezTo>
                <a:cubicBezTo>
                  <a:pt x="122354" y="180767"/>
                  <a:pt x="122518" y="180782"/>
                  <a:pt x="122681" y="180798"/>
                </a:cubicBezTo>
                <a:lnTo>
                  <a:pt x="123394" y="180861"/>
                </a:lnTo>
                <a:cubicBezTo>
                  <a:pt x="123887" y="180904"/>
                  <a:pt x="124378" y="180947"/>
                  <a:pt x="124842" y="180993"/>
                </a:cubicBezTo>
                <a:lnTo>
                  <a:pt x="126345" y="181165"/>
                </a:lnTo>
                <a:cubicBezTo>
                  <a:pt x="126735" y="181211"/>
                  <a:pt x="127126" y="181254"/>
                  <a:pt x="127510" y="181304"/>
                </a:cubicBezTo>
                <a:cubicBezTo>
                  <a:pt x="127749" y="181336"/>
                  <a:pt x="127988" y="181371"/>
                  <a:pt x="128226" y="181405"/>
                </a:cubicBezTo>
                <a:lnTo>
                  <a:pt x="128963" y="181509"/>
                </a:lnTo>
                <a:cubicBezTo>
                  <a:pt x="129357" y="181564"/>
                  <a:pt x="129749" y="181620"/>
                  <a:pt x="130132" y="181680"/>
                </a:cubicBezTo>
                <a:cubicBezTo>
                  <a:pt x="130437" y="181729"/>
                  <a:pt x="130743" y="181780"/>
                  <a:pt x="131048" y="181832"/>
                </a:cubicBezTo>
                <a:lnTo>
                  <a:pt x="131476" y="181904"/>
                </a:lnTo>
                <a:cubicBezTo>
                  <a:pt x="131896" y="181975"/>
                  <a:pt x="132314" y="182045"/>
                  <a:pt x="132751" y="182126"/>
                </a:cubicBezTo>
                <a:cubicBezTo>
                  <a:pt x="133063" y="182184"/>
                  <a:pt x="133375" y="182245"/>
                  <a:pt x="133686" y="182305"/>
                </a:cubicBezTo>
                <a:lnTo>
                  <a:pt x="133939" y="182354"/>
                </a:lnTo>
                <a:cubicBezTo>
                  <a:pt x="134402" y="182445"/>
                  <a:pt x="134865" y="182536"/>
                  <a:pt x="135323" y="182633"/>
                </a:cubicBezTo>
                <a:cubicBezTo>
                  <a:pt x="135726" y="182719"/>
                  <a:pt x="136134" y="182808"/>
                  <a:pt x="136531" y="182896"/>
                </a:cubicBezTo>
                <a:cubicBezTo>
                  <a:pt x="136986" y="182998"/>
                  <a:pt x="137441" y="183102"/>
                  <a:pt x="137885" y="183206"/>
                </a:cubicBezTo>
                <a:cubicBezTo>
                  <a:pt x="138275" y="183298"/>
                  <a:pt x="138662" y="183395"/>
                  <a:pt x="139090" y="183500"/>
                </a:cubicBezTo>
                <a:cubicBezTo>
                  <a:pt x="139538" y="183612"/>
                  <a:pt x="139979" y="183727"/>
                  <a:pt x="140416" y="183841"/>
                </a:cubicBezTo>
                <a:cubicBezTo>
                  <a:pt x="140817" y="183948"/>
                  <a:pt x="141219" y="184058"/>
                  <a:pt x="141616" y="184167"/>
                </a:cubicBezTo>
                <a:cubicBezTo>
                  <a:pt x="142054" y="184289"/>
                  <a:pt x="142489" y="184413"/>
                  <a:pt x="142919" y="184537"/>
                </a:cubicBezTo>
                <a:cubicBezTo>
                  <a:pt x="143319" y="184655"/>
                  <a:pt x="143718" y="184772"/>
                  <a:pt x="144105" y="184891"/>
                </a:cubicBezTo>
                <a:cubicBezTo>
                  <a:pt x="144536" y="185023"/>
                  <a:pt x="144967" y="185160"/>
                  <a:pt x="145393" y="185296"/>
                </a:cubicBezTo>
                <a:cubicBezTo>
                  <a:pt x="145795" y="185425"/>
                  <a:pt x="146198" y="185555"/>
                  <a:pt x="146562" y="185675"/>
                </a:cubicBezTo>
                <a:cubicBezTo>
                  <a:pt x="146995" y="185822"/>
                  <a:pt x="147424" y="185970"/>
                  <a:pt x="147858" y="186120"/>
                </a:cubicBezTo>
                <a:cubicBezTo>
                  <a:pt x="148245" y="186255"/>
                  <a:pt x="148633" y="186390"/>
                  <a:pt x="149025" y="186533"/>
                </a:cubicBezTo>
                <a:cubicBezTo>
                  <a:pt x="149415" y="186673"/>
                  <a:pt x="149801" y="186820"/>
                  <a:pt x="150187" y="186965"/>
                </a:cubicBezTo>
                <a:lnTo>
                  <a:pt x="150581" y="187115"/>
                </a:lnTo>
                <a:cubicBezTo>
                  <a:pt x="150865" y="187223"/>
                  <a:pt x="151149" y="187330"/>
                  <a:pt x="151441" y="187445"/>
                </a:cubicBezTo>
                <a:cubicBezTo>
                  <a:pt x="151732" y="187558"/>
                  <a:pt x="152021" y="187676"/>
                  <a:pt x="152310" y="187794"/>
                </a:cubicBezTo>
                <a:lnTo>
                  <a:pt x="153074" y="188105"/>
                </a:lnTo>
                <a:cubicBezTo>
                  <a:pt x="153317" y="188205"/>
                  <a:pt x="153562" y="188304"/>
                  <a:pt x="153807" y="188407"/>
                </a:cubicBezTo>
                <a:cubicBezTo>
                  <a:pt x="154150" y="188552"/>
                  <a:pt x="154491" y="188702"/>
                  <a:pt x="154833" y="188851"/>
                </a:cubicBezTo>
                <a:lnTo>
                  <a:pt x="155389" y="189093"/>
                </a:lnTo>
                <a:cubicBezTo>
                  <a:pt x="155640" y="189203"/>
                  <a:pt x="155890" y="189312"/>
                  <a:pt x="156149" y="189428"/>
                </a:cubicBezTo>
                <a:cubicBezTo>
                  <a:pt x="156475" y="189576"/>
                  <a:pt x="156797" y="189728"/>
                  <a:pt x="157119" y="189878"/>
                </a:cubicBezTo>
                <a:lnTo>
                  <a:pt x="157804" y="190199"/>
                </a:lnTo>
                <a:cubicBezTo>
                  <a:pt x="158019" y="190299"/>
                  <a:pt x="158236" y="190399"/>
                  <a:pt x="158463" y="190510"/>
                </a:cubicBezTo>
                <a:cubicBezTo>
                  <a:pt x="158786" y="190666"/>
                  <a:pt x="159107" y="190828"/>
                  <a:pt x="159428" y="190988"/>
                </a:cubicBezTo>
                <a:lnTo>
                  <a:pt x="160131" y="191339"/>
                </a:lnTo>
                <a:cubicBezTo>
                  <a:pt x="160335" y="191439"/>
                  <a:pt x="160539" y="191540"/>
                  <a:pt x="160739" y="191642"/>
                </a:cubicBezTo>
                <a:cubicBezTo>
                  <a:pt x="161272" y="191916"/>
                  <a:pt x="161800" y="192200"/>
                  <a:pt x="162340" y="192492"/>
                </a:cubicBezTo>
                <a:cubicBezTo>
                  <a:pt x="162842" y="192760"/>
                  <a:pt x="163340" y="193036"/>
                  <a:pt x="163828" y="193309"/>
                </a:cubicBezTo>
                <a:lnTo>
                  <a:pt x="164067" y="193442"/>
                </a:lnTo>
                <a:cubicBezTo>
                  <a:pt x="164425" y="193641"/>
                  <a:pt x="164783" y="193841"/>
                  <a:pt x="165150" y="194054"/>
                </a:cubicBezTo>
                <a:cubicBezTo>
                  <a:pt x="165412" y="194205"/>
                  <a:pt x="165672" y="194361"/>
                  <a:pt x="165931" y="194518"/>
                </a:cubicBezTo>
                <a:lnTo>
                  <a:pt x="166525" y="194872"/>
                </a:lnTo>
                <a:cubicBezTo>
                  <a:pt x="166794" y="195031"/>
                  <a:pt x="167063" y="195189"/>
                  <a:pt x="167319" y="195346"/>
                </a:cubicBezTo>
                <a:cubicBezTo>
                  <a:pt x="167590" y="195511"/>
                  <a:pt x="167858" y="195681"/>
                  <a:pt x="168125" y="195851"/>
                </a:cubicBezTo>
                <a:lnTo>
                  <a:pt x="168720" y="196226"/>
                </a:lnTo>
                <a:cubicBezTo>
                  <a:pt x="168966" y="196381"/>
                  <a:pt x="169212" y="196535"/>
                  <a:pt x="169454" y="196692"/>
                </a:cubicBezTo>
                <a:cubicBezTo>
                  <a:pt x="169803" y="196918"/>
                  <a:pt x="170147" y="197150"/>
                  <a:pt x="170515" y="197395"/>
                </a:cubicBezTo>
                <a:lnTo>
                  <a:pt x="170663" y="197493"/>
                </a:lnTo>
                <a:cubicBezTo>
                  <a:pt x="170960" y="197689"/>
                  <a:pt x="171256" y="197887"/>
                  <a:pt x="171568" y="198101"/>
                </a:cubicBezTo>
                <a:cubicBezTo>
                  <a:pt x="171871" y="198306"/>
                  <a:pt x="172170" y="198518"/>
                  <a:pt x="172466" y="198726"/>
                </a:cubicBezTo>
                <a:lnTo>
                  <a:pt x="172835" y="198985"/>
                </a:lnTo>
                <a:cubicBezTo>
                  <a:pt x="173094" y="199167"/>
                  <a:pt x="173353" y="199348"/>
                  <a:pt x="173632" y="199550"/>
                </a:cubicBezTo>
                <a:cubicBezTo>
                  <a:pt x="173931" y="199765"/>
                  <a:pt x="174227" y="199985"/>
                  <a:pt x="174525" y="200205"/>
                </a:cubicBezTo>
                <a:lnTo>
                  <a:pt x="174746" y="200369"/>
                </a:lnTo>
                <a:cubicBezTo>
                  <a:pt x="175046" y="200590"/>
                  <a:pt x="175345" y="200810"/>
                  <a:pt x="175633" y="201029"/>
                </a:cubicBezTo>
                <a:cubicBezTo>
                  <a:pt x="175974" y="201290"/>
                  <a:pt x="176316" y="201554"/>
                  <a:pt x="176654" y="201817"/>
                </a:cubicBezTo>
                <a:cubicBezTo>
                  <a:pt x="176977" y="202068"/>
                  <a:pt x="177300" y="202321"/>
                  <a:pt x="177639" y="202591"/>
                </a:cubicBezTo>
                <a:cubicBezTo>
                  <a:pt x="177966" y="202851"/>
                  <a:pt x="178290" y="203116"/>
                  <a:pt x="178623" y="203390"/>
                </a:cubicBezTo>
                <a:cubicBezTo>
                  <a:pt x="178941" y="203650"/>
                  <a:pt x="179258" y="203911"/>
                  <a:pt x="179583" y="204184"/>
                </a:cubicBezTo>
                <a:cubicBezTo>
                  <a:pt x="179910" y="204457"/>
                  <a:pt x="180231" y="204733"/>
                  <a:pt x="180566" y="205020"/>
                </a:cubicBezTo>
                <a:cubicBezTo>
                  <a:pt x="180869" y="205281"/>
                  <a:pt x="181170" y="205543"/>
                  <a:pt x="181482" y="205821"/>
                </a:cubicBezTo>
                <a:cubicBezTo>
                  <a:pt x="181803" y="206103"/>
                  <a:pt x="182123" y="206387"/>
                  <a:pt x="182428" y="206664"/>
                </a:cubicBezTo>
                <a:cubicBezTo>
                  <a:pt x="182735" y="206942"/>
                  <a:pt x="183039" y="207222"/>
                  <a:pt x="183338" y="207498"/>
                </a:cubicBezTo>
                <a:lnTo>
                  <a:pt x="183429" y="207584"/>
                </a:lnTo>
                <a:cubicBezTo>
                  <a:pt x="183709" y="207845"/>
                  <a:pt x="183989" y="208105"/>
                  <a:pt x="184279" y="208381"/>
                </a:cubicBezTo>
                <a:cubicBezTo>
                  <a:pt x="184574" y="208661"/>
                  <a:pt x="184867" y="208945"/>
                  <a:pt x="185154" y="209226"/>
                </a:cubicBezTo>
                <a:lnTo>
                  <a:pt x="185439" y="209505"/>
                </a:lnTo>
                <a:cubicBezTo>
                  <a:pt x="185649" y="209709"/>
                  <a:pt x="185858" y="209913"/>
                  <a:pt x="186082" y="210137"/>
                </a:cubicBezTo>
                <a:cubicBezTo>
                  <a:pt x="186374" y="210428"/>
                  <a:pt x="186662" y="210723"/>
                  <a:pt x="186950" y="211019"/>
                </a:cubicBezTo>
                <a:cubicBezTo>
                  <a:pt x="187244" y="211319"/>
                  <a:pt x="187539" y="211621"/>
                  <a:pt x="187830" y="211925"/>
                </a:cubicBezTo>
                <a:cubicBezTo>
                  <a:pt x="188059" y="212165"/>
                  <a:pt x="188283" y="212407"/>
                  <a:pt x="188509" y="212650"/>
                </a:cubicBezTo>
                <a:lnTo>
                  <a:pt x="188687" y="212842"/>
                </a:lnTo>
                <a:cubicBezTo>
                  <a:pt x="191051" y="215383"/>
                  <a:pt x="195028" y="215530"/>
                  <a:pt x="197570" y="213164"/>
                </a:cubicBezTo>
                <a:cubicBezTo>
                  <a:pt x="200112" y="210801"/>
                  <a:pt x="200257" y="206825"/>
                  <a:pt x="197893" y="204281"/>
                </a:cubicBezTo>
                <a:lnTo>
                  <a:pt x="197722" y="204097"/>
                </a:lnTo>
                <a:cubicBezTo>
                  <a:pt x="197457" y="203813"/>
                  <a:pt x="197193" y="203528"/>
                  <a:pt x="196925" y="203247"/>
                </a:cubicBezTo>
                <a:cubicBezTo>
                  <a:pt x="196601" y="202906"/>
                  <a:pt x="196273" y="202570"/>
                  <a:pt x="195945" y="202234"/>
                </a:cubicBezTo>
                <a:cubicBezTo>
                  <a:pt x="195614" y="201895"/>
                  <a:pt x="195283" y="201557"/>
                  <a:pt x="194967" y="201241"/>
                </a:cubicBezTo>
                <a:cubicBezTo>
                  <a:pt x="194720" y="200994"/>
                  <a:pt x="194469" y="200749"/>
                  <a:pt x="194218" y="200505"/>
                </a:cubicBezTo>
                <a:lnTo>
                  <a:pt x="193952" y="200244"/>
                </a:lnTo>
                <a:cubicBezTo>
                  <a:pt x="193616" y="199915"/>
                  <a:pt x="193276" y="199586"/>
                  <a:pt x="192948" y="199274"/>
                </a:cubicBezTo>
                <a:cubicBezTo>
                  <a:pt x="192634" y="198974"/>
                  <a:pt x="192315" y="198678"/>
                  <a:pt x="191995" y="198380"/>
                </a:cubicBezTo>
                <a:lnTo>
                  <a:pt x="191899" y="198290"/>
                </a:lnTo>
                <a:cubicBezTo>
                  <a:pt x="191560" y="197976"/>
                  <a:pt x="191217" y="197662"/>
                  <a:pt x="190864" y="197340"/>
                </a:cubicBezTo>
                <a:cubicBezTo>
                  <a:pt x="190510" y="197021"/>
                  <a:pt x="190155" y="196705"/>
                  <a:pt x="189813" y="196403"/>
                </a:cubicBezTo>
                <a:cubicBezTo>
                  <a:pt x="189458" y="196088"/>
                  <a:pt x="189100" y="195774"/>
                  <a:pt x="188749" y="195476"/>
                </a:cubicBezTo>
                <a:cubicBezTo>
                  <a:pt x="188386" y="195164"/>
                  <a:pt x="188023" y="194852"/>
                  <a:pt x="187666" y="194554"/>
                </a:cubicBezTo>
                <a:cubicBezTo>
                  <a:pt x="187311" y="194255"/>
                  <a:pt x="186950" y="193958"/>
                  <a:pt x="186599" y="193670"/>
                </a:cubicBezTo>
                <a:cubicBezTo>
                  <a:pt x="186225" y="193361"/>
                  <a:pt x="185848" y="193056"/>
                  <a:pt x="185488" y="192768"/>
                </a:cubicBezTo>
                <a:cubicBezTo>
                  <a:pt x="185120" y="192474"/>
                  <a:pt x="184748" y="192184"/>
                  <a:pt x="184377" y="191895"/>
                </a:cubicBezTo>
                <a:cubicBezTo>
                  <a:pt x="184007" y="191606"/>
                  <a:pt x="183633" y="191317"/>
                  <a:pt x="183250" y="191025"/>
                </a:cubicBezTo>
                <a:cubicBezTo>
                  <a:pt x="182908" y="190765"/>
                  <a:pt x="182565" y="190511"/>
                  <a:pt x="182219" y="190256"/>
                </a:cubicBezTo>
                <a:lnTo>
                  <a:pt x="182015" y="190104"/>
                </a:lnTo>
                <a:cubicBezTo>
                  <a:pt x="181663" y="189843"/>
                  <a:pt x="181312" y="189583"/>
                  <a:pt x="180982" y="189346"/>
                </a:cubicBezTo>
                <a:cubicBezTo>
                  <a:pt x="180677" y="189126"/>
                  <a:pt x="180369" y="188909"/>
                  <a:pt x="180061" y="188694"/>
                </a:cubicBezTo>
                <a:lnTo>
                  <a:pt x="179702" y="188442"/>
                </a:lnTo>
                <a:cubicBezTo>
                  <a:pt x="179350" y="188194"/>
                  <a:pt x="178996" y="187945"/>
                  <a:pt x="178657" y="187716"/>
                </a:cubicBezTo>
                <a:cubicBezTo>
                  <a:pt x="178313" y="187481"/>
                  <a:pt x="177966" y="187249"/>
                  <a:pt x="177619" y="187019"/>
                </a:cubicBezTo>
                <a:lnTo>
                  <a:pt x="177496" y="186937"/>
                </a:lnTo>
                <a:cubicBezTo>
                  <a:pt x="177096" y="186669"/>
                  <a:pt x="176696" y="186401"/>
                  <a:pt x="176291" y="186138"/>
                </a:cubicBezTo>
                <a:cubicBezTo>
                  <a:pt x="175999" y="185949"/>
                  <a:pt x="175706" y="185765"/>
                  <a:pt x="175413" y="185580"/>
                </a:cubicBezTo>
                <a:lnTo>
                  <a:pt x="174853" y="185227"/>
                </a:lnTo>
                <a:cubicBezTo>
                  <a:pt x="174533" y="185025"/>
                  <a:pt x="174213" y="184823"/>
                  <a:pt x="173880" y="184618"/>
                </a:cubicBezTo>
                <a:cubicBezTo>
                  <a:pt x="173566" y="184425"/>
                  <a:pt x="173248" y="184238"/>
                  <a:pt x="172930" y="184049"/>
                </a:cubicBezTo>
                <a:lnTo>
                  <a:pt x="172415" y="183742"/>
                </a:lnTo>
                <a:cubicBezTo>
                  <a:pt x="172093" y="183548"/>
                  <a:pt x="171769" y="183353"/>
                  <a:pt x="171458" y="183173"/>
                </a:cubicBezTo>
                <a:cubicBezTo>
                  <a:pt x="171039" y="182931"/>
                  <a:pt x="170616" y="182694"/>
                  <a:pt x="170195" y="182459"/>
                </a:cubicBezTo>
                <a:lnTo>
                  <a:pt x="169954" y="182325"/>
                </a:lnTo>
                <a:cubicBezTo>
                  <a:pt x="169396" y="182015"/>
                  <a:pt x="168839" y="181706"/>
                  <a:pt x="168294" y="181415"/>
                </a:cubicBezTo>
                <a:cubicBezTo>
                  <a:pt x="167699" y="181093"/>
                  <a:pt x="167099" y="180772"/>
                  <a:pt x="166491" y="180459"/>
                </a:cubicBezTo>
                <a:cubicBezTo>
                  <a:pt x="166231" y="180326"/>
                  <a:pt x="165969" y="180196"/>
                  <a:pt x="165706" y="180066"/>
                </a:cubicBezTo>
                <a:lnTo>
                  <a:pt x="165076" y="179752"/>
                </a:lnTo>
                <a:cubicBezTo>
                  <a:pt x="164693" y="179559"/>
                  <a:pt x="164310" y="179367"/>
                  <a:pt x="163938" y="179187"/>
                </a:cubicBezTo>
                <a:cubicBezTo>
                  <a:pt x="163662" y="179054"/>
                  <a:pt x="163385" y="178925"/>
                  <a:pt x="163108" y="178796"/>
                </a:cubicBezTo>
                <a:lnTo>
                  <a:pt x="162463" y="178494"/>
                </a:lnTo>
                <a:cubicBezTo>
                  <a:pt x="162086" y="178317"/>
                  <a:pt x="161710" y="178142"/>
                  <a:pt x="161339" y="177974"/>
                </a:cubicBezTo>
                <a:cubicBezTo>
                  <a:pt x="161029" y="177833"/>
                  <a:pt x="160718" y="177698"/>
                  <a:pt x="160407" y="177562"/>
                </a:cubicBezTo>
                <a:lnTo>
                  <a:pt x="159885" y="177335"/>
                </a:lnTo>
                <a:cubicBezTo>
                  <a:pt x="159486" y="177160"/>
                  <a:pt x="159089" y="176985"/>
                  <a:pt x="158689" y="176817"/>
                </a:cubicBezTo>
                <a:cubicBezTo>
                  <a:pt x="158401" y="176696"/>
                  <a:pt x="158114" y="176578"/>
                  <a:pt x="157826" y="176460"/>
                </a:cubicBezTo>
                <a:lnTo>
                  <a:pt x="157048" y="176143"/>
                </a:lnTo>
                <a:cubicBezTo>
                  <a:pt x="156703" y="176002"/>
                  <a:pt x="156356" y="175862"/>
                  <a:pt x="156018" y="175731"/>
                </a:cubicBezTo>
                <a:cubicBezTo>
                  <a:pt x="155697" y="175605"/>
                  <a:pt x="155372" y="175481"/>
                  <a:pt x="155048" y="175359"/>
                </a:cubicBezTo>
                <a:lnTo>
                  <a:pt x="154623" y="175197"/>
                </a:lnTo>
                <a:cubicBezTo>
                  <a:pt x="154188" y="175034"/>
                  <a:pt x="153750" y="174868"/>
                  <a:pt x="153318" y="174713"/>
                </a:cubicBezTo>
                <a:cubicBezTo>
                  <a:pt x="152883" y="174554"/>
                  <a:pt x="152439" y="174400"/>
                  <a:pt x="151989" y="174243"/>
                </a:cubicBezTo>
                <a:cubicBezTo>
                  <a:pt x="151525" y="174081"/>
                  <a:pt x="151061" y="173920"/>
                  <a:pt x="150556" y="173750"/>
                </a:cubicBezTo>
                <a:cubicBezTo>
                  <a:pt x="150121" y="173606"/>
                  <a:pt x="149684" y="173465"/>
                  <a:pt x="149244" y="173323"/>
                </a:cubicBezTo>
                <a:cubicBezTo>
                  <a:pt x="148767" y="173169"/>
                  <a:pt x="148284" y="173018"/>
                  <a:pt x="147797" y="172868"/>
                </a:cubicBezTo>
                <a:cubicBezTo>
                  <a:pt x="147353" y="172733"/>
                  <a:pt x="146908" y="172601"/>
                  <a:pt x="146455" y="172468"/>
                </a:cubicBezTo>
                <a:cubicBezTo>
                  <a:pt x="145967" y="172325"/>
                  <a:pt x="145476" y="172185"/>
                  <a:pt x="144977" y="172046"/>
                </a:cubicBezTo>
                <a:cubicBezTo>
                  <a:pt x="144533" y="171924"/>
                  <a:pt x="144089" y="171803"/>
                  <a:pt x="143639" y="171683"/>
                </a:cubicBezTo>
                <a:cubicBezTo>
                  <a:pt x="143141" y="171551"/>
                  <a:pt x="142642" y="171422"/>
                  <a:pt x="142072" y="171280"/>
                </a:cubicBezTo>
                <a:cubicBezTo>
                  <a:pt x="141648" y="171174"/>
                  <a:pt x="141219" y="171069"/>
                  <a:pt x="140782" y="170966"/>
                </a:cubicBezTo>
                <a:cubicBezTo>
                  <a:pt x="140283" y="170847"/>
                  <a:pt x="139781" y="170734"/>
                  <a:pt x="139269" y="170619"/>
                </a:cubicBezTo>
                <a:cubicBezTo>
                  <a:pt x="138821" y="170519"/>
                  <a:pt x="138374" y="170421"/>
                  <a:pt x="137922" y="170325"/>
                </a:cubicBezTo>
                <a:cubicBezTo>
                  <a:pt x="137406" y="170216"/>
                  <a:pt x="136889" y="170114"/>
                  <a:pt x="136348" y="170007"/>
                </a:cubicBezTo>
                <a:lnTo>
                  <a:pt x="136082" y="169956"/>
                </a:lnTo>
                <a:cubicBezTo>
                  <a:pt x="135726" y="169887"/>
                  <a:pt x="135370" y="169818"/>
                  <a:pt x="135034" y="169757"/>
                </a:cubicBezTo>
                <a:cubicBezTo>
                  <a:pt x="134549" y="169666"/>
                  <a:pt x="134059" y="169584"/>
                  <a:pt x="133569" y="169500"/>
                </a:cubicBezTo>
                <a:lnTo>
                  <a:pt x="133147" y="169429"/>
                </a:lnTo>
                <a:cubicBezTo>
                  <a:pt x="132798" y="169370"/>
                  <a:pt x="132449" y="169310"/>
                  <a:pt x="132090" y="169255"/>
                </a:cubicBezTo>
                <a:cubicBezTo>
                  <a:pt x="131636" y="169183"/>
                  <a:pt x="131179" y="169118"/>
                  <a:pt x="130722" y="169054"/>
                </a:cubicBezTo>
                <a:lnTo>
                  <a:pt x="130021" y="168955"/>
                </a:lnTo>
                <a:cubicBezTo>
                  <a:pt x="129726" y="168912"/>
                  <a:pt x="129433" y="168870"/>
                  <a:pt x="129134" y="168831"/>
                </a:cubicBezTo>
                <a:cubicBezTo>
                  <a:pt x="128683" y="168773"/>
                  <a:pt x="128232" y="168720"/>
                  <a:pt x="127780" y="168669"/>
                </a:cubicBezTo>
                <a:lnTo>
                  <a:pt x="126151" y="168482"/>
                </a:lnTo>
                <a:cubicBezTo>
                  <a:pt x="125597" y="168426"/>
                  <a:pt x="125041" y="168376"/>
                  <a:pt x="124485" y="168328"/>
                </a:cubicBezTo>
                <a:lnTo>
                  <a:pt x="123853" y="168272"/>
                </a:lnTo>
                <a:cubicBezTo>
                  <a:pt x="123619" y="168250"/>
                  <a:pt x="123382" y="168228"/>
                  <a:pt x="123151" y="168211"/>
                </a:cubicBezTo>
                <a:cubicBezTo>
                  <a:pt x="122194" y="168138"/>
                  <a:pt x="121234" y="168076"/>
                  <a:pt x="120269" y="168026"/>
                </a:cubicBezTo>
                <a:cubicBezTo>
                  <a:pt x="120238" y="168023"/>
                  <a:pt x="120208" y="168021"/>
                  <a:pt x="120178" y="168019"/>
                </a:cubicBezTo>
                <a:cubicBezTo>
                  <a:pt x="120125" y="168016"/>
                  <a:pt x="120065" y="168013"/>
                  <a:pt x="120005" y="168011"/>
                </a:cubicBezTo>
                <a:cubicBezTo>
                  <a:pt x="119032" y="167962"/>
                  <a:pt x="118063" y="167927"/>
                  <a:pt x="117118" y="167904"/>
                </a:cubicBezTo>
                <a:cubicBezTo>
                  <a:pt x="116885" y="167897"/>
                  <a:pt x="116653" y="167894"/>
                  <a:pt x="116423" y="167892"/>
                </a:cubicBezTo>
                <a:lnTo>
                  <a:pt x="115814" y="167884"/>
                </a:lnTo>
                <a:cubicBezTo>
                  <a:pt x="114995" y="167871"/>
                  <a:pt x="114156" y="167862"/>
                  <a:pt x="113304" y="167876"/>
                </a:cubicBezTo>
                <a:lnTo>
                  <a:pt x="112639" y="167885"/>
                </a:lnTo>
                <a:cubicBezTo>
                  <a:pt x="112121" y="167891"/>
                  <a:pt x="111601" y="167897"/>
                  <a:pt x="111083" y="167911"/>
                </a:cubicBezTo>
                <a:cubicBezTo>
                  <a:pt x="110782" y="167920"/>
                  <a:pt x="110481" y="167931"/>
                  <a:pt x="110180" y="167944"/>
                </a:cubicBezTo>
                <a:lnTo>
                  <a:pt x="109306" y="167979"/>
                </a:lnTo>
                <a:cubicBezTo>
                  <a:pt x="108904" y="167995"/>
                  <a:pt x="108502" y="168011"/>
                  <a:pt x="108101" y="168032"/>
                </a:cubicBezTo>
                <a:cubicBezTo>
                  <a:pt x="107692" y="168054"/>
                  <a:pt x="107284" y="168082"/>
                  <a:pt x="106876" y="168110"/>
                </a:cubicBezTo>
                <a:lnTo>
                  <a:pt x="106765" y="168118"/>
                </a:lnTo>
                <a:cubicBezTo>
                  <a:pt x="106227" y="168152"/>
                  <a:pt x="105684" y="168188"/>
                  <a:pt x="105139" y="168231"/>
                </a:cubicBezTo>
                <a:cubicBezTo>
                  <a:pt x="104680" y="168268"/>
                  <a:pt x="104220" y="168310"/>
                  <a:pt x="103775" y="168351"/>
                </a:cubicBezTo>
                <a:cubicBezTo>
                  <a:pt x="103244" y="168401"/>
                  <a:pt x="102717" y="168450"/>
                  <a:pt x="102211" y="168505"/>
                </a:cubicBezTo>
                <a:cubicBezTo>
                  <a:pt x="101786" y="168549"/>
                  <a:pt x="101359" y="168597"/>
                  <a:pt x="100936" y="168648"/>
                </a:cubicBezTo>
                <a:lnTo>
                  <a:pt x="100809" y="168663"/>
                </a:lnTo>
                <a:cubicBezTo>
                  <a:pt x="100298" y="168724"/>
                  <a:pt x="99787" y="168787"/>
                  <a:pt x="99296" y="168852"/>
                </a:cubicBezTo>
                <a:cubicBezTo>
                  <a:pt x="98849" y="168909"/>
                  <a:pt x="98406" y="168972"/>
                  <a:pt x="97883" y="169048"/>
                </a:cubicBezTo>
                <a:cubicBezTo>
                  <a:pt x="97375" y="169122"/>
                  <a:pt x="96863" y="169197"/>
                  <a:pt x="96365" y="169276"/>
                </a:cubicBezTo>
                <a:cubicBezTo>
                  <a:pt x="95901" y="169349"/>
                  <a:pt x="95438" y="169427"/>
                  <a:pt x="95013" y="169501"/>
                </a:cubicBezTo>
                <a:cubicBezTo>
                  <a:pt x="94921" y="169515"/>
                  <a:pt x="94831" y="169533"/>
                  <a:pt x="94740" y="169549"/>
                </a:cubicBezTo>
                <a:lnTo>
                  <a:pt x="94471" y="51627"/>
                </a:lnTo>
                <a:lnTo>
                  <a:pt x="237887" y="51627"/>
                </a:lnTo>
                <a:lnTo>
                  <a:pt x="237887" y="120140"/>
                </a:lnTo>
                <a:cubicBezTo>
                  <a:pt x="237887" y="123612"/>
                  <a:pt x="240700" y="126425"/>
                  <a:pt x="244172" y="126425"/>
                </a:cubicBezTo>
                <a:lnTo>
                  <a:pt x="312684" y="126425"/>
                </a:lnTo>
                <a:lnTo>
                  <a:pt x="312684" y="382623"/>
                </a:lnTo>
                <a:close/>
                <a:moveTo>
                  <a:pt x="160258" y="280495"/>
                </a:moveTo>
                <a:cubicBezTo>
                  <a:pt x="160486" y="278585"/>
                  <a:pt x="160616" y="276641"/>
                  <a:pt x="160616" y="274665"/>
                </a:cubicBezTo>
                <a:lnTo>
                  <a:pt x="160616" y="267976"/>
                </a:lnTo>
                <a:cubicBezTo>
                  <a:pt x="161268" y="267887"/>
                  <a:pt x="161887" y="267698"/>
                  <a:pt x="162459" y="267425"/>
                </a:cubicBezTo>
                <a:cubicBezTo>
                  <a:pt x="164116" y="268736"/>
                  <a:pt x="165205" y="270928"/>
                  <a:pt x="165205" y="273409"/>
                </a:cubicBezTo>
                <a:cubicBezTo>
                  <a:pt x="165204" y="276872"/>
                  <a:pt x="163084" y="279772"/>
                  <a:pt x="160258" y="280495"/>
                </a:cubicBezTo>
                <a:close/>
                <a:moveTo>
                  <a:pt x="68574" y="280522"/>
                </a:moveTo>
                <a:cubicBezTo>
                  <a:pt x="65702" y="279840"/>
                  <a:pt x="63534" y="276910"/>
                  <a:pt x="63534" y="273409"/>
                </a:cubicBezTo>
                <a:cubicBezTo>
                  <a:pt x="63534" y="270938"/>
                  <a:pt x="64617" y="268752"/>
                  <a:pt x="66262" y="267440"/>
                </a:cubicBezTo>
                <a:cubicBezTo>
                  <a:pt x="66867" y="267725"/>
                  <a:pt x="67522" y="267919"/>
                  <a:pt x="68215" y="267998"/>
                </a:cubicBezTo>
                <a:lnTo>
                  <a:pt x="68215" y="274665"/>
                </a:lnTo>
                <a:cubicBezTo>
                  <a:pt x="68215" y="276651"/>
                  <a:pt x="68345" y="278603"/>
                  <a:pt x="68574" y="280522"/>
                </a:cubicBezTo>
                <a:close/>
                <a:moveTo>
                  <a:pt x="250447" y="113865"/>
                </a:moveTo>
                <a:lnTo>
                  <a:pt x="250447" y="60527"/>
                </a:lnTo>
                <a:lnTo>
                  <a:pt x="303785" y="113864"/>
                </a:lnTo>
                <a:lnTo>
                  <a:pt x="250447" y="113864"/>
                </a:lnTo>
                <a:close/>
                <a:moveTo>
                  <a:pt x="368700" y="343734"/>
                </a:moveTo>
                <a:lnTo>
                  <a:pt x="325269" y="343734"/>
                </a:lnTo>
                <a:cubicBezTo>
                  <a:pt x="325260" y="343734"/>
                  <a:pt x="325252" y="343735"/>
                  <a:pt x="325245" y="343735"/>
                </a:cubicBezTo>
                <a:lnTo>
                  <a:pt x="325245" y="120150"/>
                </a:lnTo>
                <a:cubicBezTo>
                  <a:pt x="325245" y="120079"/>
                  <a:pt x="325236" y="120008"/>
                  <a:pt x="325234" y="119938"/>
                </a:cubicBezTo>
                <a:cubicBezTo>
                  <a:pt x="325232" y="119867"/>
                  <a:pt x="325228" y="119797"/>
                  <a:pt x="325223" y="119727"/>
                </a:cubicBezTo>
                <a:cubicBezTo>
                  <a:pt x="325205" y="119459"/>
                  <a:pt x="325176" y="119193"/>
                  <a:pt x="325124" y="118931"/>
                </a:cubicBezTo>
                <a:cubicBezTo>
                  <a:pt x="325124" y="118931"/>
                  <a:pt x="325124" y="118925"/>
                  <a:pt x="325123" y="118923"/>
                </a:cubicBezTo>
                <a:cubicBezTo>
                  <a:pt x="325071" y="118657"/>
                  <a:pt x="324994" y="118397"/>
                  <a:pt x="324908" y="118141"/>
                </a:cubicBezTo>
                <a:cubicBezTo>
                  <a:pt x="324887" y="118075"/>
                  <a:pt x="324862" y="118010"/>
                  <a:pt x="324838" y="117946"/>
                </a:cubicBezTo>
                <a:cubicBezTo>
                  <a:pt x="324748" y="117704"/>
                  <a:pt x="324646" y="117468"/>
                  <a:pt x="324528" y="117240"/>
                </a:cubicBezTo>
                <a:cubicBezTo>
                  <a:pt x="324520" y="117226"/>
                  <a:pt x="324515" y="117211"/>
                  <a:pt x="324508" y="117197"/>
                </a:cubicBezTo>
                <a:cubicBezTo>
                  <a:pt x="324380" y="116958"/>
                  <a:pt x="324232" y="116729"/>
                  <a:pt x="324074" y="116508"/>
                </a:cubicBezTo>
                <a:cubicBezTo>
                  <a:pt x="324034" y="116451"/>
                  <a:pt x="323992" y="116395"/>
                  <a:pt x="323950" y="116339"/>
                </a:cubicBezTo>
                <a:cubicBezTo>
                  <a:pt x="323781" y="116118"/>
                  <a:pt x="323603" y="115904"/>
                  <a:pt x="323406" y="115706"/>
                </a:cubicBezTo>
                <a:lnTo>
                  <a:pt x="248608" y="40908"/>
                </a:lnTo>
                <a:cubicBezTo>
                  <a:pt x="248409" y="40709"/>
                  <a:pt x="248195" y="40531"/>
                  <a:pt x="247974" y="40363"/>
                </a:cubicBezTo>
                <a:cubicBezTo>
                  <a:pt x="247918" y="40321"/>
                  <a:pt x="247863" y="40280"/>
                  <a:pt x="247807" y="40241"/>
                </a:cubicBezTo>
                <a:cubicBezTo>
                  <a:pt x="247585" y="40081"/>
                  <a:pt x="247357" y="39934"/>
                  <a:pt x="247117" y="39806"/>
                </a:cubicBezTo>
                <a:cubicBezTo>
                  <a:pt x="247103" y="39798"/>
                  <a:pt x="247087" y="39792"/>
                  <a:pt x="247070" y="39785"/>
                </a:cubicBezTo>
                <a:cubicBezTo>
                  <a:pt x="246843" y="39666"/>
                  <a:pt x="246609" y="39566"/>
                  <a:pt x="246370" y="39477"/>
                </a:cubicBezTo>
                <a:cubicBezTo>
                  <a:pt x="246302" y="39452"/>
                  <a:pt x="246236" y="39426"/>
                  <a:pt x="246168" y="39404"/>
                </a:cubicBezTo>
                <a:cubicBezTo>
                  <a:pt x="245914" y="39320"/>
                  <a:pt x="245658" y="39244"/>
                  <a:pt x="245394" y="39191"/>
                </a:cubicBezTo>
                <a:cubicBezTo>
                  <a:pt x="245383" y="39189"/>
                  <a:pt x="245371" y="39188"/>
                  <a:pt x="245358" y="39185"/>
                </a:cubicBezTo>
                <a:cubicBezTo>
                  <a:pt x="245107" y="39136"/>
                  <a:pt x="244852" y="39108"/>
                  <a:pt x="244595" y="39091"/>
                </a:cubicBezTo>
                <a:cubicBezTo>
                  <a:pt x="244517" y="39086"/>
                  <a:pt x="244441" y="39081"/>
                  <a:pt x="244365" y="39079"/>
                </a:cubicBezTo>
                <a:cubicBezTo>
                  <a:pt x="244298" y="39077"/>
                  <a:pt x="244231" y="39069"/>
                  <a:pt x="244163" y="39069"/>
                </a:cubicBezTo>
                <a:lnTo>
                  <a:pt x="150547" y="39069"/>
                </a:lnTo>
                <a:lnTo>
                  <a:pt x="150487" y="12748"/>
                </a:lnTo>
                <a:lnTo>
                  <a:pt x="293902" y="12748"/>
                </a:lnTo>
                <a:lnTo>
                  <a:pt x="293902" y="81261"/>
                </a:lnTo>
                <a:cubicBezTo>
                  <a:pt x="293902" y="84733"/>
                  <a:pt x="296716" y="87546"/>
                  <a:pt x="300187" y="87546"/>
                </a:cubicBezTo>
                <a:lnTo>
                  <a:pt x="368700" y="87546"/>
                </a:lnTo>
                <a:lnTo>
                  <a:pt x="368700" y="343734"/>
                </a:lnTo>
                <a:close/>
              </a:path>
            </a:pathLst>
          </a:custGeom>
          <a:solidFill>
            <a:srgbClr val="0035BE"/>
          </a:solidFill>
          <a:ln>
            <a:noFill/>
          </a:ln>
        </p:spPr>
        <p:txBody>
          <a:bodyPr spcFirstLastPara="1" wrap="square" lIns="75616" tIns="37798" rIns="75616" bIns="37798" anchor="ctr" anchorCtr="0">
            <a:noAutofit/>
          </a:bodyPr>
          <a:lstStyle/>
          <a:p>
            <a:pPr defTabSz="756300">
              <a:buClr>
                <a:srgbClr val="000000"/>
              </a:buClr>
            </a:pPr>
            <a:endParaRPr sz="868" kern="0">
              <a:solidFill>
                <a:srgbClr val="000000"/>
              </a:solidFill>
              <a:latin typeface="Arial"/>
              <a:ea typeface="Arial"/>
              <a:cs typeface="Arial"/>
              <a:sym typeface="Arial"/>
            </a:endParaRPr>
          </a:p>
        </p:txBody>
      </p:sp>
      <p:grpSp>
        <p:nvGrpSpPr>
          <p:cNvPr id="726" name="Google Shape;726;p28"/>
          <p:cNvGrpSpPr/>
          <p:nvPr/>
        </p:nvGrpSpPr>
        <p:grpSpPr>
          <a:xfrm>
            <a:off x="7404170" y="7781276"/>
            <a:ext cx="395795" cy="395890"/>
            <a:chOff x="380401" y="5086456"/>
            <a:chExt cx="396703" cy="396798"/>
          </a:xfrm>
        </p:grpSpPr>
        <p:sp>
          <p:nvSpPr>
            <p:cNvPr id="727" name="Google Shape;727;p28"/>
            <p:cNvSpPr/>
            <p:nvPr/>
          </p:nvSpPr>
          <p:spPr>
            <a:xfrm>
              <a:off x="380401" y="5163101"/>
              <a:ext cx="295403" cy="320153"/>
            </a:xfrm>
            <a:custGeom>
              <a:avLst/>
              <a:gdLst/>
              <a:ahLst/>
              <a:cxnLst/>
              <a:rect l="l" t="t" r="r" b="b"/>
              <a:pathLst>
                <a:path w="295403" h="320153" extrusionOk="0">
                  <a:moveTo>
                    <a:pt x="250130" y="278176"/>
                  </a:moveTo>
                  <a:lnTo>
                    <a:pt x="217843" y="252353"/>
                  </a:lnTo>
                  <a:lnTo>
                    <a:pt x="214075" y="254505"/>
                  </a:lnTo>
                  <a:cubicBezTo>
                    <a:pt x="206231" y="258989"/>
                    <a:pt x="197749" y="262495"/>
                    <a:pt x="188858" y="264922"/>
                  </a:cubicBezTo>
                  <a:lnTo>
                    <a:pt x="184675" y="266066"/>
                  </a:lnTo>
                  <a:lnTo>
                    <a:pt x="180108" y="307179"/>
                  </a:lnTo>
                  <a:lnTo>
                    <a:pt x="140438" y="307179"/>
                  </a:lnTo>
                  <a:lnTo>
                    <a:pt x="135871" y="266066"/>
                  </a:lnTo>
                  <a:lnTo>
                    <a:pt x="131688" y="264922"/>
                  </a:lnTo>
                  <a:cubicBezTo>
                    <a:pt x="122790" y="262495"/>
                    <a:pt x="114308" y="258989"/>
                    <a:pt x="106471" y="254505"/>
                  </a:cubicBezTo>
                  <a:lnTo>
                    <a:pt x="102703" y="252353"/>
                  </a:lnTo>
                  <a:lnTo>
                    <a:pt x="70416" y="278176"/>
                  </a:lnTo>
                  <a:lnTo>
                    <a:pt x="42370" y="250130"/>
                  </a:lnTo>
                  <a:lnTo>
                    <a:pt x="68200" y="217850"/>
                  </a:lnTo>
                  <a:lnTo>
                    <a:pt x="66041" y="214081"/>
                  </a:lnTo>
                  <a:cubicBezTo>
                    <a:pt x="61557" y="206238"/>
                    <a:pt x="58051" y="197756"/>
                    <a:pt x="55624" y="188871"/>
                  </a:cubicBezTo>
                  <a:lnTo>
                    <a:pt x="54480" y="184681"/>
                  </a:lnTo>
                  <a:lnTo>
                    <a:pt x="13373" y="180108"/>
                  </a:lnTo>
                  <a:lnTo>
                    <a:pt x="13373" y="140444"/>
                  </a:lnTo>
                  <a:lnTo>
                    <a:pt x="54493" y="135878"/>
                  </a:lnTo>
                  <a:lnTo>
                    <a:pt x="55636" y="131688"/>
                  </a:lnTo>
                  <a:cubicBezTo>
                    <a:pt x="58064" y="122803"/>
                    <a:pt x="61570" y="114321"/>
                    <a:pt x="66054" y="106478"/>
                  </a:cubicBezTo>
                  <a:lnTo>
                    <a:pt x="68213" y="102709"/>
                  </a:lnTo>
                  <a:lnTo>
                    <a:pt x="42383" y="70429"/>
                  </a:lnTo>
                  <a:lnTo>
                    <a:pt x="70429" y="42383"/>
                  </a:lnTo>
                  <a:lnTo>
                    <a:pt x="102716" y="68206"/>
                  </a:lnTo>
                  <a:lnTo>
                    <a:pt x="106484" y="66054"/>
                  </a:lnTo>
                  <a:cubicBezTo>
                    <a:pt x="114327" y="61570"/>
                    <a:pt x="122810" y="58064"/>
                    <a:pt x="131700" y="55636"/>
                  </a:cubicBezTo>
                  <a:lnTo>
                    <a:pt x="135884" y="54493"/>
                  </a:lnTo>
                  <a:lnTo>
                    <a:pt x="140444" y="13373"/>
                  </a:lnTo>
                  <a:lnTo>
                    <a:pt x="180115" y="13373"/>
                  </a:lnTo>
                  <a:lnTo>
                    <a:pt x="184681" y="54487"/>
                  </a:lnTo>
                  <a:lnTo>
                    <a:pt x="188865" y="55630"/>
                  </a:lnTo>
                  <a:cubicBezTo>
                    <a:pt x="197762" y="58057"/>
                    <a:pt x="206244" y="61564"/>
                    <a:pt x="214081" y="66047"/>
                  </a:cubicBezTo>
                  <a:lnTo>
                    <a:pt x="217850" y="68200"/>
                  </a:lnTo>
                  <a:lnTo>
                    <a:pt x="250136" y="42377"/>
                  </a:lnTo>
                  <a:lnTo>
                    <a:pt x="278182" y="70423"/>
                  </a:lnTo>
                  <a:lnTo>
                    <a:pt x="252353" y="102703"/>
                  </a:lnTo>
                  <a:lnTo>
                    <a:pt x="254511" y="106471"/>
                  </a:lnTo>
                  <a:cubicBezTo>
                    <a:pt x="258995" y="114315"/>
                    <a:pt x="262502" y="122797"/>
                    <a:pt x="264929" y="131681"/>
                  </a:cubicBezTo>
                  <a:lnTo>
                    <a:pt x="277256" y="128322"/>
                  </a:lnTo>
                  <a:cubicBezTo>
                    <a:pt x="274937" y="119820"/>
                    <a:pt x="271731" y="111651"/>
                    <a:pt x="267707" y="103968"/>
                  </a:cubicBezTo>
                  <a:lnTo>
                    <a:pt x="295299" y="69471"/>
                  </a:lnTo>
                  <a:lnTo>
                    <a:pt x="251088" y="25259"/>
                  </a:lnTo>
                  <a:lnTo>
                    <a:pt x="216591" y="52852"/>
                  </a:lnTo>
                  <a:cubicBezTo>
                    <a:pt x="210185" y="49498"/>
                    <a:pt x="203427" y="46707"/>
                    <a:pt x="196434" y="44529"/>
                  </a:cubicBezTo>
                  <a:lnTo>
                    <a:pt x="191541" y="599"/>
                  </a:lnTo>
                  <a:lnTo>
                    <a:pt x="129018" y="599"/>
                  </a:lnTo>
                  <a:lnTo>
                    <a:pt x="124132" y="44529"/>
                  </a:lnTo>
                  <a:cubicBezTo>
                    <a:pt x="117131" y="46707"/>
                    <a:pt x="110380" y="49498"/>
                    <a:pt x="103974" y="52852"/>
                  </a:cubicBezTo>
                  <a:lnTo>
                    <a:pt x="69477" y="25259"/>
                  </a:lnTo>
                  <a:lnTo>
                    <a:pt x="25266" y="69471"/>
                  </a:lnTo>
                  <a:lnTo>
                    <a:pt x="52858" y="103968"/>
                  </a:lnTo>
                  <a:cubicBezTo>
                    <a:pt x="49505" y="110374"/>
                    <a:pt x="46714" y="117131"/>
                    <a:pt x="44536" y="124125"/>
                  </a:cubicBezTo>
                  <a:lnTo>
                    <a:pt x="599" y="129011"/>
                  </a:lnTo>
                  <a:lnTo>
                    <a:pt x="599" y="191541"/>
                  </a:lnTo>
                  <a:lnTo>
                    <a:pt x="44536" y="196427"/>
                  </a:lnTo>
                  <a:cubicBezTo>
                    <a:pt x="46714" y="203421"/>
                    <a:pt x="49498" y="210172"/>
                    <a:pt x="52858" y="216585"/>
                  </a:cubicBezTo>
                  <a:lnTo>
                    <a:pt x="25266" y="251082"/>
                  </a:lnTo>
                  <a:lnTo>
                    <a:pt x="69477" y="295293"/>
                  </a:lnTo>
                  <a:lnTo>
                    <a:pt x="103974" y="267701"/>
                  </a:lnTo>
                  <a:cubicBezTo>
                    <a:pt x="110380" y="271054"/>
                    <a:pt x="117138" y="273845"/>
                    <a:pt x="124132" y="276023"/>
                  </a:cubicBezTo>
                  <a:lnTo>
                    <a:pt x="129011" y="319954"/>
                  </a:lnTo>
                  <a:lnTo>
                    <a:pt x="191535" y="319954"/>
                  </a:lnTo>
                  <a:lnTo>
                    <a:pt x="196421" y="276023"/>
                  </a:lnTo>
                  <a:cubicBezTo>
                    <a:pt x="203421" y="273845"/>
                    <a:pt x="210172" y="271054"/>
                    <a:pt x="216578" y="267701"/>
                  </a:cubicBezTo>
                  <a:lnTo>
                    <a:pt x="251075" y="295293"/>
                  </a:lnTo>
                  <a:lnTo>
                    <a:pt x="291244" y="255118"/>
                  </a:lnTo>
                  <a:lnTo>
                    <a:pt x="282212" y="246087"/>
                  </a:lnTo>
                  <a:lnTo>
                    <a:pt x="250130" y="278176"/>
                  </a:lnTo>
                  <a:close/>
                </a:path>
              </a:pathLst>
            </a:custGeom>
            <a:solidFill>
              <a:srgbClr val="0035BE"/>
            </a:solidFill>
            <a:ln>
              <a:noFill/>
            </a:ln>
          </p:spPr>
          <p:txBody>
            <a:bodyPr spcFirstLastPara="1" wrap="square" lIns="75616" tIns="37798" rIns="75616" bIns="37798" anchor="ctr" anchorCtr="0">
              <a:noAutofit/>
            </a:bodyPr>
            <a:lstStyle/>
            <a:p>
              <a:pPr defTabSz="756300">
                <a:buClr>
                  <a:srgbClr val="000000"/>
                </a:buClr>
              </a:pPr>
              <a:endParaRPr sz="868" kern="0">
                <a:solidFill>
                  <a:srgbClr val="000000"/>
                </a:solidFill>
                <a:latin typeface="Arial"/>
                <a:ea typeface="Arial"/>
                <a:cs typeface="Arial"/>
                <a:sym typeface="Arial"/>
              </a:endParaRPr>
            </a:p>
          </p:txBody>
        </p:sp>
        <p:sp>
          <p:nvSpPr>
            <p:cNvPr id="728" name="Google Shape;728;p28"/>
            <p:cNvSpPr/>
            <p:nvPr/>
          </p:nvSpPr>
          <p:spPr>
            <a:xfrm>
              <a:off x="463433" y="5246134"/>
              <a:ext cx="148500" cy="154088"/>
            </a:xfrm>
            <a:custGeom>
              <a:avLst/>
              <a:gdLst/>
              <a:ahLst/>
              <a:cxnLst/>
              <a:rect l="l" t="t" r="r" b="b"/>
              <a:pathLst>
                <a:path w="148500" h="154088" extrusionOk="0">
                  <a:moveTo>
                    <a:pt x="136759" y="54020"/>
                  </a:moveTo>
                  <a:lnTo>
                    <a:pt x="148658" y="49371"/>
                  </a:lnTo>
                  <a:cubicBezTo>
                    <a:pt x="137091" y="19747"/>
                    <a:pt x="109058" y="599"/>
                    <a:pt x="77244" y="599"/>
                  </a:cubicBezTo>
                  <a:cubicBezTo>
                    <a:pt x="34981" y="599"/>
                    <a:pt x="599" y="34981"/>
                    <a:pt x="599" y="77244"/>
                  </a:cubicBezTo>
                  <a:cubicBezTo>
                    <a:pt x="599" y="119507"/>
                    <a:pt x="34981" y="153889"/>
                    <a:pt x="77244" y="153889"/>
                  </a:cubicBezTo>
                  <a:cubicBezTo>
                    <a:pt x="92158" y="153889"/>
                    <a:pt x="106618" y="149603"/>
                    <a:pt x="119054" y="141492"/>
                  </a:cubicBezTo>
                  <a:lnTo>
                    <a:pt x="112079" y="130787"/>
                  </a:lnTo>
                  <a:cubicBezTo>
                    <a:pt x="101719" y="137545"/>
                    <a:pt x="89673" y="141115"/>
                    <a:pt x="77244" y="141115"/>
                  </a:cubicBezTo>
                  <a:cubicBezTo>
                    <a:pt x="42026" y="141115"/>
                    <a:pt x="13373" y="112462"/>
                    <a:pt x="13373" y="77244"/>
                  </a:cubicBezTo>
                  <a:cubicBezTo>
                    <a:pt x="13373" y="42026"/>
                    <a:pt x="42026" y="13373"/>
                    <a:pt x="77244" y="13373"/>
                  </a:cubicBezTo>
                  <a:cubicBezTo>
                    <a:pt x="103757" y="13373"/>
                    <a:pt x="127127" y="29328"/>
                    <a:pt x="136759" y="54020"/>
                  </a:cubicBezTo>
                  <a:close/>
                </a:path>
              </a:pathLst>
            </a:custGeom>
            <a:solidFill>
              <a:srgbClr val="0035BE"/>
            </a:solidFill>
            <a:ln>
              <a:noFill/>
            </a:ln>
          </p:spPr>
          <p:txBody>
            <a:bodyPr spcFirstLastPara="1" wrap="square" lIns="75616" tIns="37798" rIns="75616" bIns="37798" anchor="ctr" anchorCtr="0">
              <a:noAutofit/>
            </a:bodyPr>
            <a:lstStyle/>
            <a:p>
              <a:pPr defTabSz="756300">
                <a:buClr>
                  <a:srgbClr val="000000"/>
                </a:buClr>
              </a:pPr>
              <a:endParaRPr sz="868" kern="0">
                <a:solidFill>
                  <a:srgbClr val="000000"/>
                </a:solidFill>
                <a:latin typeface="Arial"/>
                <a:ea typeface="Arial"/>
                <a:cs typeface="Arial"/>
                <a:sym typeface="Arial"/>
              </a:endParaRPr>
            </a:p>
          </p:txBody>
        </p:sp>
        <p:sp>
          <p:nvSpPr>
            <p:cNvPr id="729" name="Google Shape;729;p28"/>
            <p:cNvSpPr/>
            <p:nvPr/>
          </p:nvSpPr>
          <p:spPr>
            <a:xfrm>
              <a:off x="481701" y="5086456"/>
              <a:ext cx="295403" cy="320153"/>
            </a:xfrm>
            <a:custGeom>
              <a:avLst/>
              <a:gdLst/>
              <a:ahLst/>
              <a:cxnLst/>
              <a:rect l="l" t="t" r="r" b="b"/>
              <a:pathLst>
                <a:path w="295403" h="320153" extrusionOk="0">
                  <a:moveTo>
                    <a:pt x="295299" y="191541"/>
                  </a:moveTo>
                  <a:lnTo>
                    <a:pt x="295299" y="129011"/>
                  </a:lnTo>
                  <a:lnTo>
                    <a:pt x="251363" y="124125"/>
                  </a:lnTo>
                  <a:cubicBezTo>
                    <a:pt x="249185" y="117131"/>
                    <a:pt x="246400" y="110380"/>
                    <a:pt x="243040" y="103968"/>
                  </a:cubicBezTo>
                  <a:lnTo>
                    <a:pt x="270632" y="69471"/>
                  </a:lnTo>
                  <a:lnTo>
                    <a:pt x="226421" y="25259"/>
                  </a:lnTo>
                  <a:lnTo>
                    <a:pt x="191924" y="52852"/>
                  </a:lnTo>
                  <a:cubicBezTo>
                    <a:pt x="185518" y="49498"/>
                    <a:pt x="178760" y="46707"/>
                    <a:pt x="171767" y="44529"/>
                  </a:cubicBezTo>
                  <a:lnTo>
                    <a:pt x="166887" y="599"/>
                  </a:lnTo>
                  <a:lnTo>
                    <a:pt x="104364" y="599"/>
                  </a:lnTo>
                  <a:lnTo>
                    <a:pt x="99477" y="44529"/>
                  </a:lnTo>
                  <a:cubicBezTo>
                    <a:pt x="92477" y="46707"/>
                    <a:pt x="85726" y="49498"/>
                    <a:pt x="79320" y="52852"/>
                  </a:cubicBezTo>
                  <a:lnTo>
                    <a:pt x="44823" y="25259"/>
                  </a:lnTo>
                  <a:lnTo>
                    <a:pt x="4655" y="65434"/>
                  </a:lnTo>
                  <a:lnTo>
                    <a:pt x="13686" y="74466"/>
                  </a:lnTo>
                  <a:lnTo>
                    <a:pt x="45768" y="42377"/>
                  </a:lnTo>
                  <a:lnTo>
                    <a:pt x="78055" y="68200"/>
                  </a:lnTo>
                  <a:lnTo>
                    <a:pt x="81824" y="66047"/>
                  </a:lnTo>
                  <a:cubicBezTo>
                    <a:pt x="89667" y="61564"/>
                    <a:pt x="98149" y="58057"/>
                    <a:pt x="107040" y="55630"/>
                  </a:cubicBezTo>
                  <a:lnTo>
                    <a:pt x="111223" y="54487"/>
                  </a:lnTo>
                  <a:lnTo>
                    <a:pt x="115790" y="13373"/>
                  </a:lnTo>
                  <a:lnTo>
                    <a:pt x="155460" y="13373"/>
                  </a:lnTo>
                  <a:lnTo>
                    <a:pt x="160027" y="54487"/>
                  </a:lnTo>
                  <a:lnTo>
                    <a:pt x="164211" y="55630"/>
                  </a:lnTo>
                  <a:cubicBezTo>
                    <a:pt x="173108" y="58057"/>
                    <a:pt x="181590" y="61564"/>
                    <a:pt x="189427" y="66047"/>
                  </a:cubicBezTo>
                  <a:lnTo>
                    <a:pt x="193195" y="68200"/>
                  </a:lnTo>
                  <a:lnTo>
                    <a:pt x="225482" y="42377"/>
                  </a:lnTo>
                  <a:lnTo>
                    <a:pt x="253528" y="70423"/>
                  </a:lnTo>
                  <a:lnTo>
                    <a:pt x="227698" y="102703"/>
                  </a:lnTo>
                  <a:lnTo>
                    <a:pt x="229857" y="106471"/>
                  </a:lnTo>
                  <a:cubicBezTo>
                    <a:pt x="234341" y="114315"/>
                    <a:pt x="237848" y="122797"/>
                    <a:pt x="240275" y="131681"/>
                  </a:cubicBezTo>
                  <a:lnTo>
                    <a:pt x="241418" y="135871"/>
                  </a:lnTo>
                  <a:lnTo>
                    <a:pt x="282538" y="140438"/>
                  </a:lnTo>
                  <a:lnTo>
                    <a:pt x="282538" y="180102"/>
                  </a:lnTo>
                  <a:lnTo>
                    <a:pt x="241418" y="184669"/>
                  </a:lnTo>
                  <a:lnTo>
                    <a:pt x="240275" y="188858"/>
                  </a:lnTo>
                  <a:cubicBezTo>
                    <a:pt x="237848" y="197743"/>
                    <a:pt x="234341" y="206225"/>
                    <a:pt x="229857" y="214068"/>
                  </a:cubicBezTo>
                  <a:lnTo>
                    <a:pt x="227698" y="217837"/>
                  </a:lnTo>
                  <a:lnTo>
                    <a:pt x="253528" y="250117"/>
                  </a:lnTo>
                  <a:lnTo>
                    <a:pt x="225482" y="278163"/>
                  </a:lnTo>
                  <a:lnTo>
                    <a:pt x="193195" y="252340"/>
                  </a:lnTo>
                  <a:lnTo>
                    <a:pt x="189427" y="254492"/>
                  </a:lnTo>
                  <a:cubicBezTo>
                    <a:pt x="181584" y="258976"/>
                    <a:pt x="173102" y="262483"/>
                    <a:pt x="164211" y="264910"/>
                  </a:cubicBezTo>
                  <a:lnTo>
                    <a:pt x="160027" y="266053"/>
                  </a:lnTo>
                  <a:lnTo>
                    <a:pt x="155454" y="307179"/>
                  </a:lnTo>
                  <a:lnTo>
                    <a:pt x="115784" y="307179"/>
                  </a:lnTo>
                  <a:lnTo>
                    <a:pt x="111217" y="266066"/>
                  </a:lnTo>
                  <a:lnTo>
                    <a:pt x="107033" y="264922"/>
                  </a:lnTo>
                  <a:cubicBezTo>
                    <a:pt x="98136" y="262495"/>
                    <a:pt x="89654" y="258989"/>
                    <a:pt x="81817" y="254505"/>
                  </a:cubicBezTo>
                  <a:lnTo>
                    <a:pt x="78049" y="252353"/>
                  </a:lnTo>
                  <a:lnTo>
                    <a:pt x="45762" y="278176"/>
                  </a:lnTo>
                  <a:lnTo>
                    <a:pt x="17716" y="250130"/>
                  </a:lnTo>
                  <a:lnTo>
                    <a:pt x="43546" y="217850"/>
                  </a:lnTo>
                  <a:lnTo>
                    <a:pt x="41387" y="214081"/>
                  </a:lnTo>
                  <a:cubicBezTo>
                    <a:pt x="36903" y="206238"/>
                    <a:pt x="33397" y="197756"/>
                    <a:pt x="30969" y="188871"/>
                  </a:cubicBezTo>
                  <a:lnTo>
                    <a:pt x="18642" y="192231"/>
                  </a:lnTo>
                  <a:cubicBezTo>
                    <a:pt x="20961" y="200732"/>
                    <a:pt x="24167" y="208901"/>
                    <a:pt x="28191" y="216585"/>
                  </a:cubicBezTo>
                  <a:lnTo>
                    <a:pt x="599" y="251082"/>
                  </a:lnTo>
                  <a:lnTo>
                    <a:pt x="44810" y="295293"/>
                  </a:lnTo>
                  <a:lnTo>
                    <a:pt x="79307" y="267701"/>
                  </a:lnTo>
                  <a:cubicBezTo>
                    <a:pt x="85713" y="271054"/>
                    <a:pt x="92471" y="273845"/>
                    <a:pt x="99465" y="276023"/>
                  </a:cubicBezTo>
                  <a:lnTo>
                    <a:pt x="104357" y="319954"/>
                  </a:lnTo>
                  <a:lnTo>
                    <a:pt x="166880" y="319954"/>
                  </a:lnTo>
                  <a:lnTo>
                    <a:pt x="171767" y="276023"/>
                  </a:lnTo>
                  <a:cubicBezTo>
                    <a:pt x="178767" y="273845"/>
                    <a:pt x="185518" y="271054"/>
                    <a:pt x="191924" y="267701"/>
                  </a:cubicBezTo>
                  <a:lnTo>
                    <a:pt x="226421" y="295293"/>
                  </a:lnTo>
                  <a:lnTo>
                    <a:pt x="270632" y="251082"/>
                  </a:lnTo>
                  <a:lnTo>
                    <a:pt x="243040" y="216585"/>
                  </a:lnTo>
                  <a:cubicBezTo>
                    <a:pt x="246393" y="210179"/>
                    <a:pt x="249185" y="203421"/>
                    <a:pt x="251363" y="196427"/>
                  </a:cubicBezTo>
                  <a:lnTo>
                    <a:pt x="295299" y="191541"/>
                  </a:lnTo>
                  <a:close/>
                </a:path>
              </a:pathLst>
            </a:custGeom>
            <a:solidFill>
              <a:srgbClr val="0035BE"/>
            </a:solidFill>
            <a:ln>
              <a:noFill/>
            </a:ln>
          </p:spPr>
          <p:txBody>
            <a:bodyPr spcFirstLastPara="1" wrap="square" lIns="75616" tIns="37798" rIns="75616" bIns="37798" anchor="ctr" anchorCtr="0">
              <a:noAutofit/>
            </a:bodyPr>
            <a:lstStyle/>
            <a:p>
              <a:pPr defTabSz="756300">
                <a:buClr>
                  <a:srgbClr val="000000"/>
                </a:buClr>
              </a:pPr>
              <a:endParaRPr sz="868" kern="0">
                <a:solidFill>
                  <a:srgbClr val="000000"/>
                </a:solidFill>
                <a:latin typeface="Arial"/>
                <a:ea typeface="Arial"/>
                <a:cs typeface="Arial"/>
                <a:sym typeface="Arial"/>
              </a:endParaRPr>
            </a:p>
          </p:txBody>
        </p:sp>
        <p:sp>
          <p:nvSpPr>
            <p:cNvPr id="730" name="Google Shape;730;p28"/>
            <p:cNvSpPr/>
            <p:nvPr/>
          </p:nvSpPr>
          <p:spPr>
            <a:xfrm>
              <a:off x="545310" y="5169488"/>
              <a:ext cx="148500" cy="154088"/>
            </a:xfrm>
            <a:custGeom>
              <a:avLst/>
              <a:gdLst/>
              <a:ahLst/>
              <a:cxnLst/>
              <a:rect l="l" t="t" r="r" b="b"/>
              <a:pathLst>
                <a:path w="148500" h="154088" extrusionOk="0">
                  <a:moveTo>
                    <a:pt x="42984" y="20335"/>
                  </a:moveTo>
                  <a:cubicBezTo>
                    <a:pt x="52021" y="15717"/>
                    <a:pt x="61787" y="13373"/>
                    <a:pt x="72013" y="13373"/>
                  </a:cubicBezTo>
                  <a:cubicBezTo>
                    <a:pt x="107231" y="13373"/>
                    <a:pt x="135884" y="42026"/>
                    <a:pt x="135884" y="77244"/>
                  </a:cubicBezTo>
                  <a:cubicBezTo>
                    <a:pt x="135884" y="112462"/>
                    <a:pt x="107231" y="141115"/>
                    <a:pt x="72013" y="141115"/>
                  </a:cubicBezTo>
                  <a:cubicBezTo>
                    <a:pt x="45500" y="141115"/>
                    <a:pt x="22130" y="125160"/>
                    <a:pt x="12498" y="100467"/>
                  </a:cubicBezTo>
                  <a:lnTo>
                    <a:pt x="599" y="105117"/>
                  </a:lnTo>
                  <a:cubicBezTo>
                    <a:pt x="12166" y="134741"/>
                    <a:pt x="40199" y="153889"/>
                    <a:pt x="72013" y="153889"/>
                  </a:cubicBezTo>
                  <a:cubicBezTo>
                    <a:pt x="114276" y="153889"/>
                    <a:pt x="148658" y="119507"/>
                    <a:pt x="148658" y="77244"/>
                  </a:cubicBezTo>
                  <a:cubicBezTo>
                    <a:pt x="148658" y="34981"/>
                    <a:pt x="114276" y="599"/>
                    <a:pt x="72013" y="599"/>
                  </a:cubicBezTo>
                  <a:cubicBezTo>
                    <a:pt x="59743" y="599"/>
                    <a:pt x="48023" y="3409"/>
                    <a:pt x="37171" y="8960"/>
                  </a:cubicBezTo>
                  <a:lnTo>
                    <a:pt x="42984" y="20335"/>
                  </a:lnTo>
                  <a:close/>
                </a:path>
              </a:pathLst>
            </a:custGeom>
            <a:solidFill>
              <a:srgbClr val="0035BE"/>
            </a:solidFill>
            <a:ln>
              <a:noFill/>
            </a:ln>
          </p:spPr>
          <p:txBody>
            <a:bodyPr spcFirstLastPara="1" wrap="square" lIns="75616" tIns="37798" rIns="75616" bIns="37798" anchor="ctr" anchorCtr="0">
              <a:noAutofit/>
            </a:bodyPr>
            <a:lstStyle/>
            <a:p>
              <a:pPr defTabSz="756300">
                <a:buClr>
                  <a:srgbClr val="000000"/>
                </a:buClr>
              </a:pPr>
              <a:endParaRPr sz="868" kern="0">
                <a:solidFill>
                  <a:srgbClr val="000000"/>
                </a:solidFill>
                <a:latin typeface="Arial"/>
                <a:ea typeface="Arial"/>
                <a:cs typeface="Arial"/>
                <a:sym typeface="Arial"/>
              </a:endParaRPr>
            </a:p>
          </p:txBody>
        </p:sp>
        <p:sp>
          <p:nvSpPr>
            <p:cNvPr id="731" name="Google Shape;731;p28"/>
            <p:cNvSpPr/>
            <p:nvPr/>
          </p:nvSpPr>
          <p:spPr>
            <a:xfrm>
              <a:off x="610337" y="5124779"/>
              <a:ext cx="13572" cy="13572"/>
            </a:xfrm>
            <a:custGeom>
              <a:avLst/>
              <a:gdLst/>
              <a:ahLst/>
              <a:cxnLst/>
              <a:rect l="l" t="t" r="r" b="b"/>
              <a:pathLst>
                <a:path w="13572" h="13572" extrusionOk="0">
                  <a:moveTo>
                    <a:pt x="599" y="599"/>
                  </a:moveTo>
                  <a:lnTo>
                    <a:pt x="13373" y="599"/>
                  </a:lnTo>
                  <a:lnTo>
                    <a:pt x="13373" y="13373"/>
                  </a:lnTo>
                  <a:lnTo>
                    <a:pt x="599" y="13373"/>
                  </a:lnTo>
                  <a:close/>
                </a:path>
              </a:pathLst>
            </a:custGeom>
            <a:solidFill>
              <a:srgbClr val="0035BE"/>
            </a:solidFill>
            <a:ln>
              <a:noFill/>
            </a:ln>
          </p:spPr>
          <p:txBody>
            <a:bodyPr spcFirstLastPara="1" wrap="square" lIns="75616" tIns="37798" rIns="75616" bIns="37798" anchor="ctr" anchorCtr="0">
              <a:noAutofit/>
            </a:bodyPr>
            <a:lstStyle/>
            <a:p>
              <a:pPr defTabSz="756300">
                <a:buClr>
                  <a:srgbClr val="000000"/>
                </a:buClr>
              </a:pPr>
              <a:endParaRPr sz="868" kern="0">
                <a:solidFill>
                  <a:srgbClr val="000000"/>
                </a:solidFill>
                <a:latin typeface="Arial"/>
                <a:ea typeface="Arial"/>
                <a:cs typeface="Arial"/>
                <a:sym typeface="Arial"/>
              </a:endParaRPr>
            </a:p>
          </p:txBody>
        </p:sp>
        <p:sp>
          <p:nvSpPr>
            <p:cNvPr id="732" name="Google Shape;732;p28"/>
            <p:cNvSpPr/>
            <p:nvPr/>
          </p:nvSpPr>
          <p:spPr>
            <a:xfrm>
              <a:off x="526153" y="5318129"/>
              <a:ext cx="19161" cy="19161"/>
            </a:xfrm>
            <a:custGeom>
              <a:avLst/>
              <a:gdLst/>
              <a:ahLst/>
              <a:cxnLst/>
              <a:rect l="l" t="t" r="r" b="b"/>
              <a:pathLst>
                <a:path w="19161" h="19161" extrusionOk="0">
                  <a:moveTo>
                    <a:pt x="9879" y="18912"/>
                  </a:moveTo>
                  <a:lnTo>
                    <a:pt x="847" y="9879"/>
                  </a:lnTo>
                  <a:lnTo>
                    <a:pt x="9879" y="847"/>
                  </a:lnTo>
                  <a:lnTo>
                    <a:pt x="18912" y="9879"/>
                  </a:lnTo>
                  <a:close/>
                </a:path>
              </a:pathLst>
            </a:custGeom>
            <a:solidFill>
              <a:srgbClr val="0035BE"/>
            </a:solidFill>
            <a:ln>
              <a:noFill/>
            </a:ln>
          </p:spPr>
          <p:txBody>
            <a:bodyPr spcFirstLastPara="1" wrap="square" lIns="75616" tIns="37798" rIns="75616" bIns="37798" anchor="ctr" anchorCtr="0">
              <a:noAutofit/>
            </a:bodyPr>
            <a:lstStyle/>
            <a:p>
              <a:pPr defTabSz="756300">
                <a:buClr>
                  <a:srgbClr val="000000"/>
                </a:buClr>
              </a:pPr>
              <a:endParaRPr sz="868" kern="0">
                <a:solidFill>
                  <a:srgbClr val="000000"/>
                </a:solidFill>
                <a:latin typeface="Arial"/>
                <a:ea typeface="Arial"/>
                <a:cs typeface="Arial"/>
                <a:sym typeface="Arial"/>
              </a:endParaRPr>
            </a:p>
          </p:txBody>
        </p:sp>
        <p:sp>
          <p:nvSpPr>
            <p:cNvPr id="733" name="Google Shape;733;p28"/>
            <p:cNvSpPr/>
            <p:nvPr/>
          </p:nvSpPr>
          <p:spPr>
            <a:xfrm>
              <a:off x="610337" y="5354714"/>
              <a:ext cx="13572" cy="13572"/>
            </a:xfrm>
            <a:custGeom>
              <a:avLst/>
              <a:gdLst/>
              <a:ahLst/>
              <a:cxnLst/>
              <a:rect l="l" t="t" r="r" b="b"/>
              <a:pathLst>
                <a:path w="13572" h="13572" extrusionOk="0">
                  <a:moveTo>
                    <a:pt x="599" y="599"/>
                  </a:moveTo>
                  <a:lnTo>
                    <a:pt x="13373" y="599"/>
                  </a:lnTo>
                  <a:lnTo>
                    <a:pt x="13373" y="13373"/>
                  </a:lnTo>
                  <a:lnTo>
                    <a:pt x="599" y="13373"/>
                  </a:lnTo>
                  <a:close/>
                </a:path>
              </a:pathLst>
            </a:custGeom>
            <a:solidFill>
              <a:srgbClr val="0035BE"/>
            </a:solidFill>
            <a:ln>
              <a:noFill/>
            </a:ln>
          </p:spPr>
          <p:txBody>
            <a:bodyPr spcFirstLastPara="1" wrap="square" lIns="75616" tIns="37798" rIns="75616" bIns="37798" anchor="ctr" anchorCtr="0">
              <a:noAutofit/>
            </a:bodyPr>
            <a:lstStyle/>
            <a:p>
              <a:pPr defTabSz="756300">
                <a:buClr>
                  <a:srgbClr val="000000"/>
                </a:buClr>
              </a:pPr>
              <a:endParaRPr sz="868" kern="0">
                <a:solidFill>
                  <a:srgbClr val="000000"/>
                </a:solidFill>
                <a:latin typeface="Arial"/>
                <a:ea typeface="Arial"/>
                <a:cs typeface="Arial"/>
                <a:sym typeface="Arial"/>
              </a:endParaRPr>
            </a:p>
          </p:txBody>
        </p:sp>
        <p:sp>
          <p:nvSpPr>
            <p:cNvPr id="734" name="Google Shape;734;p28"/>
            <p:cNvSpPr/>
            <p:nvPr/>
          </p:nvSpPr>
          <p:spPr>
            <a:xfrm>
              <a:off x="688732" y="5318136"/>
              <a:ext cx="19161" cy="19161"/>
            </a:xfrm>
            <a:custGeom>
              <a:avLst/>
              <a:gdLst/>
              <a:ahLst/>
              <a:cxnLst/>
              <a:rect l="l" t="t" r="r" b="b"/>
              <a:pathLst>
                <a:path w="19161" h="19161" extrusionOk="0">
                  <a:moveTo>
                    <a:pt x="9879" y="18912"/>
                  </a:moveTo>
                  <a:lnTo>
                    <a:pt x="847" y="9879"/>
                  </a:lnTo>
                  <a:lnTo>
                    <a:pt x="9879" y="847"/>
                  </a:lnTo>
                  <a:lnTo>
                    <a:pt x="18912" y="9879"/>
                  </a:lnTo>
                  <a:close/>
                </a:path>
              </a:pathLst>
            </a:custGeom>
            <a:solidFill>
              <a:srgbClr val="0035BE"/>
            </a:solidFill>
            <a:ln>
              <a:noFill/>
            </a:ln>
          </p:spPr>
          <p:txBody>
            <a:bodyPr spcFirstLastPara="1" wrap="square" lIns="75616" tIns="37798" rIns="75616" bIns="37798" anchor="ctr" anchorCtr="0">
              <a:noAutofit/>
            </a:bodyPr>
            <a:lstStyle/>
            <a:p>
              <a:pPr defTabSz="756300">
                <a:buClr>
                  <a:srgbClr val="000000"/>
                </a:buClr>
              </a:pPr>
              <a:endParaRPr sz="868" kern="0">
                <a:solidFill>
                  <a:srgbClr val="000000"/>
                </a:solidFill>
                <a:latin typeface="Arial"/>
                <a:ea typeface="Arial"/>
                <a:cs typeface="Arial"/>
                <a:sym typeface="Arial"/>
              </a:endParaRPr>
            </a:p>
          </p:txBody>
        </p:sp>
        <p:sp>
          <p:nvSpPr>
            <p:cNvPr id="735" name="Google Shape;735;p28"/>
            <p:cNvSpPr/>
            <p:nvPr/>
          </p:nvSpPr>
          <p:spPr>
            <a:xfrm>
              <a:off x="725304" y="5239747"/>
              <a:ext cx="13572" cy="13572"/>
            </a:xfrm>
            <a:custGeom>
              <a:avLst/>
              <a:gdLst/>
              <a:ahLst/>
              <a:cxnLst/>
              <a:rect l="l" t="t" r="r" b="b"/>
              <a:pathLst>
                <a:path w="13572" h="13572" extrusionOk="0">
                  <a:moveTo>
                    <a:pt x="599" y="599"/>
                  </a:moveTo>
                  <a:lnTo>
                    <a:pt x="13373" y="599"/>
                  </a:lnTo>
                  <a:lnTo>
                    <a:pt x="13373" y="13373"/>
                  </a:lnTo>
                  <a:lnTo>
                    <a:pt x="599" y="13373"/>
                  </a:lnTo>
                  <a:close/>
                </a:path>
              </a:pathLst>
            </a:custGeom>
            <a:solidFill>
              <a:srgbClr val="0035BE"/>
            </a:solidFill>
            <a:ln>
              <a:noFill/>
            </a:ln>
          </p:spPr>
          <p:txBody>
            <a:bodyPr spcFirstLastPara="1" wrap="square" lIns="75616" tIns="37798" rIns="75616" bIns="37798" anchor="ctr" anchorCtr="0">
              <a:noAutofit/>
            </a:bodyPr>
            <a:lstStyle/>
            <a:p>
              <a:pPr defTabSz="756300">
                <a:buClr>
                  <a:srgbClr val="000000"/>
                </a:buClr>
              </a:pPr>
              <a:endParaRPr sz="868" kern="0">
                <a:solidFill>
                  <a:srgbClr val="000000"/>
                </a:solidFill>
                <a:latin typeface="Arial"/>
                <a:ea typeface="Arial"/>
                <a:cs typeface="Arial"/>
                <a:sym typeface="Arial"/>
              </a:endParaRPr>
            </a:p>
          </p:txBody>
        </p:sp>
        <p:sp>
          <p:nvSpPr>
            <p:cNvPr id="736" name="Google Shape;736;p28"/>
            <p:cNvSpPr/>
            <p:nvPr/>
          </p:nvSpPr>
          <p:spPr>
            <a:xfrm>
              <a:off x="688734" y="5155573"/>
              <a:ext cx="19161" cy="19161"/>
            </a:xfrm>
            <a:custGeom>
              <a:avLst/>
              <a:gdLst/>
              <a:ahLst/>
              <a:cxnLst/>
              <a:rect l="l" t="t" r="r" b="b"/>
              <a:pathLst>
                <a:path w="19161" h="19161" extrusionOk="0">
                  <a:moveTo>
                    <a:pt x="847" y="9879"/>
                  </a:moveTo>
                  <a:lnTo>
                    <a:pt x="9879" y="847"/>
                  </a:lnTo>
                  <a:lnTo>
                    <a:pt x="18912" y="9879"/>
                  </a:lnTo>
                  <a:lnTo>
                    <a:pt x="9879" y="18912"/>
                  </a:lnTo>
                  <a:close/>
                </a:path>
              </a:pathLst>
            </a:custGeom>
            <a:solidFill>
              <a:srgbClr val="0035BE"/>
            </a:solidFill>
            <a:ln>
              <a:noFill/>
            </a:ln>
          </p:spPr>
          <p:txBody>
            <a:bodyPr spcFirstLastPara="1" wrap="square" lIns="75616" tIns="37798" rIns="75616" bIns="37798" anchor="ctr" anchorCtr="0">
              <a:noAutofit/>
            </a:bodyPr>
            <a:lstStyle/>
            <a:p>
              <a:pPr defTabSz="756300">
                <a:buClr>
                  <a:srgbClr val="000000"/>
                </a:buClr>
              </a:pPr>
              <a:endParaRPr sz="868" kern="0">
                <a:solidFill>
                  <a:srgbClr val="000000"/>
                </a:solidFill>
                <a:latin typeface="Arial"/>
                <a:ea typeface="Arial"/>
                <a:cs typeface="Arial"/>
                <a:sym typeface="Arial"/>
              </a:endParaRPr>
            </a:p>
          </p:txBody>
        </p:sp>
        <p:sp>
          <p:nvSpPr>
            <p:cNvPr id="737" name="Google Shape;737;p28"/>
            <p:cNvSpPr/>
            <p:nvPr/>
          </p:nvSpPr>
          <p:spPr>
            <a:xfrm>
              <a:off x="533692" y="5201424"/>
              <a:ext cx="13572" cy="13572"/>
            </a:xfrm>
            <a:custGeom>
              <a:avLst/>
              <a:gdLst/>
              <a:ahLst/>
              <a:cxnLst/>
              <a:rect l="l" t="t" r="r" b="b"/>
              <a:pathLst>
                <a:path w="13572" h="13572" extrusionOk="0">
                  <a:moveTo>
                    <a:pt x="599" y="599"/>
                  </a:moveTo>
                  <a:lnTo>
                    <a:pt x="13373" y="599"/>
                  </a:lnTo>
                  <a:lnTo>
                    <a:pt x="13373" y="13373"/>
                  </a:lnTo>
                  <a:lnTo>
                    <a:pt x="599" y="13373"/>
                  </a:lnTo>
                  <a:close/>
                </a:path>
              </a:pathLst>
            </a:custGeom>
            <a:solidFill>
              <a:srgbClr val="0035BE"/>
            </a:solidFill>
            <a:ln>
              <a:noFill/>
            </a:ln>
          </p:spPr>
          <p:txBody>
            <a:bodyPr spcFirstLastPara="1" wrap="square" lIns="75616" tIns="37798" rIns="75616" bIns="37798" anchor="ctr" anchorCtr="0">
              <a:noAutofit/>
            </a:bodyPr>
            <a:lstStyle/>
            <a:p>
              <a:pPr defTabSz="756300">
                <a:buClr>
                  <a:srgbClr val="000000"/>
                </a:buClr>
              </a:pPr>
              <a:endParaRPr sz="868" kern="0">
                <a:solidFill>
                  <a:srgbClr val="000000"/>
                </a:solidFill>
                <a:latin typeface="Arial"/>
                <a:ea typeface="Arial"/>
                <a:cs typeface="Arial"/>
                <a:sym typeface="Arial"/>
              </a:endParaRPr>
            </a:p>
          </p:txBody>
        </p:sp>
        <p:sp>
          <p:nvSpPr>
            <p:cNvPr id="738" name="Google Shape;738;p28"/>
            <p:cNvSpPr/>
            <p:nvPr/>
          </p:nvSpPr>
          <p:spPr>
            <a:xfrm>
              <a:off x="449514" y="5232205"/>
              <a:ext cx="19161" cy="19161"/>
            </a:xfrm>
            <a:custGeom>
              <a:avLst/>
              <a:gdLst/>
              <a:ahLst/>
              <a:cxnLst/>
              <a:rect l="l" t="t" r="r" b="b"/>
              <a:pathLst>
                <a:path w="19161" h="19161" extrusionOk="0">
                  <a:moveTo>
                    <a:pt x="9879" y="847"/>
                  </a:moveTo>
                  <a:lnTo>
                    <a:pt x="18912" y="9879"/>
                  </a:lnTo>
                  <a:lnTo>
                    <a:pt x="9879" y="18912"/>
                  </a:lnTo>
                  <a:lnTo>
                    <a:pt x="847" y="9879"/>
                  </a:lnTo>
                  <a:close/>
                </a:path>
              </a:pathLst>
            </a:custGeom>
            <a:solidFill>
              <a:srgbClr val="0035BE"/>
            </a:solidFill>
            <a:ln>
              <a:noFill/>
            </a:ln>
          </p:spPr>
          <p:txBody>
            <a:bodyPr spcFirstLastPara="1" wrap="square" lIns="75616" tIns="37798" rIns="75616" bIns="37798" anchor="ctr" anchorCtr="0">
              <a:noAutofit/>
            </a:bodyPr>
            <a:lstStyle/>
            <a:p>
              <a:pPr defTabSz="756300">
                <a:buClr>
                  <a:srgbClr val="000000"/>
                </a:buClr>
              </a:pPr>
              <a:endParaRPr sz="868" kern="0">
                <a:solidFill>
                  <a:srgbClr val="000000"/>
                </a:solidFill>
                <a:latin typeface="Arial"/>
                <a:ea typeface="Arial"/>
                <a:cs typeface="Arial"/>
                <a:sym typeface="Arial"/>
              </a:endParaRPr>
            </a:p>
          </p:txBody>
        </p:sp>
        <p:sp>
          <p:nvSpPr>
            <p:cNvPr id="739" name="Google Shape;739;p28"/>
            <p:cNvSpPr/>
            <p:nvPr/>
          </p:nvSpPr>
          <p:spPr>
            <a:xfrm>
              <a:off x="418724" y="5316392"/>
              <a:ext cx="13572" cy="13572"/>
            </a:xfrm>
            <a:custGeom>
              <a:avLst/>
              <a:gdLst/>
              <a:ahLst/>
              <a:cxnLst/>
              <a:rect l="l" t="t" r="r" b="b"/>
              <a:pathLst>
                <a:path w="13572" h="13572" extrusionOk="0">
                  <a:moveTo>
                    <a:pt x="599" y="599"/>
                  </a:moveTo>
                  <a:lnTo>
                    <a:pt x="13373" y="599"/>
                  </a:lnTo>
                  <a:lnTo>
                    <a:pt x="13373" y="13373"/>
                  </a:lnTo>
                  <a:lnTo>
                    <a:pt x="599" y="13373"/>
                  </a:lnTo>
                  <a:close/>
                </a:path>
              </a:pathLst>
            </a:custGeom>
            <a:solidFill>
              <a:srgbClr val="0035BE"/>
            </a:solidFill>
            <a:ln>
              <a:noFill/>
            </a:ln>
          </p:spPr>
          <p:txBody>
            <a:bodyPr spcFirstLastPara="1" wrap="square" lIns="75616" tIns="37798" rIns="75616" bIns="37798" anchor="ctr" anchorCtr="0">
              <a:noAutofit/>
            </a:bodyPr>
            <a:lstStyle/>
            <a:p>
              <a:pPr defTabSz="756300">
                <a:buClr>
                  <a:srgbClr val="000000"/>
                </a:buClr>
              </a:pPr>
              <a:endParaRPr sz="868" kern="0">
                <a:solidFill>
                  <a:srgbClr val="000000"/>
                </a:solidFill>
                <a:latin typeface="Arial"/>
                <a:ea typeface="Arial"/>
                <a:cs typeface="Arial"/>
                <a:sym typeface="Arial"/>
              </a:endParaRPr>
            </a:p>
          </p:txBody>
        </p:sp>
        <p:sp>
          <p:nvSpPr>
            <p:cNvPr id="740" name="Google Shape;740;p28"/>
            <p:cNvSpPr/>
            <p:nvPr/>
          </p:nvSpPr>
          <p:spPr>
            <a:xfrm>
              <a:off x="449511" y="5394776"/>
              <a:ext cx="19161" cy="19161"/>
            </a:xfrm>
            <a:custGeom>
              <a:avLst/>
              <a:gdLst/>
              <a:ahLst/>
              <a:cxnLst/>
              <a:rect l="l" t="t" r="r" b="b"/>
              <a:pathLst>
                <a:path w="19161" h="19161" extrusionOk="0">
                  <a:moveTo>
                    <a:pt x="18912" y="9879"/>
                  </a:moveTo>
                  <a:lnTo>
                    <a:pt x="9879" y="18912"/>
                  </a:lnTo>
                  <a:lnTo>
                    <a:pt x="847" y="9879"/>
                  </a:lnTo>
                  <a:lnTo>
                    <a:pt x="9879" y="847"/>
                  </a:lnTo>
                  <a:close/>
                </a:path>
              </a:pathLst>
            </a:custGeom>
            <a:solidFill>
              <a:srgbClr val="0035BE"/>
            </a:solidFill>
            <a:ln>
              <a:noFill/>
            </a:ln>
          </p:spPr>
          <p:txBody>
            <a:bodyPr spcFirstLastPara="1" wrap="square" lIns="75616" tIns="37798" rIns="75616" bIns="37798" anchor="ctr" anchorCtr="0">
              <a:noAutofit/>
            </a:bodyPr>
            <a:lstStyle/>
            <a:p>
              <a:pPr defTabSz="756300">
                <a:buClr>
                  <a:srgbClr val="000000"/>
                </a:buClr>
              </a:pPr>
              <a:endParaRPr sz="868" kern="0">
                <a:solidFill>
                  <a:srgbClr val="000000"/>
                </a:solidFill>
                <a:latin typeface="Arial"/>
                <a:ea typeface="Arial"/>
                <a:cs typeface="Arial"/>
                <a:sym typeface="Arial"/>
              </a:endParaRPr>
            </a:p>
          </p:txBody>
        </p:sp>
        <p:sp>
          <p:nvSpPr>
            <p:cNvPr id="741" name="Google Shape;741;p28"/>
            <p:cNvSpPr/>
            <p:nvPr/>
          </p:nvSpPr>
          <p:spPr>
            <a:xfrm>
              <a:off x="533692" y="5431359"/>
              <a:ext cx="13572" cy="13572"/>
            </a:xfrm>
            <a:custGeom>
              <a:avLst/>
              <a:gdLst/>
              <a:ahLst/>
              <a:cxnLst/>
              <a:rect l="l" t="t" r="r" b="b"/>
              <a:pathLst>
                <a:path w="13572" h="13572" extrusionOk="0">
                  <a:moveTo>
                    <a:pt x="599" y="599"/>
                  </a:moveTo>
                  <a:lnTo>
                    <a:pt x="13373" y="599"/>
                  </a:lnTo>
                  <a:lnTo>
                    <a:pt x="13373" y="13373"/>
                  </a:lnTo>
                  <a:lnTo>
                    <a:pt x="599" y="13373"/>
                  </a:lnTo>
                  <a:close/>
                </a:path>
              </a:pathLst>
            </a:custGeom>
            <a:solidFill>
              <a:srgbClr val="0035BE"/>
            </a:solidFill>
            <a:ln>
              <a:noFill/>
            </a:ln>
          </p:spPr>
          <p:txBody>
            <a:bodyPr spcFirstLastPara="1" wrap="square" lIns="75616" tIns="37798" rIns="75616" bIns="37798" anchor="ctr" anchorCtr="0">
              <a:noAutofit/>
            </a:bodyPr>
            <a:lstStyle/>
            <a:p>
              <a:pPr defTabSz="756300">
                <a:buClr>
                  <a:srgbClr val="000000"/>
                </a:buClr>
              </a:pPr>
              <a:endParaRPr sz="868" kern="0">
                <a:solidFill>
                  <a:srgbClr val="000000"/>
                </a:solidFill>
                <a:latin typeface="Arial"/>
                <a:ea typeface="Arial"/>
                <a:cs typeface="Arial"/>
                <a:sym typeface="Arial"/>
              </a:endParaRPr>
            </a:p>
          </p:txBody>
        </p:sp>
        <p:sp>
          <p:nvSpPr>
            <p:cNvPr id="742" name="Google Shape;742;p28"/>
            <p:cNvSpPr/>
            <p:nvPr/>
          </p:nvSpPr>
          <p:spPr>
            <a:xfrm>
              <a:off x="612086" y="5232214"/>
              <a:ext cx="19161" cy="19161"/>
            </a:xfrm>
            <a:custGeom>
              <a:avLst/>
              <a:gdLst/>
              <a:ahLst/>
              <a:cxnLst/>
              <a:rect l="l" t="t" r="r" b="b"/>
              <a:pathLst>
                <a:path w="19161" h="19161" extrusionOk="0">
                  <a:moveTo>
                    <a:pt x="9879" y="847"/>
                  </a:moveTo>
                  <a:lnTo>
                    <a:pt x="18912" y="9879"/>
                  </a:lnTo>
                  <a:lnTo>
                    <a:pt x="9879" y="18912"/>
                  </a:lnTo>
                  <a:lnTo>
                    <a:pt x="847" y="9879"/>
                  </a:lnTo>
                  <a:close/>
                </a:path>
              </a:pathLst>
            </a:custGeom>
            <a:solidFill>
              <a:srgbClr val="0035BE"/>
            </a:solidFill>
            <a:ln>
              <a:noFill/>
            </a:ln>
          </p:spPr>
          <p:txBody>
            <a:bodyPr spcFirstLastPara="1" wrap="square" lIns="75616" tIns="37798" rIns="75616" bIns="37798" anchor="ctr" anchorCtr="0">
              <a:noAutofit/>
            </a:bodyPr>
            <a:lstStyle/>
            <a:p>
              <a:pPr defTabSz="756300">
                <a:buClr>
                  <a:srgbClr val="000000"/>
                </a:buClr>
              </a:pPr>
              <a:endParaRPr sz="868" kern="0">
                <a:solidFill>
                  <a:srgbClr val="000000"/>
                </a:solidFill>
                <a:latin typeface="Arial"/>
                <a:ea typeface="Arial"/>
                <a:cs typeface="Arial"/>
                <a:sym typeface="Arial"/>
              </a:endParaRPr>
            </a:p>
          </p:txBody>
        </p:sp>
      </p:grpSp>
      <p:sp>
        <p:nvSpPr>
          <p:cNvPr id="743" name="Google Shape;743;p28"/>
          <p:cNvSpPr txBox="1"/>
          <p:nvPr/>
        </p:nvSpPr>
        <p:spPr>
          <a:xfrm>
            <a:off x="22724" y="6091654"/>
            <a:ext cx="1706604" cy="677878"/>
          </a:xfrm>
          <a:prstGeom prst="rect">
            <a:avLst/>
          </a:prstGeom>
          <a:noFill/>
          <a:ln>
            <a:noFill/>
          </a:ln>
        </p:spPr>
        <p:txBody>
          <a:bodyPr spcFirstLastPara="1" wrap="square" lIns="75616" tIns="37798" rIns="75616" bIns="37798" anchor="ctr" anchorCtr="0">
            <a:noAutofit/>
          </a:bodyPr>
          <a:lstStyle/>
          <a:p>
            <a:pPr algn="ctr" defTabSz="756300">
              <a:buClr>
                <a:srgbClr val="0035BE"/>
              </a:buClr>
              <a:buSzPts val="1000"/>
            </a:pPr>
            <a:r>
              <a:rPr lang="en-US" sz="1489" kern="0">
                <a:solidFill>
                  <a:srgbClr val="000000"/>
                </a:solidFill>
                <a:latin typeface="Comfortaa"/>
                <a:ea typeface="Comfortaa"/>
                <a:cs typeface="Comfortaa"/>
                <a:sym typeface="Comfortaa"/>
              </a:rPr>
              <a:t>Исследование ГМК</a:t>
            </a:r>
            <a:endParaRPr sz="1489" kern="0">
              <a:solidFill>
                <a:srgbClr val="000000"/>
              </a:solidFill>
              <a:latin typeface="Comfortaa"/>
              <a:ea typeface="Comfortaa"/>
              <a:cs typeface="Comfortaa"/>
              <a:sym typeface="Comfortaa"/>
            </a:endParaRPr>
          </a:p>
        </p:txBody>
      </p:sp>
      <p:grpSp>
        <p:nvGrpSpPr>
          <p:cNvPr id="744" name="Google Shape;744;p28"/>
          <p:cNvGrpSpPr/>
          <p:nvPr/>
        </p:nvGrpSpPr>
        <p:grpSpPr>
          <a:xfrm>
            <a:off x="3048957" y="7885007"/>
            <a:ext cx="177932" cy="177932"/>
            <a:chOff x="2876318" y="1090613"/>
            <a:chExt cx="176700" cy="176700"/>
          </a:xfrm>
        </p:grpSpPr>
        <p:sp>
          <p:nvSpPr>
            <p:cNvPr id="745" name="Google Shape;745;p28"/>
            <p:cNvSpPr/>
            <p:nvPr/>
          </p:nvSpPr>
          <p:spPr>
            <a:xfrm>
              <a:off x="2876318" y="1090613"/>
              <a:ext cx="176700" cy="176700"/>
            </a:xfrm>
            <a:prstGeom prst="ellipse">
              <a:avLst/>
            </a:prstGeom>
            <a:solidFill>
              <a:srgbClr val="1C45DF">
                <a:alpha val="41960"/>
              </a:srgbClr>
            </a:solidFill>
            <a:ln>
              <a:noFill/>
            </a:ln>
          </p:spPr>
          <p:txBody>
            <a:bodyPr spcFirstLastPara="1" wrap="square" lIns="75616" tIns="37798" rIns="75616" bIns="37798" anchor="ctr" anchorCtr="0">
              <a:noAutofit/>
            </a:bodyPr>
            <a:lstStyle/>
            <a:p>
              <a:pPr algn="ctr" defTabSz="756300">
                <a:buClr>
                  <a:srgbClr val="000000"/>
                </a:buClr>
              </a:pPr>
              <a:endParaRPr sz="1158" kern="0">
                <a:solidFill>
                  <a:srgbClr val="FFFFFF"/>
                </a:solidFill>
                <a:latin typeface="Arial"/>
                <a:ea typeface="Arial"/>
                <a:cs typeface="Arial"/>
                <a:sym typeface="Arial"/>
              </a:endParaRPr>
            </a:p>
          </p:txBody>
        </p:sp>
        <p:sp>
          <p:nvSpPr>
            <p:cNvPr id="746" name="Google Shape;746;p28"/>
            <p:cNvSpPr/>
            <p:nvPr/>
          </p:nvSpPr>
          <p:spPr>
            <a:xfrm>
              <a:off x="2917579" y="1131874"/>
              <a:ext cx="94200" cy="94200"/>
            </a:xfrm>
            <a:prstGeom prst="ellipse">
              <a:avLst/>
            </a:prstGeom>
            <a:solidFill>
              <a:srgbClr val="1C45DF"/>
            </a:solidFill>
            <a:ln w="9525" cap="flat" cmpd="sng">
              <a:solidFill>
                <a:srgbClr val="FFFFFF"/>
              </a:solidFill>
              <a:prstDash val="solid"/>
              <a:round/>
              <a:headEnd type="none" w="sm" len="sm"/>
              <a:tailEnd type="none" w="sm" len="sm"/>
            </a:ln>
          </p:spPr>
          <p:txBody>
            <a:bodyPr spcFirstLastPara="1" wrap="square" lIns="75616" tIns="37798" rIns="75616" bIns="37798" anchor="ctr" anchorCtr="0">
              <a:noAutofit/>
            </a:bodyPr>
            <a:lstStyle/>
            <a:p>
              <a:pPr algn="ctr" defTabSz="756300">
                <a:buClr>
                  <a:srgbClr val="000000"/>
                </a:buClr>
              </a:pPr>
              <a:endParaRPr sz="1158" kern="0">
                <a:solidFill>
                  <a:srgbClr val="FFFFFF"/>
                </a:solidFill>
                <a:latin typeface="Arial"/>
                <a:ea typeface="Arial"/>
                <a:cs typeface="Arial"/>
                <a:sym typeface="Arial"/>
              </a:endParaRPr>
            </a:p>
          </p:txBody>
        </p:sp>
      </p:grpSp>
      <p:sp>
        <p:nvSpPr>
          <p:cNvPr id="747" name="Google Shape;747;p28"/>
          <p:cNvSpPr txBox="1"/>
          <p:nvPr/>
        </p:nvSpPr>
        <p:spPr>
          <a:xfrm>
            <a:off x="2517642" y="8160986"/>
            <a:ext cx="1240377" cy="362014"/>
          </a:xfrm>
          <a:prstGeom prst="rect">
            <a:avLst/>
          </a:prstGeom>
          <a:noFill/>
          <a:ln>
            <a:noFill/>
          </a:ln>
        </p:spPr>
        <p:txBody>
          <a:bodyPr spcFirstLastPara="1" wrap="square" lIns="75616" tIns="37798" rIns="75616" bIns="37798" anchor="t" anchorCtr="0">
            <a:noAutofit/>
          </a:bodyPr>
          <a:lstStyle/>
          <a:p>
            <a:pPr algn="ctr" defTabSz="756300">
              <a:buClr>
                <a:srgbClr val="000000"/>
              </a:buClr>
            </a:pPr>
            <a:r>
              <a:rPr lang="en-US" sz="1654" kern="0">
                <a:solidFill>
                  <a:srgbClr val="000000"/>
                </a:solidFill>
                <a:latin typeface="Roboto Condensed"/>
                <a:ea typeface="Roboto Condensed"/>
                <a:cs typeface="Roboto Condensed"/>
                <a:sym typeface="Roboto Condensed"/>
              </a:rPr>
              <a:t>Декабрь 2019</a:t>
            </a:r>
            <a:endParaRPr sz="1654" kern="0">
              <a:solidFill>
                <a:srgbClr val="000000"/>
              </a:solidFill>
              <a:latin typeface="Roboto Condensed"/>
              <a:ea typeface="Roboto Condensed"/>
              <a:cs typeface="Roboto Condensed"/>
              <a:sym typeface="Roboto Condensed"/>
            </a:endParaRPr>
          </a:p>
        </p:txBody>
      </p:sp>
      <p:sp>
        <p:nvSpPr>
          <p:cNvPr id="748" name="Google Shape;748;p28"/>
          <p:cNvSpPr txBox="1"/>
          <p:nvPr/>
        </p:nvSpPr>
        <p:spPr>
          <a:xfrm>
            <a:off x="2453047" y="6276425"/>
            <a:ext cx="1467659" cy="362014"/>
          </a:xfrm>
          <a:prstGeom prst="rect">
            <a:avLst/>
          </a:prstGeom>
          <a:noFill/>
          <a:ln>
            <a:noFill/>
          </a:ln>
        </p:spPr>
        <p:txBody>
          <a:bodyPr spcFirstLastPara="1" wrap="square" lIns="75616" tIns="37798" rIns="75616" bIns="37798" anchor="ctr" anchorCtr="0">
            <a:noAutofit/>
          </a:bodyPr>
          <a:lstStyle/>
          <a:p>
            <a:pPr algn="ctr" defTabSz="756300">
              <a:buClr>
                <a:srgbClr val="0035BE"/>
              </a:buClr>
              <a:buSzPts val="1000"/>
            </a:pPr>
            <a:endParaRPr sz="1489" kern="0">
              <a:solidFill>
                <a:srgbClr val="000000"/>
              </a:solidFill>
              <a:latin typeface="Comfortaa"/>
              <a:ea typeface="Comfortaa"/>
              <a:cs typeface="Comfortaa"/>
              <a:sym typeface="Comfortaa"/>
            </a:endParaRPr>
          </a:p>
          <a:p>
            <a:pPr algn="ctr" defTabSz="756300">
              <a:buClr>
                <a:srgbClr val="0035BE"/>
              </a:buClr>
              <a:buSzPts val="1000"/>
            </a:pPr>
            <a:r>
              <a:rPr lang="en-US" sz="1489" kern="0">
                <a:solidFill>
                  <a:srgbClr val="000000"/>
                </a:solidFill>
                <a:latin typeface="Comfortaa"/>
                <a:ea typeface="Comfortaa"/>
                <a:cs typeface="Comfortaa"/>
                <a:sym typeface="Comfortaa"/>
              </a:rPr>
              <a:t>Атлас ГМК</a:t>
            </a:r>
            <a:endParaRPr sz="1489" kern="0">
              <a:solidFill>
                <a:srgbClr val="000000"/>
              </a:solidFill>
              <a:latin typeface="Comfortaa"/>
              <a:ea typeface="Comfortaa"/>
              <a:cs typeface="Comfortaa"/>
              <a:sym typeface="Comfortaa"/>
            </a:endParaRPr>
          </a:p>
          <a:p>
            <a:pPr algn="ctr" defTabSz="756300">
              <a:buClr>
                <a:srgbClr val="0035BE"/>
              </a:buClr>
              <a:buSzPts val="1000"/>
            </a:pPr>
            <a:endParaRPr sz="1489" kern="0">
              <a:solidFill>
                <a:srgbClr val="000000"/>
              </a:solidFill>
              <a:latin typeface="Comfortaa"/>
              <a:ea typeface="Comfortaa"/>
              <a:cs typeface="Comfortaa"/>
              <a:sym typeface="Comfortaa"/>
            </a:endParaRPr>
          </a:p>
        </p:txBody>
      </p:sp>
      <p:grpSp>
        <p:nvGrpSpPr>
          <p:cNvPr id="749" name="Google Shape;749;p28"/>
          <p:cNvGrpSpPr/>
          <p:nvPr/>
        </p:nvGrpSpPr>
        <p:grpSpPr>
          <a:xfrm>
            <a:off x="9288306" y="7885007"/>
            <a:ext cx="177932" cy="177932"/>
            <a:chOff x="2876318" y="1090613"/>
            <a:chExt cx="176700" cy="176700"/>
          </a:xfrm>
        </p:grpSpPr>
        <p:sp>
          <p:nvSpPr>
            <p:cNvPr id="750" name="Google Shape;750;p28"/>
            <p:cNvSpPr/>
            <p:nvPr/>
          </p:nvSpPr>
          <p:spPr>
            <a:xfrm>
              <a:off x="2876318" y="1090613"/>
              <a:ext cx="176700" cy="176700"/>
            </a:xfrm>
            <a:prstGeom prst="ellipse">
              <a:avLst/>
            </a:prstGeom>
            <a:solidFill>
              <a:srgbClr val="1C45DF">
                <a:alpha val="41960"/>
              </a:srgbClr>
            </a:solidFill>
            <a:ln>
              <a:noFill/>
            </a:ln>
          </p:spPr>
          <p:txBody>
            <a:bodyPr spcFirstLastPara="1" wrap="square" lIns="75616" tIns="37798" rIns="75616" bIns="37798" anchor="ctr" anchorCtr="0">
              <a:noAutofit/>
            </a:bodyPr>
            <a:lstStyle/>
            <a:p>
              <a:pPr algn="ctr" defTabSz="756300">
                <a:buClr>
                  <a:srgbClr val="000000"/>
                </a:buClr>
              </a:pPr>
              <a:endParaRPr sz="1158" kern="0">
                <a:solidFill>
                  <a:srgbClr val="FFFFFF"/>
                </a:solidFill>
                <a:latin typeface="Arial"/>
                <a:ea typeface="Arial"/>
                <a:cs typeface="Arial"/>
                <a:sym typeface="Arial"/>
              </a:endParaRPr>
            </a:p>
          </p:txBody>
        </p:sp>
        <p:sp>
          <p:nvSpPr>
            <p:cNvPr id="751" name="Google Shape;751;p28"/>
            <p:cNvSpPr/>
            <p:nvPr/>
          </p:nvSpPr>
          <p:spPr>
            <a:xfrm>
              <a:off x="2917579" y="1131874"/>
              <a:ext cx="94200" cy="94200"/>
            </a:xfrm>
            <a:prstGeom prst="ellipse">
              <a:avLst/>
            </a:prstGeom>
            <a:solidFill>
              <a:srgbClr val="1C45DF"/>
            </a:solidFill>
            <a:ln w="9525" cap="flat" cmpd="sng">
              <a:solidFill>
                <a:srgbClr val="FFFFFF"/>
              </a:solidFill>
              <a:prstDash val="solid"/>
              <a:round/>
              <a:headEnd type="none" w="sm" len="sm"/>
              <a:tailEnd type="none" w="sm" len="sm"/>
            </a:ln>
          </p:spPr>
          <p:txBody>
            <a:bodyPr spcFirstLastPara="1" wrap="square" lIns="75616" tIns="37798" rIns="75616" bIns="37798" anchor="ctr" anchorCtr="0">
              <a:noAutofit/>
            </a:bodyPr>
            <a:lstStyle/>
            <a:p>
              <a:pPr algn="ctr" defTabSz="756300">
                <a:buClr>
                  <a:srgbClr val="000000"/>
                </a:buClr>
              </a:pPr>
              <a:endParaRPr sz="1158" kern="0">
                <a:solidFill>
                  <a:srgbClr val="FFFFFF"/>
                </a:solidFill>
                <a:latin typeface="Arial"/>
                <a:ea typeface="Arial"/>
                <a:cs typeface="Arial"/>
                <a:sym typeface="Arial"/>
              </a:endParaRPr>
            </a:p>
          </p:txBody>
        </p:sp>
      </p:grpSp>
      <p:sp>
        <p:nvSpPr>
          <p:cNvPr id="752" name="Google Shape;752;p28"/>
          <p:cNvSpPr txBox="1"/>
          <p:nvPr/>
        </p:nvSpPr>
        <p:spPr>
          <a:xfrm>
            <a:off x="8662518" y="8105694"/>
            <a:ext cx="1521006" cy="362014"/>
          </a:xfrm>
          <a:prstGeom prst="rect">
            <a:avLst/>
          </a:prstGeom>
          <a:noFill/>
          <a:ln>
            <a:noFill/>
          </a:ln>
        </p:spPr>
        <p:txBody>
          <a:bodyPr spcFirstLastPara="1" wrap="square" lIns="75616" tIns="37798" rIns="75616" bIns="37798" anchor="t" anchorCtr="0">
            <a:noAutofit/>
          </a:bodyPr>
          <a:lstStyle/>
          <a:p>
            <a:pPr algn="ctr" defTabSz="756300">
              <a:buClr>
                <a:srgbClr val="000000"/>
              </a:buClr>
            </a:pPr>
            <a:r>
              <a:rPr lang="en-US" sz="1654" kern="0">
                <a:solidFill>
                  <a:srgbClr val="000000"/>
                </a:solidFill>
                <a:latin typeface="Roboto Condensed"/>
                <a:ea typeface="Roboto Condensed"/>
                <a:cs typeface="Roboto Condensed"/>
                <a:sym typeface="Roboto Condensed"/>
              </a:rPr>
              <a:t>Май 2020</a:t>
            </a:r>
            <a:endParaRPr sz="1654" kern="0">
              <a:solidFill>
                <a:srgbClr val="000000"/>
              </a:solidFill>
              <a:latin typeface="Roboto Condensed"/>
              <a:ea typeface="Roboto Condensed"/>
              <a:cs typeface="Roboto Condensed"/>
              <a:sym typeface="Roboto Condensed"/>
            </a:endParaRPr>
          </a:p>
        </p:txBody>
      </p:sp>
      <p:sp>
        <p:nvSpPr>
          <p:cNvPr id="753" name="Google Shape;753;p28"/>
          <p:cNvSpPr txBox="1"/>
          <p:nvPr/>
        </p:nvSpPr>
        <p:spPr>
          <a:xfrm>
            <a:off x="11422249" y="8105685"/>
            <a:ext cx="1152293" cy="362014"/>
          </a:xfrm>
          <a:prstGeom prst="rect">
            <a:avLst/>
          </a:prstGeom>
          <a:noFill/>
          <a:ln>
            <a:noFill/>
          </a:ln>
        </p:spPr>
        <p:txBody>
          <a:bodyPr spcFirstLastPara="1" wrap="square" lIns="75616" tIns="37798" rIns="75616" bIns="37798" anchor="t" anchorCtr="0">
            <a:noAutofit/>
          </a:bodyPr>
          <a:lstStyle/>
          <a:p>
            <a:pPr algn="ctr" defTabSz="756300">
              <a:buClr>
                <a:srgbClr val="0035BE"/>
              </a:buClr>
              <a:buSzPts val="1000"/>
            </a:pPr>
            <a:r>
              <a:rPr lang="en-US" sz="1654" kern="0">
                <a:solidFill>
                  <a:srgbClr val="000000"/>
                </a:solidFill>
                <a:latin typeface="Roboto Condensed"/>
                <a:ea typeface="Roboto Condensed"/>
                <a:cs typeface="Roboto Condensed"/>
                <a:sym typeface="Roboto Condensed"/>
              </a:rPr>
              <a:t>Май-июнь 2020</a:t>
            </a:r>
            <a:endParaRPr sz="1654" kern="0">
              <a:solidFill>
                <a:srgbClr val="000000"/>
              </a:solidFill>
              <a:latin typeface="Roboto Condensed"/>
              <a:ea typeface="Roboto Condensed"/>
              <a:cs typeface="Roboto Condensed"/>
              <a:sym typeface="Roboto Condensed"/>
            </a:endParaRPr>
          </a:p>
        </p:txBody>
      </p:sp>
      <p:sp>
        <p:nvSpPr>
          <p:cNvPr id="754" name="Google Shape;754;p28"/>
          <p:cNvSpPr txBox="1"/>
          <p:nvPr/>
        </p:nvSpPr>
        <p:spPr>
          <a:xfrm>
            <a:off x="10727002" y="6163010"/>
            <a:ext cx="2373812" cy="826753"/>
          </a:xfrm>
          <a:prstGeom prst="rect">
            <a:avLst/>
          </a:prstGeom>
          <a:noFill/>
          <a:ln>
            <a:noFill/>
          </a:ln>
        </p:spPr>
        <p:txBody>
          <a:bodyPr spcFirstLastPara="1" wrap="square" lIns="75616" tIns="37798" rIns="75616" bIns="37798" anchor="ctr" anchorCtr="0">
            <a:noAutofit/>
          </a:bodyPr>
          <a:lstStyle/>
          <a:p>
            <a:pPr algn="ctr" defTabSz="756300">
              <a:buClr>
                <a:srgbClr val="0035BE"/>
              </a:buClr>
              <a:buSzPts val="1000"/>
            </a:pPr>
            <a:r>
              <a:rPr lang="en-US" sz="1489" kern="0">
                <a:solidFill>
                  <a:srgbClr val="000000"/>
                </a:solidFill>
                <a:latin typeface="Comfortaa"/>
                <a:ea typeface="Comfortaa"/>
                <a:cs typeface="Comfortaa"/>
                <a:sym typeface="Comfortaa"/>
              </a:rPr>
              <a:t>Мобильное приложение</a:t>
            </a:r>
            <a:endParaRPr sz="1489" kern="0">
              <a:solidFill>
                <a:srgbClr val="000000"/>
              </a:solidFill>
              <a:latin typeface="Comfortaa"/>
              <a:ea typeface="Comfortaa"/>
              <a:cs typeface="Comfortaa"/>
              <a:sym typeface="Comfortaa"/>
            </a:endParaRPr>
          </a:p>
          <a:p>
            <a:pPr defTabSz="756300">
              <a:buClr>
                <a:srgbClr val="0035BE"/>
              </a:buClr>
              <a:buSzPts val="1000"/>
            </a:pPr>
            <a:endParaRPr sz="1489" kern="0">
              <a:solidFill>
                <a:srgbClr val="000000"/>
              </a:solidFill>
              <a:latin typeface="Comfortaa"/>
              <a:ea typeface="Comfortaa"/>
              <a:cs typeface="Comfortaa"/>
              <a:sym typeface="Comfortaa"/>
            </a:endParaRPr>
          </a:p>
        </p:txBody>
      </p:sp>
      <p:grpSp>
        <p:nvGrpSpPr>
          <p:cNvPr id="755" name="Google Shape;755;p28"/>
          <p:cNvGrpSpPr/>
          <p:nvPr/>
        </p:nvGrpSpPr>
        <p:grpSpPr>
          <a:xfrm>
            <a:off x="13801387" y="7885007"/>
            <a:ext cx="177932" cy="177932"/>
            <a:chOff x="2876318" y="1090613"/>
            <a:chExt cx="176700" cy="176700"/>
          </a:xfrm>
        </p:grpSpPr>
        <p:sp>
          <p:nvSpPr>
            <p:cNvPr id="756" name="Google Shape;756;p28"/>
            <p:cNvSpPr/>
            <p:nvPr/>
          </p:nvSpPr>
          <p:spPr>
            <a:xfrm>
              <a:off x="2876318" y="1090613"/>
              <a:ext cx="176700" cy="176700"/>
            </a:xfrm>
            <a:prstGeom prst="ellipse">
              <a:avLst/>
            </a:prstGeom>
            <a:solidFill>
              <a:srgbClr val="1C45DF">
                <a:alpha val="41960"/>
              </a:srgbClr>
            </a:solidFill>
            <a:ln>
              <a:noFill/>
            </a:ln>
          </p:spPr>
          <p:txBody>
            <a:bodyPr spcFirstLastPara="1" wrap="square" lIns="75616" tIns="37798" rIns="75616" bIns="37798" anchor="ctr" anchorCtr="0">
              <a:noAutofit/>
            </a:bodyPr>
            <a:lstStyle/>
            <a:p>
              <a:pPr algn="ctr" defTabSz="756300">
                <a:buClr>
                  <a:srgbClr val="000000"/>
                </a:buClr>
              </a:pPr>
              <a:endParaRPr sz="1158" kern="0">
                <a:solidFill>
                  <a:srgbClr val="FFFFFF"/>
                </a:solidFill>
                <a:latin typeface="Arial"/>
                <a:ea typeface="Arial"/>
                <a:cs typeface="Arial"/>
                <a:sym typeface="Arial"/>
              </a:endParaRPr>
            </a:p>
          </p:txBody>
        </p:sp>
        <p:sp>
          <p:nvSpPr>
            <p:cNvPr id="757" name="Google Shape;757;p28"/>
            <p:cNvSpPr/>
            <p:nvPr/>
          </p:nvSpPr>
          <p:spPr>
            <a:xfrm>
              <a:off x="2917579" y="1131874"/>
              <a:ext cx="94200" cy="94200"/>
            </a:xfrm>
            <a:prstGeom prst="ellipse">
              <a:avLst/>
            </a:prstGeom>
            <a:solidFill>
              <a:srgbClr val="1C45DF"/>
            </a:solidFill>
            <a:ln w="9525" cap="flat" cmpd="sng">
              <a:solidFill>
                <a:srgbClr val="FFFFFF"/>
              </a:solidFill>
              <a:prstDash val="solid"/>
              <a:round/>
              <a:headEnd type="none" w="sm" len="sm"/>
              <a:tailEnd type="none" w="sm" len="sm"/>
            </a:ln>
          </p:spPr>
          <p:txBody>
            <a:bodyPr spcFirstLastPara="1" wrap="square" lIns="75616" tIns="37798" rIns="75616" bIns="37798" anchor="ctr" anchorCtr="0">
              <a:noAutofit/>
            </a:bodyPr>
            <a:lstStyle/>
            <a:p>
              <a:pPr algn="ctr" defTabSz="756300">
                <a:buClr>
                  <a:srgbClr val="000000"/>
                </a:buClr>
              </a:pPr>
              <a:endParaRPr sz="1158" kern="0">
                <a:solidFill>
                  <a:srgbClr val="FFFFFF"/>
                </a:solidFill>
                <a:latin typeface="Arial"/>
                <a:ea typeface="Arial"/>
                <a:cs typeface="Arial"/>
                <a:sym typeface="Arial"/>
              </a:endParaRPr>
            </a:p>
          </p:txBody>
        </p:sp>
      </p:grpSp>
      <p:sp>
        <p:nvSpPr>
          <p:cNvPr id="758" name="Google Shape;758;p28"/>
          <p:cNvSpPr txBox="1"/>
          <p:nvPr/>
        </p:nvSpPr>
        <p:spPr>
          <a:xfrm>
            <a:off x="13463546" y="8105694"/>
            <a:ext cx="853550" cy="362014"/>
          </a:xfrm>
          <a:prstGeom prst="rect">
            <a:avLst/>
          </a:prstGeom>
          <a:noFill/>
          <a:ln>
            <a:noFill/>
          </a:ln>
        </p:spPr>
        <p:txBody>
          <a:bodyPr spcFirstLastPara="1" wrap="square" lIns="75616" tIns="37798" rIns="75616" bIns="37798" anchor="t" anchorCtr="0">
            <a:noAutofit/>
          </a:bodyPr>
          <a:lstStyle/>
          <a:p>
            <a:pPr algn="ctr" defTabSz="756300">
              <a:buClr>
                <a:srgbClr val="000000"/>
              </a:buClr>
              <a:buSzPts val="1000"/>
            </a:pPr>
            <a:r>
              <a:rPr lang="en-US" sz="1654" kern="0">
                <a:solidFill>
                  <a:srgbClr val="000000"/>
                </a:solidFill>
                <a:latin typeface="Roboto Condensed"/>
                <a:ea typeface="Roboto Condensed"/>
                <a:cs typeface="Roboto Condensed"/>
                <a:sym typeface="Roboto Condensed"/>
              </a:rPr>
              <a:t>2022</a:t>
            </a:r>
            <a:endParaRPr sz="1158" kern="0">
              <a:solidFill>
                <a:srgbClr val="000000"/>
              </a:solidFill>
              <a:latin typeface="Roboto Condensed"/>
              <a:ea typeface="Roboto Condensed"/>
              <a:cs typeface="Roboto Condensed"/>
              <a:sym typeface="Roboto Condensed"/>
            </a:endParaRPr>
          </a:p>
        </p:txBody>
      </p:sp>
      <p:cxnSp>
        <p:nvCxnSpPr>
          <p:cNvPr id="759" name="Google Shape;759;p28"/>
          <p:cNvCxnSpPr/>
          <p:nvPr/>
        </p:nvCxnSpPr>
        <p:spPr>
          <a:xfrm flipH="1">
            <a:off x="3128404" y="7019965"/>
            <a:ext cx="18858" cy="826753"/>
          </a:xfrm>
          <a:prstGeom prst="straightConnector1">
            <a:avLst/>
          </a:prstGeom>
          <a:noFill/>
          <a:ln w="15875" cap="flat" cmpd="sng">
            <a:solidFill>
              <a:srgbClr val="0035BE"/>
            </a:solidFill>
            <a:prstDash val="dot"/>
            <a:round/>
            <a:headEnd type="none" w="sm" len="sm"/>
            <a:tailEnd type="none" w="sm" len="sm"/>
          </a:ln>
        </p:spPr>
      </p:cxnSp>
      <p:cxnSp>
        <p:nvCxnSpPr>
          <p:cNvPr id="760" name="Google Shape;760;p28"/>
          <p:cNvCxnSpPr/>
          <p:nvPr/>
        </p:nvCxnSpPr>
        <p:spPr>
          <a:xfrm flipH="1">
            <a:off x="9377164" y="7015532"/>
            <a:ext cx="18858" cy="826753"/>
          </a:xfrm>
          <a:prstGeom prst="straightConnector1">
            <a:avLst/>
          </a:prstGeom>
          <a:noFill/>
          <a:ln w="15875" cap="flat" cmpd="sng">
            <a:solidFill>
              <a:srgbClr val="0035BE"/>
            </a:solidFill>
            <a:prstDash val="dot"/>
            <a:round/>
            <a:headEnd type="none" w="sm" len="sm"/>
            <a:tailEnd type="none" w="sm" len="sm"/>
          </a:ln>
        </p:spPr>
      </p:cxnSp>
      <p:cxnSp>
        <p:nvCxnSpPr>
          <p:cNvPr id="761" name="Google Shape;761;p28"/>
          <p:cNvCxnSpPr/>
          <p:nvPr/>
        </p:nvCxnSpPr>
        <p:spPr>
          <a:xfrm flipH="1">
            <a:off x="13910428" y="7015532"/>
            <a:ext cx="18858" cy="826753"/>
          </a:xfrm>
          <a:prstGeom prst="straightConnector1">
            <a:avLst/>
          </a:prstGeom>
          <a:noFill/>
          <a:ln w="15875" cap="flat" cmpd="sng">
            <a:solidFill>
              <a:srgbClr val="0035BE"/>
            </a:solidFill>
            <a:prstDash val="dot"/>
            <a:round/>
            <a:headEnd type="none" w="sm" len="sm"/>
            <a:tailEnd type="none" w="sm" len="sm"/>
          </a:ln>
        </p:spPr>
      </p:cxnSp>
      <p:sp>
        <p:nvSpPr>
          <p:cNvPr id="762" name="Google Shape;762;p28"/>
          <p:cNvSpPr txBox="1"/>
          <p:nvPr/>
        </p:nvSpPr>
        <p:spPr>
          <a:xfrm>
            <a:off x="8249288" y="6016327"/>
            <a:ext cx="2287464" cy="873152"/>
          </a:xfrm>
          <a:prstGeom prst="rect">
            <a:avLst/>
          </a:prstGeom>
          <a:noFill/>
          <a:ln>
            <a:noFill/>
          </a:ln>
        </p:spPr>
        <p:txBody>
          <a:bodyPr spcFirstLastPara="1" wrap="square" lIns="75616" tIns="37798" rIns="75616" bIns="37798" anchor="ctr" anchorCtr="0">
            <a:noAutofit/>
          </a:bodyPr>
          <a:lstStyle/>
          <a:p>
            <a:pPr defTabSz="756300">
              <a:buClr>
                <a:srgbClr val="0035BE"/>
              </a:buClr>
              <a:buSzPts val="1000"/>
            </a:pPr>
            <a:endParaRPr sz="1489" kern="0">
              <a:solidFill>
                <a:srgbClr val="000000"/>
              </a:solidFill>
              <a:latin typeface="Comfortaa"/>
              <a:ea typeface="Comfortaa"/>
              <a:cs typeface="Comfortaa"/>
              <a:sym typeface="Comfortaa"/>
            </a:endParaRPr>
          </a:p>
          <a:p>
            <a:pPr algn="ctr" defTabSz="756300">
              <a:buClr>
                <a:srgbClr val="0035BE"/>
              </a:buClr>
              <a:buSzPts val="1000"/>
            </a:pPr>
            <a:r>
              <a:rPr lang="en-US" sz="1489" kern="0">
                <a:solidFill>
                  <a:srgbClr val="000000"/>
                </a:solidFill>
                <a:latin typeface="Comfortaa"/>
                <a:ea typeface="Comfortaa"/>
                <a:cs typeface="Comfortaa"/>
                <a:sym typeface="Comfortaa"/>
              </a:rPr>
              <a:t>Интерактивный модуль Enbek.kz</a:t>
            </a:r>
            <a:endParaRPr sz="1489" kern="0">
              <a:solidFill>
                <a:srgbClr val="000000"/>
              </a:solidFill>
              <a:latin typeface="Comfortaa"/>
              <a:ea typeface="Comfortaa"/>
              <a:cs typeface="Comfortaa"/>
              <a:sym typeface="Comfortaa"/>
            </a:endParaRPr>
          </a:p>
          <a:p>
            <a:pPr algn="ctr" defTabSz="756300">
              <a:buClr>
                <a:srgbClr val="0035BE"/>
              </a:buClr>
              <a:buSzPts val="1000"/>
            </a:pPr>
            <a:endParaRPr sz="1489" kern="0">
              <a:solidFill>
                <a:srgbClr val="000000"/>
              </a:solidFill>
              <a:latin typeface="Comfortaa"/>
              <a:ea typeface="Comfortaa"/>
              <a:cs typeface="Comfortaa"/>
              <a:sym typeface="Comfortaa"/>
            </a:endParaRPr>
          </a:p>
        </p:txBody>
      </p:sp>
      <p:sp>
        <p:nvSpPr>
          <p:cNvPr id="763" name="Google Shape;763;p28"/>
          <p:cNvSpPr txBox="1"/>
          <p:nvPr/>
        </p:nvSpPr>
        <p:spPr>
          <a:xfrm>
            <a:off x="5557804" y="6113964"/>
            <a:ext cx="1859449" cy="677878"/>
          </a:xfrm>
          <a:prstGeom prst="rect">
            <a:avLst/>
          </a:prstGeom>
          <a:noFill/>
          <a:ln>
            <a:noFill/>
          </a:ln>
        </p:spPr>
        <p:txBody>
          <a:bodyPr spcFirstLastPara="1" wrap="square" lIns="75616" tIns="37798" rIns="75616" bIns="37798" anchor="ctr" anchorCtr="0">
            <a:noAutofit/>
          </a:bodyPr>
          <a:lstStyle/>
          <a:p>
            <a:pPr algn="ctr" defTabSz="756300">
              <a:buClr>
                <a:srgbClr val="0035BE"/>
              </a:buClr>
              <a:buSzPts val="1000"/>
            </a:pPr>
            <a:endParaRPr sz="1489" kern="0">
              <a:solidFill>
                <a:srgbClr val="000000"/>
              </a:solidFill>
              <a:latin typeface="Comfortaa"/>
              <a:ea typeface="Comfortaa"/>
              <a:cs typeface="Comfortaa"/>
              <a:sym typeface="Comfortaa"/>
            </a:endParaRPr>
          </a:p>
          <a:p>
            <a:pPr algn="ctr" defTabSz="756300">
              <a:buClr>
                <a:srgbClr val="0035BE"/>
              </a:buClr>
              <a:buSzPts val="1000"/>
            </a:pPr>
            <a:r>
              <a:rPr lang="en-US" sz="1489" kern="0">
                <a:solidFill>
                  <a:srgbClr val="000000"/>
                </a:solidFill>
                <a:latin typeface="Comfortaa"/>
                <a:ea typeface="Comfortaa"/>
                <a:cs typeface="Comfortaa"/>
                <a:sym typeface="Comfortaa"/>
              </a:rPr>
              <a:t>Атласы 8 отраслей</a:t>
            </a:r>
            <a:endParaRPr sz="1489" kern="0">
              <a:solidFill>
                <a:srgbClr val="000000"/>
              </a:solidFill>
              <a:latin typeface="Comfortaa"/>
              <a:ea typeface="Comfortaa"/>
              <a:cs typeface="Comfortaa"/>
              <a:sym typeface="Comfortaa"/>
            </a:endParaRPr>
          </a:p>
          <a:p>
            <a:pPr algn="ctr" defTabSz="756300">
              <a:buClr>
                <a:srgbClr val="0035BE"/>
              </a:buClr>
              <a:buSzPts val="1000"/>
            </a:pPr>
            <a:endParaRPr sz="1489" kern="0">
              <a:solidFill>
                <a:srgbClr val="000000"/>
              </a:solidFill>
              <a:latin typeface="Comfortaa"/>
              <a:ea typeface="Comfortaa"/>
              <a:cs typeface="Comfortaa"/>
              <a:sym typeface="Comfortaa"/>
            </a:endParaRPr>
          </a:p>
        </p:txBody>
      </p:sp>
      <p:sp>
        <p:nvSpPr>
          <p:cNvPr id="764" name="Google Shape;764;p28"/>
          <p:cNvSpPr txBox="1"/>
          <p:nvPr/>
        </p:nvSpPr>
        <p:spPr>
          <a:xfrm>
            <a:off x="12906791" y="5862976"/>
            <a:ext cx="2083009" cy="1179834"/>
          </a:xfrm>
          <a:prstGeom prst="rect">
            <a:avLst/>
          </a:prstGeom>
          <a:noFill/>
          <a:ln>
            <a:noFill/>
          </a:ln>
        </p:spPr>
        <p:txBody>
          <a:bodyPr spcFirstLastPara="1" wrap="square" lIns="75616" tIns="37798" rIns="75616" bIns="37798" anchor="ctr" anchorCtr="0">
            <a:noAutofit/>
          </a:bodyPr>
          <a:lstStyle/>
          <a:p>
            <a:pPr algn="ctr" defTabSz="756300">
              <a:buClr>
                <a:srgbClr val="0035BE"/>
              </a:buClr>
              <a:buSzPts val="1000"/>
            </a:pPr>
            <a:r>
              <a:rPr lang="en-US" sz="1489" kern="0">
                <a:solidFill>
                  <a:srgbClr val="000000"/>
                </a:solidFill>
                <a:latin typeface="Comfortaa"/>
                <a:ea typeface="Comfortaa"/>
                <a:cs typeface="Comfortaa"/>
                <a:sym typeface="Comfortaa"/>
              </a:rPr>
              <a:t>Версия 2.0</a:t>
            </a:r>
            <a:endParaRPr sz="1489" kern="0">
              <a:solidFill>
                <a:srgbClr val="000000"/>
              </a:solidFill>
              <a:latin typeface="Comfortaa"/>
              <a:ea typeface="Comfortaa"/>
              <a:cs typeface="Comfortaa"/>
              <a:sym typeface="Comfortaa"/>
            </a:endParaRPr>
          </a:p>
        </p:txBody>
      </p:sp>
      <p:sp>
        <p:nvSpPr>
          <p:cNvPr id="765" name="Google Shape;765;p28"/>
          <p:cNvSpPr txBox="1"/>
          <p:nvPr/>
        </p:nvSpPr>
        <p:spPr>
          <a:xfrm>
            <a:off x="4256997" y="8168709"/>
            <a:ext cx="1152293" cy="362014"/>
          </a:xfrm>
          <a:prstGeom prst="rect">
            <a:avLst/>
          </a:prstGeom>
          <a:noFill/>
          <a:ln>
            <a:noFill/>
          </a:ln>
        </p:spPr>
        <p:txBody>
          <a:bodyPr spcFirstLastPara="1" wrap="square" lIns="75616" tIns="37798" rIns="75616" bIns="37798" anchor="t" anchorCtr="0">
            <a:noAutofit/>
          </a:bodyPr>
          <a:lstStyle/>
          <a:p>
            <a:pPr algn="ctr" defTabSz="756300">
              <a:buClr>
                <a:srgbClr val="000000"/>
              </a:buClr>
            </a:pPr>
            <a:r>
              <a:rPr lang="en-US" sz="1654" kern="0">
                <a:solidFill>
                  <a:srgbClr val="000000"/>
                </a:solidFill>
                <a:latin typeface="Roboto Condensed"/>
                <a:ea typeface="Roboto Condensed"/>
                <a:cs typeface="Roboto Condensed"/>
                <a:sym typeface="Roboto Condensed"/>
              </a:rPr>
              <a:t>Январь 2020</a:t>
            </a:r>
            <a:endParaRPr sz="1654" kern="0">
              <a:solidFill>
                <a:srgbClr val="000000"/>
              </a:solidFill>
              <a:latin typeface="Roboto Condensed"/>
              <a:ea typeface="Roboto Condensed"/>
              <a:cs typeface="Roboto Condensed"/>
              <a:sym typeface="Roboto Condensed"/>
            </a:endParaRPr>
          </a:p>
        </p:txBody>
      </p:sp>
      <p:grpSp>
        <p:nvGrpSpPr>
          <p:cNvPr id="766" name="Google Shape;766;p28"/>
          <p:cNvGrpSpPr/>
          <p:nvPr/>
        </p:nvGrpSpPr>
        <p:grpSpPr>
          <a:xfrm>
            <a:off x="4737001" y="7885007"/>
            <a:ext cx="177932" cy="177932"/>
            <a:chOff x="2876318" y="1090613"/>
            <a:chExt cx="176700" cy="176700"/>
          </a:xfrm>
        </p:grpSpPr>
        <p:sp>
          <p:nvSpPr>
            <p:cNvPr id="767" name="Google Shape;767;p28"/>
            <p:cNvSpPr/>
            <p:nvPr/>
          </p:nvSpPr>
          <p:spPr>
            <a:xfrm>
              <a:off x="2876318" y="1090613"/>
              <a:ext cx="176700" cy="176700"/>
            </a:xfrm>
            <a:prstGeom prst="ellipse">
              <a:avLst/>
            </a:prstGeom>
            <a:solidFill>
              <a:srgbClr val="1C45DF">
                <a:alpha val="41960"/>
              </a:srgbClr>
            </a:solidFill>
            <a:ln>
              <a:noFill/>
            </a:ln>
          </p:spPr>
          <p:txBody>
            <a:bodyPr spcFirstLastPara="1" wrap="square" lIns="75616" tIns="37798" rIns="75616" bIns="37798" anchor="ctr" anchorCtr="0">
              <a:noAutofit/>
            </a:bodyPr>
            <a:lstStyle/>
            <a:p>
              <a:pPr algn="ctr" defTabSz="756300">
                <a:buClr>
                  <a:srgbClr val="000000"/>
                </a:buClr>
              </a:pPr>
              <a:endParaRPr sz="1158" kern="0">
                <a:solidFill>
                  <a:srgbClr val="FFFFFF"/>
                </a:solidFill>
                <a:latin typeface="Arial"/>
                <a:ea typeface="Arial"/>
                <a:cs typeface="Arial"/>
                <a:sym typeface="Arial"/>
              </a:endParaRPr>
            </a:p>
          </p:txBody>
        </p:sp>
        <p:sp>
          <p:nvSpPr>
            <p:cNvPr id="768" name="Google Shape;768;p28"/>
            <p:cNvSpPr/>
            <p:nvPr/>
          </p:nvSpPr>
          <p:spPr>
            <a:xfrm>
              <a:off x="2917579" y="1131874"/>
              <a:ext cx="94200" cy="94200"/>
            </a:xfrm>
            <a:prstGeom prst="ellipse">
              <a:avLst/>
            </a:prstGeom>
            <a:solidFill>
              <a:srgbClr val="1C45DF"/>
            </a:solidFill>
            <a:ln w="9525" cap="flat" cmpd="sng">
              <a:solidFill>
                <a:srgbClr val="FFFFFF"/>
              </a:solidFill>
              <a:prstDash val="solid"/>
              <a:round/>
              <a:headEnd type="none" w="sm" len="sm"/>
              <a:tailEnd type="none" w="sm" len="sm"/>
            </a:ln>
          </p:spPr>
          <p:txBody>
            <a:bodyPr spcFirstLastPara="1" wrap="square" lIns="75616" tIns="37798" rIns="75616" bIns="37798" anchor="ctr" anchorCtr="0">
              <a:noAutofit/>
            </a:bodyPr>
            <a:lstStyle/>
            <a:p>
              <a:pPr algn="ctr" defTabSz="756300">
                <a:buClr>
                  <a:srgbClr val="000000"/>
                </a:buClr>
              </a:pPr>
              <a:endParaRPr sz="1158" kern="0">
                <a:solidFill>
                  <a:srgbClr val="FFFFFF"/>
                </a:solidFill>
                <a:latin typeface="Arial"/>
                <a:ea typeface="Arial"/>
                <a:cs typeface="Arial"/>
                <a:sym typeface="Arial"/>
              </a:endParaRPr>
            </a:p>
          </p:txBody>
        </p:sp>
      </p:grpSp>
      <p:cxnSp>
        <p:nvCxnSpPr>
          <p:cNvPr id="769" name="Google Shape;769;p28"/>
          <p:cNvCxnSpPr>
            <a:endCxn id="767" idx="0"/>
          </p:cNvCxnSpPr>
          <p:nvPr/>
        </p:nvCxnSpPr>
        <p:spPr>
          <a:xfrm flipH="1">
            <a:off x="4825967" y="7058254"/>
            <a:ext cx="18858" cy="826753"/>
          </a:xfrm>
          <a:prstGeom prst="straightConnector1">
            <a:avLst/>
          </a:prstGeom>
          <a:noFill/>
          <a:ln w="15875" cap="flat" cmpd="sng">
            <a:solidFill>
              <a:srgbClr val="0035BE"/>
            </a:solidFill>
            <a:prstDash val="dot"/>
            <a:round/>
            <a:headEnd type="none" w="sm" len="sm"/>
            <a:tailEnd type="none" w="sm" len="sm"/>
          </a:ln>
        </p:spPr>
      </p:cxnSp>
      <p:sp>
        <p:nvSpPr>
          <p:cNvPr id="770" name="Google Shape;770;p28"/>
          <p:cNvSpPr txBox="1"/>
          <p:nvPr/>
        </p:nvSpPr>
        <p:spPr>
          <a:xfrm>
            <a:off x="3997553" y="6118493"/>
            <a:ext cx="1859449" cy="677878"/>
          </a:xfrm>
          <a:prstGeom prst="rect">
            <a:avLst/>
          </a:prstGeom>
          <a:noFill/>
          <a:ln>
            <a:noFill/>
          </a:ln>
        </p:spPr>
        <p:txBody>
          <a:bodyPr spcFirstLastPara="1" wrap="square" lIns="75616" tIns="37798" rIns="75616" bIns="37798" anchor="ctr" anchorCtr="0">
            <a:noAutofit/>
          </a:bodyPr>
          <a:lstStyle/>
          <a:p>
            <a:pPr algn="ctr" defTabSz="756300">
              <a:buClr>
                <a:srgbClr val="0035BE"/>
              </a:buClr>
              <a:buSzPts val="1000"/>
            </a:pPr>
            <a:endParaRPr sz="1489" kern="0">
              <a:solidFill>
                <a:srgbClr val="000000"/>
              </a:solidFill>
              <a:latin typeface="Comfortaa"/>
              <a:ea typeface="Comfortaa"/>
              <a:cs typeface="Comfortaa"/>
              <a:sym typeface="Comfortaa"/>
            </a:endParaRPr>
          </a:p>
          <a:p>
            <a:pPr algn="ctr" defTabSz="756300">
              <a:buClr>
                <a:srgbClr val="0035BE"/>
              </a:buClr>
              <a:buSzPts val="1000"/>
            </a:pPr>
            <a:r>
              <a:rPr lang="en-US" sz="1489" kern="0">
                <a:solidFill>
                  <a:srgbClr val="000000"/>
                </a:solidFill>
                <a:latin typeface="Comfortaa"/>
                <a:ea typeface="Comfortaa"/>
                <a:cs typeface="Comfortaa"/>
                <a:sym typeface="Comfortaa"/>
              </a:rPr>
              <a:t>Школа игропрактики</a:t>
            </a:r>
            <a:endParaRPr sz="1489" kern="0">
              <a:solidFill>
                <a:srgbClr val="000000"/>
              </a:solidFill>
              <a:latin typeface="Comfortaa"/>
              <a:ea typeface="Comfortaa"/>
              <a:cs typeface="Comfortaa"/>
              <a:sym typeface="Comfortaa"/>
            </a:endParaRPr>
          </a:p>
          <a:p>
            <a:pPr algn="ctr" defTabSz="756300">
              <a:buClr>
                <a:srgbClr val="0035BE"/>
              </a:buClr>
              <a:buSzPts val="1000"/>
            </a:pPr>
            <a:endParaRPr sz="1489" kern="0">
              <a:solidFill>
                <a:srgbClr val="000000"/>
              </a:solidFill>
              <a:latin typeface="Comfortaa"/>
              <a:ea typeface="Comfortaa"/>
              <a:cs typeface="Comfortaa"/>
              <a:sym typeface="Comfortaa"/>
            </a:endParaRP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Shape 1763"/>
        <p:cNvGrpSpPr/>
        <p:nvPr/>
      </p:nvGrpSpPr>
      <p:grpSpPr>
        <a:xfrm>
          <a:off x="0" y="0"/>
          <a:ext cx="0" cy="0"/>
          <a:chOff x="0" y="0"/>
          <a:chExt cx="0" cy="0"/>
        </a:xfrm>
      </p:grpSpPr>
      <p:sp>
        <p:nvSpPr>
          <p:cNvPr id="1764" name="Google Shape;1764;p128"/>
          <p:cNvSpPr txBox="1">
            <a:spLocks noGrp="1"/>
          </p:cNvSpPr>
          <p:nvPr>
            <p:ph type="title"/>
          </p:nvPr>
        </p:nvSpPr>
        <p:spPr>
          <a:xfrm>
            <a:off x="712832" y="317500"/>
            <a:ext cx="12851386" cy="356308"/>
          </a:xfrm>
          <a:prstGeom prst="rect">
            <a:avLst/>
          </a:prstGeom>
          <a:noFill/>
          <a:ln>
            <a:noFill/>
          </a:ln>
        </p:spPr>
        <p:txBody>
          <a:bodyPr spcFirstLastPara="1" wrap="square" lIns="0" tIns="0" rIns="0" bIns="0" anchor="t" anchorCtr="0">
            <a:noAutofit/>
          </a:bodyPr>
          <a:lstStyle/>
          <a:p>
            <a:r>
              <a:rPr lang="ru-RU" sz="3200" dirty="0"/>
              <a:t>Шаги по созданию </a:t>
            </a:r>
            <a:r>
              <a:rPr lang="ru" sz="3200" dirty="0"/>
              <a:t>Атласа новых профессий </a:t>
            </a:r>
            <a:r>
              <a:rPr lang="ru-RU" sz="3200" dirty="0"/>
              <a:t>нефтегазовой отрасли</a:t>
            </a:r>
            <a:endParaRPr sz="3200" dirty="0"/>
          </a:p>
        </p:txBody>
      </p:sp>
      <p:sp>
        <p:nvSpPr>
          <p:cNvPr id="27" name="Google Shape;1163;p14">
            <a:extLst>
              <a:ext uri="{FF2B5EF4-FFF2-40B4-BE49-F238E27FC236}">
                <a16:creationId xmlns:a16="http://schemas.microsoft.com/office/drawing/2014/main" id="{37F4C64B-482A-4883-82F6-1D568E4370B4}"/>
              </a:ext>
            </a:extLst>
          </p:cNvPr>
          <p:cNvSpPr/>
          <p:nvPr/>
        </p:nvSpPr>
        <p:spPr>
          <a:xfrm>
            <a:off x="3250936" y="2042254"/>
            <a:ext cx="11118467" cy="1401450"/>
          </a:xfrm>
          <a:prstGeom prst="rect">
            <a:avLst/>
          </a:prstGeom>
          <a:noFill/>
          <a:ln w="19050" cap="flat" cmpd="sng">
            <a:solidFill>
              <a:srgbClr val="FF0000"/>
            </a:solidFill>
            <a:prstDash val="solid"/>
            <a:round/>
            <a:headEnd type="none" w="sm" len="sm"/>
            <a:tailEnd type="none" w="sm" len="sm"/>
          </a:ln>
        </p:spPr>
        <p:txBody>
          <a:bodyPr spcFirstLastPara="1" wrap="square" lIns="128027" tIns="63996" rIns="128027" bIns="63996" anchor="t" anchorCtr="0">
            <a:spAutoFit/>
          </a:bodyPr>
          <a:lstStyle/>
          <a:p>
            <a:pPr marL="567257" marR="0" lvl="0" indent="-567257" algn="l" defTabSz="1280526" rtl="0" eaLnBrk="1" fontAlgn="auto" latinLnBrk="0" hangingPunct="1">
              <a:lnSpc>
                <a:spcPct val="107000"/>
              </a:lnSpc>
              <a:spcBef>
                <a:spcPts val="0"/>
              </a:spcBef>
              <a:spcAft>
                <a:spcPts val="0"/>
              </a:spcAft>
              <a:buClr>
                <a:srgbClr val="000000"/>
              </a:buClr>
              <a:buSzPts val="1654"/>
              <a:buFont typeface="Noto Sans Symbols"/>
              <a:buChar char="⎯"/>
              <a:tabLst/>
              <a:defRPr/>
            </a:pPr>
            <a:r>
              <a:rPr kumimoji="0" lang="ru-RU" sz="2316" b="0" i="0" u="none" strike="noStrike" kern="0" cap="none" spc="0" normalizeH="0" baseline="0" noProof="0" dirty="0">
                <a:ln>
                  <a:noFill/>
                </a:ln>
                <a:solidFill>
                  <a:srgbClr val="000000"/>
                </a:solidFill>
                <a:effectLst/>
                <a:uLnTx/>
                <a:uFillTx/>
                <a:latin typeface="Calibri"/>
                <a:ea typeface="Calibri"/>
                <a:cs typeface="Calibri"/>
                <a:sym typeface="Calibri"/>
              </a:rPr>
              <a:t>анализ трансформации существующих компетенций в </a:t>
            </a:r>
            <a:r>
              <a:rPr lang="ru-RU" sz="2316" kern="0" dirty="0">
                <a:solidFill>
                  <a:srgbClr val="000000"/>
                </a:solidFill>
                <a:latin typeface="Calibri"/>
                <a:ea typeface="Calibri"/>
                <a:cs typeface="Calibri"/>
                <a:sym typeface="Calibri"/>
              </a:rPr>
              <a:t>нефтегазовой сфере </a:t>
            </a:r>
            <a:r>
              <a:rPr kumimoji="0" lang="ru-RU" sz="2316" b="0" i="0" u="none" strike="noStrike" kern="0" cap="none" spc="0" normalizeH="0" baseline="0" noProof="0" dirty="0">
                <a:ln>
                  <a:noFill/>
                </a:ln>
                <a:solidFill>
                  <a:srgbClr val="000000"/>
                </a:solidFill>
                <a:effectLst/>
                <a:uLnTx/>
                <a:uFillTx/>
                <a:latin typeface="Calibri"/>
                <a:ea typeface="Calibri"/>
                <a:cs typeface="Calibri"/>
                <a:sym typeface="Calibri"/>
              </a:rPr>
              <a:t>в ближайшие 5-10 лет под влиянием внешних трендов и новых технологий;</a:t>
            </a:r>
            <a:endParaRPr kumimoji="0" sz="1961" b="0" i="0" u="none" strike="noStrike" kern="0" cap="none" spc="0" normalizeH="0" baseline="0" noProof="0" dirty="0">
              <a:ln>
                <a:noFill/>
              </a:ln>
              <a:solidFill>
                <a:srgbClr val="000000"/>
              </a:solidFill>
              <a:effectLst/>
              <a:uLnTx/>
              <a:uFillTx/>
              <a:latin typeface="Arial"/>
              <a:ea typeface="Arial"/>
              <a:cs typeface="Arial"/>
              <a:sym typeface="Arial"/>
            </a:endParaRPr>
          </a:p>
          <a:p>
            <a:pPr marL="567257" marR="0" lvl="0" indent="-420175" algn="l" defTabSz="1280526" rtl="0" eaLnBrk="1" fontAlgn="auto" latinLnBrk="0" hangingPunct="1">
              <a:lnSpc>
                <a:spcPct val="107000"/>
              </a:lnSpc>
              <a:spcBef>
                <a:spcPts val="993"/>
              </a:spcBef>
              <a:spcAft>
                <a:spcPts val="0"/>
              </a:spcAft>
              <a:buClr>
                <a:srgbClr val="000000"/>
              </a:buClr>
              <a:buSzPts val="1654"/>
              <a:buFontTx/>
              <a:buNone/>
              <a:tabLst/>
              <a:defRPr/>
            </a:pPr>
            <a:endParaRPr kumimoji="0" sz="2316"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pic>
        <p:nvPicPr>
          <p:cNvPr id="28" name="Google Shape;1164;p14">
            <a:extLst>
              <a:ext uri="{FF2B5EF4-FFF2-40B4-BE49-F238E27FC236}">
                <a16:creationId xmlns:a16="http://schemas.microsoft.com/office/drawing/2014/main" id="{655B2943-3DFC-4603-B806-24499D93E659}"/>
              </a:ext>
            </a:extLst>
          </p:cNvPr>
          <p:cNvPicPr preferRelativeResize="0"/>
          <p:nvPr/>
        </p:nvPicPr>
        <p:blipFill rotWithShape="1">
          <a:blip r:embed="rId3">
            <a:alphaModFix/>
          </a:blip>
          <a:srcRect b="16176"/>
          <a:stretch/>
        </p:blipFill>
        <p:spPr>
          <a:xfrm>
            <a:off x="740714" y="1687231"/>
            <a:ext cx="2510236" cy="2104181"/>
          </a:xfrm>
          <a:prstGeom prst="rect">
            <a:avLst/>
          </a:prstGeom>
          <a:noFill/>
          <a:ln>
            <a:noFill/>
          </a:ln>
        </p:spPr>
      </p:pic>
      <p:sp>
        <p:nvSpPr>
          <p:cNvPr id="29" name="Google Shape;1165;p14">
            <a:extLst>
              <a:ext uri="{FF2B5EF4-FFF2-40B4-BE49-F238E27FC236}">
                <a16:creationId xmlns:a16="http://schemas.microsoft.com/office/drawing/2014/main" id="{4FFB1321-25ED-4159-AC8F-702EF9269C77}"/>
              </a:ext>
            </a:extLst>
          </p:cNvPr>
          <p:cNvSpPr/>
          <p:nvPr/>
        </p:nvSpPr>
        <p:spPr>
          <a:xfrm>
            <a:off x="3250936" y="3935806"/>
            <a:ext cx="11118467" cy="5089831"/>
          </a:xfrm>
          <a:prstGeom prst="rect">
            <a:avLst/>
          </a:prstGeom>
          <a:noFill/>
          <a:ln w="19050" cap="flat" cmpd="sng">
            <a:solidFill>
              <a:srgbClr val="7030A0"/>
            </a:solidFill>
            <a:prstDash val="solid"/>
            <a:round/>
            <a:headEnd type="none" w="sm" len="sm"/>
            <a:tailEnd type="none" w="sm" len="sm"/>
          </a:ln>
        </p:spPr>
        <p:txBody>
          <a:bodyPr spcFirstLastPara="1" wrap="square" lIns="128027" tIns="63996" rIns="128027" bIns="63996" anchor="t" anchorCtr="0">
            <a:spAutoFit/>
          </a:bodyPr>
          <a:lstStyle/>
          <a:p>
            <a:pPr marL="567257" marR="0" lvl="0" indent="-567257" algn="l" defTabSz="1280526" rtl="0" eaLnBrk="1" fontAlgn="auto" latinLnBrk="0" hangingPunct="1">
              <a:lnSpc>
                <a:spcPct val="107000"/>
              </a:lnSpc>
              <a:spcBef>
                <a:spcPts val="0"/>
              </a:spcBef>
              <a:spcAft>
                <a:spcPts val="0"/>
              </a:spcAft>
              <a:buClr>
                <a:srgbClr val="000000"/>
              </a:buClr>
              <a:buSzPts val="1654"/>
              <a:buFont typeface="Noto Sans Symbols"/>
              <a:buChar char="⎯"/>
              <a:tabLst/>
              <a:defRPr/>
            </a:pPr>
            <a:r>
              <a:rPr kumimoji="0" lang="ru-RU" sz="2316" b="0" i="0" u="none" strike="noStrike" kern="0" cap="none" spc="0" normalizeH="0" baseline="0" noProof="0">
                <a:ln>
                  <a:noFill/>
                </a:ln>
                <a:solidFill>
                  <a:srgbClr val="000000"/>
                </a:solidFill>
                <a:effectLst/>
                <a:uLnTx/>
                <a:uFillTx/>
                <a:latin typeface="Calibri"/>
                <a:ea typeface="Calibri"/>
                <a:cs typeface="Calibri"/>
                <a:sym typeface="Calibri"/>
              </a:rPr>
              <a:t>изменения в профессиональной деятельности, рабочем месте и окружении работника под влиянием новых технологий, новых способов организации работы, запросов пользователей и других факторов (трендов);</a:t>
            </a:r>
            <a:endParaRPr kumimoji="0" sz="1961" b="0" i="0" u="none" strike="noStrike" kern="0" cap="none" spc="0" normalizeH="0" baseline="0" noProof="0">
              <a:ln>
                <a:noFill/>
              </a:ln>
              <a:solidFill>
                <a:srgbClr val="000000"/>
              </a:solidFill>
              <a:effectLst/>
              <a:uLnTx/>
              <a:uFillTx/>
              <a:latin typeface="Arial"/>
              <a:ea typeface="Arial"/>
              <a:cs typeface="Arial"/>
              <a:sym typeface="Arial"/>
            </a:endParaRPr>
          </a:p>
          <a:p>
            <a:pPr marL="567257" marR="0" lvl="0" indent="-567257" algn="l" defTabSz="1280526" rtl="0" eaLnBrk="1" fontAlgn="auto" latinLnBrk="0" hangingPunct="1">
              <a:lnSpc>
                <a:spcPct val="107000"/>
              </a:lnSpc>
              <a:spcBef>
                <a:spcPts val="993"/>
              </a:spcBef>
              <a:spcAft>
                <a:spcPts val="0"/>
              </a:spcAft>
              <a:buClr>
                <a:srgbClr val="000000"/>
              </a:buClr>
              <a:buSzPts val="1654"/>
              <a:buFont typeface="Noto Sans Symbols"/>
              <a:buChar char="⎯"/>
              <a:tabLst/>
              <a:defRPr/>
            </a:pPr>
            <a:r>
              <a:rPr kumimoji="0" lang="ru-RU" sz="2316" b="0" i="0" u="none" strike="noStrike" kern="0" cap="none" spc="0" normalizeH="0" baseline="0" noProof="0">
                <a:ln>
                  <a:noFill/>
                </a:ln>
                <a:solidFill>
                  <a:srgbClr val="000000"/>
                </a:solidFill>
                <a:effectLst/>
                <a:uLnTx/>
                <a:uFillTx/>
                <a:latin typeface="Calibri"/>
                <a:ea typeface="Calibri"/>
                <a:cs typeface="Calibri"/>
                <a:sym typeface="Calibri"/>
              </a:rPr>
              <a:t>навыки, которые будут необходимы работнику для осуществления своей деятельности на требуемом уровне;</a:t>
            </a:r>
            <a:endParaRPr kumimoji="0" sz="1961" b="0" i="0" u="none" strike="noStrike" kern="0" cap="none" spc="0" normalizeH="0" baseline="0" noProof="0">
              <a:ln>
                <a:noFill/>
              </a:ln>
              <a:solidFill>
                <a:srgbClr val="000000"/>
              </a:solidFill>
              <a:effectLst/>
              <a:uLnTx/>
              <a:uFillTx/>
              <a:latin typeface="Arial"/>
              <a:ea typeface="Arial"/>
              <a:cs typeface="Arial"/>
              <a:sym typeface="Arial"/>
            </a:endParaRPr>
          </a:p>
          <a:p>
            <a:pPr marL="567257" marR="0" lvl="0" indent="-567257" algn="l" defTabSz="1280526" rtl="0" eaLnBrk="1" fontAlgn="auto" latinLnBrk="0" hangingPunct="1">
              <a:lnSpc>
                <a:spcPct val="107000"/>
              </a:lnSpc>
              <a:spcBef>
                <a:spcPts val="993"/>
              </a:spcBef>
              <a:spcAft>
                <a:spcPts val="0"/>
              </a:spcAft>
              <a:buClr>
                <a:srgbClr val="000000"/>
              </a:buClr>
              <a:buSzPts val="1654"/>
              <a:buFont typeface="Noto Sans Symbols"/>
              <a:buChar char="⎯"/>
              <a:tabLst/>
              <a:defRPr/>
            </a:pPr>
            <a:r>
              <a:rPr kumimoji="0" lang="ru-RU" sz="2316" b="0" i="0" u="none" strike="noStrike" kern="0" cap="none" spc="0" normalizeH="0" baseline="0" noProof="0">
                <a:ln>
                  <a:noFill/>
                </a:ln>
                <a:solidFill>
                  <a:srgbClr val="000000"/>
                </a:solidFill>
                <a:effectLst/>
                <a:uLnTx/>
                <a:uFillTx/>
                <a:latin typeface="Calibri"/>
                <a:ea typeface="Calibri"/>
                <a:cs typeface="Calibri"/>
                <a:sym typeface="Calibri"/>
              </a:rPr>
              <a:t>определение необходимых дефицитных навыков в рамках трансформированных специальностей с целью опережающей подготовки специалистов и формирование рекомендаций по внесению соответствующих изменений в существующие образовательные программы.</a:t>
            </a:r>
            <a:endParaRPr kumimoji="0" sz="1961" b="0" i="0" u="none" strike="noStrike" kern="0" cap="none" spc="0" normalizeH="0" baseline="0" noProof="0">
              <a:ln>
                <a:noFill/>
              </a:ln>
              <a:solidFill>
                <a:srgbClr val="000000"/>
              </a:solidFill>
              <a:effectLst/>
              <a:uLnTx/>
              <a:uFillTx/>
              <a:latin typeface="Arial"/>
              <a:ea typeface="Arial"/>
              <a:cs typeface="Arial"/>
              <a:sym typeface="Arial"/>
            </a:endParaRPr>
          </a:p>
          <a:p>
            <a:pPr marL="567257" marR="0" lvl="0" indent="-567257" algn="l" defTabSz="1280526" rtl="0" eaLnBrk="1" fontAlgn="auto" latinLnBrk="0" hangingPunct="1">
              <a:lnSpc>
                <a:spcPct val="107000"/>
              </a:lnSpc>
              <a:spcBef>
                <a:spcPts val="993"/>
              </a:spcBef>
              <a:spcAft>
                <a:spcPts val="0"/>
              </a:spcAft>
              <a:buClr>
                <a:srgbClr val="000000"/>
              </a:buClr>
              <a:buSzPts val="1654"/>
              <a:buFont typeface="Noto Sans Symbols"/>
              <a:buChar char="⎯"/>
              <a:tabLst/>
              <a:defRPr/>
            </a:pPr>
            <a:r>
              <a:rPr kumimoji="0" lang="ru-RU" sz="2316" b="0" i="0" u="none" strike="noStrike" kern="0" cap="none" spc="0" normalizeH="0" baseline="0" noProof="0">
                <a:ln>
                  <a:noFill/>
                </a:ln>
                <a:solidFill>
                  <a:srgbClr val="000000"/>
                </a:solidFill>
                <a:effectLst/>
                <a:uLnTx/>
                <a:uFillTx/>
                <a:latin typeface="Calibri"/>
                <a:ea typeface="Calibri"/>
                <a:cs typeface="Calibri"/>
                <a:sym typeface="Calibri"/>
              </a:rPr>
              <a:t>возможные прототипы будущих компетенций, по которым необходимо выработать способ описания будущих компетенций, стандарты качества и требований к специалистам.</a:t>
            </a:r>
            <a:endParaRPr kumimoji="0" sz="1961"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30" name="Google Shape;1166;p14">
            <a:extLst>
              <a:ext uri="{FF2B5EF4-FFF2-40B4-BE49-F238E27FC236}">
                <a16:creationId xmlns:a16="http://schemas.microsoft.com/office/drawing/2014/main" id="{EF317F89-69EF-42CB-87D4-C46BB2ED471D}"/>
              </a:ext>
            </a:extLst>
          </p:cNvPr>
          <p:cNvSpPr txBox="1"/>
          <p:nvPr/>
        </p:nvSpPr>
        <p:spPr>
          <a:xfrm>
            <a:off x="0" y="988722"/>
            <a:ext cx="15125700" cy="589026"/>
          </a:xfrm>
          <a:prstGeom prst="rect">
            <a:avLst/>
          </a:prstGeom>
          <a:noFill/>
          <a:ln>
            <a:noFill/>
          </a:ln>
        </p:spPr>
        <p:txBody>
          <a:bodyPr spcFirstLastPara="1" wrap="square" lIns="128027" tIns="63996" rIns="128027" bIns="63996" anchor="t" anchorCtr="0">
            <a:noAutofit/>
          </a:bodyPr>
          <a:lstStyle/>
          <a:p>
            <a:pPr marL="0" marR="0" lvl="0" indent="0" algn="ctr" defTabSz="1280526" rtl="0" eaLnBrk="1" fontAlgn="auto" latinLnBrk="0" hangingPunct="1">
              <a:lnSpc>
                <a:spcPct val="90000"/>
              </a:lnSpc>
              <a:spcBef>
                <a:spcPts val="0"/>
              </a:spcBef>
              <a:spcAft>
                <a:spcPts val="0"/>
              </a:spcAft>
              <a:buClr>
                <a:srgbClr val="000000"/>
              </a:buClr>
              <a:buSzPts val="4400"/>
              <a:buFontTx/>
              <a:buNone/>
              <a:tabLst/>
              <a:defRPr/>
            </a:pPr>
            <a:r>
              <a:rPr kumimoji="0" lang="ru-RU" sz="3921" b="1" i="0" u="none" strike="noStrike" kern="0" cap="none" spc="0" normalizeH="0" baseline="0" noProof="0" dirty="0">
                <a:ln>
                  <a:noFill/>
                </a:ln>
                <a:solidFill>
                  <a:srgbClr val="000000"/>
                </a:solidFill>
                <a:effectLst/>
                <a:uLnTx/>
                <a:uFillTx/>
                <a:latin typeface="Helvetica Neue"/>
                <a:ea typeface="Helvetica Neue"/>
                <a:cs typeface="Helvetica Neue"/>
                <a:sym typeface="Helvetica Neue"/>
              </a:rPr>
              <a:t>Цели и задачи исследования</a:t>
            </a:r>
            <a:endParaRPr kumimoji="0" sz="1961" b="0" i="0" u="none" strike="noStrike" kern="0" cap="none" spc="0" normalizeH="0" baseline="0" noProof="0" dirty="0">
              <a:ln>
                <a:noFill/>
              </a:ln>
              <a:solidFill>
                <a:srgbClr val="000000"/>
              </a:solidFill>
              <a:effectLst/>
              <a:uLnTx/>
              <a:uFillTx/>
              <a:latin typeface="Arial"/>
              <a:ea typeface="Arial"/>
              <a:cs typeface="Arial"/>
              <a:sym typeface="Arial"/>
            </a:endParaRPr>
          </a:p>
        </p:txBody>
      </p:sp>
      <p:pic>
        <p:nvPicPr>
          <p:cNvPr id="31" name="Google Shape;1167;p14">
            <a:extLst>
              <a:ext uri="{FF2B5EF4-FFF2-40B4-BE49-F238E27FC236}">
                <a16:creationId xmlns:a16="http://schemas.microsoft.com/office/drawing/2014/main" id="{79A6E062-904B-4A8A-88B9-F2540648421D}"/>
              </a:ext>
            </a:extLst>
          </p:cNvPr>
          <p:cNvPicPr preferRelativeResize="0"/>
          <p:nvPr/>
        </p:nvPicPr>
        <p:blipFill rotWithShape="1">
          <a:blip r:embed="rId4">
            <a:alphaModFix/>
          </a:blip>
          <a:srcRect/>
          <a:stretch/>
        </p:blipFill>
        <p:spPr>
          <a:xfrm>
            <a:off x="740719" y="3935806"/>
            <a:ext cx="2510223" cy="2510223"/>
          </a:xfrm>
          <a:prstGeom prst="rect">
            <a:avLst/>
          </a:prstGeom>
          <a:noFill/>
          <a:ln>
            <a:noFill/>
          </a:ln>
        </p:spPr>
      </p:pic>
    </p:spTree>
    <p:extLst>
      <p:ext uri="{BB962C8B-B14F-4D97-AF65-F5344CB8AC3E}">
        <p14:creationId xmlns:p14="http://schemas.microsoft.com/office/powerpoint/2010/main" val="287014147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Shape 1763"/>
        <p:cNvGrpSpPr/>
        <p:nvPr/>
      </p:nvGrpSpPr>
      <p:grpSpPr>
        <a:xfrm>
          <a:off x="0" y="0"/>
          <a:ext cx="0" cy="0"/>
          <a:chOff x="0" y="0"/>
          <a:chExt cx="0" cy="0"/>
        </a:xfrm>
      </p:grpSpPr>
      <p:sp>
        <p:nvSpPr>
          <p:cNvPr id="1764" name="Google Shape;1764;p128"/>
          <p:cNvSpPr txBox="1">
            <a:spLocks noGrp="1"/>
          </p:cNvSpPr>
          <p:nvPr>
            <p:ph type="title"/>
          </p:nvPr>
        </p:nvSpPr>
        <p:spPr>
          <a:xfrm>
            <a:off x="712832" y="317500"/>
            <a:ext cx="12851386" cy="356308"/>
          </a:xfrm>
          <a:prstGeom prst="rect">
            <a:avLst/>
          </a:prstGeom>
          <a:noFill/>
          <a:ln>
            <a:noFill/>
          </a:ln>
        </p:spPr>
        <p:txBody>
          <a:bodyPr spcFirstLastPara="1" wrap="square" lIns="0" tIns="0" rIns="0" bIns="0" anchor="t" anchorCtr="0">
            <a:noAutofit/>
          </a:bodyPr>
          <a:lstStyle/>
          <a:p>
            <a:r>
              <a:rPr lang="ru-RU" sz="3200" dirty="0"/>
              <a:t>Этапы работы с нефтегазовой отраслью</a:t>
            </a:r>
            <a:endParaRPr sz="3200" dirty="0"/>
          </a:p>
        </p:txBody>
      </p:sp>
      <p:sp>
        <p:nvSpPr>
          <p:cNvPr id="8" name="Содержимое 2">
            <a:extLst>
              <a:ext uri="{FF2B5EF4-FFF2-40B4-BE49-F238E27FC236}">
                <a16:creationId xmlns:a16="http://schemas.microsoft.com/office/drawing/2014/main" id="{744465B8-3EDD-4D4A-8CEA-2F396C1BFD1D}"/>
              </a:ext>
            </a:extLst>
          </p:cNvPr>
          <p:cNvSpPr txBox="1">
            <a:spLocks/>
          </p:cNvSpPr>
          <p:nvPr/>
        </p:nvSpPr>
        <p:spPr>
          <a:xfrm>
            <a:off x="566094" y="1308100"/>
            <a:ext cx="13993512" cy="8686800"/>
          </a:xfrm>
          <a:prstGeom prst="rect">
            <a:avLst/>
          </a:prstGeom>
        </p:spPr>
        <p:txBody>
          <a:bodyPr>
            <a:normAutofit fontScale="925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9pPr>
          </a:lstStyle>
          <a:p>
            <a:pPr marL="514350" indent="-514350">
              <a:buFont typeface="+mj-lt"/>
              <a:buAutoNum type="arabicPeriod"/>
            </a:pPr>
            <a:r>
              <a:rPr lang="ru-RU" sz="3200" b="1" kern="0" dirty="0">
                <a:latin typeface="Roboto Condensed" panose="02000000000000000000" pitchFamily="2" charset="0"/>
                <a:ea typeface="Roboto Condensed" panose="02000000000000000000" pitchFamily="2" charset="0"/>
                <a:cs typeface="Roboto Condensed" panose="02000000000000000000" pitchFamily="2" charset="0"/>
              </a:rPr>
              <a:t>Отобрать состав экспертов – 40-45 человек. (до 1 декабря)</a:t>
            </a:r>
          </a:p>
          <a:p>
            <a:pPr marL="1080998" lvl="1" indent="-457200">
              <a:buFont typeface="Arial" panose="020B0604020202020204" pitchFamily="34" charset="0"/>
              <a:buChar char="•"/>
            </a:pPr>
            <a:r>
              <a:rPr lang="ru-RU" sz="3200" i="1" kern="0" dirty="0">
                <a:latin typeface="Roboto Condensed" panose="02000000000000000000" pitchFamily="2" charset="0"/>
                <a:ea typeface="Roboto Condensed" panose="02000000000000000000" pitchFamily="2" charset="0"/>
                <a:cs typeface="Roboto Condensed" panose="02000000000000000000" pitchFamily="2" charset="0"/>
              </a:rPr>
              <a:t>Эксперты, имеющие опыт в отрасли</a:t>
            </a:r>
          </a:p>
          <a:p>
            <a:pPr marL="1080998" lvl="1" indent="-457200">
              <a:buFont typeface="Arial" panose="020B0604020202020204" pitchFamily="34" charset="0"/>
              <a:buChar char="•"/>
            </a:pPr>
            <a:r>
              <a:rPr lang="ru-RU" sz="3200" i="1" kern="0" dirty="0">
                <a:latin typeface="Roboto Condensed" panose="02000000000000000000" pitchFamily="2" charset="0"/>
                <a:ea typeface="Roboto Condensed" panose="02000000000000000000" pitchFamily="2" charset="0"/>
                <a:cs typeface="Roboto Condensed" panose="02000000000000000000" pitchFamily="2" charset="0"/>
              </a:rPr>
              <a:t>Эксперты, имеющие видение будущих технологий применяемых в отрасли</a:t>
            </a:r>
          </a:p>
          <a:p>
            <a:pPr marL="1080998" lvl="1" indent="-457200">
              <a:buFont typeface="Arial" panose="020B0604020202020204" pitchFamily="34" charset="0"/>
              <a:buChar char="•"/>
            </a:pPr>
            <a:r>
              <a:rPr lang="ru-RU" sz="3200" i="1" kern="0" dirty="0">
                <a:latin typeface="Roboto Condensed" panose="02000000000000000000" pitchFamily="2" charset="0"/>
                <a:ea typeface="Roboto Condensed" panose="02000000000000000000" pitchFamily="2" charset="0"/>
                <a:cs typeface="Roboto Condensed" panose="02000000000000000000" pitchFamily="2" charset="0"/>
              </a:rPr>
              <a:t>Эксперты имеющие влияние на отрасль</a:t>
            </a:r>
          </a:p>
          <a:p>
            <a:pPr marL="514350" indent="-514350">
              <a:buFont typeface="+mj-lt"/>
              <a:buAutoNum type="arabicPeriod"/>
            </a:pPr>
            <a:endParaRPr lang="en-US" sz="3200" b="1" kern="0" dirty="0">
              <a:latin typeface="Roboto Condensed" panose="02000000000000000000" pitchFamily="2" charset="0"/>
              <a:ea typeface="Roboto Condensed" panose="02000000000000000000" pitchFamily="2" charset="0"/>
              <a:cs typeface="Roboto Condensed" panose="02000000000000000000" pitchFamily="2" charset="0"/>
            </a:endParaRPr>
          </a:p>
          <a:p>
            <a:pPr marL="514350" indent="-514350">
              <a:buFont typeface="+mj-lt"/>
              <a:buAutoNum type="arabicPeriod"/>
            </a:pPr>
            <a:r>
              <a:rPr lang="ru-RU" sz="3200" b="1" kern="0" dirty="0">
                <a:latin typeface="Roboto Condensed" panose="02000000000000000000" pitchFamily="2" charset="0"/>
                <a:ea typeface="Roboto Condensed" panose="02000000000000000000" pitchFamily="2" charset="0"/>
                <a:cs typeface="Roboto Condensed" panose="02000000000000000000" pitchFamily="2" charset="0"/>
              </a:rPr>
              <a:t>Предварительное интервью 5-7 экспертов (до конца декабря)</a:t>
            </a:r>
            <a:endParaRPr lang="en-US" sz="3200" b="1" kern="0" dirty="0">
              <a:latin typeface="Roboto Condensed" panose="02000000000000000000" pitchFamily="2" charset="0"/>
              <a:ea typeface="Roboto Condensed" panose="02000000000000000000" pitchFamily="2" charset="0"/>
              <a:cs typeface="Roboto Condensed" panose="02000000000000000000" pitchFamily="2" charset="0"/>
            </a:endParaRPr>
          </a:p>
          <a:p>
            <a:pPr marL="514350" indent="-514350">
              <a:buFont typeface="+mj-lt"/>
              <a:buAutoNum type="arabicPeriod"/>
            </a:pPr>
            <a:endParaRPr lang="ru-RU" sz="3200" b="1" kern="0" dirty="0">
              <a:latin typeface="Roboto Condensed" panose="02000000000000000000" pitchFamily="2" charset="0"/>
              <a:ea typeface="Roboto Condensed" panose="02000000000000000000" pitchFamily="2" charset="0"/>
              <a:cs typeface="Roboto Condensed" panose="02000000000000000000" pitchFamily="2" charset="0"/>
            </a:endParaRPr>
          </a:p>
          <a:p>
            <a:pPr marL="514350" indent="-514350">
              <a:buFont typeface="+mj-lt"/>
              <a:buAutoNum type="arabicPeriod"/>
            </a:pPr>
            <a:r>
              <a:rPr lang="ru-RU" sz="3200" b="1" kern="0" dirty="0">
                <a:latin typeface="Roboto Condensed" panose="02000000000000000000" pitchFamily="2" charset="0"/>
                <a:ea typeface="Roboto Condensed" panose="02000000000000000000" pitchFamily="2" charset="0"/>
                <a:cs typeface="Roboto Condensed" panose="02000000000000000000" pitchFamily="2" charset="0"/>
              </a:rPr>
              <a:t>Форсайт-опрос 40-45 экспертов (январь)</a:t>
            </a:r>
            <a:endParaRPr lang="en-US" sz="3200" b="1" kern="0" dirty="0">
              <a:latin typeface="Roboto Condensed" panose="02000000000000000000" pitchFamily="2" charset="0"/>
              <a:ea typeface="Roboto Condensed" panose="02000000000000000000" pitchFamily="2" charset="0"/>
              <a:cs typeface="Roboto Condensed" panose="02000000000000000000" pitchFamily="2" charset="0"/>
            </a:endParaRPr>
          </a:p>
          <a:p>
            <a:pPr marL="514350" indent="-514350">
              <a:buFont typeface="+mj-lt"/>
              <a:buAutoNum type="arabicPeriod"/>
            </a:pPr>
            <a:endParaRPr lang="en-US" sz="3200" kern="0" dirty="0">
              <a:latin typeface="Roboto Condensed" panose="02000000000000000000" pitchFamily="2" charset="0"/>
              <a:ea typeface="Roboto Condensed" panose="02000000000000000000" pitchFamily="2" charset="0"/>
              <a:cs typeface="Roboto Condensed" panose="02000000000000000000" pitchFamily="2" charset="0"/>
            </a:endParaRPr>
          </a:p>
          <a:p>
            <a:pPr marL="514350" indent="-514350">
              <a:buFont typeface="+mj-lt"/>
              <a:buAutoNum type="arabicPeriod"/>
            </a:pPr>
            <a:r>
              <a:rPr lang="ru-RU" sz="3200" b="1" kern="0" dirty="0">
                <a:latin typeface="Roboto Condensed" panose="02000000000000000000" pitchFamily="2" charset="0"/>
                <a:ea typeface="Roboto Condensed" panose="02000000000000000000" pitchFamily="2" charset="0"/>
                <a:cs typeface="Roboto Condensed" panose="02000000000000000000" pitchFamily="2" charset="0"/>
              </a:rPr>
              <a:t>Форсайт-сессия – сбор всех экспертов на одной площадки и 3 дня дискуссий и разработки видения будущего нефтегазовой отрасли РК (февраль)</a:t>
            </a:r>
            <a:endParaRPr lang="en-US" sz="3200" b="1" kern="0" dirty="0">
              <a:latin typeface="Roboto Condensed" panose="02000000000000000000" pitchFamily="2" charset="0"/>
              <a:ea typeface="Roboto Condensed" panose="02000000000000000000" pitchFamily="2" charset="0"/>
              <a:cs typeface="Roboto Condensed" panose="02000000000000000000" pitchFamily="2" charset="0"/>
            </a:endParaRPr>
          </a:p>
          <a:p>
            <a:pPr marL="514350" indent="-514350">
              <a:buFont typeface="+mj-lt"/>
              <a:buAutoNum type="arabicPeriod"/>
            </a:pPr>
            <a:endParaRPr lang="ru-RU" sz="3200" b="1" kern="0" dirty="0">
              <a:latin typeface="Roboto Condensed" panose="02000000000000000000" pitchFamily="2" charset="0"/>
              <a:ea typeface="Roboto Condensed" panose="02000000000000000000" pitchFamily="2" charset="0"/>
              <a:cs typeface="Roboto Condensed" panose="02000000000000000000" pitchFamily="2" charset="0"/>
            </a:endParaRPr>
          </a:p>
          <a:p>
            <a:pPr marL="514350" indent="-514350">
              <a:buFont typeface="+mj-lt"/>
              <a:buAutoNum type="arabicPeriod"/>
            </a:pPr>
            <a:r>
              <a:rPr lang="ru-RU" sz="3200" b="1" kern="0" dirty="0">
                <a:latin typeface="Roboto Condensed" panose="02000000000000000000" pitchFamily="2" charset="0"/>
                <a:ea typeface="Roboto Condensed" panose="02000000000000000000" pitchFamily="2" charset="0"/>
                <a:cs typeface="Roboto Condensed" panose="02000000000000000000" pitchFamily="2" charset="0"/>
              </a:rPr>
              <a:t>Разработка перечня новых, трансформирующихся, исчезающих  профессий нефтегазовой отрасли РК (февраль-март)</a:t>
            </a:r>
          </a:p>
          <a:p>
            <a:pPr marL="514350" indent="-514350">
              <a:buFont typeface="+mj-lt"/>
              <a:buAutoNum type="arabicPeriod"/>
            </a:pPr>
            <a:endParaRPr lang="en-US" sz="3200" b="1" kern="0" dirty="0">
              <a:latin typeface="Roboto Condensed" panose="02000000000000000000" pitchFamily="2" charset="0"/>
              <a:ea typeface="Roboto Condensed" panose="02000000000000000000" pitchFamily="2" charset="0"/>
              <a:cs typeface="Roboto Condensed" panose="02000000000000000000" pitchFamily="2" charset="0"/>
            </a:endParaRPr>
          </a:p>
          <a:p>
            <a:pPr marL="514350" indent="-514350">
              <a:buFont typeface="+mj-lt"/>
              <a:buAutoNum type="arabicPeriod"/>
            </a:pPr>
            <a:r>
              <a:rPr lang="ru-RU" sz="3200" b="1" kern="0" dirty="0">
                <a:latin typeface="Roboto Condensed" panose="02000000000000000000" pitchFamily="2" charset="0"/>
                <a:ea typeface="Roboto Condensed" panose="02000000000000000000" pitchFamily="2" charset="0"/>
                <a:cs typeface="Roboto Condensed" panose="02000000000000000000" pitchFamily="2" charset="0"/>
              </a:rPr>
              <a:t>Верификация атласа новых профессий с экспертами (март-апрель)</a:t>
            </a:r>
          </a:p>
          <a:p>
            <a:pPr marL="514350" indent="-514350">
              <a:buFont typeface="+mj-lt"/>
              <a:buAutoNum type="arabicPeriod"/>
            </a:pPr>
            <a:endParaRPr lang="en-US" sz="3200" b="1" kern="0" dirty="0">
              <a:latin typeface="Roboto Condensed" panose="02000000000000000000" pitchFamily="2" charset="0"/>
              <a:ea typeface="Roboto Condensed" panose="02000000000000000000" pitchFamily="2" charset="0"/>
              <a:cs typeface="Roboto Condensed" panose="02000000000000000000" pitchFamily="2" charset="0"/>
            </a:endParaRPr>
          </a:p>
          <a:p>
            <a:pPr marL="514350" indent="-514350">
              <a:buFont typeface="+mj-lt"/>
              <a:buAutoNum type="arabicPeriod"/>
            </a:pPr>
            <a:r>
              <a:rPr lang="ru-RU" sz="3200" b="1" kern="0" dirty="0">
                <a:latin typeface="Roboto Condensed" panose="02000000000000000000" pitchFamily="2" charset="0"/>
                <a:ea typeface="Roboto Condensed" panose="02000000000000000000" pitchFamily="2" charset="0"/>
                <a:cs typeface="Roboto Condensed" panose="02000000000000000000" pitchFamily="2" charset="0"/>
              </a:rPr>
              <a:t>Подготовка отчета – атлас новых профессии нефтегазовой отрасли РК</a:t>
            </a:r>
          </a:p>
        </p:txBody>
      </p:sp>
    </p:spTree>
    <p:extLst>
      <p:ext uri="{BB962C8B-B14F-4D97-AF65-F5344CB8AC3E}">
        <p14:creationId xmlns:p14="http://schemas.microsoft.com/office/powerpoint/2010/main" val="3209746714"/>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Shape 1763"/>
        <p:cNvGrpSpPr/>
        <p:nvPr/>
      </p:nvGrpSpPr>
      <p:grpSpPr>
        <a:xfrm>
          <a:off x="0" y="0"/>
          <a:ext cx="0" cy="0"/>
          <a:chOff x="0" y="0"/>
          <a:chExt cx="0" cy="0"/>
        </a:xfrm>
      </p:grpSpPr>
      <p:sp>
        <p:nvSpPr>
          <p:cNvPr id="1764" name="Google Shape;1764;p128"/>
          <p:cNvSpPr txBox="1">
            <a:spLocks noGrp="1"/>
          </p:cNvSpPr>
          <p:nvPr>
            <p:ph type="title"/>
          </p:nvPr>
        </p:nvSpPr>
        <p:spPr>
          <a:xfrm>
            <a:off x="712832" y="317500"/>
            <a:ext cx="12851386" cy="356308"/>
          </a:xfrm>
          <a:prstGeom prst="rect">
            <a:avLst/>
          </a:prstGeom>
          <a:noFill/>
          <a:ln>
            <a:noFill/>
          </a:ln>
        </p:spPr>
        <p:txBody>
          <a:bodyPr spcFirstLastPara="1" wrap="square" lIns="0" tIns="0" rIns="0" bIns="0" anchor="t" anchorCtr="0">
            <a:noAutofit/>
          </a:bodyPr>
          <a:lstStyle/>
          <a:p>
            <a:r>
              <a:rPr lang="en-US" sz="3200" dirty="0"/>
              <a:t>3 </a:t>
            </a:r>
            <a:r>
              <a:rPr lang="ru-RU" sz="3200" dirty="0"/>
              <a:t>Фактор</a:t>
            </a:r>
            <a:r>
              <a:rPr lang="kk-KZ" sz="3200" dirty="0"/>
              <a:t>а</a:t>
            </a:r>
            <a:r>
              <a:rPr lang="ru-RU" sz="3200" dirty="0"/>
              <a:t> успеха </a:t>
            </a:r>
            <a:endParaRPr sz="3200" dirty="0"/>
          </a:p>
        </p:txBody>
      </p:sp>
      <p:sp>
        <p:nvSpPr>
          <p:cNvPr id="8" name="Содержимое 2">
            <a:extLst>
              <a:ext uri="{FF2B5EF4-FFF2-40B4-BE49-F238E27FC236}">
                <a16:creationId xmlns:a16="http://schemas.microsoft.com/office/drawing/2014/main" id="{744465B8-3EDD-4D4A-8CEA-2F396C1BFD1D}"/>
              </a:ext>
            </a:extLst>
          </p:cNvPr>
          <p:cNvSpPr txBox="1">
            <a:spLocks/>
          </p:cNvSpPr>
          <p:nvPr/>
        </p:nvSpPr>
        <p:spPr>
          <a:xfrm>
            <a:off x="566094" y="1308100"/>
            <a:ext cx="13993512" cy="868680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316" b="0" i="0" u="none" strike="noStrike" cap="none">
                <a:solidFill>
                  <a:srgbClr val="000000"/>
                </a:solidFill>
                <a:latin typeface="Arial"/>
                <a:ea typeface="Arial"/>
                <a:cs typeface="Arial"/>
                <a:sym typeface="Arial"/>
              </a:defRPr>
            </a:lvl9pPr>
          </a:lstStyle>
          <a:p>
            <a:pPr marL="514350" lvl="0" indent="-514350">
              <a:buFont typeface="+mj-lt"/>
              <a:buAutoNum type="arabicPeriod"/>
            </a:pPr>
            <a:r>
              <a:rPr lang="ru-RU" sz="4800" b="1" kern="0" dirty="0">
                <a:latin typeface="Roboto Condensed" panose="02000000000000000000" pitchFamily="2" charset="0"/>
                <a:ea typeface="Roboto Condensed" panose="02000000000000000000" pitchFamily="2" charset="0"/>
                <a:cs typeface="Roboto Condensed" panose="02000000000000000000" pitchFamily="2" charset="0"/>
              </a:rPr>
              <a:t>Качество отобранных экспертов из отрасли</a:t>
            </a:r>
          </a:p>
          <a:p>
            <a:pPr marL="514350" lvl="0" indent="-514350">
              <a:buFont typeface="+mj-lt"/>
              <a:buAutoNum type="arabicPeriod"/>
            </a:pPr>
            <a:endParaRPr lang="ru-RU" sz="4800" b="1" kern="0" dirty="0">
              <a:latin typeface="Roboto Condensed" panose="02000000000000000000" pitchFamily="2" charset="0"/>
              <a:ea typeface="Roboto Condensed" panose="02000000000000000000" pitchFamily="2" charset="0"/>
              <a:cs typeface="Roboto Condensed" panose="02000000000000000000" pitchFamily="2" charset="0"/>
            </a:endParaRPr>
          </a:p>
          <a:p>
            <a:pPr marL="514350" lvl="0" indent="-514350">
              <a:buFont typeface="+mj-lt"/>
              <a:buAutoNum type="arabicPeriod"/>
            </a:pPr>
            <a:r>
              <a:rPr lang="ru-RU" sz="4800" b="1" kern="0" dirty="0">
                <a:latin typeface="Roboto Condensed" panose="02000000000000000000" pitchFamily="2" charset="0"/>
                <a:ea typeface="Roboto Condensed" panose="02000000000000000000" pitchFamily="2" charset="0"/>
                <a:cs typeface="Roboto Condensed" panose="02000000000000000000" pitchFamily="2" charset="0"/>
              </a:rPr>
              <a:t>Анкетирование и качественная обратная связь (</a:t>
            </a:r>
            <a:r>
              <a:rPr lang="ru-RU" sz="4800" b="1" kern="0" dirty="0" err="1">
                <a:latin typeface="Roboto Condensed" panose="02000000000000000000" pitchFamily="2" charset="0"/>
                <a:ea typeface="Roboto Condensed" panose="02000000000000000000" pitchFamily="2" charset="0"/>
                <a:cs typeface="Roboto Condensed" panose="02000000000000000000" pitchFamily="2" charset="0"/>
              </a:rPr>
              <a:t>форсайт</a:t>
            </a:r>
            <a:r>
              <a:rPr lang="ru-RU" sz="4800" b="1" kern="0" dirty="0">
                <a:latin typeface="Roboto Condensed" panose="02000000000000000000" pitchFamily="2" charset="0"/>
                <a:ea typeface="Roboto Condensed" panose="02000000000000000000" pitchFamily="2" charset="0"/>
                <a:cs typeface="Roboto Condensed" panose="02000000000000000000" pitchFamily="2" charset="0"/>
              </a:rPr>
              <a:t>-анкетирования) экспертов на гипотезы </a:t>
            </a:r>
            <a:r>
              <a:rPr lang="ru-RU" sz="4800" b="1" kern="0" dirty="0" err="1">
                <a:latin typeface="Roboto Condensed" panose="02000000000000000000" pitchFamily="2" charset="0"/>
                <a:ea typeface="Roboto Condensed" panose="02000000000000000000" pitchFamily="2" charset="0"/>
                <a:cs typeface="Roboto Condensed" panose="02000000000000000000" pitchFamily="2" charset="0"/>
              </a:rPr>
              <a:t>форсайт</a:t>
            </a:r>
            <a:r>
              <a:rPr lang="ru-RU" sz="4800" b="1" kern="0" dirty="0">
                <a:latin typeface="Roboto Condensed" panose="02000000000000000000" pitchFamily="2" charset="0"/>
                <a:ea typeface="Roboto Condensed" panose="02000000000000000000" pitchFamily="2" charset="0"/>
                <a:cs typeface="Roboto Condensed" panose="02000000000000000000" pitchFamily="2" charset="0"/>
              </a:rPr>
              <a:t>-аналитиков </a:t>
            </a:r>
          </a:p>
          <a:p>
            <a:pPr marL="514350" lvl="0" indent="-514350">
              <a:buFont typeface="+mj-lt"/>
              <a:buAutoNum type="arabicPeriod"/>
            </a:pPr>
            <a:endParaRPr lang="ru-RU" sz="4800" b="1" kern="0" dirty="0">
              <a:latin typeface="Roboto Condensed" panose="02000000000000000000" pitchFamily="2" charset="0"/>
              <a:ea typeface="Roboto Condensed" panose="02000000000000000000" pitchFamily="2" charset="0"/>
              <a:cs typeface="Roboto Condensed" panose="02000000000000000000" pitchFamily="2" charset="0"/>
            </a:endParaRPr>
          </a:p>
          <a:p>
            <a:pPr marL="514350" lvl="0" indent="-514350">
              <a:buFont typeface="+mj-lt"/>
              <a:buAutoNum type="arabicPeriod"/>
            </a:pPr>
            <a:r>
              <a:rPr lang="ru-RU" sz="4800" b="1" kern="0" dirty="0">
                <a:latin typeface="Roboto Condensed" panose="02000000000000000000" pitchFamily="2" charset="0"/>
                <a:ea typeface="Roboto Condensed" panose="02000000000000000000" pitchFamily="2" charset="0"/>
                <a:cs typeface="Roboto Condensed" panose="02000000000000000000" pitchFamily="2" charset="0"/>
              </a:rPr>
              <a:t>Открытый и критичный диалог экспертов о технологическом и профессиональном будущем нефтегазовой отрасли</a:t>
            </a:r>
          </a:p>
        </p:txBody>
      </p:sp>
    </p:spTree>
    <p:extLst>
      <p:ext uri="{BB962C8B-B14F-4D97-AF65-F5344CB8AC3E}">
        <p14:creationId xmlns:p14="http://schemas.microsoft.com/office/powerpoint/2010/main" val="68349113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 name="Овал 68"/>
          <p:cNvSpPr>
            <a:spLocks noChangeAspect="1"/>
          </p:cNvSpPr>
          <p:nvPr/>
        </p:nvSpPr>
        <p:spPr>
          <a:xfrm>
            <a:off x="730955" y="523355"/>
            <a:ext cx="14040040" cy="9437350"/>
          </a:xfrm>
          <a:prstGeom prst="ellipse">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endParaRPr lang="ru-RU" sz="2807">
              <a:solidFill>
                <a:prstClr val="white"/>
              </a:solidFill>
              <a:latin typeface="Calibri"/>
            </a:endParaRPr>
          </a:p>
        </p:txBody>
      </p:sp>
      <p:sp>
        <p:nvSpPr>
          <p:cNvPr id="68" name="Овал 67"/>
          <p:cNvSpPr>
            <a:spLocks noChangeAspect="1"/>
          </p:cNvSpPr>
          <p:nvPr/>
        </p:nvSpPr>
        <p:spPr>
          <a:xfrm>
            <a:off x="1424047" y="1215448"/>
            <a:ext cx="12566159" cy="8048224"/>
          </a:xfrm>
          <a:prstGeom prst="ellipse">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endParaRPr lang="ru-RU" sz="2807">
              <a:solidFill>
                <a:prstClr val="white"/>
              </a:solidFill>
              <a:latin typeface="Arial Narrow" pitchFamily="34" charset="0"/>
            </a:endParaRPr>
          </a:p>
        </p:txBody>
      </p:sp>
      <p:sp>
        <p:nvSpPr>
          <p:cNvPr id="4" name="Овал 3"/>
          <p:cNvSpPr>
            <a:spLocks noChangeAspect="1"/>
          </p:cNvSpPr>
          <p:nvPr/>
        </p:nvSpPr>
        <p:spPr>
          <a:xfrm>
            <a:off x="2510370" y="2118878"/>
            <a:ext cx="10306735" cy="6119000"/>
          </a:xfrm>
          <a:prstGeom prst="ellipse">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endParaRPr lang="ru-RU" sz="936">
              <a:solidFill>
                <a:srgbClr val="FF0000"/>
              </a:solidFill>
              <a:latin typeface="Arial Narrow" pitchFamily="34" charset="0"/>
            </a:endParaRPr>
          </a:p>
        </p:txBody>
      </p:sp>
      <p:sp>
        <p:nvSpPr>
          <p:cNvPr id="5" name="Овал 4"/>
          <p:cNvSpPr/>
          <p:nvPr/>
        </p:nvSpPr>
        <p:spPr>
          <a:xfrm>
            <a:off x="4206753" y="3148612"/>
            <a:ext cx="6702735" cy="3841703"/>
          </a:xfrm>
          <a:prstGeom prst="ellipse">
            <a:avLst/>
          </a:prstGeom>
          <a:solidFill>
            <a:schemeClr val="accent3">
              <a:lumMod val="40000"/>
              <a:lumOff val="60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endParaRPr lang="ru-RU" sz="936">
              <a:solidFill>
                <a:srgbClr val="FF0000"/>
              </a:solidFill>
              <a:latin typeface="Arial Narrow" pitchFamily="34" charset="0"/>
            </a:endParaRPr>
          </a:p>
        </p:txBody>
      </p:sp>
      <p:cxnSp>
        <p:nvCxnSpPr>
          <p:cNvPr id="10" name="Прямая соединительная линия 9"/>
          <p:cNvCxnSpPr/>
          <p:nvPr/>
        </p:nvCxnSpPr>
        <p:spPr>
          <a:xfrm flipV="1">
            <a:off x="10909488" y="4475386"/>
            <a:ext cx="3782295" cy="732699"/>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6" name="Прямая соединительная линия 15"/>
          <p:cNvCxnSpPr/>
          <p:nvPr/>
        </p:nvCxnSpPr>
        <p:spPr>
          <a:xfrm flipV="1">
            <a:off x="948784" y="5663541"/>
            <a:ext cx="3406046" cy="930722"/>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8" name="Прямая соединительная линия 17"/>
          <p:cNvCxnSpPr>
            <a:endCxn id="69" idx="3"/>
          </p:cNvCxnSpPr>
          <p:nvPr/>
        </p:nvCxnSpPr>
        <p:spPr>
          <a:xfrm rot="10800000" flipV="1">
            <a:off x="2787073" y="6732881"/>
            <a:ext cx="3033151" cy="1845756"/>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cxnSp>
        <p:nvCxnSpPr>
          <p:cNvPr id="20" name="Прямая соединительная линия 19"/>
          <p:cNvCxnSpPr/>
          <p:nvPr/>
        </p:nvCxnSpPr>
        <p:spPr>
          <a:xfrm>
            <a:off x="9424294" y="6673474"/>
            <a:ext cx="3009994" cy="2039667"/>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cxnSp>
        <p:nvCxnSpPr>
          <p:cNvPr id="26" name="Прямая соединительная линия 25"/>
          <p:cNvCxnSpPr>
            <a:stCxn id="5" idx="4"/>
          </p:cNvCxnSpPr>
          <p:nvPr/>
        </p:nvCxnSpPr>
        <p:spPr>
          <a:xfrm rot="5400000">
            <a:off x="6025785" y="8408567"/>
            <a:ext cx="2950586" cy="114086"/>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1025" name="Rectangle 1"/>
          <p:cNvSpPr>
            <a:spLocks noChangeArrowheads="1"/>
          </p:cNvSpPr>
          <p:nvPr/>
        </p:nvSpPr>
        <p:spPr bwMode="auto">
          <a:xfrm>
            <a:off x="6432402" y="6344238"/>
            <a:ext cx="1425785" cy="431998"/>
          </a:xfrm>
          <a:prstGeom prst="rect">
            <a:avLst/>
          </a:prstGeom>
          <a:noFill/>
          <a:ln w="9525">
            <a:noFill/>
            <a:miter lim="800000"/>
            <a:headEnd/>
            <a:tailEnd/>
          </a:ln>
          <a:effectLst/>
        </p:spPr>
        <p:txBody>
          <a:bodyPr vert="horz" wrap="square" lIns="142579" tIns="71289" rIns="142579" bIns="71289" numCol="1" anchor="ctr" anchorCtr="0" compatLnSpc="1">
            <a:prstTxWarp prst="textNoShape">
              <a:avLst/>
            </a:prstTxWarp>
            <a:spAutoFit/>
          </a:bodyPr>
          <a:lstStyle/>
          <a:p>
            <a:pPr defTabSz="1425824" fontAlgn="base">
              <a:spcBef>
                <a:spcPct val="0"/>
              </a:spcBef>
              <a:spcAft>
                <a:spcPct val="0"/>
              </a:spcAft>
            </a:pPr>
            <a:r>
              <a:rPr lang="ru-RU" sz="936" b="1" dirty="0">
                <a:solidFill>
                  <a:prstClr val="black"/>
                </a:solidFill>
                <a:latin typeface="Arial Narrow" pitchFamily="34" charset="0"/>
                <a:ea typeface="Times New Roman" pitchFamily="18" charset="0"/>
                <a:cs typeface="Calibri" pitchFamily="34" charset="0"/>
              </a:rPr>
              <a:t>Горный мастер открытых разработок </a:t>
            </a:r>
            <a:endParaRPr lang="ru-RU" sz="936" dirty="0">
              <a:solidFill>
                <a:prstClr val="black"/>
              </a:solidFill>
              <a:latin typeface="Arial Narrow" pitchFamily="34" charset="0"/>
              <a:cs typeface="Arial" pitchFamily="34" charset="0"/>
            </a:endParaRPr>
          </a:p>
        </p:txBody>
      </p:sp>
      <p:sp>
        <p:nvSpPr>
          <p:cNvPr id="30" name="Rectangle 1"/>
          <p:cNvSpPr>
            <a:spLocks noChangeArrowheads="1"/>
          </p:cNvSpPr>
          <p:nvPr/>
        </p:nvSpPr>
        <p:spPr bwMode="auto">
          <a:xfrm>
            <a:off x="4024358" y="8799170"/>
            <a:ext cx="1425785" cy="576012"/>
          </a:xfrm>
          <a:prstGeom prst="rect">
            <a:avLst/>
          </a:prstGeom>
          <a:noFill/>
          <a:ln w="9525">
            <a:noFill/>
            <a:miter lim="800000"/>
            <a:headEnd/>
            <a:tailEnd/>
          </a:ln>
          <a:effectLst/>
        </p:spPr>
        <p:txBody>
          <a:bodyPr vert="horz" wrap="square" lIns="142579" tIns="71289" rIns="142579" bIns="71289" numCol="1" anchor="ctr" anchorCtr="0" compatLnSpc="1">
            <a:prstTxWarp prst="textNoShape">
              <a:avLst/>
            </a:prstTxWarp>
            <a:spAutoFit/>
          </a:bodyPr>
          <a:lstStyle/>
          <a:p>
            <a:pPr defTabSz="1425824" fontAlgn="base">
              <a:spcBef>
                <a:spcPct val="0"/>
              </a:spcBef>
              <a:spcAft>
                <a:spcPct val="0"/>
              </a:spcAft>
            </a:pPr>
            <a:r>
              <a:rPr lang="ru-RU" sz="936" b="1" dirty="0">
                <a:solidFill>
                  <a:prstClr val="black"/>
                </a:solidFill>
                <a:latin typeface="Arial Narrow" pitchFamily="34" charset="0"/>
                <a:ea typeface="Times New Roman" pitchFamily="18" charset="0"/>
                <a:cs typeface="Calibri" pitchFamily="34" charset="0"/>
              </a:rPr>
              <a:t>Горный мастер Подземных разработок </a:t>
            </a:r>
            <a:endParaRPr lang="ru-RU" sz="936" dirty="0">
              <a:solidFill>
                <a:prstClr val="black"/>
              </a:solidFill>
              <a:latin typeface="Arial Narrow" pitchFamily="34" charset="0"/>
              <a:cs typeface="Arial" pitchFamily="34" charset="0"/>
            </a:endParaRPr>
          </a:p>
        </p:txBody>
      </p:sp>
      <p:sp>
        <p:nvSpPr>
          <p:cNvPr id="31" name="Прямоугольник 30"/>
          <p:cNvSpPr/>
          <p:nvPr/>
        </p:nvSpPr>
        <p:spPr>
          <a:xfrm>
            <a:off x="5267521" y="5159114"/>
            <a:ext cx="1345231" cy="287984"/>
          </a:xfrm>
          <a:prstGeom prst="rect">
            <a:avLst/>
          </a:prstGeom>
          <a:noFill/>
          <a:ln w="9525">
            <a:noFill/>
            <a:miter lim="800000"/>
            <a:headEnd/>
            <a:tailEnd/>
          </a:ln>
          <a:effectLst/>
        </p:spPr>
        <p:txBody>
          <a:bodyPr vert="horz" wrap="square" lIns="142579" tIns="71289" rIns="142579" bIns="71289" numCol="1" anchor="ctr" anchorCtr="0" compatLnSpc="1">
            <a:prstTxWarp prst="textNoShape">
              <a:avLst/>
            </a:prstTxWarp>
            <a:spAutoFit/>
          </a:bodyPr>
          <a:lstStyle/>
          <a:p>
            <a:pPr defTabSz="1425824" fontAlgn="base">
              <a:spcBef>
                <a:spcPct val="0"/>
              </a:spcBef>
              <a:spcAft>
                <a:spcPct val="0"/>
              </a:spcAft>
            </a:pPr>
            <a:r>
              <a:rPr lang="ru-RU" sz="936" b="1" dirty="0">
                <a:solidFill>
                  <a:prstClr val="black"/>
                </a:solidFill>
                <a:latin typeface="Arial Narrow" pitchFamily="34" charset="0"/>
                <a:ea typeface="Times New Roman" pitchFamily="18" charset="0"/>
                <a:cs typeface="Calibri" pitchFamily="34" charset="0"/>
              </a:rPr>
              <a:t>Горный мастер</a:t>
            </a:r>
          </a:p>
        </p:txBody>
      </p:sp>
      <p:sp>
        <p:nvSpPr>
          <p:cNvPr id="32" name="Прямоугольник 31"/>
          <p:cNvSpPr/>
          <p:nvPr/>
        </p:nvSpPr>
        <p:spPr>
          <a:xfrm>
            <a:off x="2889437" y="5168457"/>
            <a:ext cx="1178800" cy="287984"/>
          </a:xfrm>
          <a:prstGeom prst="rect">
            <a:avLst/>
          </a:prstGeom>
          <a:noFill/>
          <a:ln w="9525">
            <a:noFill/>
            <a:miter lim="800000"/>
            <a:headEnd/>
            <a:tailEnd/>
          </a:ln>
          <a:effectLst/>
        </p:spPr>
        <p:txBody>
          <a:bodyPr vert="horz" wrap="square" lIns="142579" tIns="71289" rIns="142579" bIns="71289" numCol="1" anchor="ctr" anchorCtr="0" compatLnSpc="1">
            <a:prstTxWarp prst="textNoShape">
              <a:avLst/>
            </a:prstTxWarp>
            <a:spAutoFit/>
          </a:bodyPr>
          <a:lstStyle/>
          <a:p>
            <a:pPr defTabSz="1425824" fontAlgn="base">
              <a:spcBef>
                <a:spcPct val="0"/>
              </a:spcBef>
              <a:spcAft>
                <a:spcPct val="0"/>
              </a:spcAft>
            </a:pPr>
            <a:r>
              <a:rPr lang="ru-RU" sz="936" b="1" dirty="0">
                <a:solidFill>
                  <a:prstClr val="black"/>
                </a:solidFill>
                <a:latin typeface="Arial Narrow" pitchFamily="34" charset="0"/>
                <a:ea typeface="Times New Roman" pitchFamily="18" charset="0"/>
                <a:cs typeface="Calibri" pitchFamily="34" charset="0"/>
              </a:rPr>
              <a:t>Оператор смены</a:t>
            </a:r>
          </a:p>
        </p:txBody>
      </p:sp>
      <p:sp>
        <p:nvSpPr>
          <p:cNvPr id="42" name="Прямоугольник 41"/>
          <p:cNvSpPr/>
          <p:nvPr/>
        </p:nvSpPr>
        <p:spPr>
          <a:xfrm>
            <a:off x="9086819" y="1639422"/>
            <a:ext cx="1466223" cy="431998"/>
          </a:xfrm>
          <a:prstGeom prst="rect">
            <a:avLst/>
          </a:prstGeom>
          <a:noFill/>
          <a:ln w="9525">
            <a:noFill/>
            <a:miter lim="800000"/>
            <a:headEnd/>
            <a:tailEnd/>
          </a:ln>
          <a:effectLst/>
        </p:spPr>
        <p:txBody>
          <a:bodyPr vert="horz" wrap="square" lIns="142579" tIns="71289" rIns="142579" bIns="71289" numCol="1" anchor="ctr" anchorCtr="0" compatLnSpc="1">
            <a:prstTxWarp prst="textNoShape">
              <a:avLst/>
            </a:prstTxWarp>
            <a:spAutoFit/>
          </a:bodyPr>
          <a:lstStyle/>
          <a:p>
            <a:pPr defTabSz="1425824" fontAlgn="base">
              <a:spcBef>
                <a:spcPct val="0"/>
              </a:spcBef>
              <a:spcAft>
                <a:spcPct val="0"/>
              </a:spcAft>
            </a:pPr>
            <a:r>
              <a:rPr lang="ru-RU" sz="936" b="1" dirty="0">
                <a:solidFill>
                  <a:prstClr val="black"/>
                </a:solidFill>
                <a:latin typeface="Arial Narrow" pitchFamily="34" charset="0"/>
                <a:ea typeface="Times New Roman" pitchFamily="18" charset="0"/>
                <a:cs typeface="Calibri" pitchFamily="34" charset="0"/>
              </a:rPr>
              <a:t>Оператор самоходной техники</a:t>
            </a:r>
          </a:p>
        </p:txBody>
      </p:sp>
      <p:cxnSp>
        <p:nvCxnSpPr>
          <p:cNvPr id="44" name="Прямая со стрелкой 43"/>
          <p:cNvCxnSpPr>
            <a:stCxn id="31" idx="1"/>
            <a:endCxn id="32" idx="3"/>
          </p:cNvCxnSpPr>
          <p:nvPr/>
        </p:nvCxnSpPr>
        <p:spPr>
          <a:xfrm flipH="1">
            <a:off x="4068237" y="5303106"/>
            <a:ext cx="1199284" cy="9343"/>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46" name="Прямая со стрелкой 45"/>
          <p:cNvCxnSpPr>
            <a:stCxn id="2" idx="0"/>
            <a:endCxn id="42" idx="2"/>
          </p:cNvCxnSpPr>
          <p:nvPr/>
        </p:nvCxnSpPr>
        <p:spPr>
          <a:xfrm flipV="1">
            <a:off x="8892867" y="2071420"/>
            <a:ext cx="927064" cy="1589203"/>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026" name="Rectangle 2"/>
          <p:cNvSpPr>
            <a:spLocks noChangeArrowheads="1"/>
          </p:cNvSpPr>
          <p:nvPr/>
        </p:nvSpPr>
        <p:spPr bwMode="auto">
          <a:xfrm>
            <a:off x="9049669" y="5545747"/>
            <a:ext cx="1286614" cy="287984"/>
          </a:xfrm>
          <a:prstGeom prst="rect">
            <a:avLst/>
          </a:prstGeom>
          <a:noFill/>
          <a:ln w="9525">
            <a:noFill/>
            <a:miter lim="800000"/>
            <a:headEnd/>
            <a:tailEnd/>
          </a:ln>
          <a:effectLst/>
        </p:spPr>
        <p:txBody>
          <a:bodyPr vert="horz" wrap="none" lIns="142579" tIns="71289" rIns="142579" bIns="71289" numCol="1" anchor="ctr" anchorCtr="0" compatLnSpc="1">
            <a:prstTxWarp prst="textNoShape">
              <a:avLst/>
            </a:prstTxWarp>
            <a:spAutoFit/>
          </a:bodyPr>
          <a:lstStyle/>
          <a:p>
            <a:pPr defTabSz="1425824" fontAlgn="base">
              <a:spcBef>
                <a:spcPct val="0"/>
              </a:spcBef>
              <a:spcAft>
                <a:spcPct val="0"/>
              </a:spcAft>
            </a:pPr>
            <a:r>
              <a:rPr lang="ru-RU" sz="936" b="1">
                <a:solidFill>
                  <a:prstClr val="black"/>
                </a:solidFill>
                <a:latin typeface="Arial Narrow" pitchFamily="34" charset="0"/>
                <a:ea typeface="Times New Roman" pitchFamily="18" charset="0"/>
                <a:cs typeface="Calibri" pitchFamily="34" charset="0"/>
              </a:rPr>
              <a:t>Маркшейдер, геолог</a:t>
            </a:r>
            <a:endParaRPr lang="ru-RU" sz="936">
              <a:solidFill>
                <a:prstClr val="black"/>
              </a:solidFill>
              <a:latin typeface="Arial Narrow" pitchFamily="34" charset="0"/>
              <a:cs typeface="Arial" pitchFamily="34" charset="0"/>
            </a:endParaRPr>
          </a:p>
        </p:txBody>
      </p:sp>
      <p:sp>
        <p:nvSpPr>
          <p:cNvPr id="50" name="Rectangle 2"/>
          <p:cNvSpPr>
            <a:spLocks noChangeArrowheads="1"/>
          </p:cNvSpPr>
          <p:nvPr/>
        </p:nvSpPr>
        <p:spPr bwMode="auto">
          <a:xfrm>
            <a:off x="12812810" y="5133723"/>
            <a:ext cx="1304699" cy="720025"/>
          </a:xfrm>
          <a:prstGeom prst="rect">
            <a:avLst/>
          </a:prstGeom>
          <a:noFill/>
          <a:ln w="9525">
            <a:noFill/>
            <a:miter lim="800000"/>
            <a:headEnd/>
            <a:tailEnd/>
          </a:ln>
          <a:effectLst/>
        </p:spPr>
        <p:txBody>
          <a:bodyPr vert="horz" wrap="square" lIns="142579" tIns="71289" rIns="142579" bIns="71289" numCol="1" anchor="ctr" anchorCtr="0" compatLnSpc="1">
            <a:prstTxWarp prst="textNoShape">
              <a:avLst/>
            </a:prstTxWarp>
            <a:spAutoFit/>
          </a:bodyPr>
          <a:lstStyle/>
          <a:p>
            <a:pPr defTabSz="1425824" fontAlgn="base">
              <a:spcBef>
                <a:spcPct val="0"/>
              </a:spcBef>
              <a:spcAft>
                <a:spcPct val="0"/>
              </a:spcAft>
            </a:pPr>
            <a:r>
              <a:rPr lang="ru-RU" sz="936" b="1" dirty="0">
                <a:solidFill>
                  <a:prstClr val="black"/>
                </a:solidFill>
                <a:latin typeface="Arial Narrow" pitchFamily="34" charset="0"/>
                <a:ea typeface="Times New Roman" pitchFamily="18" charset="0"/>
                <a:cs typeface="Calibri" pitchFamily="34" charset="0"/>
              </a:rPr>
              <a:t>Маркшейдер, геолог с навыками камеральной обработки в ГИС</a:t>
            </a:r>
            <a:endParaRPr lang="ru-RU" sz="936" dirty="0">
              <a:solidFill>
                <a:prstClr val="black"/>
              </a:solidFill>
              <a:latin typeface="Arial Narrow" pitchFamily="34" charset="0"/>
              <a:cs typeface="Arial" pitchFamily="34" charset="0"/>
            </a:endParaRPr>
          </a:p>
        </p:txBody>
      </p:sp>
      <p:cxnSp>
        <p:nvCxnSpPr>
          <p:cNvPr id="52" name="Прямая со стрелкой 51"/>
          <p:cNvCxnSpPr>
            <a:stCxn id="1026" idx="3"/>
            <a:endCxn id="50" idx="1"/>
          </p:cNvCxnSpPr>
          <p:nvPr/>
        </p:nvCxnSpPr>
        <p:spPr>
          <a:xfrm flipV="1">
            <a:off x="10336283" y="5493736"/>
            <a:ext cx="2476527" cy="196003"/>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027" name="Rectangle 3"/>
          <p:cNvSpPr>
            <a:spLocks noChangeArrowheads="1"/>
          </p:cNvSpPr>
          <p:nvPr/>
        </p:nvSpPr>
        <p:spPr bwMode="auto">
          <a:xfrm>
            <a:off x="9206465" y="4166987"/>
            <a:ext cx="1221921" cy="576012"/>
          </a:xfrm>
          <a:prstGeom prst="rect">
            <a:avLst/>
          </a:prstGeom>
          <a:noFill/>
          <a:ln w="9525">
            <a:noFill/>
            <a:miter lim="800000"/>
            <a:headEnd/>
            <a:tailEnd/>
          </a:ln>
          <a:effectLst/>
        </p:spPr>
        <p:txBody>
          <a:bodyPr vert="horz" wrap="square" lIns="142579" tIns="71289" rIns="142579" bIns="71289" numCol="1" anchor="ctr" anchorCtr="0" compatLnSpc="1">
            <a:prstTxWarp prst="textNoShape">
              <a:avLst/>
            </a:prstTxWarp>
            <a:spAutoFit/>
          </a:bodyPr>
          <a:lstStyle/>
          <a:p>
            <a:pPr defTabSz="1425824" fontAlgn="base">
              <a:spcBef>
                <a:spcPct val="0"/>
              </a:spcBef>
              <a:spcAft>
                <a:spcPct val="0"/>
              </a:spcAft>
            </a:pPr>
            <a:r>
              <a:rPr lang="ru-RU" sz="936" b="1" dirty="0">
                <a:solidFill>
                  <a:prstClr val="black"/>
                </a:solidFill>
                <a:latin typeface="Arial Narrow" pitchFamily="34" charset="0"/>
                <a:ea typeface="Times New Roman" pitchFamily="18" charset="0"/>
                <a:cs typeface="Calibri" pitchFamily="34" charset="0"/>
              </a:rPr>
              <a:t>Токарь, фрезеровщик, сварщик</a:t>
            </a:r>
            <a:r>
              <a:rPr lang="ru-RU" sz="936" dirty="0">
                <a:solidFill>
                  <a:prstClr val="black"/>
                </a:solidFill>
                <a:latin typeface="Arial Narrow" pitchFamily="34" charset="0"/>
                <a:ea typeface="Times New Roman" pitchFamily="18" charset="0"/>
                <a:cs typeface="Calibri" pitchFamily="34" charset="0"/>
              </a:rPr>
              <a:t>  </a:t>
            </a:r>
            <a:endParaRPr lang="ru-RU" sz="936" dirty="0">
              <a:solidFill>
                <a:prstClr val="black"/>
              </a:solidFill>
              <a:latin typeface="Arial Narrow" pitchFamily="34" charset="0"/>
              <a:cs typeface="Arial" pitchFamily="34" charset="0"/>
            </a:endParaRPr>
          </a:p>
        </p:txBody>
      </p:sp>
      <p:sp>
        <p:nvSpPr>
          <p:cNvPr id="54" name="Rectangle 3"/>
          <p:cNvSpPr>
            <a:spLocks noChangeArrowheads="1"/>
          </p:cNvSpPr>
          <p:nvPr/>
        </p:nvSpPr>
        <p:spPr bwMode="auto">
          <a:xfrm>
            <a:off x="11642183" y="2633703"/>
            <a:ext cx="900209" cy="431998"/>
          </a:xfrm>
          <a:prstGeom prst="rect">
            <a:avLst/>
          </a:prstGeom>
          <a:noFill/>
          <a:ln w="9525">
            <a:noFill/>
            <a:miter lim="800000"/>
            <a:headEnd/>
            <a:tailEnd/>
          </a:ln>
          <a:effectLst/>
        </p:spPr>
        <p:txBody>
          <a:bodyPr vert="horz" wrap="square" lIns="142579" tIns="71289" rIns="142579" bIns="71289" numCol="1" anchor="ctr" anchorCtr="0" compatLnSpc="1">
            <a:prstTxWarp prst="textNoShape">
              <a:avLst/>
            </a:prstTxWarp>
            <a:spAutoFit/>
          </a:bodyPr>
          <a:lstStyle/>
          <a:p>
            <a:pPr defTabSz="1425824" fontAlgn="base">
              <a:spcBef>
                <a:spcPct val="0"/>
              </a:spcBef>
              <a:spcAft>
                <a:spcPct val="0"/>
              </a:spcAft>
            </a:pPr>
            <a:r>
              <a:rPr lang="ru-RU" sz="936" b="1" dirty="0">
                <a:solidFill>
                  <a:prstClr val="black"/>
                </a:solidFill>
                <a:latin typeface="Arial Narrow" pitchFamily="34" charset="0"/>
                <a:cs typeface="Calibri" pitchFamily="34" charset="0"/>
              </a:rPr>
              <a:t>Оператор </a:t>
            </a:r>
            <a:r>
              <a:rPr lang="ru-RU" sz="936" b="1" dirty="0" err="1">
                <a:solidFill>
                  <a:prstClr val="black"/>
                </a:solidFill>
                <a:latin typeface="Arial Narrow" pitchFamily="34" charset="0"/>
                <a:cs typeface="Calibri" pitchFamily="34" charset="0"/>
              </a:rPr>
              <a:t>ЧПУМ</a:t>
            </a:r>
            <a:endParaRPr lang="ru-RU" sz="936" dirty="0">
              <a:solidFill>
                <a:prstClr val="black"/>
              </a:solidFill>
              <a:latin typeface="Arial Narrow" pitchFamily="34" charset="0"/>
              <a:cs typeface="Arial" pitchFamily="34" charset="0"/>
            </a:endParaRPr>
          </a:p>
        </p:txBody>
      </p:sp>
      <p:sp>
        <p:nvSpPr>
          <p:cNvPr id="55" name="Прямоугольник 54"/>
          <p:cNvSpPr/>
          <p:nvPr/>
        </p:nvSpPr>
        <p:spPr>
          <a:xfrm>
            <a:off x="5554383" y="4032984"/>
            <a:ext cx="684803" cy="236347"/>
          </a:xfrm>
          <a:prstGeom prst="rect">
            <a:avLst/>
          </a:prstGeom>
        </p:spPr>
        <p:txBody>
          <a:bodyPr wrap="none">
            <a:spAutoFit/>
          </a:bodyPr>
          <a:lstStyle/>
          <a:p>
            <a:pPr defTabSz="1425824"/>
            <a:r>
              <a:rPr lang="ru-RU" sz="936" b="1" dirty="0">
                <a:solidFill>
                  <a:prstClr val="black"/>
                </a:solidFill>
                <a:latin typeface="Arial Narrow" pitchFamily="34" charset="0"/>
              </a:rPr>
              <a:t>Взрывник</a:t>
            </a:r>
            <a:endParaRPr lang="ru-RU" sz="936" dirty="0">
              <a:solidFill>
                <a:prstClr val="black"/>
              </a:solidFill>
              <a:latin typeface="Arial Narrow" pitchFamily="34" charset="0"/>
            </a:endParaRPr>
          </a:p>
        </p:txBody>
      </p:sp>
      <p:sp>
        <p:nvSpPr>
          <p:cNvPr id="56" name="Прямоугольник 55"/>
          <p:cNvSpPr/>
          <p:nvPr/>
        </p:nvSpPr>
        <p:spPr>
          <a:xfrm>
            <a:off x="3424108" y="3282105"/>
            <a:ext cx="1178800" cy="380361"/>
          </a:xfrm>
          <a:prstGeom prst="rect">
            <a:avLst/>
          </a:prstGeom>
        </p:spPr>
        <p:txBody>
          <a:bodyPr wrap="square">
            <a:spAutoFit/>
          </a:bodyPr>
          <a:lstStyle/>
          <a:p>
            <a:pPr defTabSz="1425824"/>
            <a:r>
              <a:rPr lang="ru-RU" sz="936" b="1" dirty="0">
                <a:solidFill>
                  <a:prstClr val="black"/>
                </a:solidFill>
                <a:latin typeface="Arial Narrow" pitchFamily="34" charset="0"/>
              </a:rPr>
              <a:t>Оператор взрывных работ</a:t>
            </a:r>
            <a:endParaRPr lang="ru-RU" sz="936" dirty="0">
              <a:solidFill>
                <a:prstClr val="black"/>
              </a:solidFill>
              <a:latin typeface="Arial Narrow" pitchFamily="34" charset="0"/>
            </a:endParaRPr>
          </a:p>
        </p:txBody>
      </p:sp>
      <p:cxnSp>
        <p:nvCxnSpPr>
          <p:cNvPr id="58" name="Прямая со стрелкой 57"/>
          <p:cNvCxnSpPr>
            <a:stCxn id="55" idx="1"/>
            <a:endCxn id="56" idx="3"/>
          </p:cNvCxnSpPr>
          <p:nvPr/>
        </p:nvCxnSpPr>
        <p:spPr>
          <a:xfrm flipH="1" flipV="1">
            <a:off x="4602908" y="3472286"/>
            <a:ext cx="951475" cy="678872"/>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61" name="Прямоугольник 60"/>
          <p:cNvSpPr/>
          <p:nvPr/>
        </p:nvSpPr>
        <p:spPr>
          <a:xfrm>
            <a:off x="7543049" y="3409798"/>
            <a:ext cx="910919" cy="287984"/>
          </a:xfrm>
          <a:prstGeom prst="rect">
            <a:avLst/>
          </a:prstGeom>
          <a:noFill/>
          <a:ln w="9525">
            <a:noFill/>
            <a:miter lim="800000"/>
            <a:headEnd/>
            <a:tailEnd/>
          </a:ln>
          <a:effectLst/>
        </p:spPr>
        <p:txBody>
          <a:bodyPr vert="horz" wrap="square" lIns="142579" tIns="71289" rIns="142579" bIns="71289" numCol="1" anchor="ctr" anchorCtr="0" compatLnSpc="1">
            <a:prstTxWarp prst="textNoShape">
              <a:avLst/>
            </a:prstTxWarp>
            <a:spAutoFit/>
          </a:bodyPr>
          <a:lstStyle/>
          <a:p>
            <a:pPr defTabSz="1425824" fontAlgn="base">
              <a:spcBef>
                <a:spcPct val="0"/>
              </a:spcBef>
              <a:spcAft>
                <a:spcPct val="0"/>
              </a:spcAft>
            </a:pPr>
            <a:r>
              <a:rPr lang="ru-RU" sz="936" b="1" dirty="0">
                <a:solidFill>
                  <a:prstClr val="black"/>
                </a:solidFill>
                <a:latin typeface="Arial Narrow" pitchFamily="34" charset="0"/>
                <a:ea typeface="Times New Roman" pitchFamily="18" charset="0"/>
                <a:cs typeface="Calibri" pitchFamily="34" charset="0"/>
              </a:rPr>
              <a:t>Проходчик</a:t>
            </a:r>
          </a:p>
        </p:txBody>
      </p:sp>
      <p:sp>
        <p:nvSpPr>
          <p:cNvPr id="62" name="Прямоугольник 61"/>
          <p:cNvSpPr/>
          <p:nvPr/>
        </p:nvSpPr>
        <p:spPr>
          <a:xfrm>
            <a:off x="7316122" y="1420952"/>
            <a:ext cx="1751726" cy="431998"/>
          </a:xfrm>
          <a:prstGeom prst="rect">
            <a:avLst/>
          </a:prstGeom>
          <a:noFill/>
          <a:ln w="9525">
            <a:noFill/>
            <a:miter lim="800000"/>
            <a:headEnd/>
            <a:tailEnd/>
          </a:ln>
          <a:effectLst/>
        </p:spPr>
        <p:txBody>
          <a:bodyPr vert="horz" wrap="square" lIns="142579" tIns="71289" rIns="142579" bIns="71289" numCol="1" anchor="ctr" anchorCtr="0" compatLnSpc="1">
            <a:prstTxWarp prst="textNoShape">
              <a:avLst/>
            </a:prstTxWarp>
            <a:spAutoFit/>
          </a:bodyPr>
          <a:lstStyle/>
          <a:p>
            <a:pPr defTabSz="1425824" fontAlgn="base">
              <a:spcBef>
                <a:spcPct val="0"/>
              </a:spcBef>
              <a:spcAft>
                <a:spcPct val="0"/>
              </a:spcAft>
            </a:pPr>
            <a:r>
              <a:rPr lang="ru-RU" sz="936" b="1" dirty="0">
                <a:solidFill>
                  <a:prstClr val="black"/>
                </a:solidFill>
                <a:latin typeface="Arial Narrow" pitchFamily="34" charset="0"/>
                <a:ea typeface="Times New Roman" pitchFamily="18" charset="0"/>
                <a:cs typeface="Calibri" pitchFamily="34" charset="0"/>
              </a:rPr>
              <a:t>Оператор управления проходческим комбайном</a:t>
            </a:r>
          </a:p>
        </p:txBody>
      </p:sp>
      <p:cxnSp>
        <p:nvCxnSpPr>
          <p:cNvPr id="63" name="Прямая со стрелкой 62"/>
          <p:cNvCxnSpPr>
            <a:stCxn id="61" idx="0"/>
            <a:endCxn id="62" idx="2"/>
          </p:cNvCxnSpPr>
          <p:nvPr/>
        </p:nvCxnSpPr>
        <p:spPr>
          <a:xfrm flipV="1">
            <a:off x="7998509" y="1852950"/>
            <a:ext cx="193476" cy="1556848"/>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64" name="Прямоугольник 63"/>
          <p:cNvSpPr/>
          <p:nvPr/>
        </p:nvSpPr>
        <p:spPr>
          <a:xfrm>
            <a:off x="9236580" y="4894806"/>
            <a:ext cx="902811" cy="236347"/>
          </a:xfrm>
          <a:prstGeom prst="rect">
            <a:avLst/>
          </a:prstGeom>
        </p:spPr>
        <p:txBody>
          <a:bodyPr wrap="none">
            <a:spAutoFit/>
          </a:bodyPr>
          <a:lstStyle/>
          <a:p>
            <a:pPr defTabSz="1425824"/>
            <a:r>
              <a:rPr lang="ru-RU" sz="936" b="1" dirty="0">
                <a:solidFill>
                  <a:prstClr val="black"/>
                </a:solidFill>
                <a:latin typeface="Arial Narrow" pitchFamily="34" charset="0"/>
              </a:rPr>
              <a:t>Горнорабочий</a:t>
            </a:r>
            <a:endParaRPr lang="ru-RU" sz="936" dirty="0">
              <a:solidFill>
                <a:prstClr val="black"/>
              </a:solidFill>
              <a:latin typeface="Arial Narrow" pitchFamily="34" charset="0"/>
            </a:endParaRPr>
          </a:p>
        </p:txBody>
      </p:sp>
      <p:sp>
        <p:nvSpPr>
          <p:cNvPr id="65" name="Прямоугольник 64"/>
          <p:cNvSpPr/>
          <p:nvPr/>
        </p:nvSpPr>
        <p:spPr>
          <a:xfrm>
            <a:off x="13224124" y="3026949"/>
            <a:ext cx="1467659" cy="380361"/>
          </a:xfrm>
          <a:prstGeom prst="rect">
            <a:avLst/>
          </a:prstGeom>
        </p:spPr>
        <p:txBody>
          <a:bodyPr wrap="square">
            <a:spAutoFit/>
          </a:bodyPr>
          <a:lstStyle/>
          <a:p>
            <a:pPr defTabSz="1425824"/>
            <a:r>
              <a:rPr lang="ru-RU" sz="936" b="1" dirty="0">
                <a:solidFill>
                  <a:prstClr val="black"/>
                </a:solidFill>
                <a:latin typeface="Arial Narrow" pitchFamily="34" charset="0"/>
              </a:rPr>
              <a:t>Оператор по обслуживанию роботов</a:t>
            </a:r>
            <a:endParaRPr lang="ru-RU" sz="936" dirty="0">
              <a:solidFill>
                <a:prstClr val="black"/>
              </a:solidFill>
              <a:latin typeface="Arial Narrow" pitchFamily="34" charset="0"/>
            </a:endParaRPr>
          </a:p>
        </p:txBody>
      </p:sp>
      <p:cxnSp>
        <p:nvCxnSpPr>
          <p:cNvPr id="67" name="Прямая со стрелкой 66"/>
          <p:cNvCxnSpPr>
            <a:stCxn id="64" idx="3"/>
            <a:endCxn id="65" idx="1"/>
          </p:cNvCxnSpPr>
          <p:nvPr/>
        </p:nvCxnSpPr>
        <p:spPr>
          <a:xfrm flipV="1">
            <a:off x="10139391" y="3217130"/>
            <a:ext cx="3084733" cy="1795850"/>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028" name="Rectangle 4"/>
          <p:cNvSpPr>
            <a:spLocks noChangeArrowheads="1"/>
          </p:cNvSpPr>
          <p:nvPr/>
        </p:nvSpPr>
        <p:spPr bwMode="auto">
          <a:xfrm>
            <a:off x="4864506" y="5807398"/>
            <a:ext cx="1087842" cy="287984"/>
          </a:xfrm>
          <a:prstGeom prst="rect">
            <a:avLst/>
          </a:prstGeom>
          <a:noFill/>
          <a:ln w="9525">
            <a:noFill/>
            <a:miter lim="800000"/>
            <a:headEnd/>
            <a:tailEnd/>
          </a:ln>
          <a:effectLst/>
        </p:spPr>
        <p:txBody>
          <a:bodyPr vert="horz" wrap="none" lIns="142579" tIns="71289" rIns="142579" bIns="71289" numCol="1" anchor="ctr" anchorCtr="0" compatLnSpc="1">
            <a:prstTxWarp prst="textNoShape">
              <a:avLst/>
            </a:prstTxWarp>
            <a:spAutoFit/>
          </a:bodyPr>
          <a:lstStyle/>
          <a:p>
            <a:pPr defTabSz="1425824" fontAlgn="base">
              <a:spcBef>
                <a:spcPct val="0"/>
              </a:spcBef>
              <a:spcAft>
                <a:spcPct val="0"/>
              </a:spcAft>
            </a:pPr>
            <a:r>
              <a:rPr lang="ru-RU" sz="936" b="1" dirty="0">
                <a:solidFill>
                  <a:prstClr val="black"/>
                </a:solidFill>
                <a:latin typeface="Arial Narrow" pitchFamily="34" charset="0"/>
                <a:ea typeface="Times New Roman" pitchFamily="18" charset="0"/>
                <a:cs typeface="Calibri" pitchFamily="34" charset="0"/>
              </a:rPr>
              <a:t>Офис-менеджер</a:t>
            </a:r>
            <a:endParaRPr lang="ru-RU" sz="936" dirty="0">
              <a:solidFill>
                <a:prstClr val="black"/>
              </a:solidFill>
              <a:latin typeface="Arial Narrow" pitchFamily="34" charset="0"/>
              <a:cs typeface="Arial" pitchFamily="34" charset="0"/>
            </a:endParaRPr>
          </a:p>
        </p:txBody>
      </p:sp>
      <p:cxnSp>
        <p:nvCxnSpPr>
          <p:cNvPr id="70" name="Прямая со стрелкой 69"/>
          <p:cNvCxnSpPr>
            <a:stCxn id="1027" idx="0"/>
            <a:endCxn id="54" idx="1"/>
          </p:cNvCxnSpPr>
          <p:nvPr/>
        </p:nvCxnSpPr>
        <p:spPr>
          <a:xfrm flipV="1">
            <a:off x="9817426" y="2849702"/>
            <a:ext cx="1824757" cy="1317285"/>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74" name="Rectangle 4"/>
          <p:cNvSpPr>
            <a:spLocks noChangeArrowheads="1"/>
          </p:cNvSpPr>
          <p:nvPr/>
        </p:nvSpPr>
        <p:spPr bwMode="auto">
          <a:xfrm>
            <a:off x="3308215" y="6428375"/>
            <a:ext cx="1519280" cy="576012"/>
          </a:xfrm>
          <a:prstGeom prst="rect">
            <a:avLst/>
          </a:prstGeom>
          <a:noFill/>
          <a:ln w="9525">
            <a:noFill/>
            <a:miter lim="800000"/>
            <a:headEnd/>
            <a:tailEnd/>
          </a:ln>
          <a:effectLst/>
        </p:spPr>
        <p:txBody>
          <a:bodyPr vert="horz" wrap="square" lIns="142579" tIns="71289" rIns="142579" bIns="71289" numCol="1" anchor="ctr" anchorCtr="0" compatLnSpc="1">
            <a:prstTxWarp prst="textNoShape">
              <a:avLst/>
            </a:prstTxWarp>
            <a:spAutoFit/>
          </a:bodyPr>
          <a:lstStyle/>
          <a:p>
            <a:pPr defTabSz="1425824" fontAlgn="base">
              <a:spcBef>
                <a:spcPct val="0"/>
              </a:spcBef>
              <a:spcAft>
                <a:spcPct val="0"/>
              </a:spcAft>
            </a:pPr>
            <a:r>
              <a:rPr lang="ru-RU" sz="936" b="1" dirty="0">
                <a:solidFill>
                  <a:prstClr val="black"/>
                </a:solidFill>
                <a:latin typeface="Arial Narrow" pitchFamily="34" charset="0"/>
                <a:ea typeface="Times New Roman" pitchFamily="18" charset="0"/>
                <a:cs typeface="Calibri" pitchFamily="34" charset="0"/>
              </a:rPr>
              <a:t>Офис-менеджер с навыками коммуникации, </a:t>
            </a:r>
            <a:r>
              <a:rPr lang="ru-RU" sz="936" b="1" dirty="0" err="1">
                <a:solidFill>
                  <a:prstClr val="black"/>
                </a:solidFill>
                <a:latin typeface="Arial Narrow" pitchFamily="34" charset="0"/>
                <a:ea typeface="Times New Roman" pitchFamily="18" charset="0"/>
                <a:cs typeface="Calibri" pitchFamily="34" charset="0"/>
              </a:rPr>
              <a:t>ЭИ</a:t>
            </a:r>
            <a:endParaRPr lang="ru-RU" sz="936" dirty="0">
              <a:solidFill>
                <a:prstClr val="black"/>
              </a:solidFill>
              <a:latin typeface="Arial Narrow" pitchFamily="34" charset="0"/>
              <a:cs typeface="Arial" pitchFamily="34" charset="0"/>
            </a:endParaRPr>
          </a:p>
        </p:txBody>
      </p:sp>
      <p:cxnSp>
        <p:nvCxnSpPr>
          <p:cNvPr id="76" name="Прямая со стрелкой 75"/>
          <p:cNvCxnSpPr>
            <a:stCxn id="1028" idx="1"/>
            <a:endCxn id="74" idx="0"/>
          </p:cNvCxnSpPr>
          <p:nvPr/>
        </p:nvCxnSpPr>
        <p:spPr>
          <a:xfrm flipH="1">
            <a:off x="4067855" y="5951390"/>
            <a:ext cx="796651" cy="476985"/>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029" name="Rectangle 5"/>
          <p:cNvSpPr>
            <a:spLocks noChangeArrowheads="1"/>
          </p:cNvSpPr>
          <p:nvPr/>
        </p:nvSpPr>
        <p:spPr bwMode="auto">
          <a:xfrm>
            <a:off x="6632129" y="3805787"/>
            <a:ext cx="1536645" cy="431998"/>
          </a:xfrm>
          <a:prstGeom prst="rect">
            <a:avLst/>
          </a:prstGeom>
          <a:noFill/>
          <a:ln w="9525">
            <a:noFill/>
            <a:miter lim="800000"/>
            <a:headEnd/>
            <a:tailEnd/>
          </a:ln>
          <a:effectLst/>
        </p:spPr>
        <p:txBody>
          <a:bodyPr vert="horz" wrap="square" lIns="142579" tIns="71289" rIns="142579" bIns="71289" numCol="1" anchor="ctr" anchorCtr="0" compatLnSpc="1">
            <a:prstTxWarp prst="textNoShape">
              <a:avLst/>
            </a:prstTxWarp>
            <a:spAutoFit/>
          </a:bodyPr>
          <a:lstStyle/>
          <a:p>
            <a:pPr defTabSz="1425824" fontAlgn="base">
              <a:spcBef>
                <a:spcPct val="0"/>
              </a:spcBef>
              <a:spcAft>
                <a:spcPct val="0"/>
              </a:spcAft>
            </a:pPr>
            <a:r>
              <a:rPr lang="ru-RU" sz="936" b="1" dirty="0">
                <a:solidFill>
                  <a:prstClr val="black"/>
                </a:solidFill>
                <a:latin typeface="Arial Narrow" pitchFamily="34" charset="0"/>
                <a:ea typeface="Times New Roman" pitchFamily="18" charset="0"/>
                <a:cs typeface="Calibri" pitchFamily="34" charset="0"/>
              </a:rPr>
              <a:t>Машинист экскаватора (и его помощник) </a:t>
            </a:r>
            <a:endParaRPr lang="ru-RU" sz="936" dirty="0">
              <a:solidFill>
                <a:prstClr val="black"/>
              </a:solidFill>
              <a:latin typeface="Arial Narrow" pitchFamily="34" charset="0"/>
              <a:cs typeface="Arial" pitchFamily="34" charset="0"/>
            </a:endParaRPr>
          </a:p>
        </p:txBody>
      </p:sp>
      <p:sp>
        <p:nvSpPr>
          <p:cNvPr id="80" name="Rectangle 5"/>
          <p:cNvSpPr>
            <a:spLocks noChangeArrowheads="1"/>
          </p:cNvSpPr>
          <p:nvPr/>
        </p:nvSpPr>
        <p:spPr bwMode="auto">
          <a:xfrm>
            <a:off x="5939038" y="1458902"/>
            <a:ext cx="1247563" cy="576012"/>
          </a:xfrm>
          <a:prstGeom prst="rect">
            <a:avLst/>
          </a:prstGeom>
          <a:noFill/>
          <a:ln w="9525">
            <a:noFill/>
            <a:miter lim="800000"/>
            <a:headEnd/>
            <a:tailEnd/>
          </a:ln>
          <a:effectLst/>
        </p:spPr>
        <p:txBody>
          <a:bodyPr vert="horz" wrap="square" lIns="142579" tIns="71289" rIns="142579" bIns="71289" numCol="1" anchor="ctr" anchorCtr="0" compatLnSpc="1">
            <a:prstTxWarp prst="textNoShape">
              <a:avLst/>
            </a:prstTxWarp>
            <a:spAutoFit/>
          </a:bodyPr>
          <a:lstStyle/>
          <a:p>
            <a:pPr defTabSz="1425824" fontAlgn="base">
              <a:spcBef>
                <a:spcPct val="0"/>
              </a:spcBef>
              <a:spcAft>
                <a:spcPct val="0"/>
              </a:spcAft>
            </a:pPr>
            <a:r>
              <a:rPr lang="ru-RU" sz="936" b="1" dirty="0">
                <a:solidFill>
                  <a:prstClr val="black"/>
                </a:solidFill>
                <a:latin typeface="Arial Narrow" pitchFamily="34" charset="0"/>
                <a:ea typeface="Times New Roman" pitchFamily="18" charset="0"/>
                <a:cs typeface="Calibri" pitchFamily="34" charset="0"/>
              </a:rPr>
              <a:t>Оператор дистанционного управления</a:t>
            </a:r>
          </a:p>
        </p:txBody>
      </p:sp>
      <p:cxnSp>
        <p:nvCxnSpPr>
          <p:cNvPr id="82" name="Прямая со стрелкой 81"/>
          <p:cNvCxnSpPr>
            <a:stCxn id="1029" idx="0"/>
            <a:endCxn id="80" idx="2"/>
          </p:cNvCxnSpPr>
          <p:nvPr/>
        </p:nvCxnSpPr>
        <p:spPr>
          <a:xfrm flipH="1" flipV="1">
            <a:off x="6562820" y="2034914"/>
            <a:ext cx="837632" cy="1770873"/>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84" name="Прямая со стрелкой 83"/>
          <p:cNvCxnSpPr>
            <a:stCxn id="1025" idx="2"/>
            <a:endCxn id="30" idx="0"/>
          </p:cNvCxnSpPr>
          <p:nvPr/>
        </p:nvCxnSpPr>
        <p:spPr>
          <a:xfrm flipH="1">
            <a:off x="4737251" y="6776236"/>
            <a:ext cx="2408044" cy="2022934"/>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030" name="Rectangle 6"/>
          <p:cNvSpPr>
            <a:spLocks noChangeArrowheads="1"/>
          </p:cNvSpPr>
          <p:nvPr/>
        </p:nvSpPr>
        <p:spPr bwMode="auto">
          <a:xfrm>
            <a:off x="5402505" y="4477842"/>
            <a:ext cx="2249458" cy="431998"/>
          </a:xfrm>
          <a:prstGeom prst="rect">
            <a:avLst/>
          </a:prstGeom>
          <a:noFill/>
          <a:ln w="9525">
            <a:noFill/>
            <a:miter lim="800000"/>
            <a:headEnd/>
            <a:tailEnd/>
          </a:ln>
          <a:effectLst/>
        </p:spPr>
        <p:txBody>
          <a:bodyPr vert="horz" wrap="square" lIns="142579" tIns="71289" rIns="142579" bIns="71289" numCol="1" anchor="ctr" anchorCtr="0" compatLnSpc="1">
            <a:prstTxWarp prst="textNoShape">
              <a:avLst/>
            </a:prstTxWarp>
            <a:spAutoFit/>
          </a:bodyPr>
          <a:lstStyle/>
          <a:p>
            <a:pPr defTabSz="1425824" fontAlgn="base">
              <a:spcBef>
                <a:spcPct val="0"/>
              </a:spcBef>
              <a:spcAft>
                <a:spcPct val="0"/>
              </a:spcAft>
            </a:pPr>
            <a:r>
              <a:rPr lang="ru-RU" sz="936" b="1" dirty="0">
                <a:solidFill>
                  <a:prstClr val="black"/>
                </a:solidFill>
                <a:latin typeface="Arial Narrow" pitchFamily="34" charset="0"/>
                <a:ea typeface="Times New Roman" pitchFamily="18" charset="0"/>
                <a:cs typeface="Calibri" pitchFamily="34" charset="0"/>
              </a:rPr>
              <a:t>Слесарь, электрослесарь, </a:t>
            </a:r>
            <a:r>
              <a:rPr lang="ru-RU" sz="936" b="1" dirty="0" err="1">
                <a:solidFill>
                  <a:prstClr val="black"/>
                </a:solidFill>
                <a:latin typeface="Arial Narrow" pitchFamily="34" charset="0"/>
                <a:ea typeface="Times New Roman" pitchFamily="18" charset="0"/>
                <a:cs typeface="Calibri" pitchFamily="34" charset="0"/>
              </a:rPr>
              <a:t>КИПовец</a:t>
            </a:r>
            <a:r>
              <a:rPr lang="ru-RU" sz="936" b="1" dirty="0">
                <a:solidFill>
                  <a:prstClr val="black"/>
                </a:solidFill>
                <a:latin typeface="Arial Narrow" pitchFamily="34" charset="0"/>
                <a:ea typeface="Times New Roman" pitchFamily="18" charset="0"/>
                <a:cs typeface="Calibri" pitchFamily="34" charset="0"/>
              </a:rPr>
              <a:t>, механик, электромеханик</a:t>
            </a:r>
            <a:endParaRPr lang="ru-RU" sz="936" dirty="0">
              <a:solidFill>
                <a:prstClr val="black"/>
              </a:solidFill>
              <a:latin typeface="Arial Narrow" pitchFamily="34" charset="0"/>
              <a:cs typeface="Arial" pitchFamily="34" charset="0"/>
            </a:endParaRPr>
          </a:p>
        </p:txBody>
      </p:sp>
      <p:sp>
        <p:nvSpPr>
          <p:cNvPr id="100" name="Rectangle 5"/>
          <p:cNvSpPr>
            <a:spLocks noChangeArrowheads="1"/>
          </p:cNvSpPr>
          <p:nvPr/>
        </p:nvSpPr>
        <p:spPr bwMode="auto">
          <a:xfrm>
            <a:off x="2711215" y="4168429"/>
            <a:ext cx="1347200" cy="720025"/>
          </a:xfrm>
          <a:prstGeom prst="rect">
            <a:avLst/>
          </a:prstGeom>
          <a:noFill/>
          <a:ln w="9525">
            <a:noFill/>
            <a:miter lim="800000"/>
            <a:headEnd/>
            <a:tailEnd/>
          </a:ln>
          <a:effectLst/>
        </p:spPr>
        <p:txBody>
          <a:bodyPr vert="horz" wrap="square" lIns="142579" tIns="71289" rIns="142579" bIns="71289" numCol="1" anchor="ctr" anchorCtr="0" compatLnSpc="1">
            <a:prstTxWarp prst="textNoShape">
              <a:avLst/>
            </a:prstTxWarp>
            <a:spAutoFit/>
          </a:bodyPr>
          <a:lstStyle/>
          <a:p>
            <a:pPr defTabSz="1425824" fontAlgn="base">
              <a:spcBef>
                <a:spcPct val="0"/>
              </a:spcBef>
              <a:spcAft>
                <a:spcPct val="0"/>
              </a:spcAft>
              <a:buFont typeface="Arial" pitchFamily="34" charset="0"/>
              <a:buChar char="•"/>
            </a:pPr>
            <a:r>
              <a:rPr lang="ru-RU" sz="936" b="1" dirty="0">
                <a:solidFill>
                  <a:prstClr val="black"/>
                </a:solidFill>
                <a:latin typeface="Arial Narrow" pitchFamily="34" charset="0"/>
                <a:ea typeface="Times New Roman" pitchFamily="18" charset="0"/>
                <a:cs typeface="Calibri" pitchFamily="34" charset="0"/>
              </a:rPr>
              <a:t>Инженер-наладчик технологического оборудования</a:t>
            </a:r>
          </a:p>
          <a:p>
            <a:pPr defTabSz="1425824" fontAlgn="base">
              <a:spcBef>
                <a:spcPct val="0"/>
              </a:spcBef>
              <a:spcAft>
                <a:spcPct val="0"/>
              </a:spcAft>
              <a:buFont typeface="Arial" pitchFamily="34" charset="0"/>
              <a:buChar char="•"/>
            </a:pPr>
            <a:r>
              <a:rPr lang="ru-RU" sz="936" b="1" dirty="0">
                <a:solidFill>
                  <a:prstClr val="black"/>
                </a:solidFill>
                <a:latin typeface="Arial Narrow" pitchFamily="34" charset="0"/>
                <a:ea typeface="Times New Roman" pitchFamily="18" charset="0"/>
                <a:cs typeface="Calibri" pitchFamily="34" charset="0"/>
              </a:rPr>
              <a:t>Ремонтник 2.0</a:t>
            </a:r>
          </a:p>
        </p:txBody>
      </p:sp>
      <p:cxnSp>
        <p:nvCxnSpPr>
          <p:cNvPr id="102" name="Прямая со стрелкой 101"/>
          <p:cNvCxnSpPr>
            <a:stCxn id="1030" idx="1"/>
            <a:endCxn id="100" idx="3"/>
          </p:cNvCxnSpPr>
          <p:nvPr/>
        </p:nvCxnSpPr>
        <p:spPr>
          <a:xfrm flipH="1" flipV="1">
            <a:off x="4058415" y="4528442"/>
            <a:ext cx="1344090" cy="165399"/>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10" name="Прямоугольник 109"/>
          <p:cNvSpPr/>
          <p:nvPr/>
        </p:nvSpPr>
        <p:spPr>
          <a:xfrm>
            <a:off x="6196095" y="3597248"/>
            <a:ext cx="740908" cy="236347"/>
          </a:xfrm>
          <a:prstGeom prst="rect">
            <a:avLst/>
          </a:prstGeom>
        </p:spPr>
        <p:txBody>
          <a:bodyPr wrap="none">
            <a:spAutoFit/>
          </a:bodyPr>
          <a:lstStyle/>
          <a:p>
            <a:pPr defTabSz="1425824"/>
            <a:r>
              <a:rPr lang="ru-RU" sz="936" b="1" dirty="0">
                <a:solidFill>
                  <a:prstClr val="black"/>
                </a:solidFill>
                <a:latin typeface="Arial Narrow" pitchFamily="34" charset="0"/>
              </a:rPr>
              <a:t>Кладовщик</a:t>
            </a:r>
            <a:endParaRPr lang="ru-RU" sz="936" dirty="0">
              <a:solidFill>
                <a:prstClr val="black"/>
              </a:solidFill>
              <a:latin typeface="Arial Narrow" pitchFamily="34" charset="0"/>
            </a:endParaRPr>
          </a:p>
        </p:txBody>
      </p:sp>
      <p:sp>
        <p:nvSpPr>
          <p:cNvPr id="111" name="Прямоугольник 110"/>
          <p:cNvSpPr/>
          <p:nvPr/>
        </p:nvSpPr>
        <p:spPr>
          <a:xfrm>
            <a:off x="4296994" y="2757180"/>
            <a:ext cx="1226618" cy="236347"/>
          </a:xfrm>
          <a:prstGeom prst="rect">
            <a:avLst/>
          </a:prstGeom>
        </p:spPr>
        <p:txBody>
          <a:bodyPr wrap="none">
            <a:spAutoFit/>
          </a:bodyPr>
          <a:lstStyle/>
          <a:p>
            <a:pPr defTabSz="1425824"/>
            <a:r>
              <a:rPr lang="ru-RU" sz="936" b="1" dirty="0">
                <a:solidFill>
                  <a:prstClr val="black"/>
                </a:solidFill>
                <a:latin typeface="Arial Narrow" pitchFamily="34" charset="0"/>
              </a:rPr>
              <a:t>Оператор-упаковщик</a:t>
            </a:r>
            <a:endParaRPr lang="ru-RU" sz="936" dirty="0">
              <a:solidFill>
                <a:prstClr val="black"/>
              </a:solidFill>
              <a:latin typeface="Arial Narrow" pitchFamily="34" charset="0"/>
            </a:endParaRPr>
          </a:p>
        </p:txBody>
      </p:sp>
      <p:cxnSp>
        <p:nvCxnSpPr>
          <p:cNvPr id="113" name="Прямая со стрелкой 112"/>
          <p:cNvCxnSpPr>
            <a:stCxn id="110" idx="0"/>
            <a:endCxn id="111" idx="3"/>
          </p:cNvCxnSpPr>
          <p:nvPr/>
        </p:nvCxnSpPr>
        <p:spPr>
          <a:xfrm flipH="1" flipV="1">
            <a:off x="5523612" y="2875354"/>
            <a:ext cx="1042937" cy="721894"/>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20" name="Rectangle 1"/>
          <p:cNvSpPr>
            <a:spLocks noChangeArrowheads="1"/>
          </p:cNvSpPr>
          <p:nvPr/>
        </p:nvSpPr>
        <p:spPr bwMode="auto">
          <a:xfrm>
            <a:off x="8142075" y="6418497"/>
            <a:ext cx="1231009" cy="431998"/>
          </a:xfrm>
          <a:prstGeom prst="rect">
            <a:avLst/>
          </a:prstGeom>
          <a:noFill/>
          <a:ln w="9525">
            <a:noFill/>
            <a:miter lim="800000"/>
            <a:headEnd/>
            <a:tailEnd/>
          </a:ln>
          <a:effectLst/>
        </p:spPr>
        <p:txBody>
          <a:bodyPr vert="horz" wrap="square" lIns="142579" tIns="71289" rIns="142579" bIns="71289" numCol="1" anchor="ctr" anchorCtr="0" compatLnSpc="1">
            <a:prstTxWarp prst="textNoShape">
              <a:avLst/>
            </a:prstTxWarp>
            <a:spAutoFit/>
          </a:bodyPr>
          <a:lstStyle/>
          <a:p>
            <a:pPr defTabSz="1425824" fontAlgn="base">
              <a:spcBef>
                <a:spcPct val="0"/>
              </a:spcBef>
              <a:spcAft>
                <a:spcPct val="0"/>
              </a:spcAft>
            </a:pPr>
            <a:r>
              <a:rPr lang="ru-RU" sz="936" b="1" dirty="0">
                <a:solidFill>
                  <a:prstClr val="black"/>
                </a:solidFill>
                <a:latin typeface="Arial Narrow" pitchFamily="34" charset="0"/>
                <a:ea typeface="Times New Roman" pitchFamily="18" charset="0"/>
                <a:cs typeface="Calibri" pitchFamily="34" charset="0"/>
              </a:rPr>
              <a:t>Инженер по обучению</a:t>
            </a:r>
            <a:endParaRPr lang="ru-RU" sz="936" dirty="0">
              <a:solidFill>
                <a:prstClr val="black"/>
              </a:solidFill>
              <a:latin typeface="Arial Narrow" pitchFamily="34" charset="0"/>
              <a:cs typeface="Arial" pitchFamily="34" charset="0"/>
            </a:endParaRPr>
          </a:p>
        </p:txBody>
      </p:sp>
      <p:sp>
        <p:nvSpPr>
          <p:cNvPr id="121" name="Rectangle 1"/>
          <p:cNvSpPr>
            <a:spLocks noChangeArrowheads="1"/>
          </p:cNvSpPr>
          <p:nvPr/>
        </p:nvSpPr>
        <p:spPr bwMode="auto">
          <a:xfrm>
            <a:off x="8171779" y="7532393"/>
            <a:ext cx="1574308" cy="431998"/>
          </a:xfrm>
          <a:prstGeom prst="rect">
            <a:avLst/>
          </a:prstGeom>
          <a:noFill/>
          <a:ln w="9525">
            <a:noFill/>
            <a:miter lim="800000"/>
            <a:headEnd/>
            <a:tailEnd/>
          </a:ln>
          <a:effectLst/>
        </p:spPr>
        <p:txBody>
          <a:bodyPr vert="horz" wrap="square" lIns="142579" tIns="71289" rIns="142579" bIns="71289" numCol="1" anchor="ctr" anchorCtr="0" compatLnSpc="1">
            <a:prstTxWarp prst="textNoShape">
              <a:avLst/>
            </a:prstTxWarp>
            <a:spAutoFit/>
          </a:bodyPr>
          <a:lstStyle/>
          <a:p>
            <a:pPr defTabSz="1425824" fontAlgn="base">
              <a:spcBef>
                <a:spcPct val="0"/>
              </a:spcBef>
              <a:spcAft>
                <a:spcPct val="0"/>
              </a:spcAft>
            </a:pPr>
            <a:r>
              <a:rPr lang="ru-RU" sz="936" b="1" dirty="0">
                <a:solidFill>
                  <a:prstClr val="black"/>
                </a:solidFill>
                <a:latin typeface="Arial Narrow" pitchFamily="34" charset="0"/>
                <a:ea typeface="Times New Roman" pitchFamily="18" charset="0"/>
                <a:cs typeface="Calibri" pitchFamily="34" charset="0"/>
              </a:rPr>
              <a:t>Инструктор по виртуальному обучению</a:t>
            </a:r>
            <a:endParaRPr lang="ru-RU" sz="936" dirty="0">
              <a:solidFill>
                <a:prstClr val="black"/>
              </a:solidFill>
              <a:latin typeface="Arial Narrow" pitchFamily="34" charset="0"/>
              <a:cs typeface="Arial" pitchFamily="34" charset="0"/>
            </a:endParaRPr>
          </a:p>
        </p:txBody>
      </p:sp>
      <p:cxnSp>
        <p:nvCxnSpPr>
          <p:cNvPr id="123" name="Прямая со стрелкой 122"/>
          <p:cNvCxnSpPr>
            <a:stCxn id="120" idx="2"/>
            <a:endCxn id="121" idx="0"/>
          </p:cNvCxnSpPr>
          <p:nvPr/>
        </p:nvCxnSpPr>
        <p:spPr>
          <a:xfrm>
            <a:off x="8757580" y="6850495"/>
            <a:ext cx="201353" cy="681898"/>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2" name="Заголовок 1"/>
          <p:cNvSpPr>
            <a:spLocks noGrp="1"/>
          </p:cNvSpPr>
          <p:nvPr>
            <p:ph type="title"/>
          </p:nvPr>
        </p:nvSpPr>
        <p:spPr>
          <a:xfrm>
            <a:off x="8196533" y="3660623"/>
            <a:ext cx="1392668" cy="431998"/>
          </a:xfrm>
          <a:noFill/>
          <a:ln w="9525">
            <a:noFill/>
            <a:miter lim="800000"/>
            <a:headEnd/>
            <a:tailEnd/>
          </a:ln>
          <a:effectLst/>
        </p:spPr>
        <p:txBody>
          <a:bodyPr vert="horz" wrap="square" lIns="142579" tIns="71289" rIns="142579" bIns="71289" numCol="1" rtlCol="0" anchor="ctr" anchorCtr="0" compatLnSpc="1">
            <a:prstTxWarp prst="textNoShape">
              <a:avLst/>
            </a:prstTxWarp>
            <a:spAutoFit/>
          </a:bodyPr>
          <a:lstStyle/>
          <a:p>
            <a:pPr algn="l" fontAlgn="base">
              <a:spcAft>
                <a:spcPct val="0"/>
              </a:spcAft>
            </a:pPr>
            <a:r>
              <a:rPr lang="ru-RU" sz="936" b="1" dirty="0">
                <a:latin typeface="Arial Narrow" pitchFamily="34" charset="0"/>
                <a:ea typeface="Times New Roman" pitchFamily="18" charset="0"/>
                <a:cs typeface="Calibri" pitchFamily="34" charset="0"/>
              </a:rPr>
              <a:t>Машинист самоходной техники</a:t>
            </a:r>
          </a:p>
        </p:txBody>
      </p:sp>
      <p:sp>
        <p:nvSpPr>
          <p:cNvPr id="142" name="TextBox 141"/>
          <p:cNvSpPr txBox="1"/>
          <p:nvPr/>
        </p:nvSpPr>
        <p:spPr>
          <a:xfrm rot="20051759">
            <a:off x="2609373" y="8059982"/>
            <a:ext cx="1154209" cy="524311"/>
          </a:xfrm>
          <a:prstGeom prst="rect">
            <a:avLst/>
          </a:prstGeom>
          <a:noFill/>
        </p:spPr>
        <p:txBody>
          <a:bodyPr wrap="square" rtlCol="0">
            <a:spAutoFit/>
          </a:bodyPr>
          <a:lstStyle/>
          <a:p>
            <a:pPr defTabSz="1425824"/>
            <a:r>
              <a:rPr lang="ru-RU" sz="2807" dirty="0">
                <a:solidFill>
                  <a:prstClr val="black"/>
                </a:solidFill>
                <a:latin typeface="Arial Narrow" pitchFamily="34" charset="0"/>
              </a:rPr>
              <a:t>2035</a:t>
            </a:r>
          </a:p>
        </p:txBody>
      </p:sp>
      <p:sp>
        <p:nvSpPr>
          <p:cNvPr id="143" name="TextBox 142"/>
          <p:cNvSpPr txBox="1"/>
          <p:nvPr/>
        </p:nvSpPr>
        <p:spPr>
          <a:xfrm rot="19765349">
            <a:off x="3531609" y="7502681"/>
            <a:ext cx="1154209" cy="524311"/>
          </a:xfrm>
          <a:prstGeom prst="rect">
            <a:avLst/>
          </a:prstGeom>
          <a:noFill/>
        </p:spPr>
        <p:txBody>
          <a:bodyPr wrap="square" rtlCol="0">
            <a:spAutoFit/>
          </a:bodyPr>
          <a:lstStyle/>
          <a:p>
            <a:pPr defTabSz="1425824"/>
            <a:r>
              <a:rPr lang="ru-RU" sz="2807" dirty="0">
                <a:solidFill>
                  <a:prstClr val="black"/>
                </a:solidFill>
                <a:latin typeface="Arial Narrow" pitchFamily="34" charset="0"/>
              </a:rPr>
              <a:t>2030</a:t>
            </a:r>
          </a:p>
        </p:txBody>
      </p:sp>
      <p:sp>
        <p:nvSpPr>
          <p:cNvPr id="144" name="TextBox 143"/>
          <p:cNvSpPr txBox="1"/>
          <p:nvPr/>
        </p:nvSpPr>
        <p:spPr>
          <a:xfrm rot="19855076">
            <a:off x="4606606" y="6815249"/>
            <a:ext cx="1154209" cy="524311"/>
          </a:xfrm>
          <a:prstGeom prst="rect">
            <a:avLst/>
          </a:prstGeom>
          <a:noFill/>
        </p:spPr>
        <p:txBody>
          <a:bodyPr wrap="square" rtlCol="0">
            <a:spAutoFit/>
          </a:bodyPr>
          <a:lstStyle/>
          <a:p>
            <a:pPr defTabSz="1425824"/>
            <a:r>
              <a:rPr lang="ru-RU" sz="2807" dirty="0">
                <a:solidFill>
                  <a:prstClr val="black"/>
                </a:solidFill>
                <a:latin typeface="Arial Narrow" pitchFamily="34" charset="0"/>
              </a:rPr>
              <a:t>2025</a:t>
            </a:r>
          </a:p>
        </p:txBody>
      </p:sp>
      <p:sp>
        <p:nvSpPr>
          <p:cNvPr id="59" name="Прямоугольник 58"/>
          <p:cNvSpPr/>
          <p:nvPr/>
        </p:nvSpPr>
        <p:spPr>
          <a:xfrm>
            <a:off x="5127131" y="0"/>
            <a:ext cx="5227884" cy="356251"/>
          </a:xfrm>
          <a:prstGeom prst="rect">
            <a:avLst/>
          </a:prstGeom>
        </p:spPr>
        <p:txBody>
          <a:bodyPr wrap="square">
            <a:spAutoFit/>
          </a:bodyPr>
          <a:lstStyle/>
          <a:p>
            <a:pPr defTabSz="1425824"/>
            <a:r>
              <a:rPr lang="ru-RU" sz="1715" b="1" dirty="0">
                <a:solidFill>
                  <a:prstClr val="black"/>
                </a:solidFill>
                <a:latin typeface="Calibri"/>
              </a:rPr>
              <a:t>МЕХАНИЗАЦИЯ. АВТОМАТИЗАЦИЯ. РОБОТИЗАЦИЯ</a:t>
            </a:r>
            <a:endParaRPr lang="ru-RU" sz="1715" dirty="0">
              <a:solidFill>
                <a:prstClr val="black"/>
              </a:solidFill>
              <a:latin typeface="Calibri"/>
            </a:endParaRPr>
          </a:p>
        </p:txBody>
      </p:sp>
      <p:sp>
        <p:nvSpPr>
          <p:cNvPr id="60" name="Прямоугольник 59"/>
          <p:cNvSpPr/>
          <p:nvPr/>
        </p:nvSpPr>
        <p:spPr>
          <a:xfrm rot="17686076">
            <a:off x="12889747" y="6997072"/>
            <a:ext cx="3604073" cy="620170"/>
          </a:xfrm>
          <a:prstGeom prst="rect">
            <a:avLst/>
          </a:prstGeom>
        </p:spPr>
        <p:txBody>
          <a:bodyPr wrap="square">
            <a:spAutoFit/>
          </a:bodyPr>
          <a:lstStyle/>
          <a:p>
            <a:pPr algn="ctr" defTabSz="1425824"/>
            <a:r>
              <a:rPr lang="ru-RU" sz="1715" b="1" dirty="0">
                <a:solidFill>
                  <a:prstClr val="black"/>
                </a:solidFill>
                <a:latin typeface="Arial Narrow" pitchFamily="34" charset="0"/>
              </a:rPr>
              <a:t>ДИСТАНЦИОННЫЕ СИСТЕМЫ КОНТРОЛЯ И БОЛЬШИЕ ДАННЫЕ</a:t>
            </a:r>
            <a:endParaRPr lang="ru-RU" sz="1715" dirty="0">
              <a:solidFill>
                <a:prstClr val="black"/>
              </a:solidFill>
              <a:latin typeface="Arial Narrow" pitchFamily="34" charset="0"/>
            </a:endParaRPr>
          </a:p>
        </p:txBody>
      </p:sp>
      <p:sp>
        <p:nvSpPr>
          <p:cNvPr id="66" name="Прямоугольник 65"/>
          <p:cNvSpPr/>
          <p:nvPr/>
        </p:nvSpPr>
        <p:spPr>
          <a:xfrm rot="2815620">
            <a:off x="-116141" y="7460903"/>
            <a:ext cx="2684325" cy="356251"/>
          </a:xfrm>
          <a:prstGeom prst="rect">
            <a:avLst/>
          </a:prstGeom>
        </p:spPr>
        <p:txBody>
          <a:bodyPr wrap="none">
            <a:spAutoFit/>
          </a:bodyPr>
          <a:lstStyle/>
          <a:p>
            <a:pPr defTabSz="1425824"/>
            <a:r>
              <a:rPr lang="ru-RU" sz="1715" b="1" dirty="0">
                <a:solidFill>
                  <a:prstClr val="black"/>
                </a:solidFill>
                <a:latin typeface="Calibri"/>
              </a:rPr>
              <a:t>ЧЕЛОВЕЧЕСКИЙ КАПИТАЛ </a:t>
            </a:r>
            <a:endParaRPr lang="ru-RU" sz="1715" dirty="0">
              <a:solidFill>
                <a:prstClr val="black"/>
              </a:solidFill>
              <a:latin typeface="Calibri"/>
            </a:endParaRPr>
          </a:p>
        </p:txBody>
      </p:sp>
      <p:sp>
        <p:nvSpPr>
          <p:cNvPr id="71" name="Прямоугольник 70"/>
          <p:cNvSpPr/>
          <p:nvPr/>
        </p:nvSpPr>
        <p:spPr>
          <a:xfrm rot="1387292">
            <a:off x="1740888" y="9361098"/>
            <a:ext cx="4396176" cy="1148007"/>
          </a:xfrm>
          <a:prstGeom prst="rect">
            <a:avLst/>
          </a:prstGeom>
        </p:spPr>
        <p:txBody>
          <a:bodyPr wrap="square">
            <a:spAutoFit/>
          </a:bodyPr>
          <a:lstStyle/>
          <a:p>
            <a:pPr defTabSz="1425824"/>
            <a:r>
              <a:rPr lang="ru-RU" sz="1715" b="1" dirty="0">
                <a:solidFill>
                  <a:prstClr val="black"/>
                </a:solidFill>
                <a:latin typeface="Calibri"/>
              </a:rPr>
              <a:t>НОВЫЕ ТЕХНОЛОГИИ И РОСТ ЭКОЛОГИЧЕСКИХ  ТРЕБОВАНИЙ К ТЕХНОЛОГИИ ДОБЫЧИ И ОБОГАЩЕНИЯ РУДЫ</a:t>
            </a:r>
            <a:endParaRPr lang="ru-RU" sz="1715" dirty="0">
              <a:solidFill>
                <a:prstClr val="black"/>
              </a:solidFill>
              <a:latin typeface="Calibri"/>
            </a:endParaRPr>
          </a:p>
        </p:txBody>
      </p:sp>
      <p:sp>
        <p:nvSpPr>
          <p:cNvPr id="72" name="Прямоугольник 71"/>
          <p:cNvSpPr/>
          <p:nvPr/>
        </p:nvSpPr>
        <p:spPr>
          <a:xfrm rot="20660903">
            <a:off x="9556318" y="9698596"/>
            <a:ext cx="2191690" cy="356251"/>
          </a:xfrm>
          <a:prstGeom prst="rect">
            <a:avLst/>
          </a:prstGeom>
        </p:spPr>
        <p:txBody>
          <a:bodyPr wrap="none">
            <a:spAutoFit/>
          </a:bodyPr>
          <a:lstStyle/>
          <a:p>
            <a:pPr defTabSz="1425824"/>
            <a:r>
              <a:rPr lang="ru-RU" sz="1715" b="1" dirty="0">
                <a:solidFill>
                  <a:prstClr val="black"/>
                </a:solidFill>
                <a:latin typeface="Calibri"/>
              </a:rPr>
              <a:t>БЫСТРОЕ ОБУЧЕНИЕ </a:t>
            </a:r>
            <a:endParaRPr lang="ru-RU" sz="1715" dirty="0">
              <a:solidFill>
                <a:prstClr val="black"/>
              </a:solidFill>
              <a:latin typeface="Calibri"/>
            </a:endParaRPr>
          </a:p>
        </p:txBody>
      </p:sp>
      <p:sp>
        <p:nvSpPr>
          <p:cNvPr id="167" name="Овал 166"/>
          <p:cNvSpPr/>
          <p:nvPr/>
        </p:nvSpPr>
        <p:spPr>
          <a:xfrm>
            <a:off x="8541890" y="6995860"/>
            <a:ext cx="466705" cy="31800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en-US" sz="1247" b="1" dirty="0">
                <a:solidFill>
                  <a:prstClr val="white"/>
                </a:solidFill>
                <a:latin typeface="Arial Narrow" pitchFamily="34" charset="0"/>
              </a:rPr>
              <a:t>V</a:t>
            </a:r>
            <a:endParaRPr lang="ru-RU" sz="1247" b="1" dirty="0">
              <a:solidFill>
                <a:prstClr val="white"/>
              </a:solidFill>
              <a:latin typeface="Arial Narrow" pitchFamily="34" charset="0"/>
            </a:endParaRPr>
          </a:p>
        </p:txBody>
      </p:sp>
      <p:sp>
        <p:nvSpPr>
          <p:cNvPr id="168" name="Овал 167"/>
          <p:cNvSpPr/>
          <p:nvPr/>
        </p:nvSpPr>
        <p:spPr>
          <a:xfrm>
            <a:off x="4158929" y="6009192"/>
            <a:ext cx="641545" cy="37186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prstClr val="white"/>
                </a:solidFill>
                <a:latin typeface="Arial Narrow" pitchFamily="34" charset="0"/>
              </a:rPr>
              <a:t>ЭИ</a:t>
            </a:r>
          </a:p>
        </p:txBody>
      </p:sp>
      <p:sp>
        <p:nvSpPr>
          <p:cNvPr id="169" name="Овал 168"/>
          <p:cNvSpPr/>
          <p:nvPr/>
        </p:nvSpPr>
        <p:spPr>
          <a:xfrm>
            <a:off x="11741197" y="3940716"/>
            <a:ext cx="479223" cy="3271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srgbClr val="FFFFFF"/>
                </a:solidFill>
                <a:latin typeface="Arial Narrow" pitchFamily="34" charset="0"/>
              </a:rPr>
              <a:t>м</a:t>
            </a:r>
          </a:p>
        </p:txBody>
      </p:sp>
      <p:sp>
        <p:nvSpPr>
          <p:cNvPr id="170" name="Овал 169"/>
          <p:cNvSpPr/>
          <p:nvPr/>
        </p:nvSpPr>
        <p:spPr>
          <a:xfrm>
            <a:off x="7838502" y="2138680"/>
            <a:ext cx="477002" cy="3992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prstClr val="white"/>
                </a:solidFill>
                <a:latin typeface="Arial Narrow" pitchFamily="34" charset="0"/>
              </a:rPr>
              <a:t>м</a:t>
            </a:r>
          </a:p>
        </p:txBody>
      </p:sp>
      <p:sp>
        <p:nvSpPr>
          <p:cNvPr id="171" name="Овал 170"/>
          <p:cNvSpPr/>
          <p:nvPr/>
        </p:nvSpPr>
        <p:spPr>
          <a:xfrm>
            <a:off x="4644740" y="3604072"/>
            <a:ext cx="442942" cy="35011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prstClr val="white"/>
                </a:solidFill>
                <a:latin typeface="Arial Narrow" pitchFamily="34" charset="0"/>
              </a:rPr>
              <a:t>А</a:t>
            </a:r>
          </a:p>
        </p:txBody>
      </p:sp>
      <p:sp>
        <p:nvSpPr>
          <p:cNvPr id="172" name="Овал 171"/>
          <p:cNvSpPr/>
          <p:nvPr/>
        </p:nvSpPr>
        <p:spPr>
          <a:xfrm>
            <a:off x="10110255" y="3459909"/>
            <a:ext cx="502350" cy="38849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srgbClr val="FFFFFF"/>
                </a:solidFill>
                <a:latin typeface="Arial Narrow" pitchFamily="34" charset="0"/>
              </a:rPr>
              <a:t>А</a:t>
            </a:r>
          </a:p>
        </p:txBody>
      </p:sp>
      <p:sp>
        <p:nvSpPr>
          <p:cNvPr id="173" name="Овал 172"/>
          <p:cNvSpPr/>
          <p:nvPr/>
        </p:nvSpPr>
        <p:spPr>
          <a:xfrm>
            <a:off x="11364948" y="5360958"/>
            <a:ext cx="494273" cy="40830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srgbClr val="FFFFFF"/>
                </a:solidFill>
                <a:latin typeface="Arial Narrow" pitchFamily="34" charset="0"/>
              </a:rPr>
              <a:t>Б</a:t>
            </a:r>
          </a:p>
        </p:txBody>
      </p:sp>
      <p:sp>
        <p:nvSpPr>
          <p:cNvPr id="174" name="Овал 173"/>
          <p:cNvSpPr/>
          <p:nvPr/>
        </p:nvSpPr>
        <p:spPr>
          <a:xfrm>
            <a:off x="9245278" y="2396114"/>
            <a:ext cx="515815" cy="38892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prstClr val="white"/>
                </a:solidFill>
                <a:latin typeface="Arial Narrow" pitchFamily="34" charset="0"/>
              </a:rPr>
              <a:t>А</a:t>
            </a:r>
          </a:p>
        </p:txBody>
      </p:sp>
      <p:sp>
        <p:nvSpPr>
          <p:cNvPr id="175" name="Овал 174"/>
          <p:cNvSpPr/>
          <p:nvPr/>
        </p:nvSpPr>
        <p:spPr>
          <a:xfrm>
            <a:off x="4350077" y="5142337"/>
            <a:ext cx="420607" cy="3298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prstClr val="white"/>
                </a:solidFill>
                <a:latin typeface="Arial Narrow" pitchFamily="34" charset="0"/>
              </a:rPr>
              <a:t>А</a:t>
            </a:r>
          </a:p>
        </p:txBody>
      </p:sp>
      <p:sp>
        <p:nvSpPr>
          <p:cNvPr id="177" name="TextBox 176"/>
          <p:cNvSpPr txBox="1"/>
          <p:nvPr/>
        </p:nvSpPr>
        <p:spPr>
          <a:xfrm>
            <a:off x="600750" y="653045"/>
            <a:ext cx="3604072" cy="3691395"/>
          </a:xfrm>
          <a:prstGeom prst="rect">
            <a:avLst/>
          </a:prstGeom>
          <a:noFill/>
        </p:spPr>
        <p:txBody>
          <a:bodyPr wrap="square" rtlCol="0">
            <a:spAutoFit/>
          </a:bodyPr>
          <a:lstStyle/>
          <a:p>
            <a:pPr defTabSz="1425824"/>
            <a:r>
              <a:rPr lang="ru-RU" sz="1559" dirty="0" err="1">
                <a:solidFill>
                  <a:prstClr val="black"/>
                </a:solidFill>
                <a:latin typeface="Calibri"/>
              </a:rPr>
              <a:t>З</a:t>
            </a:r>
            <a:r>
              <a:rPr lang="ru-RU" sz="1559" dirty="0">
                <a:solidFill>
                  <a:prstClr val="black"/>
                </a:solidFill>
                <a:latin typeface="Calibri"/>
              </a:rPr>
              <a:t> – Истощение запасов, </a:t>
            </a:r>
            <a:r>
              <a:rPr lang="ru-RU" sz="1559" dirty="0" err="1">
                <a:solidFill>
                  <a:prstClr val="black"/>
                </a:solidFill>
                <a:latin typeface="Calibri"/>
              </a:rPr>
              <a:t>залегаемых</a:t>
            </a:r>
            <a:r>
              <a:rPr lang="ru-RU" sz="1559" dirty="0">
                <a:solidFill>
                  <a:prstClr val="black"/>
                </a:solidFill>
                <a:latin typeface="Calibri"/>
              </a:rPr>
              <a:t> близко к поверхности</a:t>
            </a:r>
          </a:p>
          <a:p>
            <a:pPr defTabSz="1425824"/>
            <a:r>
              <a:rPr lang="ru-RU" sz="1559" dirty="0">
                <a:solidFill>
                  <a:prstClr val="black"/>
                </a:solidFill>
                <a:latin typeface="Calibri"/>
              </a:rPr>
              <a:t>А – Появление автоматизированной техники, работающей без нахождения в ней человека</a:t>
            </a:r>
          </a:p>
          <a:p>
            <a:pPr defTabSz="1425824"/>
            <a:r>
              <a:rPr lang="ru-RU" sz="1559" dirty="0">
                <a:solidFill>
                  <a:prstClr val="black"/>
                </a:solidFill>
                <a:latin typeface="Calibri"/>
              </a:rPr>
              <a:t>Б – Использование на </a:t>
            </a:r>
            <a:r>
              <a:rPr lang="ru-RU" sz="1559" dirty="0" err="1">
                <a:solidFill>
                  <a:prstClr val="black"/>
                </a:solidFill>
                <a:latin typeface="Calibri"/>
              </a:rPr>
              <a:t>ГОК</a:t>
            </a:r>
            <a:r>
              <a:rPr lang="ru-RU" sz="1559" dirty="0">
                <a:solidFill>
                  <a:prstClr val="black"/>
                </a:solidFill>
                <a:latin typeface="Calibri"/>
              </a:rPr>
              <a:t> беспилотных летательных аппаратов </a:t>
            </a:r>
          </a:p>
          <a:p>
            <a:pPr defTabSz="1425824"/>
            <a:r>
              <a:rPr lang="ru-RU" sz="1559" dirty="0">
                <a:solidFill>
                  <a:prstClr val="black"/>
                </a:solidFill>
                <a:latin typeface="Calibri"/>
              </a:rPr>
              <a:t>М – Повышение доли машин и механизмов в производственных процессах </a:t>
            </a:r>
            <a:r>
              <a:rPr lang="ru-RU" sz="1559" dirty="0" err="1">
                <a:solidFill>
                  <a:prstClr val="black"/>
                </a:solidFill>
                <a:latin typeface="Calibri"/>
              </a:rPr>
              <a:t>ГОК</a:t>
            </a:r>
            <a:endParaRPr lang="ru-RU" sz="1559" dirty="0">
              <a:solidFill>
                <a:prstClr val="black"/>
              </a:solidFill>
              <a:latin typeface="Calibri"/>
            </a:endParaRPr>
          </a:p>
          <a:p>
            <a:pPr defTabSz="1425824"/>
            <a:r>
              <a:rPr lang="ru-RU" sz="1559" dirty="0">
                <a:solidFill>
                  <a:prstClr val="black"/>
                </a:solidFill>
                <a:latin typeface="Calibri"/>
              </a:rPr>
              <a:t>ЭИ – Усиление значимости эмоционального интеллекта </a:t>
            </a:r>
          </a:p>
          <a:p>
            <a:pPr defTabSz="1425824"/>
            <a:r>
              <a:rPr lang="en-US" sz="1559" dirty="0">
                <a:solidFill>
                  <a:prstClr val="black"/>
                </a:solidFill>
                <a:latin typeface="Calibri"/>
              </a:rPr>
              <a:t>V</a:t>
            </a:r>
            <a:r>
              <a:rPr lang="ru-RU" sz="1559" dirty="0">
                <a:solidFill>
                  <a:prstClr val="black"/>
                </a:solidFill>
                <a:latin typeface="Calibri"/>
              </a:rPr>
              <a:t> -  Развитие </a:t>
            </a:r>
            <a:r>
              <a:rPr lang="en-US" sz="1559" dirty="0" err="1">
                <a:solidFill>
                  <a:prstClr val="black"/>
                </a:solidFill>
                <a:latin typeface="Calibri"/>
              </a:rPr>
              <a:t>VR</a:t>
            </a:r>
            <a:r>
              <a:rPr lang="ru-RU" sz="1559" dirty="0">
                <a:solidFill>
                  <a:prstClr val="black"/>
                </a:solidFill>
                <a:latin typeface="Calibri"/>
              </a:rPr>
              <a:t>-технологий</a:t>
            </a:r>
          </a:p>
          <a:p>
            <a:pPr defTabSz="1425824"/>
            <a:endParaRPr lang="ru-RU" sz="1559" dirty="0">
              <a:solidFill>
                <a:prstClr val="black"/>
              </a:solidFill>
              <a:latin typeface="Calibri"/>
            </a:endParaRPr>
          </a:p>
          <a:p>
            <a:pPr defTabSz="1425824"/>
            <a:endParaRPr lang="ru-RU" sz="1559" dirty="0">
              <a:solidFill>
                <a:prstClr val="black"/>
              </a:solidFill>
              <a:latin typeface="Calibri"/>
            </a:endParaRPr>
          </a:p>
        </p:txBody>
      </p:sp>
      <p:sp>
        <p:nvSpPr>
          <p:cNvPr id="178" name="Овал 177"/>
          <p:cNvSpPr/>
          <p:nvPr/>
        </p:nvSpPr>
        <p:spPr>
          <a:xfrm>
            <a:off x="12201409" y="3631003"/>
            <a:ext cx="431060" cy="25701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srgbClr val="FFFFFF"/>
                </a:solidFill>
                <a:latin typeface="Arial Narrow" pitchFamily="34" charset="0"/>
              </a:rPr>
              <a:t>А</a:t>
            </a:r>
          </a:p>
        </p:txBody>
      </p:sp>
      <p:sp>
        <p:nvSpPr>
          <p:cNvPr id="184" name="Овал 183"/>
          <p:cNvSpPr/>
          <p:nvPr/>
        </p:nvSpPr>
        <p:spPr>
          <a:xfrm>
            <a:off x="6592523" y="2297101"/>
            <a:ext cx="336800" cy="22453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prstClr val="white"/>
                </a:solidFill>
                <a:latin typeface="Arial Narrow" pitchFamily="34" charset="0"/>
              </a:rPr>
              <a:t>А</a:t>
            </a:r>
          </a:p>
        </p:txBody>
      </p:sp>
      <p:sp>
        <p:nvSpPr>
          <p:cNvPr id="185" name="Овал 184"/>
          <p:cNvSpPr/>
          <p:nvPr/>
        </p:nvSpPr>
        <p:spPr>
          <a:xfrm>
            <a:off x="4354830" y="4448455"/>
            <a:ext cx="422983" cy="27126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prstClr val="white"/>
                </a:solidFill>
                <a:latin typeface="Arial Narrow" pitchFamily="34" charset="0"/>
              </a:rPr>
              <a:t>А</a:t>
            </a:r>
          </a:p>
        </p:txBody>
      </p:sp>
      <p:sp>
        <p:nvSpPr>
          <p:cNvPr id="186" name="Овал 185"/>
          <p:cNvSpPr/>
          <p:nvPr/>
        </p:nvSpPr>
        <p:spPr>
          <a:xfrm>
            <a:off x="5756854" y="3009994"/>
            <a:ext cx="439773" cy="3738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prstClr val="white"/>
                </a:solidFill>
                <a:latin typeface="Arial Narrow" pitchFamily="34" charset="0"/>
              </a:rPr>
              <a:t>А</a:t>
            </a:r>
          </a:p>
        </p:txBody>
      </p:sp>
      <p:sp>
        <p:nvSpPr>
          <p:cNvPr id="187" name="Овал 186"/>
          <p:cNvSpPr/>
          <p:nvPr/>
        </p:nvSpPr>
        <p:spPr>
          <a:xfrm>
            <a:off x="6137063" y="3136731"/>
            <a:ext cx="437241" cy="37503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prstClr val="white"/>
                </a:solidFill>
                <a:latin typeface="Arial Narrow" pitchFamily="34" charset="0"/>
              </a:rPr>
              <a:t>м</a:t>
            </a:r>
          </a:p>
        </p:txBody>
      </p:sp>
      <p:sp>
        <p:nvSpPr>
          <p:cNvPr id="176" name="Овал 175"/>
          <p:cNvSpPr/>
          <p:nvPr/>
        </p:nvSpPr>
        <p:spPr>
          <a:xfrm>
            <a:off x="5870917" y="7357059"/>
            <a:ext cx="484131" cy="3528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871" b="1" dirty="0" err="1">
                <a:solidFill>
                  <a:prstClr val="white"/>
                </a:solidFill>
                <a:latin typeface="Arial Narrow" pitchFamily="34" charset="0"/>
              </a:rPr>
              <a:t>з</a:t>
            </a:r>
            <a:endParaRPr lang="ru-RU" sz="1871" b="1" dirty="0">
              <a:solidFill>
                <a:prstClr val="white"/>
              </a:solidFill>
              <a:latin typeface="Arial Narrow" pitchFamily="34" charset="0"/>
            </a:endParaRP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Овал 10"/>
          <p:cNvSpPr>
            <a:spLocks noChangeAspect="1"/>
          </p:cNvSpPr>
          <p:nvPr/>
        </p:nvSpPr>
        <p:spPr>
          <a:xfrm>
            <a:off x="1125401" y="2635778"/>
            <a:ext cx="13097778" cy="785866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endParaRPr lang="ru-RU" sz="2807">
              <a:solidFill>
                <a:prstClr val="white"/>
              </a:solidFill>
              <a:latin typeface="Calibri"/>
            </a:endParaRPr>
          </a:p>
        </p:txBody>
      </p:sp>
      <p:sp>
        <p:nvSpPr>
          <p:cNvPr id="12" name="Овал 11"/>
          <p:cNvSpPr>
            <a:spLocks noChangeAspect="1"/>
          </p:cNvSpPr>
          <p:nvPr/>
        </p:nvSpPr>
        <p:spPr>
          <a:xfrm>
            <a:off x="2334966" y="3366441"/>
            <a:ext cx="10534979" cy="645564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endParaRPr lang="ru-RU" sz="2807">
              <a:solidFill>
                <a:prstClr val="white"/>
              </a:solidFill>
              <a:latin typeface="Arial Narrow" pitchFamily="34" charset="0"/>
            </a:endParaRPr>
          </a:p>
        </p:txBody>
      </p:sp>
      <p:sp>
        <p:nvSpPr>
          <p:cNvPr id="10" name="Овал 9"/>
          <p:cNvSpPr>
            <a:spLocks noChangeAspect="1"/>
          </p:cNvSpPr>
          <p:nvPr/>
        </p:nvSpPr>
        <p:spPr>
          <a:xfrm>
            <a:off x="3698179" y="4179445"/>
            <a:ext cx="7952222" cy="477133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endParaRPr lang="ru-RU" sz="2807">
              <a:solidFill>
                <a:prstClr val="white"/>
              </a:solidFill>
              <a:latin typeface="Arial Narrow" pitchFamily="34" charset="0"/>
            </a:endParaRPr>
          </a:p>
        </p:txBody>
      </p:sp>
      <p:sp>
        <p:nvSpPr>
          <p:cNvPr id="2" name="Заголовок 1"/>
          <p:cNvSpPr>
            <a:spLocks noGrp="1"/>
          </p:cNvSpPr>
          <p:nvPr>
            <p:ph type="title"/>
          </p:nvPr>
        </p:nvSpPr>
        <p:spPr>
          <a:xfrm>
            <a:off x="1146810" y="248684"/>
            <a:ext cx="12832080" cy="563683"/>
          </a:xfrm>
        </p:spPr>
        <p:txBody>
          <a:bodyPr>
            <a:normAutofit fontScale="90000"/>
          </a:bodyPr>
          <a:lstStyle/>
          <a:p>
            <a:r>
              <a:rPr lang="ru-RU" dirty="0"/>
              <a:t>Исчезающие профессии</a:t>
            </a:r>
          </a:p>
        </p:txBody>
      </p:sp>
      <p:sp>
        <p:nvSpPr>
          <p:cNvPr id="9" name="Овал 8"/>
          <p:cNvSpPr/>
          <p:nvPr/>
        </p:nvSpPr>
        <p:spPr>
          <a:xfrm>
            <a:off x="4867624" y="4881111"/>
            <a:ext cx="5613333" cy="3368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endParaRPr lang="ru-RU" sz="2807" dirty="0">
              <a:solidFill>
                <a:prstClr val="white"/>
              </a:solidFill>
              <a:latin typeface="Arial Narrow" pitchFamily="34" charset="0"/>
            </a:endParaRPr>
          </a:p>
        </p:txBody>
      </p:sp>
      <p:sp>
        <p:nvSpPr>
          <p:cNvPr id="5" name="Прямоугольник 4"/>
          <p:cNvSpPr/>
          <p:nvPr/>
        </p:nvSpPr>
        <p:spPr>
          <a:xfrm rot="20772969">
            <a:off x="5721211" y="5700381"/>
            <a:ext cx="1896444" cy="878682"/>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defTabSz="1425824"/>
            <a:r>
              <a:rPr lang="ru-RU" sz="1403" b="1" dirty="0">
                <a:solidFill>
                  <a:prstClr val="white"/>
                </a:solidFill>
                <a:latin typeface="Arial Narrow" pitchFamily="34" charset="0"/>
              </a:rPr>
              <a:t>МЕХАНИЗАЦИЯ. АВТОМАТИЗАЦИЯ. РОБОТИЗАЦИЯ</a:t>
            </a:r>
            <a:endParaRPr lang="ru-RU" sz="1403" dirty="0">
              <a:solidFill>
                <a:prstClr val="white"/>
              </a:solidFill>
              <a:latin typeface="Arial Narrow" pitchFamily="34" charset="0"/>
            </a:endParaRPr>
          </a:p>
        </p:txBody>
      </p:sp>
      <p:sp>
        <p:nvSpPr>
          <p:cNvPr id="6" name="Прямоугольник 5"/>
          <p:cNvSpPr/>
          <p:nvPr/>
        </p:nvSpPr>
        <p:spPr>
          <a:xfrm>
            <a:off x="8318564" y="6063278"/>
            <a:ext cx="1972892" cy="878682"/>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defTabSz="1425824"/>
            <a:r>
              <a:rPr lang="ru-RU" sz="1403" b="1" dirty="0">
                <a:solidFill>
                  <a:prstClr val="white"/>
                </a:solidFill>
                <a:latin typeface="Arial Narrow" pitchFamily="34" charset="0"/>
              </a:rPr>
              <a:t>ДИСТАНЦИОННЫЕ СИСТЕМЫ КОНТРОЛЯ И БОЛЬШИЕ ДАННЫЕ</a:t>
            </a:r>
            <a:endParaRPr lang="ru-RU" sz="1403" dirty="0">
              <a:solidFill>
                <a:prstClr val="white"/>
              </a:solidFill>
              <a:latin typeface="Arial Narrow" pitchFamily="34" charset="0"/>
            </a:endParaRPr>
          </a:p>
        </p:txBody>
      </p:sp>
      <p:sp>
        <p:nvSpPr>
          <p:cNvPr id="7" name="Прямоугольник 6"/>
          <p:cNvSpPr/>
          <p:nvPr/>
        </p:nvSpPr>
        <p:spPr>
          <a:xfrm>
            <a:off x="6572720" y="7089330"/>
            <a:ext cx="1821839" cy="110894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defTabSz="1425824"/>
            <a:r>
              <a:rPr lang="ru-RU" sz="1092" b="1" dirty="0">
                <a:solidFill>
                  <a:prstClr val="white"/>
                </a:solidFill>
                <a:latin typeface="Arial Narrow" pitchFamily="34" charset="0"/>
              </a:rPr>
              <a:t>НОВЫЕ ТЕХНОЛОГИИ И РОСТ ЭКОЛОГИЧЕСКИХ  ТРЕБОВАНИЙ К ТЕХНОЛОГИИ ДОБЫЧИ И ОБОГАЩЕНИЯ РУДЫ</a:t>
            </a:r>
            <a:endParaRPr lang="ru-RU" sz="1092" dirty="0">
              <a:solidFill>
                <a:prstClr val="white"/>
              </a:solidFill>
              <a:latin typeface="Arial Narrow" pitchFamily="34" charset="0"/>
            </a:endParaRPr>
          </a:p>
        </p:txBody>
      </p:sp>
      <p:sp>
        <p:nvSpPr>
          <p:cNvPr id="15361" name="Rectangle 1"/>
          <p:cNvSpPr>
            <a:spLocks noChangeArrowheads="1"/>
          </p:cNvSpPr>
          <p:nvPr/>
        </p:nvSpPr>
        <p:spPr bwMode="auto">
          <a:xfrm>
            <a:off x="3800357" y="6713110"/>
            <a:ext cx="1185624" cy="359863"/>
          </a:xfrm>
          <a:prstGeom prst="rect">
            <a:avLst/>
          </a:prstGeom>
          <a:noFill/>
          <a:ln w="9525">
            <a:noFill/>
            <a:miter lim="800000"/>
            <a:headEnd/>
            <a:tailEnd/>
          </a:ln>
          <a:effectLst/>
        </p:spPr>
        <p:txBody>
          <a:bodyPr vert="horz" wrap="none" lIns="142579" tIns="71289" rIns="142579" bIns="71289" numCol="1" anchor="ctr" anchorCtr="0" compatLnSpc="1">
            <a:prstTxWarp prst="textNoShape">
              <a:avLst/>
            </a:prstTxWarp>
            <a:spAutoFit/>
          </a:bodyPr>
          <a:lstStyle/>
          <a:p>
            <a:pPr defTabSz="1425824" fontAlgn="base">
              <a:spcBef>
                <a:spcPct val="0"/>
              </a:spcBef>
              <a:spcAft>
                <a:spcPct val="0"/>
              </a:spcAft>
            </a:pPr>
            <a:r>
              <a:rPr lang="ru-RU" sz="1403" b="1" dirty="0">
                <a:solidFill>
                  <a:prstClr val="black"/>
                </a:solidFill>
                <a:latin typeface="Arial Narrow" pitchFamily="34" charset="0"/>
                <a:ea typeface="Times New Roman" pitchFamily="18" charset="0"/>
                <a:cs typeface="Calibri" pitchFamily="34" charset="0"/>
              </a:rPr>
              <a:t>Ламповщик </a:t>
            </a:r>
            <a:endParaRPr lang="ru-RU" sz="1715" dirty="0">
              <a:solidFill>
                <a:prstClr val="black"/>
              </a:solidFill>
              <a:latin typeface="Arial Narrow" pitchFamily="34" charset="0"/>
              <a:cs typeface="Arial" pitchFamily="34" charset="0"/>
            </a:endParaRPr>
          </a:p>
        </p:txBody>
      </p:sp>
      <p:cxnSp>
        <p:nvCxnSpPr>
          <p:cNvPr id="15" name="Прямая соединительная линия 14"/>
          <p:cNvCxnSpPr/>
          <p:nvPr/>
        </p:nvCxnSpPr>
        <p:spPr>
          <a:xfrm rot="5400000">
            <a:off x="5909334" y="4307064"/>
            <a:ext cx="4019926" cy="514867"/>
          </a:xfrm>
          <a:prstGeom prst="line">
            <a:avLst/>
          </a:prstGeom>
          <a:ln w="285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6" name="Прямая соединительная линия 15"/>
          <p:cNvCxnSpPr>
            <a:stCxn id="11" idx="3"/>
          </p:cNvCxnSpPr>
          <p:nvPr/>
        </p:nvCxnSpPr>
        <p:spPr>
          <a:xfrm rot="5400000" flipH="1" flipV="1">
            <a:off x="3968140" y="5630046"/>
            <a:ext cx="2788913" cy="4638138"/>
          </a:xfrm>
          <a:prstGeom prst="line">
            <a:avLst/>
          </a:prstGeom>
          <a:ln w="285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19" name="Прямоугольник 18"/>
          <p:cNvSpPr/>
          <p:nvPr/>
        </p:nvSpPr>
        <p:spPr>
          <a:xfrm>
            <a:off x="3932827" y="7217241"/>
            <a:ext cx="1178528" cy="308226"/>
          </a:xfrm>
          <a:prstGeom prst="rect">
            <a:avLst/>
          </a:prstGeom>
        </p:spPr>
        <p:txBody>
          <a:bodyPr wrap="none">
            <a:spAutoFit/>
          </a:bodyPr>
          <a:lstStyle/>
          <a:p>
            <a:pPr defTabSz="1425824"/>
            <a:r>
              <a:rPr lang="ru-RU" sz="1403" b="1" dirty="0">
                <a:solidFill>
                  <a:prstClr val="black"/>
                </a:solidFill>
                <a:latin typeface="Arial Narrow" pitchFamily="34" charset="0"/>
              </a:rPr>
              <a:t>Бункеровщик</a:t>
            </a:r>
            <a:endParaRPr lang="ru-RU" sz="1403" dirty="0">
              <a:solidFill>
                <a:prstClr val="black"/>
              </a:solidFill>
              <a:latin typeface="Arial Narrow" pitchFamily="34" charset="0"/>
            </a:endParaRPr>
          </a:p>
        </p:txBody>
      </p:sp>
      <p:sp>
        <p:nvSpPr>
          <p:cNvPr id="20" name="Прямоугольник 19"/>
          <p:cNvSpPr/>
          <p:nvPr/>
        </p:nvSpPr>
        <p:spPr>
          <a:xfrm>
            <a:off x="11305540" y="7139901"/>
            <a:ext cx="1405984" cy="859979"/>
          </a:xfrm>
          <a:prstGeom prst="rect">
            <a:avLst/>
          </a:prstGeom>
        </p:spPr>
        <p:txBody>
          <a:bodyPr wrap="square">
            <a:spAutoFit/>
          </a:bodyPr>
          <a:lstStyle/>
          <a:p>
            <a:pPr defTabSz="1425824"/>
            <a:r>
              <a:rPr lang="ru-RU" sz="1247" b="1" dirty="0">
                <a:solidFill>
                  <a:prstClr val="black"/>
                </a:solidFill>
                <a:latin typeface="Arial Narrow" pitchFamily="34" charset="0"/>
              </a:rPr>
              <a:t>Инженер по техническому надзору за строительством </a:t>
            </a:r>
            <a:endParaRPr lang="ru-RU" sz="1247" dirty="0">
              <a:solidFill>
                <a:prstClr val="black"/>
              </a:solidFill>
              <a:latin typeface="Arial Narrow" pitchFamily="34" charset="0"/>
            </a:endParaRPr>
          </a:p>
        </p:txBody>
      </p:sp>
      <p:sp>
        <p:nvSpPr>
          <p:cNvPr id="21" name="Прямоугольник 20"/>
          <p:cNvSpPr/>
          <p:nvPr/>
        </p:nvSpPr>
        <p:spPr>
          <a:xfrm>
            <a:off x="4196409" y="3040765"/>
            <a:ext cx="2534732" cy="524118"/>
          </a:xfrm>
          <a:prstGeom prst="rect">
            <a:avLst/>
          </a:prstGeom>
        </p:spPr>
        <p:txBody>
          <a:bodyPr wrap="square">
            <a:spAutoFit/>
          </a:bodyPr>
          <a:lstStyle/>
          <a:p>
            <a:pPr defTabSz="1425824"/>
            <a:r>
              <a:rPr lang="ru-RU" sz="1403" b="1" dirty="0">
                <a:solidFill>
                  <a:prstClr val="black"/>
                </a:solidFill>
                <a:latin typeface="Arial Narrow" pitchFamily="34" charset="0"/>
              </a:rPr>
              <a:t>Уборщик производственных территорий и помещений</a:t>
            </a:r>
            <a:endParaRPr lang="ru-RU" sz="1403" dirty="0">
              <a:solidFill>
                <a:prstClr val="black"/>
              </a:solidFill>
              <a:latin typeface="Arial Narrow" pitchFamily="34" charset="0"/>
            </a:endParaRPr>
          </a:p>
        </p:txBody>
      </p:sp>
      <p:sp>
        <p:nvSpPr>
          <p:cNvPr id="22" name="Прямоугольник 21"/>
          <p:cNvSpPr/>
          <p:nvPr/>
        </p:nvSpPr>
        <p:spPr>
          <a:xfrm>
            <a:off x="7498296" y="3559419"/>
            <a:ext cx="809837" cy="308226"/>
          </a:xfrm>
          <a:prstGeom prst="rect">
            <a:avLst/>
          </a:prstGeom>
        </p:spPr>
        <p:txBody>
          <a:bodyPr wrap="none">
            <a:spAutoFit/>
          </a:bodyPr>
          <a:lstStyle/>
          <a:p>
            <a:pPr defTabSz="1425824"/>
            <a:r>
              <a:rPr lang="ru-RU" sz="1403" b="1" dirty="0">
                <a:solidFill>
                  <a:prstClr val="black"/>
                </a:solidFill>
                <a:latin typeface="Arial Narrow" pitchFamily="34" charset="0"/>
              </a:rPr>
              <a:t>Грузчик </a:t>
            </a:r>
            <a:endParaRPr lang="ru-RU" sz="1403" dirty="0">
              <a:solidFill>
                <a:prstClr val="black"/>
              </a:solidFill>
              <a:latin typeface="Arial Narrow" pitchFamily="34" charset="0"/>
            </a:endParaRPr>
          </a:p>
        </p:txBody>
      </p:sp>
      <p:sp>
        <p:nvSpPr>
          <p:cNvPr id="23" name="Прямоугольник 22"/>
          <p:cNvSpPr/>
          <p:nvPr/>
        </p:nvSpPr>
        <p:spPr>
          <a:xfrm>
            <a:off x="10612451" y="8147962"/>
            <a:ext cx="1445588" cy="740011"/>
          </a:xfrm>
          <a:prstGeom prst="rect">
            <a:avLst/>
          </a:prstGeom>
        </p:spPr>
        <p:txBody>
          <a:bodyPr wrap="square">
            <a:spAutoFit/>
          </a:bodyPr>
          <a:lstStyle/>
          <a:p>
            <a:pPr defTabSz="1425824"/>
            <a:r>
              <a:rPr lang="ru-RU" sz="1403" b="1" dirty="0">
                <a:solidFill>
                  <a:prstClr val="black"/>
                </a:solidFill>
                <a:latin typeface="Arial Narrow" pitchFamily="34" charset="0"/>
              </a:rPr>
              <a:t>Контролер абонентской группы </a:t>
            </a:r>
            <a:endParaRPr lang="ru-RU" sz="1403" dirty="0">
              <a:solidFill>
                <a:prstClr val="black"/>
              </a:solidFill>
              <a:latin typeface="Arial Narrow" pitchFamily="34" charset="0"/>
            </a:endParaRPr>
          </a:p>
        </p:txBody>
      </p:sp>
      <p:sp>
        <p:nvSpPr>
          <p:cNvPr id="24" name="Прямоугольник 23"/>
          <p:cNvSpPr/>
          <p:nvPr/>
        </p:nvSpPr>
        <p:spPr>
          <a:xfrm>
            <a:off x="6736643" y="9146579"/>
            <a:ext cx="793807" cy="332270"/>
          </a:xfrm>
          <a:prstGeom prst="rect">
            <a:avLst/>
          </a:prstGeom>
        </p:spPr>
        <p:txBody>
          <a:bodyPr wrap="none">
            <a:spAutoFit/>
          </a:bodyPr>
          <a:lstStyle/>
          <a:p>
            <a:pPr defTabSz="1425824"/>
            <a:r>
              <a:rPr lang="ru-RU" sz="1559" b="1" dirty="0">
                <a:solidFill>
                  <a:prstClr val="black"/>
                </a:solidFill>
                <a:latin typeface="Arial Narrow" pitchFamily="34" charset="0"/>
              </a:rPr>
              <a:t>Кузнец </a:t>
            </a:r>
            <a:endParaRPr lang="ru-RU" sz="1559" dirty="0">
              <a:solidFill>
                <a:prstClr val="black"/>
              </a:solidFill>
              <a:latin typeface="Arial Narrow" pitchFamily="34" charset="0"/>
            </a:endParaRPr>
          </a:p>
        </p:txBody>
      </p:sp>
      <p:sp>
        <p:nvSpPr>
          <p:cNvPr id="15362" name="Rectangle 2"/>
          <p:cNvSpPr>
            <a:spLocks noChangeArrowheads="1"/>
          </p:cNvSpPr>
          <p:nvPr/>
        </p:nvSpPr>
        <p:spPr bwMode="auto">
          <a:xfrm rot="20612739">
            <a:off x="2968650" y="4407591"/>
            <a:ext cx="2455521" cy="791648"/>
          </a:xfrm>
          <a:prstGeom prst="rect">
            <a:avLst/>
          </a:prstGeom>
          <a:noFill/>
          <a:ln w="9525">
            <a:noFill/>
            <a:miter lim="800000"/>
            <a:headEnd/>
            <a:tailEnd/>
          </a:ln>
          <a:effectLst/>
        </p:spPr>
        <p:txBody>
          <a:bodyPr vert="horz" wrap="square" lIns="142579" tIns="71289" rIns="142579" bIns="71289" numCol="1" anchor="ctr" anchorCtr="0" compatLnSpc="1">
            <a:prstTxWarp prst="textNoShape">
              <a:avLst/>
            </a:prstTxWarp>
            <a:spAutoFit/>
          </a:bodyPr>
          <a:lstStyle/>
          <a:p>
            <a:pPr defTabSz="1425824" fontAlgn="base">
              <a:spcBef>
                <a:spcPct val="0"/>
              </a:spcBef>
              <a:spcAft>
                <a:spcPct val="0"/>
              </a:spcAft>
              <a:buFontTx/>
              <a:buChar char="•"/>
            </a:pPr>
            <a:r>
              <a:rPr lang="ru-RU" sz="1403" b="1" dirty="0">
                <a:solidFill>
                  <a:prstClr val="black"/>
                </a:solidFill>
                <a:latin typeface="Arial Narrow" pitchFamily="34" charset="0"/>
                <a:cs typeface="Calibri" pitchFamily="34" charset="0"/>
              </a:rPr>
              <a:t>Люковой</a:t>
            </a:r>
          </a:p>
          <a:p>
            <a:pPr defTabSz="1425824" fontAlgn="base">
              <a:spcBef>
                <a:spcPct val="0"/>
              </a:spcBef>
              <a:spcAft>
                <a:spcPct val="0"/>
              </a:spcAft>
              <a:buFontTx/>
              <a:buChar char="•"/>
            </a:pPr>
            <a:r>
              <a:rPr lang="ru-RU" sz="1403" b="1" dirty="0" err="1">
                <a:solidFill>
                  <a:prstClr val="black"/>
                </a:solidFill>
                <a:latin typeface="Arial Narrow" pitchFamily="34" charset="0"/>
                <a:cs typeface="Calibri" pitchFamily="34" charset="0"/>
              </a:rPr>
              <a:t>Опрокидчик</a:t>
            </a:r>
            <a:endParaRPr lang="ru-RU" sz="1403" b="1" dirty="0">
              <a:solidFill>
                <a:prstClr val="black"/>
              </a:solidFill>
              <a:latin typeface="Arial Narrow" pitchFamily="34" charset="0"/>
              <a:cs typeface="Calibri" pitchFamily="34" charset="0"/>
            </a:endParaRPr>
          </a:p>
          <a:p>
            <a:pPr defTabSz="1425824" fontAlgn="base">
              <a:spcBef>
                <a:spcPct val="0"/>
              </a:spcBef>
              <a:spcAft>
                <a:spcPct val="0"/>
              </a:spcAft>
              <a:buFontTx/>
              <a:buChar char="•"/>
            </a:pPr>
            <a:r>
              <a:rPr lang="ru-RU" sz="1403" b="1" dirty="0">
                <a:solidFill>
                  <a:prstClr val="black"/>
                </a:solidFill>
                <a:latin typeface="Arial Narrow" pitchFamily="34" charset="0"/>
                <a:cs typeface="Calibri" pitchFamily="34" charset="0"/>
              </a:rPr>
              <a:t>Машинист электровоза</a:t>
            </a:r>
            <a:endParaRPr lang="ru-RU" sz="1403" dirty="0">
              <a:solidFill>
                <a:prstClr val="black"/>
              </a:solidFill>
              <a:latin typeface="Arial Narrow" pitchFamily="34" charset="0"/>
              <a:cs typeface="Arial" pitchFamily="34" charset="0"/>
            </a:endParaRPr>
          </a:p>
        </p:txBody>
      </p:sp>
      <p:sp>
        <p:nvSpPr>
          <p:cNvPr id="15363" name="Rectangle 3"/>
          <p:cNvSpPr>
            <a:spLocks noChangeArrowheads="1"/>
          </p:cNvSpPr>
          <p:nvPr/>
        </p:nvSpPr>
        <p:spPr bwMode="auto">
          <a:xfrm rot="530786">
            <a:off x="8548275" y="3294808"/>
            <a:ext cx="2481731" cy="1655218"/>
          </a:xfrm>
          <a:prstGeom prst="rect">
            <a:avLst/>
          </a:prstGeom>
          <a:noFill/>
          <a:ln w="9525">
            <a:noFill/>
            <a:miter lim="800000"/>
            <a:headEnd/>
            <a:tailEnd/>
          </a:ln>
          <a:effectLst/>
        </p:spPr>
        <p:txBody>
          <a:bodyPr vert="horz" wrap="square" lIns="142579" tIns="71289" rIns="142579" bIns="71289" numCol="1" anchor="ctr" anchorCtr="0" compatLnSpc="1">
            <a:prstTxWarp prst="textNoShape">
              <a:avLst/>
            </a:prstTxWarp>
            <a:spAutoFit/>
          </a:bodyPr>
          <a:lstStyle/>
          <a:p>
            <a:pPr defTabSz="1425824" eaLnBrk="0" fontAlgn="base" hangingPunct="0">
              <a:spcBef>
                <a:spcPct val="0"/>
              </a:spcBef>
              <a:spcAft>
                <a:spcPct val="0"/>
              </a:spcAft>
              <a:buFontTx/>
              <a:buChar char="•"/>
            </a:pPr>
            <a:r>
              <a:rPr lang="ru-RU" sz="1403" b="1" dirty="0">
                <a:solidFill>
                  <a:prstClr val="black"/>
                </a:solidFill>
                <a:latin typeface="Arial Narrow" pitchFamily="34" charset="0"/>
                <a:ea typeface="Times New Roman" pitchFamily="18" charset="0"/>
                <a:cs typeface="Calibri" pitchFamily="34" charset="0"/>
              </a:rPr>
              <a:t>Горнорабочий на маркшейдерских работах</a:t>
            </a:r>
            <a:endParaRPr lang="ru-RU" sz="1403" dirty="0">
              <a:solidFill>
                <a:prstClr val="black"/>
              </a:solidFill>
              <a:latin typeface="Arial Narrow" pitchFamily="34" charset="0"/>
              <a:cs typeface="Arial" pitchFamily="34" charset="0"/>
            </a:endParaRPr>
          </a:p>
          <a:p>
            <a:pPr defTabSz="1425824" eaLnBrk="0" fontAlgn="base" hangingPunct="0">
              <a:spcBef>
                <a:spcPct val="0"/>
              </a:spcBef>
              <a:spcAft>
                <a:spcPct val="0"/>
              </a:spcAft>
              <a:buFontTx/>
              <a:buChar char="•"/>
            </a:pPr>
            <a:r>
              <a:rPr lang="ru-RU" sz="1403" b="1" dirty="0">
                <a:solidFill>
                  <a:prstClr val="black"/>
                </a:solidFill>
                <a:latin typeface="Arial Narrow" pitchFamily="34" charset="0"/>
                <a:ea typeface="Times New Roman" pitchFamily="18" charset="0"/>
                <a:cs typeface="Calibri" pitchFamily="34" charset="0"/>
              </a:rPr>
              <a:t>Машинист бульдозера</a:t>
            </a:r>
            <a:endParaRPr lang="ru-RU" sz="1403" dirty="0">
              <a:solidFill>
                <a:prstClr val="black"/>
              </a:solidFill>
              <a:latin typeface="Arial Narrow" pitchFamily="34" charset="0"/>
              <a:cs typeface="Arial" pitchFamily="34" charset="0"/>
            </a:endParaRPr>
          </a:p>
          <a:p>
            <a:pPr defTabSz="1425824" eaLnBrk="0" fontAlgn="base" hangingPunct="0">
              <a:spcBef>
                <a:spcPct val="0"/>
              </a:spcBef>
              <a:spcAft>
                <a:spcPct val="0"/>
              </a:spcAft>
              <a:buFontTx/>
              <a:buChar char="•"/>
            </a:pPr>
            <a:r>
              <a:rPr lang="ru-RU" sz="1403" b="1" dirty="0" err="1">
                <a:solidFill>
                  <a:prstClr val="black"/>
                </a:solidFill>
                <a:latin typeface="Arial Narrow" pitchFamily="34" charset="0"/>
                <a:ea typeface="Times New Roman" pitchFamily="18" charset="0"/>
                <a:cs typeface="Calibri" pitchFamily="34" charset="0"/>
              </a:rPr>
              <a:t>Концентраторщик</a:t>
            </a:r>
            <a:endParaRPr lang="ru-RU" sz="1403" dirty="0">
              <a:solidFill>
                <a:prstClr val="black"/>
              </a:solidFill>
              <a:latin typeface="Arial Narrow" pitchFamily="34" charset="0"/>
              <a:cs typeface="Arial" pitchFamily="34" charset="0"/>
            </a:endParaRPr>
          </a:p>
          <a:p>
            <a:pPr defTabSz="1425824" eaLnBrk="0" fontAlgn="base" hangingPunct="0">
              <a:spcBef>
                <a:spcPct val="0"/>
              </a:spcBef>
              <a:spcAft>
                <a:spcPct val="0"/>
              </a:spcAft>
              <a:buFontTx/>
              <a:buChar char="•"/>
            </a:pPr>
            <a:r>
              <a:rPr lang="ru-RU" sz="1403" b="1" dirty="0">
                <a:solidFill>
                  <a:prstClr val="black"/>
                </a:solidFill>
                <a:latin typeface="Arial Narrow" pitchFamily="34" charset="0"/>
                <a:ea typeface="Times New Roman" pitchFamily="18" charset="0"/>
                <a:cs typeface="Calibri" pitchFamily="34" charset="0"/>
              </a:rPr>
              <a:t>Сепараторщик</a:t>
            </a:r>
            <a:endParaRPr lang="ru-RU" sz="1403" dirty="0">
              <a:solidFill>
                <a:prstClr val="black"/>
              </a:solidFill>
              <a:latin typeface="Arial Narrow" pitchFamily="34" charset="0"/>
              <a:cs typeface="Arial" pitchFamily="34" charset="0"/>
            </a:endParaRPr>
          </a:p>
          <a:p>
            <a:pPr defTabSz="1425824" eaLnBrk="0" fontAlgn="base" hangingPunct="0">
              <a:spcBef>
                <a:spcPct val="0"/>
              </a:spcBef>
              <a:spcAft>
                <a:spcPct val="0"/>
              </a:spcAft>
              <a:buFontTx/>
              <a:buChar char="•"/>
            </a:pPr>
            <a:r>
              <a:rPr lang="ru-RU" sz="1403" b="1" dirty="0">
                <a:solidFill>
                  <a:prstClr val="black"/>
                </a:solidFill>
                <a:latin typeface="Arial Narrow" pitchFamily="34" charset="0"/>
                <a:ea typeface="Times New Roman" pitchFamily="18" charset="0"/>
                <a:cs typeface="Calibri" pitchFamily="34" charset="0"/>
              </a:rPr>
              <a:t>Контролер ОТК</a:t>
            </a:r>
          </a:p>
          <a:p>
            <a:pPr defTabSz="1425824" eaLnBrk="0" fontAlgn="base" hangingPunct="0">
              <a:spcBef>
                <a:spcPct val="0"/>
              </a:spcBef>
              <a:spcAft>
                <a:spcPct val="0"/>
              </a:spcAft>
              <a:buFont typeface="Arial" pitchFamily="34" charset="0"/>
              <a:buChar char="•"/>
            </a:pPr>
            <a:r>
              <a:rPr lang="ru-RU" sz="1403" b="1" dirty="0">
                <a:solidFill>
                  <a:prstClr val="black"/>
                </a:solidFill>
                <a:latin typeface="Arial Narrow" pitchFamily="34" charset="0"/>
                <a:ea typeface="Times New Roman" pitchFamily="18" charset="0"/>
                <a:cs typeface="Calibri" pitchFamily="34" charset="0"/>
              </a:rPr>
              <a:t>Машинист конвейера</a:t>
            </a:r>
            <a:r>
              <a:rPr lang="ru-RU" sz="1403" dirty="0">
                <a:solidFill>
                  <a:prstClr val="black"/>
                </a:solidFill>
                <a:latin typeface="Arial Narrow" pitchFamily="34" charset="0"/>
                <a:cs typeface="Arial" pitchFamily="34" charset="0"/>
              </a:rPr>
              <a:t> </a:t>
            </a:r>
          </a:p>
        </p:txBody>
      </p:sp>
      <p:sp>
        <p:nvSpPr>
          <p:cNvPr id="27" name="Rectangle 3"/>
          <p:cNvSpPr>
            <a:spLocks noChangeArrowheads="1"/>
          </p:cNvSpPr>
          <p:nvPr/>
        </p:nvSpPr>
        <p:spPr bwMode="auto">
          <a:xfrm rot="3087060">
            <a:off x="10554308" y="5267649"/>
            <a:ext cx="3077168" cy="1223433"/>
          </a:xfrm>
          <a:prstGeom prst="rect">
            <a:avLst/>
          </a:prstGeom>
          <a:noFill/>
          <a:ln w="9525">
            <a:noFill/>
            <a:miter lim="800000"/>
            <a:headEnd/>
            <a:tailEnd/>
          </a:ln>
          <a:effectLst/>
        </p:spPr>
        <p:txBody>
          <a:bodyPr vert="horz" wrap="none" lIns="142579" tIns="71289" rIns="142579" bIns="71289" numCol="1" anchor="ctr" anchorCtr="0" compatLnSpc="1">
            <a:prstTxWarp prst="textNoShape">
              <a:avLst/>
            </a:prstTxWarp>
            <a:spAutoFit/>
          </a:bodyPr>
          <a:lstStyle/>
          <a:p>
            <a:pPr defTabSz="1425824" fontAlgn="base">
              <a:spcBef>
                <a:spcPct val="0"/>
              </a:spcBef>
              <a:spcAft>
                <a:spcPct val="0"/>
              </a:spcAft>
              <a:buFontTx/>
              <a:buChar char="•"/>
            </a:pPr>
            <a:r>
              <a:rPr lang="ru-RU" sz="1403" b="1" dirty="0">
                <a:solidFill>
                  <a:prstClr val="black"/>
                </a:solidFill>
                <a:latin typeface="Arial Narrow" pitchFamily="34" charset="0"/>
                <a:ea typeface="Times New Roman" pitchFamily="18" charset="0"/>
                <a:cs typeface="Calibri" pitchFamily="34" charset="0"/>
              </a:rPr>
              <a:t>Машинист насосных установок</a:t>
            </a:r>
            <a:endParaRPr lang="ru-RU" sz="1403" dirty="0">
              <a:solidFill>
                <a:prstClr val="black"/>
              </a:solidFill>
              <a:latin typeface="Arial Narrow" pitchFamily="34" charset="0"/>
              <a:cs typeface="Arial" pitchFamily="34" charset="0"/>
            </a:endParaRPr>
          </a:p>
          <a:p>
            <a:pPr defTabSz="1425824" eaLnBrk="0" fontAlgn="base" hangingPunct="0">
              <a:spcBef>
                <a:spcPct val="0"/>
              </a:spcBef>
              <a:spcAft>
                <a:spcPct val="0"/>
              </a:spcAft>
              <a:buFontTx/>
              <a:buChar char="•"/>
            </a:pPr>
            <a:r>
              <a:rPr lang="ru-RU" sz="1403" b="1" dirty="0">
                <a:solidFill>
                  <a:prstClr val="black"/>
                </a:solidFill>
                <a:latin typeface="Arial Narrow" pitchFamily="34" charset="0"/>
                <a:ea typeface="Times New Roman" pitchFamily="18" charset="0"/>
                <a:cs typeface="Calibri" pitchFamily="34" charset="0"/>
              </a:rPr>
              <a:t>Машинист </a:t>
            </a:r>
            <a:r>
              <a:rPr lang="ru-RU" sz="1403" b="1" dirty="0" err="1">
                <a:solidFill>
                  <a:prstClr val="black"/>
                </a:solidFill>
                <a:latin typeface="Arial Narrow" pitchFamily="34" charset="0"/>
                <a:ea typeface="Times New Roman" pitchFamily="18" charset="0"/>
                <a:cs typeface="Calibri" pitchFamily="34" charset="0"/>
              </a:rPr>
              <a:t>ГБУ</a:t>
            </a:r>
            <a:endParaRPr lang="ru-RU" sz="1403" dirty="0">
              <a:solidFill>
                <a:prstClr val="black"/>
              </a:solidFill>
              <a:latin typeface="Arial Narrow" pitchFamily="34" charset="0"/>
              <a:cs typeface="Arial" pitchFamily="34" charset="0"/>
            </a:endParaRPr>
          </a:p>
          <a:p>
            <a:pPr defTabSz="1425824" eaLnBrk="0" fontAlgn="base" hangingPunct="0">
              <a:spcBef>
                <a:spcPct val="0"/>
              </a:spcBef>
              <a:spcAft>
                <a:spcPct val="0"/>
              </a:spcAft>
              <a:buFontTx/>
              <a:buChar char="•"/>
            </a:pPr>
            <a:r>
              <a:rPr lang="ru-RU" sz="1403" b="1" dirty="0">
                <a:solidFill>
                  <a:prstClr val="black"/>
                </a:solidFill>
                <a:latin typeface="Arial Narrow" pitchFamily="34" charset="0"/>
                <a:ea typeface="Times New Roman" pitchFamily="18" charset="0"/>
                <a:cs typeface="Calibri" pitchFamily="34" charset="0"/>
              </a:rPr>
              <a:t>Машинист компрессорной установки</a:t>
            </a:r>
            <a:endParaRPr lang="ru-RU" sz="1403" dirty="0">
              <a:solidFill>
                <a:prstClr val="black"/>
              </a:solidFill>
              <a:latin typeface="Arial Narrow" pitchFamily="34" charset="0"/>
              <a:cs typeface="Arial" pitchFamily="34" charset="0"/>
            </a:endParaRPr>
          </a:p>
          <a:p>
            <a:pPr defTabSz="1425824" eaLnBrk="0" fontAlgn="base" hangingPunct="0">
              <a:spcBef>
                <a:spcPct val="0"/>
              </a:spcBef>
              <a:spcAft>
                <a:spcPct val="0"/>
              </a:spcAft>
              <a:buFontTx/>
              <a:buChar char="•"/>
            </a:pPr>
            <a:r>
              <a:rPr lang="ru-RU" sz="1403" b="1" dirty="0">
                <a:solidFill>
                  <a:prstClr val="black"/>
                </a:solidFill>
                <a:latin typeface="Arial Narrow" pitchFamily="34" charset="0"/>
                <a:ea typeface="Times New Roman" pitchFamily="18" charset="0"/>
                <a:cs typeface="Calibri" pitchFamily="34" charset="0"/>
              </a:rPr>
              <a:t>Машинист подъемных установок</a:t>
            </a:r>
            <a:endParaRPr lang="ru-RU" sz="1403" dirty="0">
              <a:solidFill>
                <a:prstClr val="black"/>
              </a:solidFill>
              <a:latin typeface="Arial Narrow" pitchFamily="34" charset="0"/>
              <a:cs typeface="Arial" pitchFamily="34" charset="0"/>
            </a:endParaRPr>
          </a:p>
          <a:p>
            <a:pPr defTabSz="1425824" eaLnBrk="0" fontAlgn="base" hangingPunct="0">
              <a:spcBef>
                <a:spcPct val="0"/>
              </a:spcBef>
              <a:spcAft>
                <a:spcPct val="0"/>
              </a:spcAft>
              <a:buFontTx/>
              <a:buChar char="•"/>
            </a:pPr>
            <a:r>
              <a:rPr lang="ru-RU" sz="1403" b="1" dirty="0">
                <a:solidFill>
                  <a:prstClr val="black"/>
                </a:solidFill>
                <a:latin typeface="Arial Narrow" pitchFamily="34" charset="0"/>
                <a:ea typeface="Times New Roman" pitchFamily="18" charset="0"/>
                <a:cs typeface="Calibri" pitchFamily="34" charset="0"/>
              </a:rPr>
              <a:t>Стволовой</a:t>
            </a:r>
            <a:endParaRPr lang="ru-RU" sz="1403" dirty="0">
              <a:solidFill>
                <a:prstClr val="black"/>
              </a:solidFill>
              <a:latin typeface="Arial Narrow" pitchFamily="34" charset="0"/>
              <a:cs typeface="Arial" pitchFamily="34" charset="0"/>
            </a:endParaRPr>
          </a:p>
        </p:txBody>
      </p:sp>
      <p:sp>
        <p:nvSpPr>
          <p:cNvPr id="28" name="TextBox 27"/>
          <p:cNvSpPr txBox="1"/>
          <p:nvPr/>
        </p:nvSpPr>
        <p:spPr>
          <a:xfrm>
            <a:off x="2841345" y="8727286"/>
            <a:ext cx="1154209" cy="524311"/>
          </a:xfrm>
          <a:prstGeom prst="rect">
            <a:avLst/>
          </a:prstGeom>
          <a:noFill/>
        </p:spPr>
        <p:txBody>
          <a:bodyPr wrap="square" rtlCol="0">
            <a:spAutoFit/>
          </a:bodyPr>
          <a:lstStyle/>
          <a:p>
            <a:pPr defTabSz="1425824"/>
            <a:r>
              <a:rPr lang="ru-RU" sz="2807" dirty="0">
                <a:solidFill>
                  <a:prstClr val="black"/>
                </a:solidFill>
                <a:latin typeface="Arial Narrow" pitchFamily="34" charset="0"/>
              </a:rPr>
              <a:t>2035</a:t>
            </a:r>
          </a:p>
        </p:txBody>
      </p:sp>
      <p:sp>
        <p:nvSpPr>
          <p:cNvPr id="29" name="TextBox 28"/>
          <p:cNvSpPr txBox="1"/>
          <p:nvPr/>
        </p:nvSpPr>
        <p:spPr>
          <a:xfrm>
            <a:off x="3941805" y="8268998"/>
            <a:ext cx="1154209" cy="524311"/>
          </a:xfrm>
          <a:prstGeom prst="rect">
            <a:avLst/>
          </a:prstGeom>
          <a:noFill/>
        </p:spPr>
        <p:txBody>
          <a:bodyPr wrap="square" rtlCol="0">
            <a:spAutoFit/>
          </a:bodyPr>
          <a:lstStyle/>
          <a:p>
            <a:pPr defTabSz="1425824"/>
            <a:r>
              <a:rPr lang="ru-RU" sz="2807" dirty="0">
                <a:solidFill>
                  <a:prstClr val="black"/>
                </a:solidFill>
                <a:latin typeface="Arial Narrow" pitchFamily="34" charset="0"/>
              </a:rPr>
              <a:t>2030</a:t>
            </a:r>
          </a:p>
        </p:txBody>
      </p:sp>
      <p:sp>
        <p:nvSpPr>
          <p:cNvPr id="30" name="TextBox 29"/>
          <p:cNvSpPr txBox="1"/>
          <p:nvPr/>
        </p:nvSpPr>
        <p:spPr>
          <a:xfrm>
            <a:off x="4798973" y="7700381"/>
            <a:ext cx="1154209" cy="524311"/>
          </a:xfrm>
          <a:prstGeom prst="rect">
            <a:avLst/>
          </a:prstGeom>
          <a:noFill/>
        </p:spPr>
        <p:txBody>
          <a:bodyPr wrap="square" rtlCol="0">
            <a:spAutoFit/>
          </a:bodyPr>
          <a:lstStyle/>
          <a:p>
            <a:pPr defTabSz="1425824"/>
            <a:r>
              <a:rPr lang="ru-RU" sz="2807" dirty="0">
                <a:solidFill>
                  <a:prstClr val="black"/>
                </a:solidFill>
                <a:latin typeface="Arial Narrow" pitchFamily="34" charset="0"/>
              </a:rPr>
              <a:t>2025</a:t>
            </a:r>
          </a:p>
        </p:txBody>
      </p:sp>
      <p:sp>
        <p:nvSpPr>
          <p:cNvPr id="31" name="Rectangle 2"/>
          <p:cNvSpPr>
            <a:spLocks noChangeArrowheads="1"/>
          </p:cNvSpPr>
          <p:nvPr/>
        </p:nvSpPr>
        <p:spPr bwMode="auto">
          <a:xfrm rot="20009991">
            <a:off x="2136940" y="5844690"/>
            <a:ext cx="2019864" cy="791648"/>
          </a:xfrm>
          <a:prstGeom prst="rect">
            <a:avLst/>
          </a:prstGeom>
          <a:noFill/>
          <a:ln w="9525">
            <a:noFill/>
            <a:miter lim="800000"/>
            <a:headEnd/>
            <a:tailEnd/>
          </a:ln>
          <a:effectLst/>
        </p:spPr>
        <p:txBody>
          <a:bodyPr vert="horz" wrap="square" lIns="142579" tIns="71289" rIns="142579" bIns="71289" numCol="1" anchor="ctr" anchorCtr="0" compatLnSpc="1">
            <a:prstTxWarp prst="textNoShape">
              <a:avLst/>
            </a:prstTxWarp>
            <a:spAutoFit/>
          </a:bodyPr>
          <a:lstStyle/>
          <a:p>
            <a:pPr defTabSz="1425824" fontAlgn="base">
              <a:spcBef>
                <a:spcPct val="0"/>
              </a:spcBef>
              <a:spcAft>
                <a:spcPct val="0"/>
              </a:spcAft>
              <a:buFontTx/>
              <a:buChar char="•"/>
            </a:pPr>
            <a:r>
              <a:rPr lang="ru-RU" sz="1403" b="1" dirty="0">
                <a:solidFill>
                  <a:prstClr val="black"/>
                </a:solidFill>
                <a:latin typeface="Arial Narrow" pitchFamily="34" charset="0"/>
                <a:ea typeface="Times New Roman" pitchFamily="18" charset="0"/>
                <a:cs typeface="Calibri" pitchFamily="34" charset="0"/>
              </a:rPr>
              <a:t>Проходчик</a:t>
            </a:r>
            <a:endParaRPr lang="ru-RU" sz="1403" dirty="0">
              <a:solidFill>
                <a:prstClr val="black"/>
              </a:solidFill>
              <a:latin typeface="Arial Narrow" pitchFamily="34" charset="0"/>
              <a:cs typeface="Arial" pitchFamily="34" charset="0"/>
            </a:endParaRPr>
          </a:p>
          <a:p>
            <a:pPr defTabSz="1425824" eaLnBrk="0" fontAlgn="base" hangingPunct="0">
              <a:spcBef>
                <a:spcPct val="0"/>
              </a:spcBef>
              <a:spcAft>
                <a:spcPct val="0"/>
              </a:spcAft>
              <a:buFontTx/>
              <a:buChar char="•"/>
            </a:pPr>
            <a:r>
              <a:rPr lang="ru-RU" sz="1403" b="1" dirty="0">
                <a:solidFill>
                  <a:prstClr val="black"/>
                </a:solidFill>
                <a:latin typeface="Arial Narrow" pitchFamily="34" charset="0"/>
                <a:ea typeface="Times New Roman" pitchFamily="18" charset="0"/>
                <a:cs typeface="Calibri" pitchFamily="34" charset="0"/>
              </a:rPr>
              <a:t>Машинист скреперной лебедки</a:t>
            </a:r>
            <a:endParaRPr lang="ru-RU" sz="1403" dirty="0">
              <a:solidFill>
                <a:prstClr val="black"/>
              </a:solidFill>
              <a:latin typeface="Arial Narrow" pitchFamily="34" charset="0"/>
              <a:cs typeface="Arial" pitchFamily="34" charset="0"/>
            </a:endParaRPr>
          </a:p>
        </p:txBody>
      </p:sp>
      <p:cxnSp>
        <p:nvCxnSpPr>
          <p:cNvPr id="32" name="Прямая со стрелкой 31"/>
          <p:cNvCxnSpPr>
            <a:stCxn id="5" idx="1"/>
            <a:endCxn id="19" idx="3"/>
          </p:cNvCxnSpPr>
          <p:nvPr/>
        </p:nvCxnSpPr>
        <p:spPr>
          <a:xfrm flipH="1">
            <a:off x="5111355" y="6365645"/>
            <a:ext cx="637163" cy="1005709"/>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33917" y="910477"/>
            <a:ext cx="3604072" cy="4411208"/>
          </a:xfrm>
          <a:prstGeom prst="rect">
            <a:avLst/>
          </a:prstGeom>
          <a:noFill/>
        </p:spPr>
        <p:txBody>
          <a:bodyPr wrap="square" rtlCol="0">
            <a:spAutoFit/>
          </a:bodyPr>
          <a:lstStyle/>
          <a:p>
            <a:pPr defTabSz="1425824"/>
            <a:r>
              <a:rPr lang="ru-RU" sz="1559" dirty="0" err="1">
                <a:solidFill>
                  <a:prstClr val="black"/>
                </a:solidFill>
                <a:latin typeface="Calibri"/>
              </a:rPr>
              <a:t>З</a:t>
            </a:r>
            <a:r>
              <a:rPr lang="ru-RU" sz="1559" dirty="0">
                <a:solidFill>
                  <a:prstClr val="black"/>
                </a:solidFill>
                <a:latin typeface="Calibri"/>
              </a:rPr>
              <a:t> – Истощение запасов, </a:t>
            </a:r>
            <a:r>
              <a:rPr lang="ru-RU" sz="1559" dirty="0" err="1">
                <a:solidFill>
                  <a:prstClr val="black"/>
                </a:solidFill>
                <a:latin typeface="Calibri"/>
              </a:rPr>
              <a:t>залегаемых</a:t>
            </a:r>
            <a:r>
              <a:rPr lang="ru-RU" sz="1559" dirty="0">
                <a:solidFill>
                  <a:prstClr val="black"/>
                </a:solidFill>
                <a:latin typeface="Calibri"/>
              </a:rPr>
              <a:t> близко к поверхности</a:t>
            </a:r>
          </a:p>
          <a:p>
            <a:pPr defTabSz="1425824"/>
            <a:r>
              <a:rPr lang="ru-RU" sz="1559" dirty="0">
                <a:solidFill>
                  <a:prstClr val="black"/>
                </a:solidFill>
                <a:latin typeface="Calibri"/>
              </a:rPr>
              <a:t>А – Появление автоматизированной техники, работающей без нахождения в ней человека</a:t>
            </a:r>
          </a:p>
          <a:p>
            <a:pPr defTabSz="1425824"/>
            <a:r>
              <a:rPr lang="ru-RU" sz="1559" dirty="0">
                <a:solidFill>
                  <a:prstClr val="black"/>
                </a:solidFill>
                <a:latin typeface="Calibri"/>
              </a:rPr>
              <a:t>Б – Использование на </a:t>
            </a:r>
            <a:r>
              <a:rPr lang="ru-RU" sz="1559" dirty="0" err="1">
                <a:solidFill>
                  <a:prstClr val="black"/>
                </a:solidFill>
                <a:latin typeface="Calibri"/>
              </a:rPr>
              <a:t>ГОК</a:t>
            </a:r>
            <a:r>
              <a:rPr lang="ru-RU" sz="1559" dirty="0">
                <a:solidFill>
                  <a:prstClr val="black"/>
                </a:solidFill>
                <a:latin typeface="Calibri"/>
              </a:rPr>
              <a:t> беспилотных летательных аппаратов </a:t>
            </a:r>
          </a:p>
          <a:p>
            <a:pPr defTabSz="1425824"/>
            <a:r>
              <a:rPr lang="ru-RU" sz="1559" dirty="0">
                <a:solidFill>
                  <a:prstClr val="black"/>
                </a:solidFill>
                <a:latin typeface="Calibri"/>
              </a:rPr>
              <a:t>М – Повышение доли машин и механизмов в производственных процессах </a:t>
            </a:r>
            <a:r>
              <a:rPr lang="ru-RU" sz="1559" dirty="0" err="1">
                <a:solidFill>
                  <a:prstClr val="black"/>
                </a:solidFill>
                <a:latin typeface="Calibri"/>
              </a:rPr>
              <a:t>ГОК</a:t>
            </a:r>
            <a:endParaRPr lang="ru-RU" sz="1559" dirty="0">
              <a:solidFill>
                <a:prstClr val="black"/>
              </a:solidFill>
              <a:latin typeface="Calibri"/>
            </a:endParaRPr>
          </a:p>
          <a:p>
            <a:pPr defTabSz="1425824"/>
            <a:r>
              <a:rPr lang="ru-RU" sz="1559" dirty="0">
                <a:solidFill>
                  <a:prstClr val="black"/>
                </a:solidFill>
                <a:latin typeface="Calibri"/>
              </a:rPr>
              <a:t>Э – Усиление значимости эмоционального интеллекта </a:t>
            </a:r>
          </a:p>
          <a:p>
            <a:pPr defTabSz="1425824"/>
            <a:r>
              <a:rPr lang="en-US" sz="1559" dirty="0">
                <a:solidFill>
                  <a:prstClr val="black"/>
                </a:solidFill>
                <a:latin typeface="Calibri"/>
              </a:rPr>
              <a:t>V</a:t>
            </a:r>
            <a:r>
              <a:rPr lang="ru-RU" sz="1559" dirty="0">
                <a:solidFill>
                  <a:prstClr val="black"/>
                </a:solidFill>
                <a:latin typeface="Calibri"/>
              </a:rPr>
              <a:t> -  Развитие </a:t>
            </a:r>
            <a:r>
              <a:rPr lang="en-US" sz="1559" dirty="0" err="1">
                <a:solidFill>
                  <a:prstClr val="black"/>
                </a:solidFill>
                <a:latin typeface="Calibri"/>
              </a:rPr>
              <a:t>VR</a:t>
            </a:r>
            <a:r>
              <a:rPr lang="ru-RU" sz="1559" dirty="0">
                <a:solidFill>
                  <a:prstClr val="black"/>
                </a:solidFill>
                <a:latin typeface="Calibri"/>
              </a:rPr>
              <a:t>-технологий</a:t>
            </a:r>
          </a:p>
          <a:p>
            <a:pPr defTabSz="1425824"/>
            <a:r>
              <a:rPr lang="ru-RU" sz="1559" dirty="0">
                <a:solidFill>
                  <a:prstClr val="black"/>
                </a:solidFill>
                <a:latin typeface="Calibri"/>
              </a:rPr>
              <a:t>У – Системы удаленного доступа и контроля</a:t>
            </a:r>
          </a:p>
          <a:p>
            <a:pPr defTabSz="1425824"/>
            <a:r>
              <a:rPr lang="en-US" sz="1559" dirty="0" err="1">
                <a:solidFill>
                  <a:prstClr val="black"/>
                </a:solidFill>
                <a:latin typeface="Calibri"/>
              </a:rPr>
              <a:t>3D</a:t>
            </a:r>
            <a:r>
              <a:rPr lang="en-US" sz="1559" dirty="0">
                <a:solidFill>
                  <a:prstClr val="black"/>
                </a:solidFill>
                <a:latin typeface="Calibri"/>
              </a:rPr>
              <a:t> – </a:t>
            </a:r>
            <a:r>
              <a:rPr lang="ru-RU" sz="1559" dirty="0">
                <a:solidFill>
                  <a:prstClr val="black"/>
                </a:solidFill>
                <a:latin typeface="Calibri"/>
              </a:rPr>
              <a:t>Развитие </a:t>
            </a:r>
            <a:r>
              <a:rPr lang="en-US" sz="1559" dirty="0" err="1">
                <a:solidFill>
                  <a:prstClr val="black"/>
                </a:solidFill>
                <a:latin typeface="Calibri"/>
              </a:rPr>
              <a:t>3D</a:t>
            </a:r>
            <a:r>
              <a:rPr lang="ru-RU" sz="1559" dirty="0">
                <a:solidFill>
                  <a:prstClr val="black"/>
                </a:solidFill>
                <a:latin typeface="Calibri"/>
              </a:rPr>
              <a:t>-технологий</a:t>
            </a:r>
          </a:p>
          <a:p>
            <a:pPr defTabSz="1425824"/>
            <a:endParaRPr lang="ru-RU" sz="1559" dirty="0">
              <a:solidFill>
                <a:prstClr val="black"/>
              </a:solidFill>
              <a:latin typeface="Calibri"/>
            </a:endParaRPr>
          </a:p>
          <a:p>
            <a:pPr defTabSz="1425824"/>
            <a:endParaRPr lang="ru-RU" sz="1559" dirty="0">
              <a:solidFill>
                <a:prstClr val="black"/>
              </a:solidFill>
              <a:latin typeface="Calibri"/>
            </a:endParaRPr>
          </a:p>
        </p:txBody>
      </p:sp>
      <p:sp>
        <p:nvSpPr>
          <p:cNvPr id="36" name="Овал 35"/>
          <p:cNvSpPr/>
          <p:nvPr/>
        </p:nvSpPr>
        <p:spPr>
          <a:xfrm>
            <a:off x="5272086" y="6786744"/>
            <a:ext cx="465757" cy="3488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prstClr val="white"/>
                </a:solidFill>
                <a:latin typeface="Arial Narrow" pitchFamily="34" charset="0"/>
              </a:rPr>
              <a:t>А</a:t>
            </a:r>
          </a:p>
        </p:txBody>
      </p:sp>
      <p:cxnSp>
        <p:nvCxnSpPr>
          <p:cNvPr id="41" name="Прямая соединительная линия 40"/>
          <p:cNvCxnSpPr/>
          <p:nvPr/>
        </p:nvCxnSpPr>
        <p:spPr>
          <a:xfrm rot="10800000">
            <a:off x="7642060" y="6534856"/>
            <a:ext cx="3940716" cy="3485256"/>
          </a:xfrm>
          <a:prstGeom prst="line">
            <a:avLst/>
          </a:prstGeom>
          <a:ln w="285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cxnSp>
        <p:nvCxnSpPr>
          <p:cNvPr id="47" name="Прямая со стрелкой 46"/>
          <p:cNvCxnSpPr>
            <a:stCxn id="5" idx="1"/>
            <a:endCxn id="15361" idx="3"/>
          </p:cNvCxnSpPr>
          <p:nvPr/>
        </p:nvCxnSpPr>
        <p:spPr>
          <a:xfrm flipH="1">
            <a:off x="4985981" y="6365645"/>
            <a:ext cx="762537" cy="527397"/>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34" name="Овал 33"/>
          <p:cNvSpPr/>
          <p:nvPr/>
        </p:nvSpPr>
        <p:spPr>
          <a:xfrm>
            <a:off x="5034455" y="6416040"/>
            <a:ext cx="468925" cy="4277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prstClr val="white"/>
                </a:solidFill>
                <a:latin typeface="Arial Narrow" pitchFamily="34" charset="0"/>
              </a:rPr>
              <a:t>М</a:t>
            </a:r>
          </a:p>
        </p:txBody>
      </p:sp>
      <p:cxnSp>
        <p:nvCxnSpPr>
          <p:cNvPr id="58" name="Прямая со стрелкой 57"/>
          <p:cNvCxnSpPr>
            <a:stCxn id="6" idx="2"/>
            <a:endCxn id="23" idx="1"/>
          </p:cNvCxnSpPr>
          <p:nvPr/>
        </p:nvCxnSpPr>
        <p:spPr>
          <a:xfrm>
            <a:off x="9305010" y="6941960"/>
            <a:ext cx="1307441" cy="1576008"/>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59" name="Прямая со стрелкой 58"/>
          <p:cNvCxnSpPr>
            <a:stCxn id="6" idx="1"/>
            <a:endCxn id="22" idx="2"/>
          </p:cNvCxnSpPr>
          <p:nvPr/>
        </p:nvCxnSpPr>
        <p:spPr>
          <a:xfrm flipH="1" flipV="1">
            <a:off x="7903215" y="3867645"/>
            <a:ext cx="415349" cy="2634974"/>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60" name="Прямая со стрелкой 59"/>
          <p:cNvCxnSpPr>
            <a:stCxn id="5" idx="0"/>
            <a:endCxn id="22" idx="2"/>
          </p:cNvCxnSpPr>
          <p:nvPr/>
        </p:nvCxnSpPr>
        <p:spPr>
          <a:xfrm flipV="1">
            <a:off x="6564756" y="3867645"/>
            <a:ext cx="1338459" cy="1845388"/>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61" name="Прямая со стрелкой 60"/>
          <p:cNvCxnSpPr>
            <a:stCxn id="5" idx="0"/>
            <a:endCxn id="21" idx="2"/>
          </p:cNvCxnSpPr>
          <p:nvPr/>
        </p:nvCxnSpPr>
        <p:spPr>
          <a:xfrm flipH="1" flipV="1">
            <a:off x="5463775" y="3564883"/>
            <a:ext cx="1100981" cy="2148150"/>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62" name="Прямая со стрелкой 61"/>
          <p:cNvCxnSpPr>
            <a:stCxn id="6" idx="3"/>
            <a:endCxn id="20" idx="1"/>
          </p:cNvCxnSpPr>
          <p:nvPr/>
        </p:nvCxnSpPr>
        <p:spPr>
          <a:xfrm>
            <a:off x="10291456" y="6502619"/>
            <a:ext cx="1014084" cy="1067272"/>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56" name="Овал 55"/>
          <p:cNvSpPr/>
          <p:nvPr/>
        </p:nvSpPr>
        <p:spPr>
          <a:xfrm rot="20477417">
            <a:off x="10240324" y="6576916"/>
            <a:ext cx="728645" cy="4928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prstClr val="white"/>
                </a:solidFill>
                <a:latin typeface="Arial Narrow" pitchFamily="34" charset="0"/>
              </a:rPr>
              <a:t>3</a:t>
            </a:r>
            <a:r>
              <a:rPr lang="en-US" sz="1247" b="1" dirty="0">
                <a:solidFill>
                  <a:prstClr val="white"/>
                </a:solidFill>
                <a:latin typeface="Arial Narrow" pitchFamily="34" charset="0"/>
              </a:rPr>
              <a:t>D</a:t>
            </a:r>
            <a:endParaRPr lang="ru-RU" sz="1247" b="1" dirty="0">
              <a:solidFill>
                <a:prstClr val="white"/>
              </a:solidFill>
              <a:latin typeface="Arial Narrow" pitchFamily="34" charset="0"/>
            </a:endParaRPr>
          </a:p>
        </p:txBody>
      </p:sp>
      <p:sp>
        <p:nvSpPr>
          <p:cNvPr id="57" name="Овал 56"/>
          <p:cNvSpPr/>
          <p:nvPr/>
        </p:nvSpPr>
        <p:spPr>
          <a:xfrm>
            <a:off x="10756612" y="6919818"/>
            <a:ext cx="465757" cy="45345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prstClr val="white"/>
                </a:solidFill>
                <a:latin typeface="Arial Narrow" pitchFamily="34" charset="0"/>
              </a:rPr>
              <a:t>У</a:t>
            </a:r>
          </a:p>
        </p:txBody>
      </p:sp>
      <p:sp>
        <p:nvSpPr>
          <p:cNvPr id="55" name="Овал 54"/>
          <p:cNvSpPr/>
          <p:nvPr/>
        </p:nvSpPr>
        <p:spPr>
          <a:xfrm>
            <a:off x="5386149" y="3960519"/>
            <a:ext cx="533242" cy="3928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prstClr val="white"/>
                </a:solidFill>
                <a:latin typeface="Arial Narrow" pitchFamily="34" charset="0"/>
              </a:rPr>
              <a:t>М</a:t>
            </a:r>
          </a:p>
        </p:txBody>
      </p:sp>
      <p:sp>
        <p:nvSpPr>
          <p:cNvPr id="71" name="Овал 70"/>
          <p:cNvSpPr/>
          <p:nvPr/>
        </p:nvSpPr>
        <p:spPr>
          <a:xfrm>
            <a:off x="7939099" y="4429444"/>
            <a:ext cx="412686" cy="40909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prstClr val="white"/>
                </a:solidFill>
                <a:latin typeface="Arial Narrow" pitchFamily="34" charset="0"/>
              </a:rPr>
              <a:t>У</a:t>
            </a:r>
          </a:p>
        </p:txBody>
      </p:sp>
      <p:sp>
        <p:nvSpPr>
          <p:cNvPr id="54" name="Овал 53"/>
          <p:cNvSpPr/>
          <p:nvPr/>
        </p:nvSpPr>
        <p:spPr>
          <a:xfrm>
            <a:off x="7125609" y="4435781"/>
            <a:ext cx="516608" cy="3548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prstClr val="white"/>
                </a:solidFill>
                <a:latin typeface="Arial Narrow" pitchFamily="34" charset="0"/>
              </a:rPr>
              <a:t>М</a:t>
            </a:r>
          </a:p>
        </p:txBody>
      </p:sp>
      <p:sp>
        <p:nvSpPr>
          <p:cNvPr id="76" name="Овал 75"/>
          <p:cNvSpPr/>
          <p:nvPr/>
        </p:nvSpPr>
        <p:spPr>
          <a:xfrm>
            <a:off x="9879753" y="7642216"/>
            <a:ext cx="420607" cy="3647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prstClr val="white"/>
                </a:solidFill>
                <a:latin typeface="Arial Narrow" pitchFamily="34" charset="0"/>
              </a:rPr>
              <a:t>У</a:t>
            </a:r>
          </a:p>
        </p:txBody>
      </p:sp>
      <p:cxnSp>
        <p:nvCxnSpPr>
          <p:cNvPr id="77" name="Прямая со стрелкой 76"/>
          <p:cNvCxnSpPr>
            <a:stCxn id="6" idx="0"/>
            <a:endCxn id="15363" idx="2"/>
          </p:cNvCxnSpPr>
          <p:nvPr/>
        </p:nvCxnSpPr>
        <p:spPr>
          <a:xfrm flipV="1">
            <a:off x="9305010" y="4940181"/>
            <a:ext cx="356856" cy="1123097"/>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78" name="Прямая со стрелкой 77"/>
          <p:cNvCxnSpPr>
            <a:stCxn id="5" idx="0"/>
            <a:endCxn id="15362" idx="2"/>
          </p:cNvCxnSpPr>
          <p:nvPr/>
        </p:nvCxnSpPr>
        <p:spPr>
          <a:xfrm flipH="1" flipV="1">
            <a:off x="4308529" y="5183028"/>
            <a:ext cx="2256227" cy="530005"/>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79" name="Прямая со стрелкой 78"/>
          <p:cNvCxnSpPr>
            <a:stCxn id="5" idx="0"/>
            <a:endCxn id="31" idx="3"/>
          </p:cNvCxnSpPr>
          <p:nvPr/>
        </p:nvCxnSpPr>
        <p:spPr>
          <a:xfrm flipH="1">
            <a:off x="4050694" y="5713033"/>
            <a:ext cx="2514062" cy="76849"/>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80" name="Прямая со стрелкой 79"/>
          <p:cNvCxnSpPr>
            <a:stCxn id="7" idx="2"/>
            <a:endCxn id="24" idx="0"/>
          </p:cNvCxnSpPr>
          <p:nvPr/>
        </p:nvCxnSpPr>
        <p:spPr>
          <a:xfrm flipH="1">
            <a:off x="7133547" y="8198275"/>
            <a:ext cx="350093" cy="948304"/>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83" name="Овал 82"/>
          <p:cNvSpPr/>
          <p:nvPr/>
        </p:nvSpPr>
        <p:spPr>
          <a:xfrm rot="20477417">
            <a:off x="6957815" y="8370082"/>
            <a:ext cx="848675" cy="39745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prstClr val="white"/>
                </a:solidFill>
                <a:latin typeface="Arial Narrow" pitchFamily="34" charset="0"/>
              </a:rPr>
              <a:t>3</a:t>
            </a:r>
            <a:r>
              <a:rPr lang="en-US" sz="1247" b="1" dirty="0">
                <a:solidFill>
                  <a:prstClr val="white"/>
                </a:solidFill>
                <a:latin typeface="Arial Narrow" pitchFamily="34" charset="0"/>
              </a:rPr>
              <a:t>D</a:t>
            </a:r>
            <a:endParaRPr lang="ru-RU" sz="1247" b="1" dirty="0">
              <a:solidFill>
                <a:prstClr val="white"/>
              </a:solidFill>
              <a:latin typeface="Arial Narrow" pitchFamily="34" charset="0"/>
            </a:endParaRPr>
          </a:p>
        </p:txBody>
      </p:sp>
      <p:sp>
        <p:nvSpPr>
          <p:cNvPr id="99" name="Овал 98"/>
          <p:cNvSpPr/>
          <p:nvPr/>
        </p:nvSpPr>
        <p:spPr>
          <a:xfrm>
            <a:off x="4312057" y="5541558"/>
            <a:ext cx="513283" cy="475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prstClr val="white"/>
                </a:solidFill>
                <a:latin typeface="Arial Narrow" pitchFamily="34" charset="0"/>
              </a:rPr>
              <a:t>М</a:t>
            </a:r>
          </a:p>
        </p:txBody>
      </p:sp>
      <p:sp>
        <p:nvSpPr>
          <p:cNvPr id="100" name="Овал 99"/>
          <p:cNvSpPr/>
          <p:nvPr/>
        </p:nvSpPr>
        <p:spPr>
          <a:xfrm>
            <a:off x="4787319" y="5113822"/>
            <a:ext cx="498233" cy="37820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prstClr val="white"/>
                </a:solidFill>
                <a:latin typeface="Arial Narrow" pitchFamily="34" charset="0"/>
              </a:rPr>
              <a:t>М</a:t>
            </a:r>
          </a:p>
        </p:txBody>
      </p:sp>
      <p:cxnSp>
        <p:nvCxnSpPr>
          <p:cNvPr id="137" name="Прямая со стрелкой 136"/>
          <p:cNvCxnSpPr>
            <a:stCxn id="6" idx="0"/>
            <a:endCxn id="27" idx="2"/>
          </p:cNvCxnSpPr>
          <p:nvPr/>
        </p:nvCxnSpPr>
        <p:spPr>
          <a:xfrm>
            <a:off x="9305010" y="6063278"/>
            <a:ext cx="2309474" cy="197299"/>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40" name="Овал 139"/>
          <p:cNvSpPr/>
          <p:nvPr/>
        </p:nvSpPr>
        <p:spPr>
          <a:xfrm>
            <a:off x="10661560" y="6035830"/>
            <a:ext cx="545123" cy="3077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prstClr val="white"/>
                </a:solidFill>
                <a:latin typeface="Arial Narrow" pitchFamily="34" charset="0"/>
              </a:rPr>
              <a:t>У</a:t>
            </a:r>
          </a:p>
        </p:txBody>
      </p:sp>
      <p:sp>
        <p:nvSpPr>
          <p:cNvPr id="141" name="Овал 140"/>
          <p:cNvSpPr/>
          <p:nvPr/>
        </p:nvSpPr>
        <p:spPr>
          <a:xfrm>
            <a:off x="9216763" y="5188279"/>
            <a:ext cx="504726" cy="4293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425824"/>
            <a:r>
              <a:rPr lang="ru-RU" sz="1247" b="1" dirty="0">
                <a:solidFill>
                  <a:prstClr val="white"/>
                </a:solidFill>
                <a:latin typeface="Arial Narrow" pitchFamily="34" charset="0"/>
              </a:rPr>
              <a:t>У</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Shape 1190"/>
        <p:cNvGrpSpPr/>
        <p:nvPr/>
      </p:nvGrpSpPr>
      <p:grpSpPr>
        <a:xfrm>
          <a:off x="0" y="0"/>
          <a:ext cx="0" cy="0"/>
          <a:chOff x="0" y="0"/>
          <a:chExt cx="0" cy="0"/>
        </a:xfrm>
      </p:grpSpPr>
      <p:cxnSp>
        <p:nvCxnSpPr>
          <p:cNvPr id="1191" name="Google Shape;1191;p16"/>
          <p:cNvCxnSpPr/>
          <p:nvPr/>
        </p:nvCxnSpPr>
        <p:spPr>
          <a:xfrm>
            <a:off x="4079241" y="4375621"/>
            <a:ext cx="1" cy="853120"/>
          </a:xfrm>
          <a:prstGeom prst="straightConnector1">
            <a:avLst/>
          </a:prstGeom>
          <a:noFill/>
          <a:ln w="19050" cap="flat" cmpd="sng">
            <a:solidFill>
              <a:srgbClr val="FF0000"/>
            </a:solidFill>
            <a:prstDash val="solid"/>
            <a:round/>
            <a:headEnd type="none" w="sm" len="sm"/>
            <a:tailEnd type="triangle" w="med" len="med"/>
          </a:ln>
        </p:spPr>
      </p:cxnSp>
      <p:sp>
        <p:nvSpPr>
          <p:cNvPr id="1192" name="Google Shape;1192;p16"/>
          <p:cNvSpPr/>
          <p:nvPr/>
        </p:nvSpPr>
        <p:spPr>
          <a:xfrm>
            <a:off x="3696131" y="3504236"/>
            <a:ext cx="829475" cy="823363"/>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193" name="Google Shape;1193;p16"/>
          <p:cNvSpPr/>
          <p:nvPr/>
        </p:nvSpPr>
        <p:spPr>
          <a:xfrm>
            <a:off x="1199731" y="4125561"/>
            <a:ext cx="745377" cy="721046"/>
          </a:xfrm>
          <a:custGeom>
            <a:avLst/>
            <a:gdLst/>
            <a:ahLst/>
            <a:cxnLst/>
            <a:rect l="l" t="t" r="r" b="b"/>
            <a:pathLst>
              <a:path w="21600" h="21600" extrusionOk="0">
                <a:moveTo>
                  <a:pt x="21600" y="10858"/>
                </a:moveTo>
                <a:cubicBezTo>
                  <a:pt x="21600" y="10275"/>
                  <a:pt x="21252" y="9808"/>
                  <a:pt x="20787" y="9574"/>
                </a:cubicBezTo>
                <a:cubicBezTo>
                  <a:pt x="20787" y="9457"/>
                  <a:pt x="20787" y="9457"/>
                  <a:pt x="20787" y="9457"/>
                </a:cubicBezTo>
                <a:cubicBezTo>
                  <a:pt x="19045" y="8640"/>
                  <a:pt x="19045" y="8640"/>
                  <a:pt x="19045" y="8640"/>
                </a:cubicBezTo>
                <a:cubicBezTo>
                  <a:pt x="20787" y="7706"/>
                  <a:pt x="20787" y="7706"/>
                  <a:pt x="20787" y="7706"/>
                </a:cubicBezTo>
                <a:cubicBezTo>
                  <a:pt x="20787" y="7706"/>
                  <a:pt x="20787" y="7706"/>
                  <a:pt x="20787" y="7706"/>
                </a:cubicBezTo>
                <a:cubicBezTo>
                  <a:pt x="21252" y="7472"/>
                  <a:pt x="21600" y="7005"/>
                  <a:pt x="21600" y="6422"/>
                </a:cubicBezTo>
                <a:cubicBezTo>
                  <a:pt x="21600" y="5838"/>
                  <a:pt x="21252" y="5371"/>
                  <a:pt x="20787" y="5137"/>
                </a:cubicBezTo>
                <a:cubicBezTo>
                  <a:pt x="20787" y="5137"/>
                  <a:pt x="20787" y="5137"/>
                  <a:pt x="20787" y="5137"/>
                </a:cubicBezTo>
                <a:cubicBezTo>
                  <a:pt x="11497" y="117"/>
                  <a:pt x="11497" y="117"/>
                  <a:pt x="11497" y="117"/>
                </a:cubicBezTo>
                <a:cubicBezTo>
                  <a:pt x="11497" y="117"/>
                  <a:pt x="11497" y="117"/>
                  <a:pt x="11497" y="117"/>
                </a:cubicBezTo>
                <a:cubicBezTo>
                  <a:pt x="11265" y="0"/>
                  <a:pt x="11032" y="0"/>
                  <a:pt x="10800" y="0"/>
                </a:cubicBezTo>
                <a:cubicBezTo>
                  <a:pt x="10568" y="0"/>
                  <a:pt x="10335" y="0"/>
                  <a:pt x="10103" y="117"/>
                </a:cubicBezTo>
                <a:cubicBezTo>
                  <a:pt x="10103" y="117"/>
                  <a:pt x="10103" y="117"/>
                  <a:pt x="10103" y="117"/>
                </a:cubicBezTo>
                <a:cubicBezTo>
                  <a:pt x="813" y="5137"/>
                  <a:pt x="813" y="5137"/>
                  <a:pt x="813" y="5137"/>
                </a:cubicBezTo>
                <a:cubicBezTo>
                  <a:pt x="813" y="5137"/>
                  <a:pt x="813" y="5137"/>
                  <a:pt x="813" y="5137"/>
                </a:cubicBezTo>
                <a:cubicBezTo>
                  <a:pt x="348" y="5371"/>
                  <a:pt x="0" y="5838"/>
                  <a:pt x="0" y="6422"/>
                </a:cubicBezTo>
                <a:cubicBezTo>
                  <a:pt x="0" y="7005"/>
                  <a:pt x="348" y="7472"/>
                  <a:pt x="813" y="7706"/>
                </a:cubicBezTo>
                <a:cubicBezTo>
                  <a:pt x="813" y="7706"/>
                  <a:pt x="813" y="7706"/>
                  <a:pt x="813" y="7706"/>
                </a:cubicBezTo>
                <a:cubicBezTo>
                  <a:pt x="2555" y="8640"/>
                  <a:pt x="2555" y="8640"/>
                  <a:pt x="2555" y="8640"/>
                </a:cubicBezTo>
                <a:cubicBezTo>
                  <a:pt x="813" y="9457"/>
                  <a:pt x="813" y="9457"/>
                  <a:pt x="813" y="9457"/>
                </a:cubicBezTo>
                <a:cubicBezTo>
                  <a:pt x="813" y="9574"/>
                  <a:pt x="813" y="9574"/>
                  <a:pt x="813" y="9574"/>
                </a:cubicBezTo>
                <a:cubicBezTo>
                  <a:pt x="348" y="9808"/>
                  <a:pt x="0" y="10275"/>
                  <a:pt x="0" y="10858"/>
                </a:cubicBezTo>
                <a:cubicBezTo>
                  <a:pt x="0" y="11442"/>
                  <a:pt x="348" y="11909"/>
                  <a:pt x="813" y="12143"/>
                </a:cubicBezTo>
                <a:cubicBezTo>
                  <a:pt x="813" y="12143"/>
                  <a:pt x="813" y="12143"/>
                  <a:pt x="813" y="12143"/>
                </a:cubicBezTo>
                <a:cubicBezTo>
                  <a:pt x="2555" y="13077"/>
                  <a:pt x="2555" y="13077"/>
                  <a:pt x="2555" y="13077"/>
                </a:cubicBezTo>
                <a:cubicBezTo>
                  <a:pt x="813" y="13894"/>
                  <a:pt x="813" y="13894"/>
                  <a:pt x="813" y="13894"/>
                </a:cubicBezTo>
                <a:cubicBezTo>
                  <a:pt x="813" y="13894"/>
                  <a:pt x="813" y="13894"/>
                  <a:pt x="813" y="13894"/>
                </a:cubicBezTo>
                <a:cubicBezTo>
                  <a:pt x="348" y="14244"/>
                  <a:pt x="0" y="14711"/>
                  <a:pt x="0" y="15295"/>
                </a:cubicBezTo>
                <a:cubicBezTo>
                  <a:pt x="0" y="15879"/>
                  <a:pt x="348" y="16346"/>
                  <a:pt x="813" y="16579"/>
                </a:cubicBezTo>
                <a:cubicBezTo>
                  <a:pt x="813" y="16579"/>
                  <a:pt x="813" y="16579"/>
                  <a:pt x="813" y="16579"/>
                </a:cubicBezTo>
                <a:cubicBezTo>
                  <a:pt x="10103" y="21483"/>
                  <a:pt x="10103" y="21483"/>
                  <a:pt x="10103" y="21483"/>
                </a:cubicBezTo>
                <a:cubicBezTo>
                  <a:pt x="10103" y="21483"/>
                  <a:pt x="10103" y="21483"/>
                  <a:pt x="10103" y="21483"/>
                </a:cubicBezTo>
                <a:cubicBezTo>
                  <a:pt x="10335" y="21600"/>
                  <a:pt x="10568" y="21600"/>
                  <a:pt x="10800" y="21600"/>
                </a:cubicBezTo>
                <a:cubicBezTo>
                  <a:pt x="11032" y="21600"/>
                  <a:pt x="11265" y="21600"/>
                  <a:pt x="11497" y="21483"/>
                </a:cubicBezTo>
                <a:cubicBezTo>
                  <a:pt x="11497" y="21483"/>
                  <a:pt x="11497" y="21483"/>
                  <a:pt x="11497" y="21483"/>
                </a:cubicBezTo>
                <a:cubicBezTo>
                  <a:pt x="20787" y="16579"/>
                  <a:pt x="20787" y="16579"/>
                  <a:pt x="20787" y="16579"/>
                </a:cubicBezTo>
                <a:cubicBezTo>
                  <a:pt x="20787" y="16579"/>
                  <a:pt x="20787" y="16579"/>
                  <a:pt x="20787" y="16579"/>
                </a:cubicBezTo>
                <a:cubicBezTo>
                  <a:pt x="21252" y="16346"/>
                  <a:pt x="21600" y="15879"/>
                  <a:pt x="21600" y="15295"/>
                </a:cubicBezTo>
                <a:cubicBezTo>
                  <a:pt x="21600" y="14711"/>
                  <a:pt x="21252" y="14244"/>
                  <a:pt x="20787" y="13894"/>
                </a:cubicBezTo>
                <a:cubicBezTo>
                  <a:pt x="20787" y="13894"/>
                  <a:pt x="20787" y="13894"/>
                  <a:pt x="20787" y="13894"/>
                </a:cubicBezTo>
                <a:cubicBezTo>
                  <a:pt x="19045" y="13077"/>
                  <a:pt x="19045" y="13077"/>
                  <a:pt x="19045" y="13077"/>
                </a:cubicBezTo>
                <a:cubicBezTo>
                  <a:pt x="20787" y="12143"/>
                  <a:pt x="20787" y="12143"/>
                  <a:pt x="20787" y="12143"/>
                </a:cubicBezTo>
                <a:cubicBezTo>
                  <a:pt x="20787" y="12143"/>
                  <a:pt x="20787" y="12143"/>
                  <a:pt x="20787" y="12143"/>
                </a:cubicBezTo>
                <a:cubicBezTo>
                  <a:pt x="21252" y="11909"/>
                  <a:pt x="21600" y="11442"/>
                  <a:pt x="21600" y="10858"/>
                </a:cubicBezTo>
                <a:close/>
                <a:moveTo>
                  <a:pt x="1277" y="6772"/>
                </a:moveTo>
                <a:cubicBezTo>
                  <a:pt x="1277" y="6772"/>
                  <a:pt x="1277" y="6772"/>
                  <a:pt x="1277" y="6772"/>
                </a:cubicBezTo>
                <a:cubicBezTo>
                  <a:pt x="1161" y="6772"/>
                  <a:pt x="1045" y="6538"/>
                  <a:pt x="1045" y="6422"/>
                </a:cubicBezTo>
                <a:cubicBezTo>
                  <a:pt x="1045" y="6188"/>
                  <a:pt x="1161" y="6071"/>
                  <a:pt x="1277" y="5955"/>
                </a:cubicBezTo>
                <a:cubicBezTo>
                  <a:pt x="1277" y="5955"/>
                  <a:pt x="1277" y="5955"/>
                  <a:pt x="1277" y="5955"/>
                </a:cubicBezTo>
                <a:cubicBezTo>
                  <a:pt x="10568" y="1051"/>
                  <a:pt x="10568" y="1051"/>
                  <a:pt x="10568" y="1051"/>
                </a:cubicBezTo>
                <a:cubicBezTo>
                  <a:pt x="10568" y="1051"/>
                  <a:pt x="10568" y="1051"/>
                  <a:pt x="10568" y="1051"/>
                </a:cubicBezTo>
                <a:cubicBezTo>
                  <a:pt x="10684" y="1051"/>
                  <a:pt x="10800" y="934"/>
                  <a:pt x="10800" y="934"/>
                </a:cubicBezTo>
                <a:cubicBezTo>
                  <a:pt x="10916" y="934"/>
                  <a:pt x="11032" y="1051"/>
                  <a:pt x="11032" y="1051"/>
                </a:cubicBezTo>
                <a:cubicBezTo>
                  <a:pt x="11032" y="1051"/>
                  <a:pt x="11032" y="1051"/>
                  <a:pt x="11032" y="1051"/>
                </a:cubicBezTo>
                <a:cubicBezTo>
                  <a:pt x="20323" y="5955"/>
                  <a:pt x="20323" y="5955"/>
                  <a:pt x="20323" y="5955"/>
                </a:cubicBezTo>
                <a:cubicBezTo>
                  <a:pt x="20323" y="5955"/>
                  <a:pt x="20323" y="5955"/>
                  <a:pt x="20323" y="5955"/>
                </a:cubicBezTo>
                <a:cubicBezTo>
                  <a:pt x="20555" y="6071"/>
                  <a:pt x="20671" y="6188"/>
                  <a:pt x="20671" y="6422"/>
                </a:cubicBezTo>
                <a:cubicBezTo>
                  <a:pt x="20671" y="6538"/>
                  <a:pt x="20555" y="6772"/>
                  <a:pt x="20323" y="6772"/>
                </a:cubicBezTo>
                <a:cubicBezTo>
                  <a:pt x="20323" y="6772"/>
                  <a:pt x="20323" y="6772"/>
                  <a:pt x="20323" y="6772"/>
                </a:cubicBezTo>
                <a:cubicBezTo>
                  <a:pt x="11032" y="11792"/>
                  <a:pt x="11032" y="11792"/>
                  <a:pt x="11032" y="11792"/>
                </a:cubicBezTo>
                <a:cubicBezTo>
                  <a:pt x="11032" y="11792"/>
                  <a:pt x="11032" y="11792"/>
                  <a:pt x="11032" y="11792"/>
                </a:cubicBezTo>
                <a:cubicBezTo>
                  <a:pt x="11032" y="11792"/>
                  <a:pt x="10916" y="11792"/>
                  <a:pt x="10800" y="11792"/>
                </a:cubicBezTo>
                <a:cubicBezTo>
                  <a:pt x="10800" y="11792"/>
                  <a:pt x="10684" y="11792"/>
                  <a:pt x="10568" y="11792"/>
                </a:cubicBezTo>
                <a:cubicBezTo>
                  <a:pt x="10568" y="11792"/>
                  <a:pt x="10568" y="11792"/>
                  <a:pt x="10568" y="11792"/>
                </a:cubicBezTo>
                <a:lnTo>
                  <a:pt x="1277" y="6772"/>
                </a:lnTo>
                <a:close/>
                <a:moveTo>
                  <a:pt x="20323" y="14828"/>
                </a:moveTo>
                <a:cubicBezTo>
                  <a:pt x="20323" y="14828"/>
                  <a:pt x="20323" y="14828"/>
                  <a:pt x="20323" y="14828"/>
                </a:cubicBezTo>
                <a:cubicBezTo>
                  <a:pt x="20555" y="14945"/>
                  <a:pt x="20671" y="15062"/>
                  <a:pt x="20671" y="15295"/>
                </a:cubicBezTo>
                <a:cubicBezTo>
                  <a:pt x="20671" y="15412"/>
                  <a:pt x="20555" y="15645"/>
                  <a:pt x="20323" y="15645"/>
                </a:cubicBezTo>
                <a:cubicBezTo>
                  <a:pt x="20323" y="15645"/>
                  <a:pt x="20323" y="15645"/>
                  <a:pt x="20323" y="15645"/>
                </a:cubicBezTo>
                <a:cubicBezTo>
                  <a:pt x="11032" y="20666"/>
                  <a:pt x="11032" y="20666"/>
                  <a:pt x="11032" y="20666"/>
                </a:cubicBezTo>
                <a:cubicBezTo>
                  <a:pt x="11032" y="20666"/>
                  <a:pt x="11032" y="20666"/>
                  <a:pt x="11032" y="20666"/>
                </a:cubicBezTo>
                <a:cubicBezTo>
                  <a:pt x="11032" y="20666"/>
                  <a:pt x="10916" y="20666"/>
                  <a:pt x="10800" y="20666"/>
                </a:cubicBezTo>
                <a:cubicBezTo>
                  <a:pt x="10800" y="20666"/>
                  <a:pt x="10684" y="20666"/>
                  <a:pt x="10568" y="20666"/>
                </a:cubicBezTo>
                <a:cubicBezTo>
                  <a:pt x="10568" y="20666"/>
                  <a:pt x="10568" y="20666"/>
                  <a:pt x="10568" y="20666"/>
                </a:cubicBezTo>
                <a:cubicBezTo>
                  <a:pt x="1277" y="15645"/>
                  <a:pt x="1277" y="15645"/>
                  <a:pt x="1277" y="15645"/>
                </a:cubicBezTo>
                <a:cubicBezTo>
                  <a:pt x="1277" y="15645"/>
                  <a:pt x="1277" y="15645"/>
                  <a:pt x="1277" y="15645"/>
                </a:cubicBezTo>
                <a:cubicBezTo>
                  <a:pt x="1161" y="15645"/>
                  <a:pt x="1045" y="15412"/>
                  <a:pt x="1045" y="15295"/>
                </a:cubicBezTo>
                <a:cubicBezTo>
                  <a:pt x="1045" y="15062"/>
                  <a:pt x="1161" y="14945"/>
                  <a:pt x="1277" y="14828"/>
                </a:cubicBezTo>
                <a:cubicBezTo>
                  <a:pt x="1277" y="14828"/>
                  <a:pt x="1277" y="14828"/>
                  <a:pt x="1277" y="14828"/>
                </a:cubicBezTo>
                <a:cubicBezTo>
                  <a:pt x="3600" y="13544"/>
                  <a:pt x="3600" y="13544"/>
                  <a:pt x="3600" y="13544"/>
                </a:cubicBezTo>
                <a:cubicBezTo>
                  <a:pt x="10103" y="17046"/>
                  <a:pt x="10103" y="17046"/>
                  <a:pt x="10103" y="17046"/>
                </a:cubicBezTo>
                <a:cubicBezTo>
                  <a:pt x="10103" y="17046"/>
                  <a:pt x="10103" y="17046"/>
                  <a:pt x="10103" y="17046"/>
                </a:cubicBezTo>
                <a:cubicBezTo>
                  <a:pt x="10335" y="17163"/>
                  <a:pt x="10568" y="17280"/>
                  <a:pt x="10800" y="17280"/>
                </a:cubicBezTo>
                <a:cubicBezTo>
                  <a:pt x="11032" y="17280"/>
                  <a:pt x="11265" y="17163"/>
                  <a:pt x="11497" y="17046"/>
                </a:cubicBezTo>
                <a:cubicBezTo>
                  <a:pt x="11497" y="17046"/>
                  <a:pt x="11497" y="17046"/>
                  <a:pt x="11497" y="17046"/>
                </a:cubicBezTo>
                <a:cubicBezTo>
                  <a:pt x="18000" y="13544"/>
                  <a:pt x="18000" y="13544"/>
                  <a:pt x="18000" y="13544"/>
                </a:cubicBezTo>
                <a:lnTo>
                  <a:pt x="20323" y="14828"/>
                </a:lnTo>
                <a:close/>
                <a:moveTo>
                  <a:pt x="20323" y="11209"/>
                </a:moveTo>
                <a:cubicBezTo>
                  <a:pt x="20323" y="11209"/>
                  <a:pt x="20323" y="11209"/>
                  <a:pt x="20323" y="11209"/>
                </a:cubicBezTo>
                <a:cubicBezTo>
                  <a:pt x="11032" y="16229"/>
                  <a:pt x="11032" y="16229"/>
                  <a:pt x="11032" y="16229"/>
                </a:cubicBezTo>
                <a:cubicBezTo>
                  <a:pt x="11032" y="16229"/>
                  <a:pt x="11032" y="16229"/>
                  <a:pt x="11032" y="16229"/>
                </a:cubicBezTo>
                <a:cubicBezTo>
                  <a:pt x="11032" y="16229"/>
                  <a:pt x="10916" y="16229"/>
                  <a:pt x="10800" y="16229"/>
                </a:cubicBezTo>
                <a:cubicBezTo>
                  <a:pt x="10800" y="16229"/>
                  <a:pt x="10684" y="16229"/>
                  <a:pt x="10568" y="16229"/>
                </a:cubicBezTo>
                <a:cubicBezTo>
                  <a:pt x="10568" y="16229"/>
                  <a:pt x="10568" y="16229"/>
                  <a:pt x="10568" y="16229"/>
                </a:cubicBezTo>
                <a:cubicBezTo>
                  <a:pt x="1277" y="11209"/>
                  <a:pt x="1277" y="11209"/>
                  <a:pt x="1277" y="11209"/>
                </a:cubicBezTo>
                <a:cubicBezTo>
                  <a:pt x="1277" y="11209"/>
                  <a:pt x="1277" y="11209"/>
                  <a:pt x="1277" y="11209"/>
                </a:cubicBezTo>
                <a:cubicBezTo>
                  <a:pt x="1161" y="11209"/>
                  <a:pt x="1045" y="10975"/>
                  <a:pt x="1045" y="10858"/>
                </a:cubicBezTo>
                <a:cubicBezTo>
                  <a:pt x="1045" y="10625"/>
                  <a:pt x="1161" y="10508"/>
                  <a:pt x="1277" y="10391"/>
                </a:cubicBezTo>
                <a:cubicBezTo>
                  <a:pt x="1277" y="10391"/>
                  <a:pt x="1277" y="10391"/>
                  <a:pt x="1277" y="10391"/>
                </a:cubicBezTo>
                <a:cubicBezTo>
                  <a:pt x="3600" y="9107"/>
                  <a:pt x="3600" y="9107"/>
                  <a:pt x="3600" y="9107"/>
                </a:cubicBezTo>
                <a:cubicBezTo>
                  <a:pt x="10103" y="12610"/>
                  <a:pt x="10103" y="12610"/>
                  <a:pt x="10103" y="12610"/>
                </a:cubicBezTo>
                <a:cubicBezTo>
                  <a:pt x="10103" y="12610"/>
                  <a:pt x="10103" y="12610"/>
                  <a:pt x="10103" y="12610"/>
                </a:cubicBezTo>
                <a:cubicBezTo>
                  <a:pt x="10335" y="12726"/>
                  <a:pt x="10568" y="12843"/>
                  <a:pt x="10800" y="12843"/>
                </a:cubicBezTo>
                <a:cubicBezTo>
                  <a:pt x="11032" y="12843"/>
                  <a:pt x="11265" y="12726"/>
                  <a:pt x="11497" y="12610"/>
                </a:cubicBezTo>
                <a:cubicBezTo>
                  <a:pt x="11497" y="12610"/>
                  <a:pt x="11497" y="12610"/>
                  <a:pt x="11497" y="12610"/>
                </a:cubicBezTo>
                <a:cubicBezTo>
                  <a:pt x="18000" y="9107"/>
                  <a:pt x="18000" y="9107"/>
                  <a:pt x="18000" y="9107"/>
                </a:cubicBezTo>
                <a:cubicBezTo>
                  <a:pt x="20323" y="10391"/>
                  <a:pt x="20323" y="10391"/>
                  <a:pt x="20323" y="10391"/>
                </a:cubicBezTo>
                <a:cubicBezTo>
                  <a:pt x="20323" y="10391"/>
                  <a:pt x="20323" y="10391"/>
                  <a:pt x="20323" y="10391"/>
                </a:cubicBezTo>
                <a:cubicBezTo>
                  <a:pt x="20555" y="10508"/>
                  <a:pt x="20671" y="10625"/>
                  <a:pt x="20671" y="10858"/>
                </a:cubicBezTo>
                <a:cubicBezTo>
                  <a:pt x="20671" y="10975"/>
                  <a:pt x="20555" y="11209"/>
                  <a:pt x="20323" y="11209"/>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194" name="Google Shape;1194;p16"/>
          <p:cNvSpPr/>
          <p:nvPr/>
        </p:nvSpPr>
        <p:spPr>
          <a:xfrm>
            <a:off x="3772936" y="5413671"/>
            <a:ext cx="612612" cy="595969"/>
          </a:xfrm>
          <a:custGeom>
            <a:avLst/>
            <a:gdLst/>
            <a:ahLst/>
            <a:cxnLst/>
            <a:rect l="l" t="t" r="r" b="b"/>
            <a:pathLst>
              <a:path w="21600" h="21600" extrusionOk="0">
                <a:moveTo>
                  <a:pt x="21600" y="6387"/>
                </a:moveTo>
                <a:cubicBezTo>
                  <a:pt x="21600" y="6271"/>
                  <a:pt x="21484" y="6155"/>
                  <a:pt x="21484" y="6155"/>
                </a:cubicBezTo>
                <a:cubicBezTo>
                  <a:pt x="21484" y="6155"/>
                  <a:pt x="21484" y="6155"/>
                  <a:pt x="21484" y="6155"/>
                </a:cubicBezTo>
                <a:cubicBezTo>
                  <a:pt x="21484" y="6039"/>
                  <a:pt x="21484" y="6039"/>
                  <a:pt x="21484" y="6039"/>
                </a:cubicBezTo>
                <a:cubicBezTo>
                  <a:pt x="21484" y="6039"/>
                  <a:pt x="21368" y="6039"/>
                  <a:pt x="21368" y="6039"/>
                </a:cubicBezTo>
                <a:cubicBezTo>
                  <a:pt x="15561" y="232"/>
                  <a:pt x="15561" y="232"/>
                  <a:pt x="15561" y="232"/>
                </a:cubicBezTo>
                <a:cubicBezTo>
                  <a:pt x="15561" y="232"/>
                  <a:pt x="15561" y="232"/>
                  <a:pt x="15561" y="232"/>
                </a:cubicBezTo>
                <a:cubicBezTo>
                  <a:pt x="15445" y="116"/>
                  <a:pt x="15329" y="0"/>
                  <a:pt x="15213" y="0"/>
                </a:cubicBezTo>
                <a:cubicBezTo>
                  <a:pt x="6387" y="0"/>
                  <a:pt x="6387" y="0"/>
                  <a:pt x="6387" y="0"/>
                </a:cubicBezTo>
                <a:cubicBezTo>
                  <a:pt x="6271" y="0"/>
                  <a:pt x="6039" y="116"/>
                  <a:pt x="6039" y="232"/>
                </a:cubicBezTo>
                <a:cubicBezTo>
                  <a:pt x="6039" y="232"/>
                  <a:pt x="6039" y="232"/>
                  <a:pt x="6039" y="232"/>
                </a:cubicBezTo>
                <a:cubicBezTo>
                  <a:pt x="232" y="6039"/>
                  <a:pt x="232" y="6039"/>
                  <a:pt x="232" y="6039"/>
                </a:cubicBezTo>
                <a:cubicBezTo>
                  <a:pt x="116" y="6039"/>
                  <a:pt x="116" y="6039"/>
                  <a:pt x="116" y="6039"/>
                </a:cubicBezTo>
                <a:cubicBezTo>
                  <a:pt x="116" y="6155"/>
                  <a:pt x="116" y="6155"/>
                  <a:pt x="116" y="6155"/>
                </a:cubicBezTo>
                <a:cubicBezTo>
                  <a:pt x="116" y="6155"/>
                  <a:pt x="116" y="6155"/>
                  <a:pt x="116" y="6155"/>
                </a:cubicBezTo>
                <a:cubicBezTo>
                  <a:pt x="116" y="6155"/>
                  <a:pt x="0" y="6271"/>
                  <a:pt x="0" y="6387"/>
                </a:cubicBezTo>
                <a:cubicBezTo>
                  <a:pt x="0" y="6503"/>
                  <a:pt x="116" y="6619"/>
                  <a:pt x="116" y="6735"/>
                </a:cubicBezTo>
                <a:cubicBezTo>
                  <a:pt x="116" y="6735"/>
                  <a:pt x="116" y="6735"/>
                  <a:pt x="116" y="6735"/>
                </a:cubicBezTo>
                <a:cubicBezTo>
                  <a:pt x="10452" y="21368"/>
                  <a:pt x="10452" y="21368"/>
                  <a:pt x="10452" y="21368"/>
                </a:cubicBezTo>
                <a:cubicBezTo>
                  <a:pt x="10452" y="21368"/>
                  <a:pt x="10452" y="21368"/>
                  <a:pt x="10452" y="21368"/>
                </a:cubicBezTo>
                <a:cubicBezTo>
                  <a:pt x="10452" y="21484"/>
                  <a:pt x="10684" y="21600"/>
                  <a:pt x="10800" y="21600"/>
                </a:cubicBezTo>
                <a:cubicBezTo>
                  <a:pt x="10916" y="21600"/>
                  <a:pt x="11032" y="21484"/>
                  <a:pt x="11148" y="21368"/>
                </a:cubicBezTo>
                <a:cubicBezTo>
                  <a:pt x="11148" y="21368"/>
                  <a:pt x="11148" y="21368"/>
                  <a:pt x="11148" y="21368"/>
                </a:cubicBezTo>
                <a:cubicBezTo>
                  <a:pt x="21484" y="6735"/>
                  <a:pt x="21484" y="6735"/>
                  <a:pt x="21484" y="6735"/>
                </a:cubicBezTo>
                <a:cubicBezTo>
                  <a:pt x="21484" y="6735"/>
                  <a:pt x="21484" y="6735"/>
                  <a:pt x="21484" y="6735"/>
                </a:cubicBezTo>
                <a:cubicBezTo>
                  <a:pt x="21484" y="6619"/>
                  <a:pt x="21600" y="6503"/>
                  <a:pt x="21600" y="6387"/>
                </a:cubicBezTo>
                <a:close/>
                <a:moveTo>
                  <a:pt x="14981" y="1045"/>
                </a:moveTo>
                <a:cubicBezTo>
                  <a:pt x="19858" y="5923"/>
                  <a:pt x="19858" y="5923"/>
                  <a:pt x="19858" y="5923"/>
                </a:cubicBezTo>
                <a:cubicBezTo>
                  <a:pt x="15561" y="5923"/>
                  <a:pt x="15561" y="5923"/>
                  <a:pt x="15561" y="5923"/>
                </a:cubicBezTo>
                <a:cubicBezTo>
                  <a:pt x="13006" y="1045"/>
                  <a:pt x="13006" y="1045"/>
                  <a:pt x="13006" y="1045"/>
                </a:cubicBezTo>
                <a:lnTo>
                  <a:pt x="14981" y="1045"/>
                </a:lnTo>
                <a:close/>
                <a:moveTo>
                  <a:pt x="11961" y="1045"/>
                </a:moveTo>
                <a:cubicBezTo>
                  <a:pt x="14400" y="5923"/>
                  <a:pt x="14400" y="5923"/>
                  <a:pt x="14400" y="5923"/>
                </a:cubicBezTo>
                <a:cubicBezTo>
                  <a:pt x="7200" y="5923"/>
                  <a:pt x="7200" y="5923"/>
                  <a:pt x="7200" y="5923"/>
                </a:cubicBezTo>
                <a:cubicBezTo>
                  <a:pt x="9639" y="1045"/>
                  <a:pt x="9639" y="1045"/>
                  <a:pt x="9639" y="1045"/>
                </a:cubicBezTo>
                <a:lnTo>
                  <a:pt x="11961" y="1045"/>
                </a:lnTo>
                <a:close/>
                <a:moveTo>
                  <a:pt x="6619" y="1045"/>
                </a:moveTo>
                <a:cubicBezTo>
                  <a:pt x="8594" y="1045"/>
                  <a:pt x="8594" y="1045"/>
                  <a:pt x="8594" y="1045"/>
                </a:cubicBezTo>
                <a:cubicBezTo>
                  <a:pt x="6039" y="5923"/>
                  <a:pt x="6039" y="5923"/>
                  <a:pt x="6039" y="5923"/>
                </a:cubicBezTo>
                <a:cubicBezTo>
                  <a:pt x="1626" y="5923"/>
                  <a:pt x="1626" y="5923"/>
                  <a:pt x="1626" y="5923"/>
                </a:cubicBezTo>
                <a:lnTo>
                  <a:pt x="6619" y="1045"/>
                </a:lnTo>
                <a:close/>
                <a:moveTo>
                  <a:pt x="1394" y="6852"/>
                </a:moveTo>
                <a:cubicBezTo>
                  <a:pt x="6039" y="6852"/>
                  <a:pt x="6039" y="6852"/>
                  <a:pt x="6039" y="6852"/>
                </a:cubicBezTo>
                <a:cubicBezTo>
                  <a:pt x="9406" y="18348"/>
                  <a:pt x="9406" y="18348"/>
                  <a:pt x="9406" y="18348"/>
                </a:cubicBezTo>
                <a:lnTo>
                  <a:pt x="1394" y="6852"/>
                </a:lnTo>
                <a:close/>
                <a:moveTo>
                  <a:pt x="10800" y="19394"/>
                </a:moveTo>
                <a:cubicBezTo>
                  <a:pt x="7084" y="6852"/>
                  <a:pt x="7084" y="6852"/>
                  <a:pt x="7084" y="6852"/>
                </a:cubicBezTo>
                <a:cubicBezTo>
                  <a:pt x="14516" y="6852"/>
                  <a:pt x="14516" y="6852"/>
                  <a:pt x="14516" y="6852"/>
                </a:cubicBezTo>
                <a:lnTo>
                  <a:pt x="10800" y="19394"/>
                </a:lnTo>
                <a:close/>
                <a:moveTo>
                  <a:pt x="12194" y="18348"/>
                </a:moveTo>
                <a:cubicBezTo>
                  <a:pt x="15561" y="6852"/>
                  <a:pt x="15561" y="6852"/>
                  <a:pt x="15561" y="6852"/>
                </a:cubicBezTo>
                <a:cubicBezTo>
                  <a:pt x="20090" y="6852"/>
                  <a:pt x="20090" y="6852"/>
                  <a:pt x="20090" y="6852"/>
                </a:cubicBezTo>
                <a:lnTo>
                  <a:pt x="12194" y="18348"/>
                </a:ln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cxnSp>
        <p:nvCxnSpPr>
          <p:cNvPr id="1195" name="Google Shape;1195;p16"/>
          <p:cNvCxnSpPr/>
          <p:nvPr/>
        </p:nvCxnSpPr>
        <p:spPr>
          <a:xfrm>
            <a:off x="2291018" y="4846606"/>
            <a:ext cx="1630008" cy="0"/>
          </a:xfrm>
          <a:prstGeom prst="straightConnector1">
            <a:avLst/>
          </a:prstGeom>
          <a:noFill/>
          <a:ln w="19050" cap="flat" cmpd="sng">
            <a:solidFill>
              <a:srgbClr val="00B050"/>
            </a:solidFill>
            <a:prstDash val="solid"/>
            <a:round/>
            <a:headEnd type="none" w="sm" len="sm"/>
            <a:tailEnd type="triangle" w="med" len="med"/>
          </a:ln>
        </p:spPr>
      </p:cxnSp>
      <p:sp>
        <p:nvSpPr>
          <p:cNvPr id="1196" name="Google Shape;1196;p16"/>
          <p:cNvSpPr/>
          <p:nvPr/>
        </p:nvSpPr>
        <p:spPr>
          <a:xfrm>
            <a:off x="9615989" y="4647248"/>
            <a:ext cx="472497" cy="456752"/>
          </a:xfrm>
          <a:custGeom>
            <a:avLst/>
            <a:gdLst/>
            <a:ahLst/>
            <a:cxnLst/>
            <a:rect l="l" t="t" r="r" b="b"/>
            <a:pathLst>
              <a:path w="21247" h="21600" extrusionOk="0">
                <a:moveTo>
                  <a:pt x="2629" y="18331"/>
                </a:moveTo>
                <a:cubicBezTo>
                  <a:pt x="2514" y="18448"/>
                  <a:pt x="2400" y="18564"/>
                  <a:pt x="2400" y="18681"/>
                </a:cubicBezTo>
                <a:cubicBezTo>
                  <a:pt x="2400" y="18915"/>
                  <a:pt x="2629" y="19148"/>
                  <a:pt x="2971" y="19148"/>
                </a:cubicBezTo>
                <a:cubicBezTo>
                  <a:pt x="3200" y="19148"/>
                  <a:pt x="3429" y="18915"/>
                  <a:pt x="3429" y="18681"/>
                </a:cubicBezTo>
                <a:cubicBezTo>
                  <a:pt x="3429" y="18448"/>
                  <a:pt x="3200" y="18214"/>
                  <a:pt x="2971" y="18214"/>
                </a:cubicBezTo>
                <a:cubicBezTo>
                  <a:pt x="2743" y="18214"/>
                  <a:pt x="2629" y="18214"/>
                  <a:pt x="2629" y="18331"/>
                </a:cubicBezTo>
                <a:close/>
                <a:moveTo>
                  <a:pt x="20457" y="4320"/>
                </a:moveTo>
                <a:cubicBezTo>
                  <a:pt x="20114" y="4670"/>
                  <a:pt x="20114" y="4670"/>
                  <a:pt x="20114" y="4670"/>
                </a:cubicBezTo>
                <a:cubicBezTo>
                  <a:pt x="20114" y="4670"/>
                  <a:pt x="20114" y="4670"/>
                  <a:pt x="20114" y="4670"/>
                </a:cubicBezTo>
                <a:cubicBezTo>
                  <a:pt x="17600" y="7122"/>
                  <a:pt x="17600" y="7122"/>
                  <a:pt x="17600" y="7122"/>
                </a:cubicBezTo>
                <a:cubicBezTo>
                  <a:pt x="17600" y="7122"/>
                  <a:pt x="17600" y="7122"/>
                  <a:pt x="17600" y="7122"/>
                </a:cubicBezTo>
                <a:cubicBezTo>
                  <a:pt x="17257" y="7589"/>
                  <a:pt x="16571" y="7823"/>
                  <a:pt x="16000" y="7823"/>
                </a:cubicBezTo>
                <a:cubicBezTo>
                  <a:pt x="14629" y="7823"/>
                  <a:pt x="13486" y="6772"/>
                  <a:pt x="13486" y="5371"/>
                </a:cubicBezTo>
                <a:cubicBezTo>
                  <a:pt x="13486" y="4670"/>
                  <a:pt x="13829" y="4086"/>
                  <a:pt x="14286" y="3619"/>
                </a:cubicBezTo>
                <a:cubicBezTo>
                  <a:pt x="13600" y="2919"/>
                  <a:pt x="13600" y="2919"/>
                  <a:pt x="13600" y="2919"/>
                </a:cubicBezTo>
                <a:cubicBezTo>
                  <a:pt x="12914" y="3619"/>
                  <a:pt x="12571" y="4437"/>
                  <a:pt x="12571" y="5371"/>
                </a:cubicBezTo>
                <a:cubicBezTo>
                  <a:pt x="12571" y="7356"/>
                  <a:pt x="14057" y="8874"/>
                  <a:pt x="16000" y="8874"/>
                </a:cubicBezTo>
                <a:cubicBezTo>
                  <a:pt x="16914" y="8874"/>
                  <a:pt x="17714" y="8406"/>
                  <a:pt x="18286" y="7823"/>
                </a:cubicBezTo>
                <a:cubicBezTo>
                  <a:pt x="18286" y="7823"/>
                  <a:pt x="18286" y="7823"/>
                  <a:pt x="18286" y="7823"/>
                </a:cubicBezTo>
                <a:cubicBezTo>
                  <a:pt x="20114" y="5955"/>
                  <a:pt x="20114" y="5955"/>
                  <a:pt x="20114" y="5955"/>
                </a:cubicBezTo>
                <a:cubicBezTo>
                  <a:pt x="20457" y="7356"/>
                  <a:pt x="20343" y="8640"/>
                  <a:pt x="19543" y="9574"/>
                </a:cubicBezTo>
                <a:cubicBezTo>
                  <a:pt x="16914" y="12259"/>
                  <a:pt x="16914" y="12259"/>
                  <a:pt x="16914" y="12259"/>
                </a:cubicBezTo>
                <a:cubicBezTo>
                  <a:pt x="16571" y="12610"/>
                  <a:pt x="16114" y="12843"/>
                  <a:pt x="15543" y="12843"/>
                </a:cubicBezTo>
                <a:cubicBezTo>
                  <a:pt x="15543" y="12843"/>
                  <a:pt x="13943" y="12726"/>
                  <a:pt x="12343" y="11676"/>
                </a:cubicBezTo>
                <a:cubicBezTo>
                  <a:pt x="12343" y="11676"/>
                  <a:pt x="12343" y="11676"/>
                  <a:pt x="12343" y="11676"/>
                </a:cubicBezTo>
                <a:cubicBezTo>
                  <a:pt x="12229" y="11559"/>
                  <a:pt x="12114" y="11559"/>
                  <a:pt x="12114" y="11559"/>
                </a:cubicBezTo>
                <a:cubicBezTo>
                  <a:pt x="11886" y="11559"/>
                  <a:pt x="11771" y="11676"/>
                  <a:pt x="11657" y="11792"/>
                </a:cubicBezTo>
                <a:cubicBezTo>
                  <a:pt x="11657" y="11792"/>
                  <a:pt x="11657" y="11792"/>
                  <a:pt x="11657" y="11792"/>
                </a:cubicBezTo>
                <a:cubicBezTo>
                  <a:pt x="4343" y="20082"/>
                  <a:pt x="4343" y="20082"/>
                  <a:pt x="4343" y="20082"/>
                </a:cubicBezTo>
                <a:cubicBezTo>
                  <a:pt x="3886" y="20432"/>
                  <a:pt x="3429" y="20666"/>
                  <a:pt x="2971" y="20666"/>
                </a:cubicBezTo>
                <a:cubicBezTo>
                  <a:pt x="1829" y="20666"/>
                  <a:pt x="1029" y="19732"/>
                  <a:pt x="1029" y="18681"/>
                </a:cubicBezTo>
                <a:cubicBezTo>
                  <a:pt x="1029" y="18097"/>
                  <a:pt x="1257" y="17630"/>
                  <a:pt x="1600" y="17280"/>
                </a:cubicBezTo>
                <a:cubicBezTo>
                  <a:pt x="9714" y="9808"/>
                  <a:pt x="9714" y="9808"/>
                  <a:pt x="9714" y="9808"/>
                </a:cubicBezTo>
                <a:cubicBezTo>
                  <a:pt x="9714" y="9808"/>
                  <a:pt x="9714" y="9808"/>
                  <a:pt x="9714" y="9808"/>
                </a:cubicBezTo>
                <a:cubicBezTo>
                  <a:pt x="9829" y="9691"/>
                  <a:pt x="9943" y="9574"/>
                  <a:pt x="9943" y="9457"/>
                </a:cubicBezTo>
                <a:cubicBezTo>
                  <a:pt x="9943" y="9341"/>
                  <a:pt x="9829" y="9224"/>
                  <a:pt x="9829" y="9107"/>
                </a:cubicBezTo>
                <a:cubicBezTo>
                  <a:pt x="9829" y="9107"/>
                  <a:pt x="9829" y="9107"/>
                  <a:pt x="9829" y="9107"/>
                </a:cubicBezTo>
                <a:cubicBezTo>
                  <a:pt x="8343" y="7239"/>
                  <a:pt x="8343" y="5838"/>
                  <a:pt x="9600" y="4437"/>
                </a:cubicBezTo>
                <a:cubicBezTo>
                  <a:pt x="12114" y="1751"/>
                  <a:pt x="12114" y="1751"/>
                  <a:pt x="12114" y="1751"/>
                </a:cubicBezTo>
                <a:cubicBezTo>
                  <a:pt x="12800" y="1051"/>
                  <a:pt x="13600" y="934"/>
                  <a:pt x="14286" y="934"/>
                </a:cubicBezTo>
                <a:cubicBezTo>
                  <a:pt x="14286" y="934"/>
                  <a:pt x="14286" y="934"/>
                  <a:pt x="14286" y="934"/>
                </a:cubicBezTo>
                <a:cubicBezTo>
                  <a:pt x="14629" y="934"/>
                  <a:pt x="14971" y="1051"/>
                  <a:pt x="15314" y="1168"/>
                </a:cubicBezTo>
                <a:cubicBezTo>
                  <a:pt x="13600" y="2919"/>
                  <a:pt x="13600" y="2919"/>
                  <a:pt x="13600" y="2919"/>
                </a:cubicBezTo>
                <a:cubicBezTo>
                  <a:pt x="14286" y="3619"/>
                  <a:pt x="14286" y="3619"/>
                  <a:pt x="14286" y="3619"/>
                </a:cubicBezTo>
                <a:cubicBezTo>
                  <a:pt x="16686" y="1168"/>
                  <a:pt x="16686" y="1168"/>
                  <a:pt x="16686" y="1168"/>
                </a:cubicBezTo>
                <a:cubicBezTo>
                  <a:pt x="16686" y="1168"/>
                  <a:pt x="16686" y="1168"/>
                  <a:pt x="16686" y="1168"/>
                </a:cubicBezTo>
                <a:cubicBezTo>
                  <a:pt x="17029" y="701"/>
                  <a:pt x="17029" y="701"/>
                  <a:pt x="17029" y="701"/>
                </a:cubicBezTo>
                <a:cubicBezTo>
                  <a:pt x="16114" y="234"/>
                  <a:pt x="15200" y="0"/>
                  <a:pt x="14286" y="0"/>
                </a:cubicBezTo>
                <a:cubicBezTo>
                  <a:pt x="14286" y="0"/>
                  <a:pt x="14286" y="0"/>
                  <a:pt x="14286" y="0"/>
                </a:cubicBezTo>
                <a:cubicBezTo>
                  <a:pt x="13143" y="0"/>
                  <a:pt x="12229" y="350"/>
                  <a:pt x="11429" y="1051"/>
                </a:cubicBezTo>
                <a:cubicBezTo>
                  <a:pt x="8914" y="3853"/>
                  <a:pt x="8914" y="3853"/>
                  <a:pt x="8914" y="3853"/>
                </a:cubicBezTo>
                <a:cubicBezTo>
                  <a:pt x="7200" y="5721"/>
                  <a:pt x="7657" y="7589"/>
                  <a:pt x="8800" y="9341"/>
                </a:cubicBezTo>
                <a:cubicBezTo>
                  <a:pt x="914" y="16579"/>
                  <a:pt x="914" y="16579"/>
                  <a:pt x="914" y="16579"/>
                </a:cubicBezTo>
                <a:cubicBezTo>
                  <a:pt x="343" y="17163"/>
                  <a:pt x="0" y="17864"/>
                  <a:pt x="0" y="18681"/>
                </a:cubicBezTo>
                <a:cubicBezTo>
                  <a:pt x="0" y="20316"/>
                  <a:pt x="1371" y="21600"/>
                  <a:pt x="2971" y="21600"/>
                </a:cubicBezTo>
                <a:cubicBezTo>
                  <a:pt x="3771" y="21600"/>
                  <a:pt x="4457" y="21366"/>
                  <a:pt x="5029" y="20783"/>
                </a:cubicBezTo>
                <a:cubicBezTo>
                  <a:pt x="12114" y="12726"/>
                  <a:pt x="12114" y="12726"/>
                  <a:pt x="12114" y="12726"/>
                </a:cubicBezTo>
                <a:cubicBezTo>
                  <a:pt x="13829" y="13661"/>
                  <a:pt x="15314" y="13777"/>
                  <a:pt x="15543" y="13777"/>
                </a:cubicBezTo>
                <a:cubicBezTo>
                  <a:pt x="16343" y="13777"/>
                  <a:pt x="17029" y="13544"/>
                  <a:pt x="17600" y="12960"/>
                </a:cubicBezTo>
                <a:cubicBezTo>
                  <a:pt x="20229" y="10158"/>
                  <a:pt x="20229" y="10158"/>
                  <a:pt x="20229" y="10158"/>
                </a:cubicBezTo>
                <a:cubicBezTo>
                  <a:pt x="21486" y="8757"/>
                  <a:pt x="21600" y="6422"/>
                  <a:pt x="20457" y="4320"/>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197" name="Google Shape;1197;p16"/>
          <p:cNvSpPr txBox="1"/>
          <p:nvPr/>
        </p:nvSpPr>
        <p:spPr>
          <a:xfrm>
            <a:off x="1039959" y="4980431"/>
            <a:ext cx="1113493" cy="712612"/>
          </a:xfrm>
          <a:prstGeom prst="rect">
            <a:avLst/>
          </a:prstGeom>
          <a:noFill/>
          <a:ln>
            <a:noFill/>
          </a:ln>
        </p:spPr>
        <p:txBody>
          <a:bodyPr spcFirstLastPara="1" wrap="square" lIns="75619" tIns="75619" rIns="75619" bIns="75619" anchor="t" anchorCtr="0">
            <a:spAutoFit/>
          </a:bodyPr>
          <a:lstStyle/>
          <a:p>
            <a:pPr defTabSz="1280526">
              <a:buClr>
                <a:srgbClr val="000000"/>
              </a:buClr>
              <a:buSzPts val="1299"/>
            </a:pPr>
            <a:r>
              <a:rPr lang="ru-RU" sz="1819" kern="0">
                <a:solidFill>
                  <a:srgbClr val="000000"/>
                </a:solidFill>
                <a:latin typeface="Calibri"/>
                <a:ea typeface="Calibri"/>
                <a:cs typeface="Calibri"/>
                <a:sym typeface="Calibri"/>
              </a:rPr>
              <a:t>материал</a:t>
            </a:r>
            <a:endParaRPr sz="1961" kern="0">
              <a:solidFill>
                <a:srgbClr val="000000"/>
              </a:solidFill>
              <a:latin typeface="Arial"/>
              <a:ea typeface="Arial"/>
              <a:cs typeface="Arial"/>
              <a:sym typeface="Arial"/>
            </a:endParaRPr>
          </a:p>
          <a:p>
            <a:pPr defTabSz="1280526">
              <a:buClr>
                <a:srgbClr val="000000"/>
              </a:buClr>
              <a:buSzPts val="1299"/>
            </a:pPr>
            <a:r>
              <a:rPr lang="ru-RU" sz="1819" kern="0">
                <a:solidFill>
                  <a:srgbClr val="000000"/>
                </a:solidFill>
                <a:latin typeface="Calibri"/>
                <a:ea typeface="Calibri"/>
                <a:cs typeface="Calibri"/>
                <a:sym typeface="Calibri"/>
              </a:rPr>
              <a:t>заготовка</a:t>
            </a:r>
            <a:endParaRPr sz="1961" kern="0">
              <a:solidFill>
                <a:srgbClr val="000000"/>
              </a:solidFill>
              <a:latin typeface="Arial"/>
              <a:ea typeface="Arial"/>
              <a:cs typeface="Arial"/>
              <a:sym typeface="Arial"/>
            </a:endParaRPr>
          </a:p>
        </p:txBody>
      </p:sp>
      <p:sp>
        <p:nvSpPr>
          <p:cNvPr id="1198" name="Google Shape;1198;p16"/>
          <p:cNvSpPr txBox="1"/>
          <p:nvPr/>
        </p:nvSpPr>
        <p:spPr>
          <a:xfrm>
            <a:off x="2884847" y="6199413"/>
            <a:ext cx="2781358" cy="1375101"/>
          </a:xfrm>
          <a:prstGeom prst="rect">
            <a:avLst/>
          </a:prstGeom>
          <a:noFill/>
          <a:ln>
            <a:noFill/>
          </a:ln>
        </p:spPr>
        <p:txBody>
          <a:bodyPr spcFirstLastPara="1" wrap="square" lIns="75619" tIns="75619" rIns="75619" bIns="75619" anchor="t" anchorCtr="0">
            <a:spAutoFit/>
          </a:bodyPr>
          <a:lstStyle/>
          <a:p>
            <a:pPr defTabSz="1280526">
              <a:buClr>
                <a:srgbClr val="000000"/>
              </a:buClr>
              <a:buSzPts val="1418"/>
            </a:pPr>
            <a:r>
              <a:rPr lang="ru-RU" sz="1986" kern="0">
                <a:solidFill>
                  <a:srgbClr val="000000"/>
                </a:solidFill>
                <a:latin typeface="Calibri"/>
                <a:ea typeface="Calibri"/>
                <a:cs typeface="Calibri"/>
                <a:sym typeface="Calibri"/>
              </a:rPr>
              <a:t>производство через</a:t>
            </a:r>
            <a:endParaRPr sz="1961" kern="0">
              <a:solidFill>
                <a:srgbClr val="000000"/>
              </a:solidFill>
              <a:latin typeface="Arial"/>
              <a:ea typeface="Arial"/>
              <a:cs typeface="Arial"/>
              <a:sym typeface="Arial"/>
            </a:endParaRPr>
          </a:p>
          <a:p>
            <a:pPr defTabSz="1280526">
              <a:buClr>
                <a:srgbClr val="000000"/>
              </a:buClr>
              <a:buSzPts val="1418"/>
            </a:pPr>
            <a:r>
              <a:rPr lang="ru-RU" sz="1986" kern="0">
                <a:solidFill>
                  <a:srgbClr val="000000"/>
                </a:solidFill>
                <a:latin typeface="Calibri"/>
                <a:ea typeface="Calibri"/>
                <a:cs typeface="Calibri"/>
                <a:sym typeface="Calibri"/>
              </a:rPr>
              <a:t>неспециализированный</a:t>
            </a:r>
            <a:endParaRPr sz="1961" kern="0">
              <a:solidFill>
                <a:srgbClr val="000000"/>
              </a:solidFill>
              <a:latin typeface="Arial"/>
              <a:ea typeface="Arial"/>
              <a:cs typeface="Arial"/>
              <a:sym typeface="Arial"/>
            </a:endParaRPr>
          </a:p>
          <a:p>
            <a:pPr defTabSz="1280526">
              <a:buClr>
                <a:srgbClr val="000000"/>
              </a:buClr>
              <a:buSzPts val="1418"/>
            </a:pPr>
            <a:r>
              <a:rPr lang="ru-RU" sz="1986" kern="0">
                <a:solidFill>
                  <a:srgbClr val="000000"/>
                </a:solidFill>
                <a:latin typeface="Calibri"/>
                <a:ea typeface="Calibri"/>
                <a:cs typeface="Calibri"/>
                <a:sym typeface="Calibri"/>
              </a:rPr>
              <a:t>ручной</a:t>
            </a:r>
            <a:endParaRPr sz="1961" kern="0">
              <a:solidFill>
                <a:srgbClr val="000000"/>
              </a:solidFill>
              <a:latin typeface="Arial"/>
              <a:ea typeface="Arial"/>
              <a:cs typeface="Arial"/>
              <a:sym typeface="Arial"/>
            </a:endParaRPr>
          </a:p>
          <a:p>
            <a:pPr defTabSz="1280526">
              <a:buClr>
                <a:srgbClr val="000000"/>
              </a:buClr>
              <a:buSzPts val="1418"/>
            </a:pPr>
            <a:r>
              <a:rPr lang="ru-RU" sz="1986" kern="0">
                <a:solidFill>
                  <a:srgbClr val="000000"/>
                </a:solidFill>
                <a:latin typeface="Calibri"/>
                <a:ea typeface="Calibri"/>
                <a:cs typeface="Calibri"/>
                <a:sym typeface="Calibri"/>
              </a:rPr>
              <a:t>инструмент</a:t>
            </a:r>
            <a:endParaRPr sz="1961" kern="0">
              <a:solidFill>
                <a:srgbClr val="000000"/>
              </a:solidFill>
              <a:latin typeface="Arial"/>
              <a:ea typeface="Arial"/>
              <a:cs typeface="Arial"/>
              <a:sym typeface="Arial"/>
            </a:endParaRPr>
          </a:p>
        </p:txBody>
      </p:sp>
      <p:sp>
        <p:nvSpPr>
          <p:cNvPr id="1199" name="Google Shape;1199;p16"/>
          <p:cNvSpPr/>
          <p:nvPr/>
        </p:nvSpPr>
        <p:spPr>
          <a:xfrm>
            <a:off x="6284959" y="3503091"/>
            <a:ext cx="829475" cy="823363"/>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200" name="Google Shape;1200;p16"/>
          <p:cNvSpPr/>
          <p:nvPr/>
        </p:nvSpPr>
        <p:spPr>
          <a:xfrm>
            <a:off x="8880342" y="3503091"/>
            <a:ext cx="829475" cy="823363"/>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201" name="Google Shape;1201;p16"/>
          <p:cNvSpPr txBox="1"/>
          <p:nvPr/>
        </p:nvSpPr>
        <p:spPr>
          <a:xfrm>
            <a:off x="3040475" y="8515174"/>
            <a:ext cx="4421614" cy="419839"/>
          </a:xfrm>
          <a:prstGeom prst="rect">
            <a:avLst/>
          </a:prstGeom>
          <a:noFill/>
          <a:ln>
            <a:noFill/>
          </a:ln>
        </p:spPr>
        <p:txBody>
          <a:bodyPr spcFirstLastPara="1" wrap="square" lIns="75619" tIns="75619" rIns="75619" bIns="75619" anchor="t" anchorCtr="0">
            <a:spAutoFit/>
          </a:bodyPr>
          <a:lstStyle/>
          <a:p>
            <a:pPr defTabSz="1280526">
              <a:buClr>
                <a:srgbClr val="7030A0"/>
              </a:buClr>
              <a:buSzPts val="1240"/>
            </a:pPr>
            <a:r>
              <a:rPr lang="ru-RU" sz="1736" b="1" kern="0">
                <a:solidFill>
                  <a:srgbClr val="7030A0"/>
                </a:solidFill>
                <a:latin typeface="Calibri"/>
                <a:ea typeface="Calibri"/>
                <a:cs typeface="Calibri"/>
                <a:sym typeface="Calibri"/>
              </a:rPr>
              <a:t>производительность труда</a:t>
            </a:r>
            <a:endParaRPr sz="1961" kern="0">
              <a:solidFill>
                <a:srgbClr val="000000"/>
              </a:solidFill>
              <a:latin typeface="Arial"/>
              <a:ea typeface="Arial"/>
              <a:cs typeface="Arial"/>
              <a:sym typeface="Arial"/>
            </a:endParaRPr>
          </a:p>
        </p:txBody>
      </p:sp>
      <p:cxnSp>
        <p:nvCxnSpPr>
          <p:cNvPr id="1202" name="Google Shape;1202;p16"/>
          <p:cNvCxnSpPr/>
          <p:nvPr/>
        </p:nvCxnSpPr>
        <p:spPr>
          <a:xfrm rot="10800000" flipH="1">
            <a:off x="3106021" y="8504254"/>
            <a:ext cx="9856124" cy="21833"/>
          </a:xfrm>
          <a:prstGeom prst="straightConnector1">
            <a:avLst/>
          </a:prstGeom>
          <a:noFill/>
          <a:ln w="19050" cap="flat" cmpd="sng">
            <a:solidFill>
              <a:srgbClr val="0070C0"/>
            </a:solidFill>
            <a:prstDash val="solid"/>
            <a:round/>
            <a:headEnd type="none" w="sm" len="sm"/>
            <a:tailEnd type="stealth" w="med" len="med"/>
          </a:ln>
        </p:spPr>
      </p:cxnSp>
      <p:sp>
        <p:nvSpPr>
          <p:cNvPr id="1203" name="Google Shape;1203;p16"/>
          <p:cNvSpPr/>
          <p:nvPr/>
        </p:nvSpPr>
        <p:spPr>
          <a:xfrm>
            <a:off x="11475722" y="3503091"/>
            <a:ext cx="829475" cy="823363"/>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cxnSp>
        <p:nvCxnSpPr>
          <p:cNvPr id="1204" name="Google Shape;1204;p16"/>
          <p:cNvCxnSpPr/>
          <p:nvPr/>
        </p:nvCxnSpPr>
        <p:spPr>
          <a:xfrm>
            <a:off x="6674012" y="4375621"/>
            <a:ext cx="3" cy="853120"/>
          </a:xfrm>
          <a:prstGeom prst="straightConnector1">
            <a:avLst/>
          </a:prstGeom>
          <a:noFill/>
          <a:ln w="19050" cap="flat" cmpd="sng">
            <a:solidFill>
              <a:srgbClr val="FFC000"/>
            </a:solidFill>
            <a:prstDash val="solid"/>
            <a:round/>
            <a:headEnd type="none" w="sm" len="sm"/>
            <a:tailEnd type="triangle" w="med" len="med"/>
          </a:ln>
        </p:spPr>
      </p:cxnSp>
      <p:sp>
        <p:nvSpPr>
          <p:cNvPr id="1205" name="Google Shape;1205;p16"/>
          <p:cNvSpPr txBox="1"/>
          <p:nvPr/>
        </p:nvSpPr>
        <p:spPr>
          <a:xfrm>
            <a:off x="5664848" y="6193401"/>
            <a:ext cx="2518719" cy="1375101"/>
          </a:xfrm>
          <a:prstGeom prst="rect">
            <a:avLst/>
          </a:prstGeom>
          <a:noFill/>
          <a:ln>
            <a:noFill/>
          </a:ln>
        </p:spPr>
        <p:txBody>
          <a:bodyPr spcFirstLastPara="1" wrap="square" lIns="75619" tIns="75619" rIns="75619" bIns="75619" anchor="t" anchorCtr="0">
            <a:spAutoFit/>
          </a:bodyPr>
          <a:lstStyle/>
          <a:p>
            <a:pPr defTabSz="1280526">
              <a:buClr>
                <a:srgbClr val="000000"/>
              </a:buClr>
              <a:buSzPts val="1418"/>
            </a:pPr>
            <a:r>
              <a:rPr lang="ru-RU" sz="1986" kern="0">
                <a:solidFill>
                  <a:srgbClr val="000000"/>
                </a:solidFill>
                <a:latin typeface="Calibri"/>
                <a:ea typeface="Calibri"/>
                <a:cs typeface="Calibri"/>
                <a:sym typeface="Calibri"/>
              </a:rPr>
              <a:t>производство через</a:t>
            </a:r>
            <a:endParaRPr sz="1961" kern="0">
              <a:solidFill>
                <a:srgbClr val="000000"/>
              </a:solidFill>
              <a:latin typeface="Arial"/>
              <a:ea typeface="Arial"/>
              <a:cs typeface="Arial"/>
              <a:sym typeface="Arial"/>
            </a:endParaRPr>
          </a:p>
          <a:p>
            <a:pPr defTabSz="1280526">
              <a:buClr>
                <a:srgbClr val="000000"/>
              </a:buClr>
              <a:buSzPts val="1418"/>
            </a:pPr>
            <a:r>
              <a:rPr lang="ru-RU" sz="1986" kern="0">
                <a:solidFill>
                  <a:srgbClr val="000000"/>
                </a:solidFill>
                <a:latin typeface="Calibri"/>
                <a:ea typeface="Calibri"/>
                <a:cs typeface="Calibri"/>
                <a:sym typeface="Calibri"/>
              </a:rPr>
              <a:t>специализированный</a:t>
            </a:r>
            <a:endParaRPr sz="1961" kern="0">
              <a:solidFill>
                <a:srgbClr val="000000"/>
              </a:solidFill>
              <a:latin typeface="Arial"/>
              <a:ea typeface="Arial"/>
              <a:cs typeface="Arial"/>
              <a:sym typeface="Arial"/>
            </a:endParaRPr>
          </a:p>
          <a:p>
            <a:pPr defTabSz="1280526">
              <a:buClr>
                <a:srgbClr val="000000"/>
              </a:buClr>
              <a:buSzPts val="1418"/>
            </a:pPr>
            <a:r>
              <a:rPr lang="ru-RU" sz="1986" kern="0">
                <a:solidFill>
                  <a:srgbClr val="000000"/>
                </a:solidFill>
                <a:latin typeface="Calibri"/>
                <a:ea typeface="Calibri"/>
                <a:cs typeface="Calibri"/>
                <a:sym typeface="Calibri"/>
              </a:rPr>
              <a:t>ручной</a:t>
            </a:r>
            <a:endParaRPr sz="1961" kern="0">
              <a:solidFill>
                <a:srgbClr val="000000"/>
              </a:solidFill>
              <a:latin typeface="Arial"/>
              <a:ea typeface="Arial"/>
              <a:cs typeface="Arial"/>
              <a:sym typeface="Arial"/>
            </a:endParaRPr>
          </a:p>
          <a:p>
            <a:pPr defTabSz="1280526">
              <a:buClr>
                <a:srgbClr val="000000"/>
              </a:buClr>
              <a:buSzPts val="1418"/>
            </a:pPr>
            <a:r>
              <a:rPr lang="ru-RU" sz="1986" kern="0">
                <a:solidFill>
                  <a:srgbClr val="000000"/>
                </a:solidFill>
                <a:latin typeface="Calibri"/>
                <a:ea typeface="Calibri"/>
                <a:cs typeface="Calibri"/>
                <a:sym typeface="Calibri"/>
              </a:rPr>
              <a:t>инструмент</a:t>
            </a:r>
            <a:endParaRPr sz="1961" kern="0">
              <a:solidFill>
                <a:srgbClr val="000000"/>
              </a:solidFill>
              <a:latin typeface="Arial"/>
              <a:ea typeface="Arial"/>
              <a:cs typeface="Arial"/>
              <a:sym typeface="Arial"/>
            </a:endParaRPr>
          </a:p>
        </p:txBody>
      </p:sp>
      <p:sp>
        <p:nvSpPr>
          <p:cNvPr id="1206" name="Google Shape;1206;p16"/>
          <p:cNvSpPr/>
          <p:nvPr/>
        </p:nvSpPr>
        <p:spPr>
          <a:xfrm>
            <a:off x="6367708" y="5416094"/>
            <a:ext cx="612612" cy="595969"/>
          </a:xfrm>
          <a:custGeom>
            <a:avLst/>
            <a:gdLst/>
            <a:ahLst/>
            <a:cxnLst/>
            <a:rect l="l" t="t" r="r" b="b"/>
            <a:pathLst>
              <a:path w="21600" h="21600" extrusionOk="0">
                <a:moveTo>
                  <a:pt x="21600" y="6387"/>
                </a:moveTo>
                <a:cubicBezTo>
                  <a:pt x="21600" y="6271"/>
                  <a:pt x="21484" y="6155"/>
                  <a:pt x="21484" y="6155"/>
                </a:cubicBezTo>
                <a:cubicBezTo>
                  <a:pt x="21484" y="6155"/>
                  <a:pt x="21484" y="6155"/>
                  <a:pt x="21484" y="6155"/>
                </a:cubicBezTo>
                <a:cubicBezTo>
                  <a:pt x="21484" y="6039"/>
                  <a:pt x="21484" y="6039"/>
                  <a:pt x="21484" y="6039"/>
                </a:cubicBezTo>
                <a:cubicBezTo>
                  <a:pt x="21484" y="6039"/>
                  <a:pt x="21368" y="6039"/>
                  <a:pt x="21368" y="6039"/>
                </a:cubicBezTo>
                <a:cubicBezTo>
                  <a:pt x="15561" y="232"/>
                  <a:pt x="15561" y="232"/>
                  <a:pt x="15561" y="232"/>
                </a:cubicBezTo>
                <a:cubicBezTo>
                  <a:pt x="15561" y="232"/>
                  <a:pt x="15561" y="232"/>
                  <a:pt x="15561" y="232"/>
                </a:cubicBezTo>
                <a:cubicBezTo>
                  <a:pt x="15445" y="116"/>
                  <a:pt x="15329" y="0"/>
                  <a:pt x="15213" y="0"/>
                </a:cubicBezTo>
                <a:cubicBezTo>
                  <a:pt x="6387" y="0"/>
                  <a:pt x="6387" y="0"/>
                  <a:pt x="6387" y="0"/>
                </a:cubicBezTo>
                <a:cubicBezTo>
                  <a:pt x="6271" y="0"/>
                  <a:pt x="6039" y="116"/>
                  <a:pt x="6039" y="232"/>
                </a:cubicBezTo>
                <a:cubicBezTo>
                  <a:pt x="6039" y="232"/>
                  <a:pt x="6039" y="232"/>
                  <a:pt x="6039" y="232"/>
                </a:cubicBezTo>
                <a:cubicBezTo>
                  <a:pt x="232" y="6039"/>
                  <a:pt x="232" y="6039"/>
                  <a:pt x="232" y="6039"/>
                </a:cubicBezTo>
                <a:cubicBezTo>
                  <a:pt x="116" y="6039"/>
                  <a:pt x="116" y="6039"/>
                  <a:pt x="116" y="6039"/>
                </a:cubicBezTo>
                <a:cubicBezTo>
                  <a:pt x="116" y="6155"/>
                  <a:pt x="116" y="6155"/>
                  <a:pt x="116" y="6155"/>
                </a:cubicBezTo>
                <a:cubicBezTo>
                  <a:pt x="116" y="6155"/>
                  <a:pt x="116" y="6155"/>
                  <a:pt x="116" y="6155"/>
                </a:cubicBezTo>
                <a:cubicBezTo>
                  <a:pt x="116" y="6155"/>
                  <a:pt x="0" y="6271"/>
                  <a:pt x="0" y="6387"/>
                </a:cubicBezTo>
                <a:cubicBezTo>
                  <a:pt x="0" y="6503"/>
                  <a:pt x="116" y="6619"/>
                  <a:pt x="116" y="6735"/>
                </a:cubicBezTo>
                <a:cubicBezTo>
                  <a:pt x="116" y="6735"/>
                  <a:pt x="116" y="6735"/>
                  <a:pt x="116" y="6735"/>
                </a:cubicBezTo>
                <a:cubicBezTo>
                  <a:pt x="10452" y="21368"/>
                  <a:pt x="10452" y="21368"/>
                  <a:pt x="10452" y="21368"/>
                </a:cubicBezTo>
                <a:cubicBezTo>
                  <a:pt x="10452" y="21368"/>
                  <a:pt x="10452" y="21368"/>
                  <a:pt x="10452" y="21368"/>
                </a:cubicBezTo>
                <a:cubicBezTo>
                  <a:pt x="10452" y="21484"/>
                  <a:pt x="10684" y="21600"/>
                  <a:pt x="10800" y="21600"/>
                </a:cubicBezTo>
                <a:cubicBezTo>
                  <a:pt x="10916" y="21600"/>
                  <a:pt x="11032" y="21484"/>
                  <a:pt x="11148" y="21368"/>
                </a:cubicBezTo>
                <a:cubicBezTo>
                  <a:pt x="11148" y="21368"/>
                  <a:pt x="11148" y="21368"/>
                  <a:pt x="11148" y="21368"/>
                </a:cubicBezTo>
                <a:cubicBezTo>
                  <a:pt x="21484" y="6735"/>
                  <a:pt x="21484" y="6735"/>
                  <a:pt x="21484" y="6735"/>
                </a:cubicBezTo>
                <a:cubicBezTo>
                  <a:pt x="21484" y="6735"/>
                  <a:pt x="21484" y="6735"/>
                  <a:pt x="21484" y="6735"/>
                </a:cubicBezTo>
                <a:cubicBezTo>
                  <a:pt x="21484" y="6619"/>
                  <a:pt x="21600" y="6503"/>
                  <a:pt x="21600" y="6387"/>
                </a:cubicBezTo>
                <a:close/>
                <a:moveTo>
                  <a:pt x="14981" y="1045"/>
                </a:moveTo>
                <a:cubicBezTo>
                  <a:pt x="19858" y="5923"/>
                  <a:pt x="19858" y="5923"/>
                  <a:pt x="19858" y="5923"/>
                </a:cubicBezTo>
                <a:cubicBezTo>
                  <a:pt x="15561" y="5923"/>
                  <a:pt x="15561" y="5923"/>
                  <a:pt x="15561" y="5923"/>
                </a:cubicBezTo>
                <a:cubicBezTo>
                  <a:pt x="13006" y="1045"/>
                  <a:pt x="13006" y="1045"/>
                  <a:pt x="13006" y="1045"/>
                </a:cubicBezTo>
                <a:lnTo>
                  <a:pt x="14981" y="1045"/>
                </a:lnTo>
                <a:close/>
                <a:moveTo>
                  <a:pt x="11961" y="1045"/>
                </a:moveTo>
                <a:cubicBezTo>
                  <a:pt x="14400" y="5923"/>
                  <a:pt x="14400" y="5923"/>
                  <a:pt x="14400" y="5923"/>
                </a:cubicBezTo>
                <a:cubicBezTo>
                  <a:pt x="7200" y="5923"/>
                  <a:pt x="7200" y="5923"/>
                  <a:pt x="7200" y="5923"/>
                </a:cubicBezTo>
                <a:cubicBezTo>
                  <a:pt x="9639" y="1045"/>
                  <a:pt x="9639" y="1045"/>
                  <a:pt x="9639" y="1045"/>
                </a:cubicBezTo>
                <a:lnTo>
                  <a:pt x="11961" y="1045"/>
                </a:lnTo>
                <a:close/>
                <a:moveTo>
                  <a:pt x="6619" y="1045"/>
                </a:moveTo>
                <a:cubicBezTo>
                  <a:pt x="8594" y="1045"/>
                  <a:pt x="8594" y="1045"/>
                  <a:pt x="8594" y="1045"/>
                </a:cubicBezTo>
                <a:cubicBezTo>
                  <a:pt x="6039" y="5923"/>
                  <a:pt x="6039" y="5923"/>
                  <a:pt x="6039" y="5923"/>
                </a:cubicBezTo>
                <a:cubicBezTo>
                  <a:pt x="1626" y="5923"/>
                  <a:pt x="1626" y="5923"/>
                  <a:pt x="1626" y="5923"/>
                </a:cubicBezTo>
                <a:lnTo>
                  <a:pt x="6619" y="1045"/>
                </a:lnTo>
                <a:close/>
                <a:moveTo>
                  <a:pt x="1394" y="6852"/>
                </a:moveTo>
                <a:cubicBezTo>
                  <a:pt x="6039" y="6852"/>
                  <a:pt x="6039" y="6852"/>
                  <a:pt x="6039" y="6852"/>
                </a:cubicBezTo>
                <a:cubicBezTo>
                  <a:pt x="9406" y="18348"/>
                  <a:pt x="9406" y="18348"/>
                  <a:pt x="9406" y="18348"/>
                </a:cubicBezTo>
                <a:lnTo>
                  <a:pt x="1394" y="6852"/>
                </a:lnTo>
                <a:close/>
                <a:moveTo>
                  <a:pt x="10800" y="19394"/>
                </a:moveTo>
                <a:cubicBezTo>
                  <a:pt x="7084" y="6852"/>
                  <a:pt x="7084" y="6852"/>
                  <a:pt x="7084" y="6852"/>
                </a:cubicBezTo>
                <a:cubicBezTo>
                  <a:pt x="14516" y="6852"/>
                  <a:pt x="14516" y="6852"/>
                  <a:pt x="14516" y="6852"/>
                </a:cubicBezTo>
                <a:lnTo>
                  <a:pt x="10800" y="19394"/>
                </a:lnTo>
                <a:close/>
                <a:moveTo>
                  <a:pt x="12194" y="18348"/>
                </a:moveTo>
                <a:cubicBezTo>
                  <a:pt x="15561" y="6852"/>
                  <a:pt x="15561" y="6852"/>
                  <a:pt x="15561" y="6852"/>
                </a:cubicBezTo>
                <a:cubicBezTo>
                  <a:pt x="20090" y="6852"/>
                  <a:pt x="20090" y="6852"/>
                  <a:pt x="20090" y="6852"/>
                </a:cubicBezTo>
                <a:lnTo>
                  <a:pt x="12194" y="18348"/>
                </a:lnTo>
                <a:close/>
              </a:path>
            </a:pathLst>
          </a:custGeom>
          <a:solidFill>
            <a:srgbClr val="7030A0"/>
          </a:solidFill>
          <a:ln w="9525" cap="flat" cmpd="sng">
            <a:solidFill>
              <a:srgbClr val="00B0F0"/>
            </a:solidFill>
            <a:prstDash val="solid"/>
            <a:miter lim="400000"/>
            <a:headEnd type="none" w="sm" len="sm"/>
            <a:tailEnd type="none" w="sm" len="sm"/>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207" name="Google Shape;1207;p16"/>
          <p:cNvSpPr txBox="1"/>
          <p:nvPr/>
        </p:nvSpPr>
        <p:spPr>
          <a:xfrm>
            <a:off x="8431081" y="6193403"/>
            <a:ext cx="2613726" cy="2291890"/>
          </a:xfrm>
          <a:prstGeom prst="rect">
            <a:avLst/>
          </a:prstGeom>
          <a:noFill/>
          <a:ln>
            <a:noFill/>
          </a:ln>
        </p:spPr>
        <p:txBody>
          <a:bodyPr spcFirstLastPara="1" wrap="square" lIns="75619" tIns="75619" rIns="75619" bIns="75619" anchor="t" anchorCtr="0">
            <a:spAutoFit/>
          </a:bodyPr>
          <a:lstStyle/>
          <a:p>
            <a:pPr defTabSz="1280526">
              <a:buClr>
                <a:srgbClr val="000000"/>
              </a:buClr>
              <a:buSzPts val="1418"/>
            </a:pPr>
            <a:r>
              <a:rPr lang="ru-RU" sz="1986" kern="0">
                <a:solidFill>
                  <a:srgbClr val="000000"/>
                </a:solidFill>
                <a:latin typeface="Calibri"/>
                <a:ea typeface="Calibri"/>
                <a:cs typeface="Calibri"/>
                <a:sym typeface="Calibri"/>
              </a:rPr>
              <a:t>производство через настройку, управление, наладку, ремонт специализированного неручного оборудования</a:t>
            </a:r>
            <a:endParaRPr sz="1961" kern="0">
              <a:solidFill>
                <a:srgbClr val="000000"/>
              </a:solidFill>
              <a:latin typeface="Arial"/>
              <a:ea typeface="Arial"/>
              <a:cs typeface="Arial"/>
              <a:sym typeface="Arial"/>
            </a:endParaRPr>
          </a:p>
        </p:txBody>
      </p:sp>
      <p:sp>
        <p:nvSpPr>
          <p:cNvPr id="1208" name="Google Shape;1208;p16"/>
          <p:cNvSpPr txBox="1"/>
          <p:nvPr/>
        </p:nvSpPr>
        <p:spPr>
          <a:xfrm>
            <a:off x="11235275" y="6193403"/>
            <a:ext cx="1961956" cy="1986294"/>
          </a:xfrm>
          <a:prstGeom prst="rect">
            <a:avLst/>
          </a:prstGeom>
          <a:noFill/>
          <a:ln>
            <a:noFill/>
          </a:ln>
        </p:spPr>
        <p:txBody>
          <a:bodyPr spcFirstLastPara="1" wrap="square" lIns="75619" tIns="75619" rIns="75619" bIns="75619" anchor="t" anchorCtr="0">
            <a:spAutoFit/>
          </a:bodyPr>
          <a:lstStyle/>
          <a:p>
            <a:pPr defTabSz="1280526">
              <a:buClr>
                <a:srgbClr val="000000"/>
              </a:buClr>
              <a:buSzPts val="1418"/>
            </a:pPr>
            <a:r>
              <a:rPr lang="ru-RU" sz="1986" kern="0">
                <a:solidFill>
                  <a:srgbClr val="000000"/>
                </a:solidFill>
                <a:latin typeface="Calibri"/>
                <a:ea typeface="Calibri"/>
                <a:cs typeface="Calibri"/>
                <a:sym typeface="Calibri"/>
              </a:rPr>
              <a:t>производство через контроль “чёрного” ящика – оборудование автомат</a:t>
            </a:r>
            <a:endParaRPr sz="1961" kern="0">
              <a:solidFill>
                <a:srgbClr val="000000"/>
              </a:solidFill>
              <a:latin typeface="Arial"/>
              <a:ea typeface="Arial"/>
              <a:cs typeface="Arial"/>
              <a:sym typeface="Arial"/>
            </a:endParaRPr>
          </a:p>
        </p:txBody>
      </p:sp>
      <p:sp>
        <p:nvSpPr>
          <p:cNvPr id="1209" name="Google Shape;1209;p16"/>
          <p:cNvSpPr txBox="1"/>
          <p:nvPr/>
        </p:nvSpPr>
        <p:spPr>
          <a:xfrm>
            <a:off x="3623130" y="2858168"/>
            <a:ext cx="1113280" cy="458311"/>
          </a:xfrm>
          <a:prstGeom prst="rect">
            <a:avLst/>
          </a:prstGeom>
          <a:noFill/>
          <a:ln>
            <a:noFill/>
          </a:ln>
        </p:spPr>
        <p:txBody>
          <a:bodyPr spcFirstLastPara="1" wrap="square" lIns="75619" tIns="75619" rIns="75619" bIns="75619" anchor="t" anchorCtr="0">
            <a:spAutoFit/>
          </a:bodyPr>
          <a:lstStyle/>
          <a:p>
            <a:pPr defTabSz="1280526">
              <a:buClr>
                <a:srgbClr val="000000"/>
              </a:buClr>
              <a:buSzPts val="1418"/>
            </a:pPr>
            <a:r>
              <a:rPr lang="ru-RU" sz="1986" b="1" kern="0">
                <a:solidFill>
                  <a:srgbClr val="000000"/>
                </a:solidFill>
                <a:latin typeface="Calibri"/>
                <a:ea typeface="Calibri"/>
                <a:cs typeface="Calibri"/>
                <a:sym typeface="Calibri"/>
              </a:rPr>
              <a:t>мастер</a:t>
            </a:r>
            <a:endParaRPr sz="1961" kern="0">
              <a:solidFill>
                <a:srgbClr val="000000"/>
              </a:solidFill>
              <a:latin typeface="Arial"/>
              <a:ea typeface="Arial"/>
              <a:cs typeface="Arial"/>
              <a:sym typeface="Arial"/>
            </a:endParaRPr>
          </a:p>
        </p:txBody>
      </p:sp>
      <p:sp>
        <p:nvSpPr>
          <p:cNvPr id="1210" name="Google Shape;1210;p16"/>
          <p:cNvSpPr txBox="1"/>
          <p:nvPr/>
        </p:nvSpPr>
        <p:spPr>
          <a:xfrm>
            <a:off x="5480981" y="2827361"/>
            <a:ext cx="2518534" cy="458311"/>
          </a:xfrm>
          <a:prstGeom prst="rect">
            <a:avLst/>
          </a:prstGeom>
          <a:noFill/>
          <a:ln>
            <a:noFill/>
          </a:ln>
        </p:spPr>
        <p:txBody>
          <a:bodyPr spcFirstLastPara="1" wrap="square" lIns="75619" tIns="75619" rIns="75619" bIns="75619" anchor="t" anchorCtr="0">
            <a:spAutoFit/>
          </a:bodyPr>
          <a:lstStyle/>
          <a:p>
            <a:pPr defTabSz="1280526">
              <a:buClr>
                <a:srgbClr val="000000"/>
              </a:buClr>
              <a:buSzPts val="1418"/>
            </a:pPr>
            <a:r>
              <a:rPr lang="ru-RU" sz="1986" b="1" kern="0">
                <a:solidFill>
                  <a:srgbClr val="000000"/>
                </a:solidFill>
                <a:latin typeface="Calibri"/>
                <a:ea typeface="Calibri"/>
                <a:cs typeface="Calibri"/>
                <a:sym typeface="Calibri"/>
              </a:rPr>
              <a:t>специалист-рабочий</a:t>
            </a:r>
            <a:endParaRPr sz="1961" kern="0">
              <a:solidFill>
                <a:srgbClr val="000000"/>
              </a:solidFill>
              <a:latin typeface="Arial"/>
              <a:ea typeface="Arial"/>
              <a:cs typeface="Arial"/>
              <a:sym typeface="Arial"/>
            </a:endParaRPr>
          </a:p>
        </p:txBody>
      </p:sp>
      <p:sp>
        <p:nvSpPr>
          <p:cNvPr id="1211" name="Google Shape;1211;p16"/>
          <p:cNvSpPr txBox="1"/>
          <p:nvPr/>
        </p:nvSpPr>
        <p:spPr>
          <a:xfrm>
            <a:off x="8160834" y="2806775"/>
            <a:ext cx="2518534" cy="458311"/>
          </a:xfrm>
          <a:prstGeom prst="rect">
            <a:avLst/>
          </a:prstGeom>
          <a:noFill/>
          <a:ln>
            <a:noFill/>
          </a:ln>
        </p:spPr>
        <p:txBody>
          <a:bodyPr spcFirstLastPara="1" wrap="square" lIns="75619" tIns="75619" rIns="75619" bIns="75619" anchor="t" anchorCtr="0">
            <a:spAutoFit/>
          </a:bodyPr>
          <a:lstStyle/>
          <a:p>
            <a:pPr defTabSz="1280526">
              <a:buClr>
                <a:srgbClr val="000000"/>
              </a:buClr>
              <a:buSzPts val="1418"/>
            </a:pPr>
            <a:r>
              <a:rPr lang="ru-RU" sz="1986" b="1" kern="0">
                <a:solidFill>
                  <a:srgbClr val="000000"/>
                </a:solidFill>
                <a:latin typeface="Calibri"/>
                <a:ea typeface="Calibri"/>
                <a:cs typeface="Calibri"/>
                <a:sym typeface="Calibri"/>
              </a:rPr>
              <a:t>оператор-наладчик</a:t>
            </a:r>
            <a:endParaRPr sz="1961" kern="0">
              <a:solidFill>
                <a:srgbClr val="000000"/>
              </a:solidFill>
              <a:latin typeface="Arial"/>
              <a:ea typeface="Arial"/>
              <a:cs typeface="Arial"/>
              <a:sym typeface="Arial"/>
            </a:endParaRPr>
          </a:p>
        </p:txBody>
      </p:sp>
      <p:sp>
        <p:nvSpPr>
          <p:cNvPr id="1212" name="Google Shape;1212;p16"/>
          <p:cNvSpPr txBox="1"/>
          <p:nvPr/>
        </p:nvSpPr>
        <p:spPr>
          <a:xfrm>
            <a:off x="11268500" y="2806775"/>
            <a:ext cx="1501878" cy="458311"/>
          </a:xfrm>
          <a:prstGeom prst="rect">
            <a:avLst/>
          </a:prstGeom>
          <a:noFill/>
          <a:ln>
            <a:noFill/>
          </a:ln>
        </p:spPr>
        <p:txBody>
          <a:bodyPr spcFirstLastPara="1" wrap="square" lIns="75619" tIns="75619" rIns="75619" bIns="75619" anchor="t" anchorCtr="0">
            <a:spAutoFit/>
          </a:bodyPr>
          <a:lstStyle/>
          <a:p>
            <a:pPr defTabSz="1280526">
              <a:buClr>
                <a:srgbClr val="000000"/>
              </a:buClr>
              <a:buSzPts val="1418"/>
            </a:pPr>
            <a:r>
              <a:rPr lang="ru-RU" sz="1986" b="1" kern="0">
                <a:solidFill>
                  <a:srgbClr val="000000"/>
                </a:solidFill>
                <a:latin typeface="Calibri"/>
                <a:ea typeface="Calibri"/>
                <a:cs typeface="Calibri"/>
                <a:sym typeface="Calibri"/>
              </a:rPr>
              <a:t>контролёр</a:t>
            </a:r>
            <a:endParaRPr sz="1961" kern="0">
              <a:solidFill>
                <a:srgbClr val="000000"/>
              </a:solidFill>
              <a:latin typeface="Arial"/>
              <a:ea typeface="Arial"/>
              <a:cs typeface="Arial"/>
              <a:sym typeface="Arial"/>
            </a:endParaRPr>
          </a:p>
        </p:txBody>
      </p:sp>
      <p:sp>
        <p:nvSpPr>
          <p:cNvPr id="1213" name="Google Shape;1213;p16"/>
          <p:cNvSpPr/>
          <p:nvPr/>
        </p:nvSpPr>
        <p:spPr>
          <a:xfrm>
            <a:off x="8574035" y="5424796"/>
            <a:ext cx="612612" cy="595969"/>
          </a:xfrm>
          <a:custGeom>
            <a:avLst/>
            <a:gdLst/>
            <a:ahLst/>
            <a:cxnLst/>
            <a:rect l="l" t="t" r="r" b="b"/>
            <a:pathLst>
              <a:path w="21600" h="21600" extrusionOk="0">
                <a:moveTo>
                  <a:pt x="21600" y="6387"/>
                </a:moveTo>
                <a:cubicBezTo>
                  <a:pt x="21600" y="6271"/>
                  <a:pt x="21484" y="6155"/>
                  <a:pt x="21484" y="6155"/>
                </a:cubicBezTo>
                <a:cubicBezTo>
                  <a:pt x="21484" y="6155"/>
                  <a:pt x="21484" y="6155"/>
                  <a:pt x="21484" y="6155"/>
                </a:cubicBezTo>
                <a:cubicBezTo>
                  <a:pt x="21484" y="6039"/>
                  <a:pt x="21484" y="6039"/>
                  <a:pt x="21484" y="6039"/>
                </a:cubicBezTo>
                <a:cubicBezTo>
                  <a:pt x="21484" y="6039"/>
                  <a:pt x="21368" y="6039"/>
                  <a:pt x="21368" y="6039"/>
                </a:cubicBezTo>
                <a:cubicBezTo>
                  <a:pt x="15561" y="232"/>
                  <a:pt x="15561" y="232"/>
                  <a:pt x="15561" y="232"/>
                </a:cubicBezTo>
                <a:cubicBezTo>
                  <a:pt x="15561" y="232"/>
                  <a:pt x="15561" y="232"/>
                  <a:pt x="15561" y="232"/>
                </a:cubicBezTo>
                <a:cubicBezTo>
                  <a:pt x="15445" y="116"/>
                  <a:pt x="15329" y="0"/>
                  <a:pt x="15213" y="0"/>
                </a:cubicBezTo>
                <a:cubicBezTo>
                  <a:pt x="6387" y="0"/>
                  <a:pt x="6387" y="0"/>
                  <a:pt x="6387" y="0"/>
                </a:cubicBezTo>
                <a:cubicBezTo>
                  <a:pt x="6271" y="0"/>
                  <a:pt x="6039" y="116"/>
                  <a:pt x="6039" y="232"/>
                </a:cubicBezTo>
                <a:cubicBezTo>
                  <a:pt x="6039" y="232"/>
                  <a:pt x="6039" y="232"/>
                  <a:pt x="6039" y="232"/>
                </a:cubicBezTo>
                <a:cubicBezTo>
                  <a:pt x="232" y="6039"/>
                  <a:pt x="232" y="6039"/>
                  <a:pt x="232" y="6039"/>
                </a:cubicBezTo>
                <a:cubicBezTo>
                  <a:pt x="116" y="6039"/>
                  <a:pt x="116" y="6039"/>
                  <a:pt x="116" y="6039"/>
                </a:cubicBezTo>
                <a:cubicBezTo>
                  <a:pt x="116" y="6155"/>
                  <a:pt x="116" y="6155"/>
                  <a:pt x="116" y="6155"/>
                </a:cubicBezTo>
                <a:cubicBezTo>
                  <a:pt x="116" y="6155"/>
                  <a:pt x="116" y="6155"/>
                  <a:pt x="116" y="6155"/>
                </a:cubicBezTo>
                <a:cubicBezTo>
                  <a:pt x="116" y="6155"/>
                  <a:pt x="0" y="6271"/>
                  <a:pt x="0" y="6387"/>
                </a:cubicBezTo>
                <a:cubicBezTo>
                  <a:pt x="0" y="6503"/>
                  <a:pt x="116" y="6619"/>
                  <a:pt x="116" y="6735"/>
                </a:cubicBezTo>
                <a:cubicBezTo>
                  <a:pt x="116" y="6735"/>
                  <a:pt x="116" y="6735"/>
                  <a:pt x="116" y="6735"/>
                </a:cubicBezTo>
                <a:cubicBezTo>
                  <a:pt x="10452" y="21368"/>
                  <a:pt x="10452" y="21368"/>
                  <a:pt x="10452" y="21368"/>
                </a:cubicBezTo>
                <a:cubicBezTo>
                  <a:pt x="10452" y="21368"/>
                  <a:pt x="10452" y="21368"/>
                  <a:pt x="10452" y="21368"/>
                </a:cubicBezTo>
                <a:cubicBezTo>
                  <a:pt x="10452" y="21484"/>
                  <a:pt x="10684" y="21600"/>
                  <a:pt x="10800" y="21600"/>
                </a:cubicBezTo>
                <a:cubicBezTo>
                  <a:pt x="10916" y="21600"/>
                  <a:pt x="11032" y="21484"/>
                  <a:pt x="11148" y="21368"/>
                </a:cubicBezTo>
                <a:cubicBezTo>
                  <a:pt x="11148" y="21368"/>
                  <a:pt x="11148" y="21368"/>
                  <a:pt x="11148" y="21368"/>
                </a:cubicBezTo>
                <a:cubicBezTo>
                  <a:pt x="21484" y="6735"/>
                  <a:pt x="21484" y="6735"/>
                  <a:pt x="21484" y="6735"/>
                </a:cubicBezTo>
                <a:cubicBezTo>
                  <a:pt x="21484" y="6735"/>
                  <a:pt x="21484" y="6735"/>
                  <a:pt x="21484" y="6735"/>
                </a:cubicBezTo>
                <a:cubicBezTo>
                  <a:pt x="21484" y="6619"/>
                  <a:pt x="21600" y="6503"/>
                  <a:pt x="21600" y="6387"/>
                </a:cubicBezTo>
                <a:close/>
                <a:moveTo>
                  <a:pt x="14981" y="1045"/>
                </a:moveTo>
                <a:cubicBezTo>
                  <a:pt x="19858" y="5923"/>
                  <a:pt x="19858" y="5923"/>
                  <a:pt x="19858" y="5923"/>
                </a:cubicBezTo>
                <a:cubicBezTo>
                  <a:pt x="15561" y="5923"/>
                  <a:pt x="15561" y="5923"/>
                  <a:pt x="15561" y="5923"/>
                </a:cubicBezTo>
                <a:cubicBezTo>
                  <a:pt x="13006" y="1045"/>
                  <a:pt x="13006" y="1045"/>
                  <a:pt x="13006" y="1045"/>
                </a:cubicBezTo>
                <a:lnTo>
                  <a:pt x="14981" y="1045"/>
                </a:lnTo>
                <a:close/>
                <a:moveTo>
                  <a:pt x="11961" y="1045"/>
                </a:moveTo>
                <a:cubicBezTo>
                  <a:pt x="14400" y="5923"/>
                  <a:pt x="14400" y="5923"/>
                  <a:pt x="14400" y="5923"/>
                </a:cubicBezTo>
                <a:cubicBezTo>
                  <a:pt x="7200" y="5923"/>
                  <a:pt x="7200" y="5923"/>
                  <a:pt x="7200" y="5923"/>
                </a:cubicBezTo>
                <a:cubicBezTo>
                  <a:pt x="9639" y="1045"/>
                  <a:pt x="9639" y="1045"/>
                  <a:pt x="9639" y="1045"/>
                </a:cubicBezTo>
                <a:lnTo>
                  <a:pt x="11961" y="1045"/>
                </a:lnTo>
                <a:close/>
                <a:moveTo>
                  <a:pt x="6619" y="1045"/>
                </a:moveTo>
                <a:cubicBezTo>
                  <a:pt x="8594" y="1045"/>
                  <a:pt x="8594" y="1045"/>
                  <a:pt x="8594" y="1045"/>
                </a:cubicBezTo>
                <a:cubicBezTo>
                  <a:pt x="6039" y="5923"/>
                  <a:pt x="6039" y="5923"/>
                  <a:pt x="6039" y="5923"/>
                </a:cubicBezTo>
                <a:cubicBezTo>
                  <a:pt x="1626" y="5923"/>
                  <a:pt x="1626" y="5923"/>
                  <a:pt x="1626" y="5923"/>
                </a:cubicBezTo>
                <a:lnTo>
                  <a:pt x="6619" y="1045"/>
                </a:lnTo>
                <a:close/>
                <a:moveTo>
                  <a:pt x="1394" y="6852"/>
                </a:moveTo>
                <a:cubicBezTo>
                  <a:pt x="6039" y="6852"/>
                  <a:pt x="6039" y="6852"/>
                  <a:pt x="6039" y="6852"/>
                </a:cubicBezTo>
                <a:cubicBezTo>
                  <a:pt x="9406" y="18348"/>
                  <a:pt x="9406" y="18348"/>
                  <a:pt x="9406" y="18348"/>
                </a:cubicBezTo>
                <a:lnTo>
                  <a:pt x="1394" y="6852"/>
                </a:lnTo>
                <a:close/>
                <a:moveTo>
                  <a:pt x="10800" y="19394"/>
                </a:moveTo>
                <a:cubicBezTo>
                  <a:pt x="7084" y="6852"/>
                  <a:pt x="7084" y="6852"/>
                  <a:pt x="7084" y="6852"/>
                </a:cubicBezTo>
                <a:cubicBezTo>
                  <a:pt x="14516" y="6852"/>
                  <a:pt x="14516" y="6852"/>
                  <a:pt x="14516" y="6852"/>
                </a:cubicBezTo>
                <a:lnTo>
                  <a:pt x="10800" y="19394"/>
                </a:lnTo>
                <a:close/>
                <a:moveTo>
                  <a:pt x="12194" y="18348"/>
                </a:moveTo>
                <a:cubicBezTo>
                  <a:pt x="15561" y="6852"/>
                  <a:pt x="15561" y="6852"/>
                  <a:pt x="15561" y="6852"/>
                </a:cubicBezTo>
                <a:cubicBezTo>
                  <a:pt x="20090" y="6852"/>
                  <a:pt x="20090" y="6852"/>
                  <a:pt x="20090" y="6852"/>
                </a:cubicBezTo>
                <a:lnTo>
                  <a:pt x="12194" y="18348"/>
                </a:lnTo>
                <a:close/>
              </a:path>
            </a:pathLst>
          </a:custGeom>
          <a:solidFill>
            <a:srgbClr val="7030A0"/>
          </a:solidFill>
          <a:ln w="9525" cap="flat" cmpd="sng">
            <a:solidFill>
              <a:srgbClr val="00B0F0"/>
            </a:solidFill>
            <a:prstDash val="solid"/>
            <a:miter lim="400000"/>
            <a:headEnd type="none" w="sm" len="sm"/>
            <a:tailEnd type="none" w="sm" len="sm"/>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214" name="Google Shape;1214;p16"/>
          <p:cNvSpPr/>
          <p:nvPr/>
        </p:nvSpPr>
        <p:spPr>
          <a:xfrm>
            <a:off x="9475875" y="5424794"/>
            <a:ext cx="612612" cy="595969"/>
          </a:xfrm>
          <a:custGeom>
            <a:avLst/>
            <a:gdLst/>
            <a:ahLst/>
            <a:cxnLst/>
            <a:rect l="l" t="t" r="r" b="b"/>
            <a:pathLst>
              <a:path w="21600" h="21600" extrusionOk="0">
                <a:moveTo>
                  <a:pt x="21600" y="6387"/>
                </a:moveTo>
                <a:cubicBezTo>
                  <a:pt x="21600" y="6271"/>
                  <a:pt x="21484" y="6155"/>
                  <a:pt x="21484" y="6155"/>
                </a:cubicBezTo>
                <a:cubicBezTo>
                  <a:pt x="21484" y="6155"/>
                  <a:pt x="21484" y="6155"/>
                  <a:pt x="21484" y="6155"/>
                </a:cubicBezTo>
                <a:cubicBezTo>
                  <a:pt x="21484" y="6039"/>
                  <a:pt x="21484" y="6039"/>
                  <a:pt x="21484" y="6039"/>
                </a:cubicBezTo>
                <a:cubicBezTo>
                  <a:pt x="21484" y="6039"/>
                  <a:pt x="21368" y="6039"/>
                  <a:pt x="21368" y="6039"/>
                </a:cubicBezTo>
                <a:cubicBezTo>
                  <a:pt x="15561" y="232"/>
                  <a:pt x="15561" y="232"/>
                  <a:pt x="15561" y="232"/>
                </a:cubicBezTo>
                <a:cubicBezTo>
                  <a:pt x="15561" y="232"/>
                  <a:pt x="15561" y="232"/>
                  <a:pt x="15561" y="232"/>
                </a:cubicBezTo>
                <a:cubicBezTo>
                  <a:pt x="15445" y="116"/>
                  <a:pt x="15329" y="0"/>
                  <a:pt x="15213" y="0"/>
                </a:cubicBezTo>
                <a:cubicBezTo>
                  <a:pt x="6387" y="0"/>
                  <a:pt x="6387" y="0"/>
                  <a:pt x="6387" y="0"/>
                </a:cubicBezTo>
                <a:cubicBezTo>
                  <a:pt x="6271" y="0"/>
                  <a:pt x="6039" y="116"/>
                  <a:pt x="6039" y="232"/>
                </a:cubicBezTo>
                <a:cubicBezTo>
                  <a:pt x="6039" y="232"/>
                  <a:pt x="6039" y="232"/>
                  <a:pt x="6039" y="232"/>
                </a:cubicBezTo>
                <a:cubicBezTo>
                  <a:pt x="232" y="6039"/>
                  <a:pt x="232" y="6039"/>
                  <a:pt x="232" y="6039"/>
                </a:cubicBezTo>
                <a:cubicBezTo>
                  <a:pt x="116" y="6039"/>
                  <a:pt x="116" y="6039"/>
                  <a:pt x="116" y="6039"/>
                </a:cubicBezTo>
                <a:cubicBezTo>
                  <a:pt x="116" y="6155"/>
                  <a:pt x="116" y="6155"/>
                  <a:pt x="116" y="6155"/>
                </a:cubicBezTo>
                <a:cubicBezTo>
                  <a:pt x="116" y="6155"/>
                  <a:pt x="116" y="6155"/>
                  <a:pt x="116" y="6155"/>
                </a:cubicBezTo>
                <a:cubicBezTo>
                  <a:pt x="116" y="6155"/>
                  <a:pt x="0" y="6271"/>
                  <a:pt x="0" y="6387"/>
                </a:cubicBezTo>
                <a:cubicBezTo>
                  <a:pt x="0" y="6503"/>
                  <a:pt x="116" y="6619"/>
                  <a:pt x="116" y="6735"/>
                </a:cubicBezTo>
                <a:cubicBezTo>
                  <a:pt x="116" y="6735"/>
                  <a:pt x="116" y="6735"/>
                  <a:pt x="116" y="6735"/>
                </a:cubicBezTo>
                <a:cubicBezTo>
                  <a:pt x="10452" y="21368"/>
                  <a:pt x="10452" y="21368"/>
                  <a:pt x="10452" y="21368"/>
                </a:cubicBezTo>
                <a:cubicBezTo>
                  <a:pt x="10452" y="21368"/>
                  <a:pt x="10452" y="21368"/>
                  <a:pt x="10452" y="21368"/>
                </a:cubicBezTo>
                <a:cubicBezTo>
                  <a:pt x="10452" y="21484"/>
                  <a:pt x="10684" y="21600"/>
                  <a:pt x="10800" y="21600"/>
                </a:cubicBezTo>
                <a:cubicBezTo>
                  <a:pt x="10916" y="21600"/>
                  <a:pt x="11032" y="21484"/>
                  <a:pt x="11148" y="21368"/>
                </a:cubicBezTo>
                <a:cubicBezTo>
                  <a:pt x="11148" y="21368"/>
                  <a:pt x="11148" y="21368"/>
                  <a:pt x="11148" y="21368"/>
                </a:cubicBezTo>
                <a:cubicBezTo>
                  <a:pt x="21484" y="6735"/>
                  <a:pt x="21484" y="6735"/>
                  <a:pt x="21484" y="6735"/>
                </a:cubicBezTo>
                <a:cubicBezTo>
                  <a:pt x="21484" y="6735"/>
                  <a:pt x="21484" y="6735"/>
                  <a:pt x="21484" y="6735"/>
                </a:cubicBezTo>
                <a:cubicBezTo>
                  <a:pt x="21484" y="6619"/>
                  <a:pt x="21600" y="6503"/>
                  <a:pt x="21600" y="6387"/>
                </a:cubicBezTo>
                <a:close/>
                <a:moveTo>
                  <a:pt x="14981" y="1045"/>
                </a:moveTo>
                <a:cubicBezTo>
                  <a:pt x="19858" y="5923"/>
                  <a:pt x="19858" y="5923"/>
                  <a:pt x="19858" y="5923"/>
                </a:cubicBezTo>
                <a:cubicBezTo>
                  <a:pt x="15561" y="5923"/>
                  <a:pt x="15561" y="5923"/>
                  <a:pt x="15561" y="5923"/>
                </a:cubicBezTo>
                <a:cubicBezTo>
                  <a:pt x="13006" y="1045"/>
                  <a:pt x="13006" y="1045"/>
                  <a:pt x="13006" y="1045"/>
                </a:cubicBezTo>
                <a:lnTo>
                  <a:pt x="14981" y="1045"/>
                </a:lnTo>
                <a:close/>
                <a:moveTo>
                  <a:pt x="11961" y="1045"/>
                </a:moveTo>
                <a:cubicBezTo>
                  <a:pt x="14400" y="5923"/>
                  <a:pt x="14400" y="5923"/>
                  <a:pt x="14400" y="5923"/>
                </a:cubicBezTo>
                <a:cubicBezTo>
                  <a:pt x="7200" y="5923"/>
                  <a:pt x="7200" y="5923"/>
                  <a:pt x="7200" y="5923"/>
                </a:cubicBezTo>
                <a:cubicBezTo>
                  <a:pt x="9639" y="1045"/>
                  <a:pt x="9639" y="1045"/>
                  <a:pt x="9639" y="1045"/>
                </a:cubicBezTo>
                <a:lnTo>
                  <a:pt x="11961" y="1045"/>
                </a:lnTo>
                <a:close/>
                <a:moveTo>
                  <a:pt x="6619" y="1045"/>
                </a:moveTo>
                <a:cubicBezTo>
                  <a:pt x="8594" y="1045"/>
                  <a:pt x="8594" y="1045"/>
                  <a:pt x="8594" y="1045"/>
                </a:cubicBezTo>
                <a:cubicBezTo>
                  <a:pt x="6039" y="5923"/>
                  <a:pt x="6039" y="5923"/>
                  <a:pt x="6039" y="5923"/>
                </a:cubicBezTo>
                <a:cubicBezTo>
                  <a:pt x="1626" y="5923"/>
                  <a:pt x="1626" y="5923"/>
                  <a:pt x="1626" y="5923"/>
                </a:cubicBezTo>
                <a:lnTo>
                  <a:pt x="6619" y="1045"/>
                </a:lnTo>
                <a:close/>
                <a:moveTo>
                  <a:pt x="1394" y="6852"/>
                </a:moveTo>
                <a:cubicBezTo>
                  <a:pt x="6039" y="6852"/>
                  <a:pt x="6039" y="6852"/>
                  <a:pt x="6039" y="6852"/>
                </a:cubicBezTo>
                <a:cubicBezTo>
                  <a:pt x="9406" y="18348"/>
                  <a:pt x="9406" y="18348"/>
                  <a:pt x="9406" y="18348"/>
                </a:cubicBezTo>
                <a:lnTo>
                  <a:pt x="1394" y="6852"/>
                </a:lnTo>
                <a:close/>
                <a:moveTo>
                  <a:pt x="10800" y="19394"/>
                </a:moveTo>
                <a:cubicBezTo>
                  <a:pt x="7084" y="6852"/>
                  <a:pt x="7084" y="6852"/>
                  <a:pt x="7084" y="6852"/>
                </a:cubicBezTo>
                <a:cubicBezTo>
                  <a:pt x="14516" y="6852"/>
                  <a:pt x="14516" y="6852"/>
                  <a:pt x="14516" y="6852"/>
                </a:cubicBezTo>
                <a:lnTo>
                  <a:pt x="10800" y="19394"/>
                </a:lnTo>
                <a:close/>
                <a:moveTo>
                  <a:pt x="12194" y="18348"/>
                </a:moveTo>
                <a:cubicBezTo>
                  <a:pt x="15561" y="6852"/>
                  <a:pt x="15561" y="6852"/>
                  <a:pt x="15561" y="6852"/>
                </a:cubicBezTo>
                <a:cubicBezTo>
                  <a:pt x="20090" y="6852"/>
                  <a:pt x="20090" y="6852"/>
                  <a:pt x="20090" y="6852"/>
                </a:cubicBezTo>
                <a:lnTo>
                  <a:pt x="12194" y="18348"/>
                </a:lnTo>
                <a:close/>
              </a:path>
            </a:pathLst>
          </a:custGeom>
          <a:solidFill>
            <a:srgbClr val="7030A0"/>
          </a:solidFill>
          <a:ln w="9525" cap="flat" cmpd="sng">
            <a:solidFill>
              <a:srgbClr val="00B0F0"/>
            </a:solidFill>
            <a:prstDash val="solid"/>
            <a:miter lim="400000"/>
            <a:headEnd type="none" w="sm" len="sm"/>
            <a:tailEnd type="none" w="sm" len="sm"/>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215" name="Google Shape;1215;p16"/>
          <p:cNvSpPr/>
          <p:nvPr/>
        </p:nvSpPr>
        <p:spPr>
          <a:xfrm>
            <a:off x="11204400" y="5613723"/>
            <a:ext cx="376521" cy="407041"/>
          </a:xfrm>
          <a:custGeom>
            <a:avLst/>
            <a:gdLst/>
            <a:ahLst/>
            <a:cxnLst/>
            <a:rect l="l" t="t" r="r" b="b"/>
            <a:pathLst>
              <a:path w="21600" h="21600" extrusionOk="0">
                <a:moveTo>
                  <a:pt x="21600" y="6387"/>
                </a:moveTo>
                <a:cubicBezTo>
                  <a:pt x="21600" y="6271"/>
                  <a:pt x="21484" y="6155"/>
                  <a:pt x="21484" y="6155"/>
                </a:cubicBezTo>
                <a:cubicBezTo>
                  <a:pt x="21484" y="6155"/>
                  <a:pt x="21484" y="6155"/>
                  <a:pt x="21484" y="6155"/>
                </a:cubicBezTo>
                <a:cubicBezTo>
                  <a:pt x="21484" y="6039"/>
                  <a:pt x="21484" y="6039"/>
                  <a:pt x="21484" y="6039"/>
                </a:cubicBezTo>
                <a:cubicBezTo>
                  <a:pt x="21484" y="6039"/>
                  <a:pt x="21368" y="6039"/>
                  <a:pt x="21368" y="6039"/>
                </a:cubicBezTo>
                <a:cubicBezTo>
                  <a:pt x="15561" y="232"/>
                  <a:pt x="15561" y="232"/>
                  <a:pt x="15561" y="232"/>
                </a:cubicBezTo>
                <a:cubicBezTo>
                  <a:pt x="15561" y="232"/>
                  <a:pt x="15561" y="232"/>
                  <a:pt x="15561" y="232"/>
                </a:cubicBezTo>
                <a:cubicBezTo>
                  <a:pt x="15445" y="116"/>
                  <a:pt x="15329" y="0"/>
                  <a:pt x="15213" y="0"/>
                </a:cubicBezTo>
                <a:cubicBezTo>
                  <a:pt x="6387" y="0"/>
                  <a:pt x="6387" y="0"/>
                  <a:pt x="6387" y="0"/>
                </a:cubicBezTo>
                <a:cubicBezTo>
                  <a:pt x="6271" y="0"/>
                  <a:pt x="6039" y="116"/>
                  <a:pt x="6039" y="232"/>
                </a:cubicBezTo>
                <a:cubicBezTo>
                  <a:pt x="6039" y="232"/>
                  <a:pt x="6039" y="232"/>
                  <a:pt x="6039" y="232"/>
                </a:cubicBezTo>
                <a:cubicBezTo>
                  <a:pt x="232" y="6039"/>
                  <a:pt x="232" y="6039"/>
                  <a:pt x="232" y="6039"/>
                </a:cubicBezTo>
                <a:cubicBezTo>
                  <a:pt x="116" y="6039"/>
                  <a:pt x="116" y="6039"/>
                  <a:pt x="116" y="6039"/>
                </a:cubicBezTo>
                <a:cubicBezTo>
                  <a:pt x="116" y="6155"/>
                  <a:pt x="116" y="6155"/>
                  <a:pt x="116" y="6155"/>
                </a:cubicBezTo>
                <a:cubicBezTo>
                  <a:pt x="116" y="6155"/>
                  <a:pt x="116" y="6155"/>
                  <a:pt x="116" y="6155"/>
                </a:cubicBezTo>
                <a:cubicBezTo>
                  <a:pt x="116" y="6155"/>
                  <a:pt x="0" y="6271"/>
                  <a:pt x="0" y="6387"/>
                </a:cubicBezTo>
                <a:cubicBezTo>
                  <a:pt x="0" y="6503"/>
                  <a:pt x="116" y="6619"/>
                  <a:pt x="116" y="6735"/>
                </a:cubicBezTo>
                <a:cubicBezTo>
                  <a:pt x="116" y="6735"/>
                  <a:pt x="116" y="6735"/>
                  <a:pt x="116" y="6735"/>
                </a:cubicBezTo>
                <a:cubicBezTo>
                  <a:pt x="10452" y="21368"/>
                  <a:pt x="10452" y="21368"/>
                  <a:pt x="10452" y="21368"/>
                </a:cubicBezTo>
                <a:cubicBezTo>
                  <a:pt x="10452" y="21368"/>
                  <a:pt x="10452" y="21368"/>
                  <a:pt x="10452" y="21368"/>
                </a:cubicBezTo>
                <a:cubicBezTo>
                  <a:pt x="10452" y="21484"/>
                  <a:pt x="10684" y="21600"/>
                  <a:pt x="10800" y="21600"/>
                </a:cubicBezTo>
                <a:cubicBezTo>
                  <a:pt x="10916" y="21600"/>
                  <a:pt x="11032" y="21484"/>
                  <a:pt x="11148" y="21368"/>
                </a:cubicBezTo>
                <a:cubicBezTo>
                  <a:pt x="11148" y="21368"/>
                  <a:pt x="11148" y="21368"/>
                  <a:pt x="11148" y="21368"/>
                </a:cubicBezTo>
                <a:cubicBezTo>
                  <a:pt x="21484" y="6735"/>
                  <a:pt x="21484" y="6735"/>
                  <a:pt x="21484" y="6735"/>
                </a:cubicBezTo>
                <a:cubicBezTo>
                  <a:pt x="21484" y="6735"/>
                  <a:pt x="21484" y="6735"/>
                  <a:pt x="21484" y="6735"/>
                </a:cubicBezTo>
                <a:cubicBezTo>
                  <a:pt x="21484" y="6619"/>
                  <a:pt x="21600" y="6503"/>
                  <a:pt x="21600" y="6387"/>
                </a:cubicBezTo>
                <a:close/>
                <a:moveTo>
                  <a:pt x="14981" y="1045"/>
                </a:moveTo>
                <a:cubicBezTo>
                  <a:pt x="19858" y="5923"/>
                  <a:pt x="19858" y="5923"/>
                  <a:pt x="19858" y="5923"/>
                </a:cubicBezTo>
                <a:cubicBezTo>
                  <a:pt x="15561" y="5923"/>
                  <a:pt x="15561" y="5923"/>
                  <a:pt x="15561" y="5923"/>
                </a:cubicBezTo>
                <a:cubicBezTo>
                  <a:pt x="13006" y="1045"/>
                  <a:pt x="13006" y="1045"/>
                  <a:pt x="13006" y="1045"/>
                </a:cubicBezTo>
                <a:lnTo>
                  <a:pt x="14981" y="1045"/>
                </a:lnTo>
                <a:close/>
                <a:moveTo>
                  <a:pt x="11961" y="1045"/>
                </a:moveTo>
                <a:cubicBezTo>
                  <a:pt x="14400" y="5923"/>
                  <a:pt x="14400" y="5923"/>
                  <a:pt x="14400" y="5923"/>
                </a:cubicBezTo>
                <a:cubicBezTo>
                  <a:pt x="7200" y="5923"/>
                  <a:pt x="7200" y="5923"/>
                  <a:pt x="7200" y="5923"/>
                </a:cubicBezTo>
                <a:cubicBezTo>
                  <a:pt x="9639" y="1045"/>
                  <a:pt x="9639" y="1045"/>
                  <a:pt x="9639" y="1045"/>
                </a:cubicBezTo>
                <a:lnTo>
                  <a:pt x="11961" y="1045"/>
                </a:lnTo>
                <a:close/>
                <a:moveTo>
                  <a:pt x="6619" y="1045"/>
                </a:moveTo>
                <a:cubicBezTo>
                  <a:pt x="8594" y="1045"/>
                  <a:pt x="8594" y="1045"/>
                  <a:pt x="8594" y="1045"/>
                </a:cubicBezTo>
                <a:cubicBezTo>
                  <a:pt x="6039" y="5923"/>
                  <a:pt x="6039" y="5923"/>
                  <a:pt x="6039" y="5923"/>
                </a:cubicBezTo>
                <a:cubicBezTo>
                  <a:pt x="1626" y="5923"/>
                  <a:pt x="1626" y="5923"/>
                  <a:pt x="1626" y="5923"/>
                </a:cubicBezTo>
                <a:lnTo>
                  <a:pt x="6619" y="1045"/>
                </a:lnTo>
                <a:close/>
                <a:moveTo>
                  <a:pt x="1394" y="6852"/>
                </a:moveTo>
                <a:cubicBezTo>
                  <a:pt x="6039" y="6852"/>
                  <a:pt x="6039" y="6852"/>
                  <a:pt x="6039" y="6852"/>
                </a:cubicBezTo>
                <a:cubicBezTo>
                  <a:pt x="9406" y="18348"/>
                  <a:pt x="9406" y="18348"/>
                  <a:pt x="9406" y="18348"/>
                </a:cubicBezTo>
                <a:lnTo>
                  <a:pt x="1394" y="6852"/>
                </a:lnTo>
                <a:close/>
                <a:moveTo>
                  <a:pt x="10800" y="19394"/>
                </a:moveTo>
                <a:cubicBezTo>
                  <a:pt x="7084" y="6852"/>
                  <a:pt x="7084" y="6852"/>
                  <a:pt x="7084" y="6852"/>
                </a:cubicBezTo>
                <a:cubicBezTo>
                  <a:pt x="14516" y="6852"/>
                  <a:pt x="14516" y="6852"/>
                  <a:pt x="14516" y="6852"/>
                </a:cubicBezTo>
                <a:lnTo>
                  <a:pt x="10800" y="19394"/>
                </a:lnTo>
                <a:close/>
                <a:moveTo>
                  <a:pt x="12194" y="18348"/>
                </a:moveTo>
                <a:cubicBezTo>
                  <a:pt x="15561" y="6852"/>
                  <a:pt x="15561" y="6852"/>
                  <a:pt x="15561" y="6852"/>
                </a:cubicBezTo>
                <a:cubicBezTo>
                  <a:pt x="20090" y="6852"/>
                  <a:pt x="20090" y="6852"/>
                  <a:pt x="20090" y="6852"/>
                </a:cubicBezTo>
                <a:lnTo>
                  <a:pt x="12194" y="18348"/>
                </a:lnTo>
                <a:close/>
              </a:path>
            </a:pathLst>
          </a:custGeom>
          <a:solidFill>
            <a:srgbClr val="7030A0"/>
          </a:solidFill>
          <a:ln w="9525" cap="flat" cmpd="sng">
            <a:solidFill>
              <a:srgbClr val="00B0F0"/>
            </a:solidFill>
            <a:prstDash val="solid"/>
            <a:miter lim="400000"/>
            <a:headEnd type="none" w="sm" len="sm"/>
            <a:tailEnd type="none" w="sm" len="sm"/>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216" name="Google Shape;1216;p16"/>
          <p:cNvSpPr/>
          <p:nvPr/>
        </p:nvSpPr>
        <p:spPr>
          <a:xfrm>
            <a:off x="11549528" y="5369751"/>
            <a:ext cx="612612" cy="595969"/>
          </a:xfrm>
          <a:custGeom>
            <a:avLst/>
            <a:gdLst/>
            <a:ahLst/>
            <a:cxnLst/>
            <a:rect l="l" t="t" r="r" b="b"/>
            <a:pathLst>
              <a:path w="21600" h="21600" extrusionOk="0">
                <a:moveTo>
                  <a:pt x="21600" y="6387"/>
                </a:moveTo>
                <a:cubicBezTo>
                  <a:pt x="21600" y="6271"/>
                  <a:pt x="21484" y="6155"/>
                  <a:pt x="21484" y="6155"/>
                </a:cubicBezTo>
                <a:cubicBezTo>
                  <a:pt x="21484" y="6155"/>
                  <a:pt x="21484" y="6155"/>
                  <a:pt x="21484" y="6155"/>
                </a:cubicBezTo>
                <a:cubicBezTo>
                  <a:pt x="21484" y="6039"/>
                  <a:pt x="21484" y="6039"/>
                  <a:pt x="21484" y="6039"/>
                </a:cubicBezTo>
                <a:cubicBezTo>
                  <a:pt x="21484" y="6039"/>
                  <a:pt x="21368" y="6039"/>
                  <a:pt x="21368" y="6039"/>
                </a:cubicBezTo>
                <a:cubicBezTo>
                  <a:pt x="15561" y="232"/>
                  <a:pt x="15561" y="232"/>
                  <a:pt x="15561" y="232"/>
                </a:cubicBezTo>
                <a:cubicBezTo>
                  <a:pt x="15561" y="232"/>
                  <a:pt x="15561" y="232"/>
                  <a:pt x="15561" y="232"/>
                </a:cubicBezTo>
                <a:cubicBezTo>
                  <a:pt x="15445" y="116"/>
                  <a:pt x="15329" y="0"/>
                  <a:pt x="15213" y="0"/>
                </a:cubicBezTo>
                <a:cubicBezTo>
                  <a:pt x="6387" y="0"/>
                  <a:pt x="6387" y="0"/>
                  <a:pt x="6387" y="0"/>
                </a:cubicBezTo>
                <a:cubicBezTo>
                  <a:pt x="6271" y="0"/>
                  <a:pt x="6039" y="116"/>
                  <a:pt x="6039" y="232"/>
                </a:cubicBezTo>
                <a:cubicBezTo>
                  <a:pt x="6039" y="232"/>
                  <a:pt x="6039" y="232"/>
                  <a:pt x="6039" y="232"/>
                </a:cubicBezTo>
                <a:cubicBezTo>
                  <a:pt x="232" y="6039"/>
                  <a:pt x="232" y="6039"/>
                  <a:pt x="232" y="6039"/>
                </a:cubicBezTo>
                <a:cubicBezTo>
                  <a:pt x="116" y="6039"/>
                  <a:pt x="116" y="6039"/>
                  <a:pt x="116" y="6039"/>
                </a:cubicBezTo>
                <a:cubicBezTo>
                  <a:pt x="116" y="6155"/>
                  <a:pt x="116" y="6155"/>
                  <a:pt x="116" y="6155"/>
                </a:cubicBezTo>
                <a:cubicBezTo>
                  <a:pt x="116" y="6155"/>
                  <a:pt x="116" y="6155"/>
                  <a:pt x="116" y="6155"/>
                </a:cubicBezTo>
                <a:cubicBezTo>
                  <a:pt x="116" y="6155"/>
                  <a:pt x="0" y="6271"/>
                  <a:pt x="0" y="6387"/>
                </a:cubicBezTo>
                <a:cubicBezTo>
                  <a:pt x="0" y="6503"/>
                  <a:pt x="116" y="6619"/>
                  <a:pt x="116" y="6735"/>
                </a:cubicBezTo>
                <a:cubicBezTo>
                  <a:pt x="116" y="6735"/>
                  <a:pt x="116" y="6735"/>
                  <a:pt x="116" y="6735"/>
                </a:cubicBezTo>
                <a:cubicBezTo>
                  <a:pt x="10452" y="21368"/>
                  <a:pt x="10452" y="21368"/>
                  <a:pt x="10452" y="21368"/>
                </a:cubicBezTo>
                <a:cubicBezTo>
                  <a:pt x="10452" y="21368"/>
                  <a:pt x="10452" y="21368"/>
                  <a:pt x="10452" y="21368"/>
                </a:cubicBezTo>
                <a:cubicBezTo>
                  <a:pt x="10452" y="21484"/>
                  <a:pt x="10684" y="21600"/>
                  <a:pt x="10800" y="21600"/>
                </a:cubicBezTo>
                <a:cubicBezTo>
                  <a:pt x="10916" y="21600"/>
                  <a:pt x="11032" y="21484"/>
                  <a:pt x="11148" y="21368"/>
                </a:cubicBezTo>
                <a:cubicBezTo>
                  <a:pt x="11148" y="21368"/>
                  <a:pt x="11148" y="21368"/>
                  <a:pt x="11148" y="21368"/>
                </a:cubicBezTo>
                <a:cubicBezTo>
                  <a:pt x="21484" y="6735"/>
                  <a:pt x="21484" y="6735"/>
                  <a:pt x="21484" y="6735"/>
                </a:cubicBezTo>
                <a:cubicBezTo>
                  <a:pt x="21484" y="6735"/>
                  <a:pt x="21484" y="6735"/>
                  <a:pt x="21484" y="6735"/>
                </a:cubicBezTo>
                <a:cubicBezTo>
                  <a:pt x="21484" y="6619"/>
                  <a:pt x="21600" y="6503"/>
                  <a:pt x="21600" y="6387"/>
                </a:cubicBezTo>
                <a:close/>
                <a:moveTo>
                  <a:pt x="14981" y="1045"/>
                </a:moveTo>
                <a:cubicBezTo>
                  <a:pt x="19858" y="5923"/>
                  <a:pt x="19858" y="5923"/>
                  <a:pt x="19858" y="5923"/>
                </a:cubicBezTo>
                <a:cubicBezTo>
                  <a:pt x="15561" y="5923"/>
                  <a:pt x="15561" y="5923"/>
                  <a:pt x="15561" y="5923"/>
                </a:cubicBezTo>
                <a:cubicBezTo>
                  <a:pt x="13006" y="1045"/>
                  <a:pt x="13006" y="1045"/>
                  <a:pt x="13006" y="1045"/>
                </a:cubicBezTo>
                <a:lnTo>
                  <a:pt x="14981" y="1045"/>
                </a:lnTo>
                <a:close/>
                <a:moveTo>
                  <a:pt x="11961" y="1045"/>
                </a:moveTo>
                <a:cubicBezTo>
                  <a:pt x="14400" y="5923"/>
                  <a:pt x="14400" y="5923"/>
                  <a:pt x="14400" y="5923"/>
                </a:cubicBezTo>
                <a:cubicBezTo>
                  <a:pt x="7200" y="5923"/>
                  <a:pt x="7200" y="5923"/>
                  <a:pt x="7200" y="5923"/>
                </a:cubicBezTo>
                <a:cubicBezTo>
                  <a:pt x="9639" y="1045"/>
                  <a:pt x="9639" y="1045"/>
                  <a:pt x="9639" y="1045"/>
                </a:cubicBezTo>
                <a:lnTo>
                  <a:pt x="11961" y="1045"/>
                </a:lnTo>
                <a:close/>
                <a:moveTo>
                  <a:pt x="6619" y="1045"/>
                </a:moveTo>
                <a:cubicBezTo>
                  <a:pt x="8594" y="1045"/>
                  <a:pt x="8594" y="1045"/>
                  <a:pt x="8594" y="1045"/>
                </a:cubicBezTo>
                <a:cubicBezTo>
                  <a:pt x="6039" y="5923"/>
                  <a:pt x="6039" y="5923"/>
                  <a:pt x="6039" y="5923"/>
                </a:cubicBezTo>
                <a:cubicBezTo>
                  <a:pt x="1626" y="5923"/>
                  <a:pt x="1626" y="5923"/>
                  <a:pt x="1626" y="5923"/>
                </a:cubicBezTo>
                <a:lnTo>
                  <a:pt x="6619" y="1045"/>
                </a:lnTo>
                <a:close/>
                <a:moveTo>
                  <a:pt x="1394" y="6852"/>
                </a:moveTo>
                <a:cubicBezTo>
                  <a:pt x="6039" y="6852"/>
                  <a:pt x="6039" y="6852"/>
                  <a:pt x="6039" y="6852"/>
                </a:cubicBezTo>
                <a:cubicBezTo>
                  <a:pt x="9406" y="18348"/>
                  <a:pt x="9406" y="18348"/>
                  <a:pt x="9406" y="18348"/>
                </a:cubicBezTo>
                <a:lnTo>
                  <a:pt x="1394" y="6852"/>
                </a:lnTo>
                <a:close/>
                <a:moveTo>
                  <a:pt x="10800" y="19394"/>
                </a:moveTo>
                <a:cubicBezTo>
                  <a:pt x="7084" y="6852"/>
                  <a:pt x="7084" y="6852"/>
                  <a:pt x="7084" y="6852"/>
                </a:cubicBezTo>
                <a:cubicBezTo>
                  <a:pt x="14516" y="6852"/>
                  <a:pt x="14516" y="6852"/>
                  <a:pt x="14516" y="6852"/>
                </a:cubicBezTo>
                <a:lnTo>
                  <a:pt x="10800" y="19394"/>
                </a:lnTo>
                <a:close/>
                <a:moveTo>
                  <a:pt x="12194" y="18348"/>
                </a:moveTo>
                <a:cubicBezTo>
                  <a:pt x="15561" y="6852"/>
                  <a:pt x="15561" y="6852"/>
                  <a:pt x="15561" y="6852"/>
                </a:cubicBezTo>
                <a:cubicBezTo>
                  <a:pt x="20090" y="6852"/>
                  <a:pt x="20090" y="6852"/>
                  <a:pt x="20090" y="6852"/>
                </a:cubicBezTo>
                <a:lnTo>
                  <a:pt x="12194" y="18348"/>
                </a:lnTo>
                <a:close/>
              </a:path>
            </a:pathLst>
          </a:custGeom>
          <a:solidFill>
            <a:srgbClr val="7030A0"/>
          </a:solidFill>
          <a:ln w="9525" cap="flat" cmpd="sng">
            <a:solidFill>
              <a:srgbClr val="002060"/>
            </a:solidFill>
            <a:prstDash val="solid"/>
            <a:miter lim="400000"/>
            <a:headEnd type="none" w="sm" len="sm"/>
            <a:tailEnd type="none" w="sm" len="sm"/>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217" name="Google Shape;1217;p16"/>
          <p:cNvSpPr/>
          <p:nvPr/>
        </p:nvSpPr>
        <p:spPr>
          <a:xfrm>
            <a:off x="12049775" y="5672523"/>
            <a:ext cx="432737" cy="407038"/>
          </a:xfrm>
          <a:custGeom>
            <a:avLst/>
            <a:gdLst/>
            <a:ahLst/>
            <a:cxnLst/>
            <a:rect l="l" t="t" r="r" b="b"/>
            <a:pathLst>
              <a:path w="21600" h="21600" extrusionOk="0">
                <a:moveTo>
                  <a:pt x="21600" y="6387"/>
                </a:moveTo>
                <a:cubicBezTo>
                  <a:pt x="21600" y="6271"/>
                  <a:pt x="21484" y="6155"/>
                  <a:pt x="21484" y="6155"/>
                </a:cubicBezTo>
                <a:cubicBezTo>
                  <a:pt x="21484" y="6155"/>
                  <a:pt x="21484" y="6155"/>
                  <a:pt x="21484" y="6155"/>
                </a:cubicBezTo>
                <a:cubicBezTo>
                  <a:pt x="21484" y="6039"/>
                  <a:pt x="21484" y="6039"/>
                  <a:pt x="21484" y="6039"/>
                </a:cubicBezTo>
                <a:cubicBezTo>
                  <a:pt x="21484" y="6039"/>
                  <a:pt x="21368" y="6039"/>
                  <a:pt x="21368" y="6039"/>
                </a:cubicBezTo>
                <a:cubicBezTo>
                  <a:pt x="15561" y="232"/>
                  <a:pt x="15561" y="232"/>
                  <a:pt x="15561" y="232"/>
                </a:cubicBezTo>
                <a:cubicBezTo>
                  <a:pt x="15561" y="232"/>
                  <a:pt x="15561" y="232"/>
                  <a:pt x="15561" y="232"/>
                </a:cubicBezTo>
                <a:cubicBezTo>
                  <a:pt x="15445" y="116"/>
                  <a:pt x="15329" y="0"/>
                  <a:pt x="15213" y="0"/>
                </a:cubicBezTo>
                <a:cubicBezTo>
                  <a:pt x="6387" y="0"/>
                  <a:pt x="6387" y="0"/>
                  <a:pt x="6387" y="0"/>
                </a:cubicBezTo>
                <a:cubicBezTo>
                  <a:pt x="6271" y="0"/>
                  <a:pt x="6039" y="116"/>
                  <a:pt x="6039" y="232"/>
                </a:cubicBezTo>
                <a:cubicBezTo>
                  <a:pt x="6039" y="232"/>
                  <a:pt x="6039" y="232"/>
                  <a:pt x="6039" y="232"/>
                </a:cubicBezTo>
                <a:cubicBezTo>
                  <a:pt x="232" y="6039"/>
                  <a:pt x="232" y="6039"/>
                  <a:pt x="232" y="6039"/>
                </a:cubicBezTo>
                <a:cubicBezTo>
                  <a:pt x="116" y="6039"/>
                  <a:pt x="116" y="6039"/>
                  <a:pt x="116" y="6039"/>
                </a:cubicBezTo>
                <a:cubicBezTo>
                  <a:pt x="116" y="6155"/>
                  <a:pt x="116" y="6155"/>
                  <a:pt x="116" y="6155"/>
                </a:cubicBezTo>
                <a:cubicBezTo>
                  <a:pt x="116" y="6155"/>
                  <a:pt x="116" y="6155"/>
                  <a:pt x="116" y="6155"/>
                </a:cubicBezTo>
                <a:cubicBezTo>
                  <a:pt x="116" y="6155"/>
                  <a:pt x="0" y="6271"/>
                  <a:pt x="0" y="6387"/>
                </a:cubicBezTo>
                <a:cubicBezTo>
                  <a:pt x="0" y="6503"/>
                  <a:pt x="116" y="6619"/>
                  <a:pt x="116" y="6735"/>
                </a:cubicBezTo>
                <a:cubicBezTo>
                  <a:pt x="116" y="6735"/>
                  <a:pt x="116" y="6735"/>
                  <a:pt x="116" y="6735"/>
                </a:cubicBezTo>
                <a:cubicBezTo>
                  <a:pt x="10452" y="21368"/>
                  <a:pt x="10452" y="21368"/>
                  <a:pt x="10452" y="21368"/>
                </a:cubicBezTo>
                <a:cubicBezTo>
                  <a:pt x="10452" y="21368"/>
                  <a:pt x="10452" y="21368"/>
                  <a:pt x="10452" y="21368"/>
                </a:cubicBezTo>
                <a:cubicBezTo>
                  <a:pt x="10452" y="21484"/>
                  <a:pt x="10684" y="21600"/>
                  <a:pt x="10800" y="21600"/>
                </a:cubicBezTo>
                <a:cubicBezTo>
                  <a:pt x="10916" y="21600"/>
                  <a:pt x="11032" y="21484"/>
                  <a:pt x="11148" y="21368"/>
                </a:cubicBezTo>
                <a:cubicBezTo>
                  <a:pt x="11148" y="21368"/>
                  <a:pt x="11148" y="21368"/>
                  <a:pt x="11148" y="21368"/>
                </a:cubicBezTo>
                <a:cubicBezTo>
                  <a:pt x="21484" y="6735"/>
                  <a:pt x="21484" y="6735"/>
                  <a:pt x="21484" y="6735"/>
                </a:cubicBezTo>
                <a:cubicBezTo>
                  <a:pt x="21484" y="6735"/>
                  <a:pt x="21484" y="6735"/>
                  <a:pt x="21484" y="6735"/>
                </a:cubicBezTo>
                <a:cubicBezTo>
                  <a:pt x="21484" y="6619"/>
                  <a:pt x="21600" y="6503"/>
                  <a:pt x="21600" y="6387"/>
                </a:cubicBezTo>
                <a:close/>
                <a:moveTo>
                  <a:pt x="14981" y="1045"/>
                </a:moveTo>
                <a:cubicBezTo>
                  <a:pt x="19858" y="5923"/>
                  <a:pt x="19858" y="5923"/>
                  <a:pt x="19858" y="5923"/>
                </a:cubicBezTo>
                <a:cubicBezTo>
                  <a:pt x="15561" y="5923"/>
                  <a:pt x="15561" y="5923"/>
                  <a:pt x="15561" y="5923"/>
                </a:cubicBezTo>
                <a:cubicBezTo>
                  <a:pt x="13006" y="1045"/>
                  <a:pt x="13006" y="1045"/>
                  <a:pt x="13006" y="1045"/>
                </a:cubicBezTo>
                <a:lnTo>
                  <a:pt x="14981" y="1045"/>
                </a:lnTo>
                <a:close/>
                <a:moveTo>
                  <a:pt x="11961" y="1045"/>
                </a:moveTo>
                <a:cubicBezTo>
                  <a:pt x="14400" y="5923"/>
                  <a:pt x="14400" y="5923"/>
                  <a:pt x="14400" y="5923"/>
                </a:cubicBezTo>
                <a:cubicBezTo>
                  <a:pt x="7200" y="5923"/>
                  <a:pt x="7200" y="5923"/>
                  <a:pt x="7200" y="5923"/>
                </a:cubicBezTo>
                <a:cubicBezTo>
                  <a:pt x="9639" y="1045"/>
                  <a:pt x="9639" y="1045"/>
                  <a:pt x="9639" y="1045"/>
                </a:cubicBezTo>
                <a:lnTo>
                  <a:pt x="11961" y="1045"/>
                </a:lnTo>
                <a:close/>
                <a:moveTo>
                  <a:pt x="6619" y="1045"/>
                </a:moveTo>
                <a:cubicBezTo>
                  <a:pt x="8594" y="1045"/>
                  <a:pt x="8594" y="1045"/>
                  <a:pt x="8594" y="1045"/>
                </a:cubicBezTo>
                <a:cubicBezTo>
                  <a:pt x="6039" y="5923"/>
                  <a:pt x="6039" y="5923"/>
                  <a:pt x="6039" y="5923"/>
                </a:cubicBezTo>
                <a:cubicBezTo>
                  <a:pt x="1626" y="5923"/>
                  <a:pt x="1626" y="5923"/>
                  <a:pt x="1626" y="5923"/>
                </a:cubicBezTo>
                <a:lnTo>
                  <a:pt x="6619" y="1045"/>
                </a:lnTo>
                <a:close/>
                <a:moveTo>
                  <a:pt x="1394" y="6852"/>
                </a:moveTo>
                <a:cubicBezTo>
                  <a:pt x="6039" y="6852"/>
                  <a:pt x="6039" y="6852"/>
                  <a:pt x="6039" y="6852"/>
                </a:cubicBezTo>
                <a:cubicBezTo>
                  <a:pt x="9406" y="18348"/>
                  <a:pt x="9406" y="18348"/>
                  <a:pt x="9406" y="18348"/>
                </a:cubicBezTo>
                <a:lnTo>
                  <a:pt x="1394" y="6852"/>
                </a:lnTo>
                <a:close/>
                <a:moveTo>
                  <a:pt x="10800" y="19394"/>
                </a:moveTo>
                <a:cubicBezTo>
                  <a:pt x="7084" y="6852"/>
                  <a:pt x="7084" y="6852"/>
                  <a:pt x="7084" y="6852"/>
                </a:cubicBezTo>
                <a:cubicBezTo>
                  <a:pt x="14516" y="6852"/>
                  <a:pt x="14516" y="6852"/>
                  <a:pt x="14516" y="6852"/>
                </a:cubicBezTo>
                <a:lnTo>
                  <a:pt x="10800" y="19394"/>
                </a:lnTo>
                <a:close/>
                <a:moveTo>
                  <a:pt x="12194" y="18348"/>
                </a:moveTo>
                <a:cubicBezTo>
                  <a:pt x="15561" y="6852"/>
                  <a:pt x="15561" y="6852"/>
                  <a:pt x="15561" y="6852"/>
                </a:cubicBezTo>
                <a:cubicBezTo>
                  <a:pt x="20090" y="6852"/>
                  <a:pt x="20090" y="6852"/>
                  <a:pt x="20090" y="6852"/>
                </a:cubicBezTo>
                <a:lnTo>
                  <a:pt x="12194" y="18348"/>
                </a:lnTo>
                <a:close/>
              </a:path>
            </a:pathLst>
          </a:custGeom>
          <a:solidFill>
            <a:srgbClr val="7030A0"/>
          </a:solidFill>
          <a:ln w="9525" cap="flat" cmpd="sng">
            <a:solidFill>
              <a:srgbClr val="00B0F0"/>
            </a:solidFill>
            <a:prstDash val="solid"/>
            <a:miter lim="400000"/>
            <a:headEnd type="none" w="sm" len="sm"/>
            <a:tailEnd type="none" w="sm" len="sm"/>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218" name="Google Shape;1218;p16"/>
          <p:cNvSpPr/>
          <p:nvPr/>
        </p:nvSpPr>
        <p:spPr>
          <a:xfrm>
            <a:off x="12299249" y="5357680"/>
            <a:ext cx="376521" cy="407041"/>
          </a:xfrm>
          <a:custGeom>
            <a:avLst/>
            <a:gdLst/>
            <a:ahLst/>
            <a:cxnLst/>
            <a:rect l="l" t="t" r="r" b="b"/>
            <a:pathLst>
              <a:path w="21600" h="21600" extrusionOk="0">
                <a:moveTo>
                  <a:pt x="21600" y="6387"/>
                </a:moveTo>
                <a:cubicBezTo>
                  <a:pt x="21600" y="6271"/>
                  <a:pt x="21484" y="6155"/>
                  <a:pt x="21484" y="6155"/>
                </a:cubicBezTo>
                <a:cubicBezTo>
                  <a:pt x="21484" y="6155"/>
                  <a:pt x="21484" y="6155"/>
                  <a:pt x="21484" y="6155"/>
                </a:cubicBezTo>
                <a:cubicBezTo>
                  <a:pt x="21484" y="6039"/>
                  <a:pt x="21484" y="6039"/>
                  <a:pt x="21484" y="6039"/>
                </a:cubicBezTo>
                <a:cubicBezTo>
                  <a:pt x="21484" y="6039"/>
                  <a:pt x="21368" y="6039"/>
                  <a:pt x="21368" y="6039"/>
                </a:cubicBezTo>
                <a:cubicBezTo>
                  <a:pt x="15561" y="232"/>
                  <a:pt x="15561" y="232"/>
                  <a:pt x="15561" y="232"/>
                </a:cubicBezTo>
                <a:cubicBezTo>
                  <a:pt x="15561" y="232"/>
                  <a:pt x="15561" y="232"/>
                  <a:pt x="15561" y="232"/>
                </a:cubicBezTo>
                <a:cubicBezTo>
                  <a:pt x="15445" y="116"/>
                  <a:pt x="15329" y="0"/>
                  <a:pt x="15213" y="0"/>
                </a:cubicBezTo>
                <a:cubicBezTo>
                  <a:pt x="6387" y="0"/>
                  <a:pt x="6387" y="0"/>
                  <a:pt x="6387" y="0"/>
                </a:cubicBezTo>
                <a:cubicBezTo>
                  <a:pt x="6271" y="0"/>
                  <a:pt x="6039" y="116"/>
                  <a:pt x="6039" y="232"/>
                </a:cubicBezTo>
                <a:cubicBezTo>
                  <a:pt x="6039" y="232"/>
                  <a:pt x="6039" y="232"/>
                  <a:pt x="6039" y="232"/>
                </a:cubicBezTo>
                <a:cubicBezTo>
                  <a:pt x="232" y="6039"/>
                  <a:pt x="232" y="6039"/>
                  <a:pt x="232" y="6039"/>
                </a:cubicBezTo>
                <a:cubicBezTo>
                  <a:pt x="116" y="6039"/>
                  <a:pt x="116" y="6039"/>
                  <a:pt x="116" y="6039"/>
                </a:cubicBezTo>
                <a:cubicBezTo>
                  <a:pt x="116" y="6155"/>
                  <a:pt x="116" y="6155"/>
                  <a:pt x="116" y="6155"/>
                </a:cubicBezTo>
                <a:cubicBezTo>
                  <a:pt x="116" y="6155"/>
                  <a:pt x="116" y="6155"/>
                  <a:pt x="116" y="6155"/>
                </a:cubicBezTo>
                <a:cubicBezTo>
                  <a:pt x="116" y="6155"/>
                  <a:pt x="0" y="6271"/>
                  <a:pt x="0" y="6387"/>
                </a:cubicBezTo>
                <a:cubicBezTo>
                  <a:pt x="0" y="6503"/>
                  <a:pt x="116" y="6619"/>
                  <a:pt x="116" y="6735"/>
                </a:cubicBezTo>
                <a:cubicBezTo>
                  <a:pt x="116" y="6735"/>
                  <a:pt x="116" y="6735"/>
                  <a:pt x="116" y="6735"/>
                </a:cubicBezTo>
                <a:cubicBezTo>
                  <a:pt x="10452" y="21368"/>
                  <a:pt x="10452" y="21368"/>
                  <a:pt x="10452" y="21368"/>
                </a:cubicBezTo>
                <a:cubicBezTo>
                  <a:pt x="10452" y="21368"/>
                  <a:pt x="10452" y="21368"/>
                  <a:pt x="10452" y="21368"/>
                </a:cubicBezTo>
                <a:cubicBezTo>
                  <a:pt x="10452" y="21484"/>
                  <a:pt x="10684" y="21600"/>
                  <a:pt x="10800" y="21600"/>
                </a:cubicBezTo>
                <a:cubicBezTo>
                  <a:pt x="10916" y="21600"/>
                  <a:pt x="11032" y="21484"/>
                  <a:pt x="11148" y="21368"/>
                </a:cubicBezTo>
                <a:cubicBezTo>
                  <a:pt x="11148" y="21368"/>
                  <a:pt x="11148" y="21368"/>
                  <a:pt x="11148" y="21368"/>
                </a:cubicBezTo>
                <a:cubicBezTo>
                  <a:pt x="21484" y="6735"/>
                  <a:pt x="21484" y="6735"/>
                  <a:pt x="21484" y="6735"/>
                </a:cubicBezTo>
                <a:cubicBezTo>
                  <a:pt x="21484" y="6735"/>
                  <a:pt x="21484" y="6735"/>
                  <a:pt x="21484" y="6735"/>
                </a:cubicBezTo>
                <a:cubicBezTo>
                  <a:pt x="21484" y="6619"/>
                  <a:pt x="21600" y="6503"/>
                  <a:pt x="21600" y="6387"/>
                </a:cubicBezTo>
                <a:close/>
                <a:moveTo>
                  <a:pt x="14981" y="1045"/>
                </a:moveTo>
                <a:cubicBezTo>
                  <a:pt x="19858" y="5923"/>
                  <a:pt x="19858" y="5923"/>
                  <a:pt x="19858" y="5923"/>
                </a:cubicBezTo>
                <a:cubicBezTo>
                  <a:pt x="15561" y="5923"/>
                  <a:pt x="15561" y="5923"/>
                  <a:pt x="15561" y="5923"/>
                </a:cubicBezTo>
                <a:cubicBezTo>
                  <a:pt x="13006" y="1045"/>
                  <a:pt x="13006" y="1045"/>
                  <a:pt x="13006" y="1045"/>
                </a:cubicBezTo>
                <a:lnTo>
                  <a:pt x="14981" y="1045"/>
                </a:lnTo>
                <a:close/>
                <a:moveTo>
                  <a:pt x="11961" y="1045"/>
                </a:moveTo>
                <a:cubicBezTo>
                  <a:pt x="14400" y="5923"/>
                  <a:pt x="14400" y="5923"/>
                  <a:pt x="14400" y="5923"/>
                </a:cubicBezTo>
                <a:cubicBezTo>
                  <a:pt x="7200" y="5923"/>
                  <a:pt x="7200" y="5923"/>
                  <a:pt x="7200" y="5923"/>
                </a:cubicBezTo>
                <a:cubicBezTo>
                  <a:pt x="9639" y="1045"/>
                  <a:pt x="9639" y="1045"/>
                  <a:pt x="9639" y="1045"/>
                </a:cubicBezTo>
                <a:lnTo>
                  <a:pt x="11961" y="1045"/>
                </a:lnTo>
                <a:close/>
                <a:moveTo>
                  <a:pt x="6619" y="1045"/>
                </a:moveTo>
                <a:cubicBezTo>
                  <a:pt x="8594" y="1045"/>
                  <a:pt x="8594" y="1045"/>
                  <a:pt x="8594" y="1045"/>
                </a:cubicBezTo>
                <a:cubicBezTo>
                  <a:pt x="6039" y="5923"/>
                  <a:pt x="6039" y="5923"/>
                  <a:pt x="6039" y="5923"/>
                </a:cubicBezTo>
                <a:cubicBezTo>
                  <a:pt x="1626" y="5923"/>
                  <a:pt x="1626" y="5923"/>
                  <a:pt x="1626" y="5923"/>
                </a:cubicBezTo>
                <a:lnTo>
                  <a:pt x="6619" y="1045"/>
                </a:lnTo>
                <a:close/>
                <a:moveTo>
                  <a:pt x="1394" y="6852"/>
                </a:moveTo>
                <a:cubicBezTo>
                  <a:pt x="6039" y="6852"/>
                  <a:pt x="6039" y="6852"/>
                  <a:pt x="6039" y="6852"/>
                </a:cubicBezTo>
                <a:cubicBezTo>
                  <a:pt x="9406" y="18348"/>
                  <a:pt x="9406" y="18348"/>
                  <a:pt x="9406" y="18348"/>
                </a:cubicBezTo>
                <a:lnTo>
                  <a:pt x="1394" y="6852"/>
                </a:lnTo>
                <a:close/>
                <a:moveTo>
                  <a:pt x="10800" y="19394"/>
                </a:moveTo>
                <a:cubicBezTo>
                  <a:pt x="7084" y="6852"/>
                  <a:pt x="7084" y="6852"/>
                  <a:pt x="7084" y="6852"/>
                </a:cubicBezTo>
                <a:cubicBezTo>
                  <a:pt x="14516" y="6852"/>
                  <a:pt x="14516" y="6852"/>
                  <a:pt x="14516" y="6852"/>
                </a:cubicBezTo>
                <a:lnTo>
                  <a:pt x="10800" y="19394"/>
                </a:lnTo>
                <a:close/>
                <a:moveTo>
                  <a:pt x="12194" y="18348"/>
                </a:moveTo>
                <a:cubicBezTo>
                  <a:pt x="15561" y="6852"/>
                  <a:pt x="15561" y="6852"/>
                  <a:pt x="15561" y="6852"/>
                </a:cubicBezTo>
                <a:cubicBezTo>
                  <a:pt x="20090" y="6852"/>
                  <a:pt x="20090" y="6852"/>
                  <a:pt x="20090" y="6852"/>
                </a:cubicBezTo>
                <a:lnTo>
                  <a:pt x="12194" y="18348"/>
                </a:lnTo>
                <a:close/>
              </a:path>
            </a:pathLst>
          </a:custGeom>
          <a:solidFill>
            <a:srgbClr val="00B050"/>
          </a:solidFill>
          <a:ln w="9525" cap="flat" cmpd="sng">
            <a:solidFill>
              <a:srgbClr val="00B0F0"/>
            </a:solidFill>
            <a:prstDash val="solid"/>
            <a:miter lim="400000"/>
            <a:headEnd type="none" w="sm" len="sm"/>
            <a:tailEnd type="none" w="sm" len="sm"/>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cxnSp>
        <p:nvCxnSpPr>
          <p:cNvPr id="1219" name="Google Shape;1219;p16"/>
          <p:cNvCxnSpPr/>
          <p:nvPr/>
        </p:nvCxnSpPr>
        <p:spPr>
          <a:xfrm>
            <a:off x="9293746" y="4375623"/>
            <a:ext cx="1" cy="866944"/>
          </a:xfrm>
          <a:prstGeom prst="straightConnector1">
            <a:avLst/>
          </a:prstGeom>
          <a:noFill/>
          <a:ln w="19050" cap="flat" cmpd="sng">
            <a:solidFill>
              <a:srgbClr val="00B0F0"/>
            </a:solidFill>
            <a:prstDash val="solid"/>
            <a:round/>
            <a:headEnd type="none" w="sm" len="sm"/>
            <a:tailEnd type="triangle" w="med" len="med"/>
          </a:ln>
        </p:spPr>
      </p:cxnSp>
      <p:cxnSp>
        <p:nvCxnSpPr>
          <p:cNvPr id="1220" name="Google Shape;1220;p16"/>
          <p:cNvCxnSpPr/>
          <p:nvPr/>
        </p:nvCxnSpPr>
        <p:spPr>
          <a:xfrm>
            <a:off x="11913471" y="4391276"/>
            <a:ext cx="0" cy="870585"/>
          </a:xfrm>
          <a:prstGeom prst="straightConnector1">
            <a:avLst/>
          </a:prstGeom>
          <a:noFill/>
          <a:ln w="19050" cap="flat" cmpd="sng">
            <a:solidFill>
              <a:srgbClr val="7030A0"/>
            </a:solidFill>
            <a:prstDash val="dot"/>
            <a:round/>
            <a:headEnd type="none" w="sm" len="sm"/>
            <a:tailEnd type="triangle" w="med" len="med"/>
          </a:ln>
        </p:spPr>
      </p:cxnSp>
      <p:sp>
        <p:nvSpPr>
          <p:cNvPr id="1221" name="Google Shape;1221;p16"/>
          <p:cNvSpPr/>
          <p:nvPr/>
        </p:nvSpPr>
        <p:spPr>
          <a:xfrm>
            <a:off x="12123414" y="4632640"/>
            <a:ext cx="473692" cy="488705"/>
          </a:xfrm>
          <a:custGeom>
            <a:avLst/>
            <a:gdLst/>
            <a:ahLst/>
            <a:cxnLst/>
            <a:rect l="l" t="t" r="r" b="b"/>
            <a:pathLst>
              <a:path w="21600" h="21600" extrusionOk="0">
                <a:moveTo>
                  <a:pt x="19615" y="0"/>
                </a:moveTo>
                <a:cubicBezTo>
                  <a:pt x="1868" y="0"/>
                  <a:pt x="1868" y="0"/>
                  <a:pt x="1868" y="0"/>
                </a:cubicBezTo>
                <a:cubicBezTo>
                  <a:pt x="817" y="0"/>
                  <a:pt x="0" y="929"/>
                  <a:pt x="0" y="1974"/>
                </a:cubicBezTo>
                <a:cubicBezTo>
                  <a:pt x="0" y="16723"/>
                  <a:pt x="0" y="16723"/>
                  <a:pt x="0" y="16723"/>
                </a:cubicBezTo>
                <a:cubicBezTo>
                  <a:pt x="0" y="17768"/>
                  <a:pt x="817" y="18697"/>
                  <a:pt x="1868" y="18697"/>
                </a:cubicBezTo>
                <a:cubicBezTo>
                  <a:pt x="8757" y="18697"/>
                  <a:pt x="8757" y="18697"/>
                  <a:pt x="8757" y="18697"/>
                </a:cubicBezTo>
                <a:cubicBezTo>
                  <a:pt x="8757" y="20555"/>
                  <a:pt x="8757" y="20555"/>
                  <a:pt x="8757" y="20555"/>
                </a:cubicBezTo>
                <a:cubicBezTo>
                  <a:pt x="7356" y="20555"/>
                  <a:pt x="7356" y="20555"/>
                  <a:pt x="7356" y="20555"/>
                </a:cubicBezTo>
                <a:cubicBezTo>
                  <a:pt x="7005" y="20555"/>
                  <a:pt x="6889" y="20787"/>
                  <a:pt x="6889" y="21135"/>
                </a:cubicBezTo>
                <a:cubicBezTo>
                  <a:pt x="6889" y="21368"/>
                  <a:pt x="7005" y="21600"/>
                  <a:pt x="7356" y="21600"/>
                </a:cubicBezTo>
                <a:cubicBezTo>
                  <a:pt x="14244" y="21600"/>
                  <a:pt x="14244" y="21600"/>
                  <a:pt x="14244" y="21600"/>
                </a:cubicBezTo>
                <a:cubicBezTo>
                  <a:pt x="14478" y="21600"/>
                  <a:pt x="14711" y="21368"/>
                  <a:pt x="14711" y="21135"/>
                </a:cubicBezTo>
                <a:cubicBezTo>
                  <a:pt x="14711" y="20787"/>
                  <a:pt x="14478" y="20555"/>
                  <a:pt x="14244" y="20555"/>
                </a:cubicBezTo>
                <a:cubicBezTo>
                  <a:pt x="12726" y="20555"/>
                  <a:pt x="12726" y="20555"/>
                  <a:pt x="12726" y="20555"/>
                </a:cubicBezTo>
                <a:cubicBezTo>
                  <a:pt x="12726" y="18697"/>
                  <a:pt x="12726" y="18697"/>
                  <a:pt x="12726" y="18697"/>
                </a:cubicBezTo>
                <a:cubicBezTo>
                  <a:pt x="19615" y="18697"/>
                  <a:pt x="19615" y="18697"/>
                  <a:pt x="19615" y="18697"/>
                </a:cubicBezTo>
                <a:cubicBezTo>
                  <a:pt x="20783" y="18697"/>
                  <a:pt x="21600" y="17768"/>
                  <a:pt x="21600" y="16723"/>
                </a:cubicBezTo>
                <a:cubicBezTo>
                  <a:pt x="21600" y="1974"/>
                  <a:pt x="21600" y="1974"/>
                  <a:pt x="21600" y="1974"/>
                </a:cubicBezTo>
                <a:cubicBezTo>
                  <a:pt x="21600" y="929"/>
                  <a:pt x="20783" y="0"/>
                  <a:pt x="19615" y="0"/>
                </a:cubicBezTo>
                <a:close/>
                <a:moveTo>
                  <a:pt x="11792" y="20555"/>
                </a:moveTo>
                <a:cubicBezTo>
                  <a:pt x="9808" y="20555"/>
                  <a:pt x="9808" y="20555"/>
                  <a:pt x="9808" y="20555"/>
                </a:cubicBezTo>
                <a:cubicBezTo>
                  <a:pt x="9808" y="18697"/>
                  <a:pt x="9808" y="18697"/>
                  <a:pt x="9808" y="18697"/>
                </a:cubicBezTo>
                <a:cubicBezTo>
                  <a:pt x="11792" y="18697"/>
                  <a:pt x="11792" y="18697"/>
                  <a:pt x="11792" y="18697"/>
                </a:cubicBezTo>
                <a:lnTo>
                  <a:pt x="11792" y="20555"/>
                </a:lnTo>
                <a:close/>
                <a:moveTo>
                  <a:pt x="20666" y="16723"/>
                </a:moveTo>
                <a:cubicBezTo>
                  <a:pt x="20666" y="17187"/>
                  <a:pt x="20199" y="17652"/>
                  <a:pt x="19615" y="17652"/>
                </a:cubicBezTo>
                <a:cubicBezTo>
                  <a:pt x="1868" y="17652"/>
                  <a:pt x="1868" y="17652"/>
                  <a:pt x="1868" y="17652"/>
                </a:cubicBezTo>
                <a:cubicBezTo>
                  <a:pt x="1401" y="17652"/>
                  <a:pt x="934" y="17187"/>
                  <a:pt x="934" y="16723"/>
                </a:cubicBezTo>
                <a:cubicBezTo>
                  <a:pt x="934" y="15677"/>
                  <a:pt x="934" y="15677"/>
                  <a:pt x="934" y="15677"/>
                </a:cubicBezTo>
                <a:cubicBezTo>
                  <a:pt x="20666" y="15677"/>
                  <a:pt x="20666" y="15677"/>
                  <a:pt x="20666" y="15677"/>
                </a:cubicBezTo>
                <a:lnTo>
                  <a:pt x="20666" y="16723"/>
                </a:lnTo>
                <a:close/>
                <a:moveTo>
                  <a:pt x="20666" y="14748"/>
                </a:moveTo>
                <a:cubicBezTo>
                  <a:pt x="934" y="14748"/>
                  <a:pt x="934" y="14748"/>
                  <a:pt x="934" y="14748"/>
                </a:cubicBezTo>
                <a:cubicBezTo>
                  <a:pt x="934" y="1974"/>
                  <a:pt x="934" y="1974"/>
                  <a:pt x="934" y="1974"/>
                </a:cubicBezTo>
                <a:cubicBezTo>
                  <a:pt x="934" y="1510"/>
                  <a:pt x="1401" y="1045"/>
                  <a:pt x="1868" y="1045"/>
                </a:cubicBezTo>
                <a:cubicBezTo>
                  <a:pt x="19615" y="1045"/>
                  <a:pt x="19615" y="1045"/>
                  <a:pt x="19615" y="1045"/>
                </a:cubicBezTo>
                <a:cubicBezTo>
                  <a:pt x="20199" y="1045"/>
                  <a:pt x="20666" y="1510"/>
                  <a:pt x="20666" y="1974"/>
                </a:cubicBezTo>
                <a:lnTo>
                  <a:pt x="20666" y="14748"/>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222" name="Google Shape;1222;p16"/>
          <p:cNvSpPr/>
          <p:nvPr/>
        </p:nvSpPr>
        <p:spPr>
          <a:xfrm>
            <a:off x="6946464" y="4611973"/>
            <a:ext cx="446395" cy="465253"/>
          </a:xfrm>
          <a:custGeom>
            <a:avLst/>
            <a:gdLst/>
            <a:ahLst/>
            <a:cxnLst/>
            <a:rect l="l" t="t" r="r" b="b"/>
            <a:pathLst>
              <a:path w="21113" h="20464" extrusionOk="0">
                <a:moveTo>
                  <a:pt x="6107" y="4908"/>
                </a:moveTo>
                <a:cubicBezTo>
                  <a:pt x="6561" y="4301"/>
                  <a:pt x="5879" y="3087"/>
                  <a:pt x="5084" y="2723"/>
                </a:cubicBezTo>
                <a:cubicBezTo>
                  <a:pt x="4742" y="2602"/>
                  <a:pt x="4401" y="2481"/>
                  <a:pt x="4174" y="2481"/>
                </a:cubicBezTo>
                <a:cubicBezTo>
                  <a:pt x="3492" y="2481"/>
                  <a:pt x="2924" y="2723"/>
                  <a:pt x="2582" y="3209"/>
                </a:cubicBezTo>
                <a:cubicBezTo>
                  <a:pt x="2128" y="3937"/>
                  <a:pt x="2469" y="4908"/>
                  <a:pt x="3265" y="5272"/>
                </a:cubicBezTo>
                <a:cubicBezTo>
                  <a:pt x="3606" y="5514"/>
                  <a:pt x="4060" y="5636"/>
                  <a:pt x="4515" y="5636"/>
                </a:cubicBezTo>
                <a:cubicBezTo>
                  <a:pt x="5084" y="5636"/>
                  <a:pt x="5766" y="5393"/>
                  <a:pt x="6107" y="4908"/>
                </a:cubicBezTo>
                <a:close/>
                <a:moveTo>
                  <a:pt x="4515" y="4544"/>
                </a:moveTo>
                <a:cubicBezTo>
                  <a:pt x="4174" y="4544"/>
                  <a:pt x="3833" y="4544"/>
                  <a:pt x="3719" y="4422"/>
                </a:cubicBezTo>
                <a:cubicBezTo>
                  <a:pt x="3492" y="4301"/>
                  <a:pt x="3378" y="4180"/>
                  <a:pt x="3378" y="4058"/>
                </a:cubicBezTo>
                <a:cubicBezTo>
                  <a:pt x="3378" y="4058"/>
                  <a:pt x="3378" y="3937"/>
                  <a:pt x="3378" y="3816"/>
                </a:cubicBezTo>
                <a:cubicBezTo>
                  <a:pt x="3492" y="3694"/>
                  <a:pt x="3833" y="3573"/>
                  <a:pt x="4174" y="3573"/>
                </a:cubicBezTo>
                <a:cubicBezTo>
                  <a:pt x="4288" y="3573"/>
                  <a:pt x="4515" y="3573"/>
                  <a:pt x="4629" y="3694"/>
                </a:cubicBezTo>
                <a:cubicBezTo>
                  <a:pt x="4970" y="3816"/>
                  <a:pt x="5197" y="4180"/>
                  <a:pt x="5311" y="4422"/>
                </a:cubicBezTo>
                <a:cubicBezTo>
                  <a:pt x="5197" y="4422"/>
                  <a:pt x="4970" y="4544"/>
                  <a:pt x="4515" y="4544"/>
                </a:cubicBezTo>
                <a:close/>
                <a:moveTo>
                  <a:pt x="21113" y="3573"/>
                </a:moveTo>
                <a:cubicBezTo>
                  <a:pt x="21113" y="2481"/>
                  <a:pt x="19294" y="1510"/>
                  <a:pt x="18157" y="1510"/>
                </a:cubicBezTo>
                <a:cubicBezTo>
                  <a:pt x="18157" y="1510"/>
                  <a:pt x="18157" y="1510"/>
                  <a:pt x="18157" y="1510"/>
                </a:cubicBezTo>
                <a:cubicBezTo>
                  <a:pt x="17361" y="1510"/>
                  <a:pt x="17134" y="1631"/>
                  <a:pt x="8608" y="7941"/>
                </a:cubicBezTo>
                <a:cubicBezTo>
                  <a:pt x="7585" y="7335"/>
                  <a:pt x="7585" y="7335"/>
                  <a:pt x="7585" y="7335"/>
                </a:cubicBezTo>
                <a:cubicBezTo>
                  <a:pt x="7812" y="7092"/>
                  <a:pt x="8039" y="6849"/>
                  <a:pt x="8267" y="6485"/>
                </a:cubicBezTo>
                <a:cubicBezTo>
                  <a:pt x="9404" y="4544"/>
                  <a:pt x="7812" y="1631"/>
                  <a:pt x="5993" y="539"/>
                </a:cubicBezTo>
                <a:cubicBezTo>
                  <a:pt x="4060" y="-553"/>
                  <a:pt x="1559" y="54"/>
                  <a:pt x="536" y="1995"/>
                </a:cubicBezTo>
                <a:cubicBezTo>
                  <a:pt x="-487" y="3816"/>
                  <a:pt x="81" y="6121"/>
                  <a:pt x="1787" y="7335"/>
                </a:cubicBezTo>
                <a:cubicBezTo>
                  <a:pt x="3151" y="8427"/>
                  <a:pt x="4401" y="9398"/>
                  <a:pt x="5652" y="10247"/>
                </a:cubicBezTo>
                <a:cubicBezTo>
                  <a:pt x="4401" y="11096"/>
                  <a:pt x="3151" y="12067"/>
                  <a:pt x="1787" y="13038"/>
                </a:cubicBezTo>
                <a:cubicBezTo>
                  <a:pt x="-32" y="14251"/>
                  <a:pt x="-487" y="16557"/>
                  <a:pt x="536" y="18377"/>
                </a:cubicBezTo>
                <a:cubicBezTo>
                  <a:pt x="1559" y="20319"/>
                  <a:pt x="4060" y="21047"/>
                  <a:pt x="5993" y="19955"/>
                </a:cubicBezTo>
                <a:cubicBezTo>
                  <a:pt x="7812" y="18741"/>
                  <a:pt x="9404" y="15829"/>
                  <a:pt x="8267" y="13887"/>
                </a:cubicBezTo>
                <a:cubicBezTo>
                  <a:pt x="8039" y="13645"/>
                  <a:pt x="7812" y="13402"/>
                  <a:pt x="7585" y="13159"/>
                </a:cubicBezTo>
                <a:cubicBezTo>
                  <a:pt x="8608" y="12431"/>
                  <a:pt x="8608" y="12431"/>
                  <a:pt x="8608" y="12431"/>
                </a:cubicBezTo>
                <a:cubicBezTo>
                  <a:pt x="17134" y="18741"/>
                  <a:pt x="17361" y="18863"/>
                  <a:pt x="18157" y="18863"/>
                </a:cubicBezTo>
                <a:cubicBezTo>
                  <a:pt x="18157" y="18863"/>
                  <a:pt x="18157" y="18863"/>
                  <a:pt x="18157" y="18863"/>
                </a:cubicBezTo>
                <a:cubicBezTo>
                  <a:pt x="19294" y="18863"/>
                  <a:pt x="21113" y="18013"/>
                  <a:pt x="21113" y="16921"/>
                </a:cubicBezTo>
                <a:cubicBezTo>
                  <a:pt x="11677" y="10247"/>
                  <a:pt x="11677" y="10247"/>
                  <a:pt x="11677" y="10247"/>
                </a:cubicBezTo>
                <a:lnTo>
                  <a:pt x="21113" y="3573"/>
                </a:lnTo>
                <a:close/>
                <a:moveTo>
                  <a:pt x="1332" y="2481"/>
                </a:moveTo>
                <a:cubicBezTo>
                  <a:pt x="2241" y="1025"/>
                  <a:pt x="4060" y="539"/>
                  <a:pt x="5538" y="1389"/>
                </a:cubicBezTo>
                <a:cubicBezTo>
                  <a:pt x="7016" y="2238"/>
                  <a:pt x="8267" y="4422"/>
                  <a:pt x="7357" y="5878"/>
                </a:cubicBezTo>
                <a:cubicBezTo>
                  <a:pt x="6561" y="7335"/>
                  <a:pt x="3947" y="7456"/>
                  <a:pt x="2469" y="6607"/>
                </a:cubicBezTo>
                <a:cubicBezTo>
                  <a:pt x="991" y="5757"/>
                  <a:pt x="536" y="3937"/>
                  <a:pt x="1332" y="2481"/>
                </a:cubicBezTo>
                <a:close/>
                <a:moveTo>
                  <a:pt x="4515" y="8184"/>
                </a:moveTo>
                <a:cubicBezTo>
                  <a:pt x="5197" y="8184"/>
                  <a:pt x="5993" y="8063"/>
                  <a:pt x="6675" y="7820"/>
                </a:cubicBezTo>
                <a:cubicBezTo>
                  <a:pt x="7698" y="8669"/>
                  <a:pt x="7698" y="8669"/>
                  <a:pt x="7698" y="8669"/>
                </a:cubicBezTo>
                <a:cubicBezTo>
                  <a:pt x="7357" y="8912"/>
                  <a:pt x="6902" y="9276"/>
                  <a:pt x="6448" y="9640"/>
                </a:cubicBezTo>
                <a:cubicBezTo>
                  <a:pt x="5766" y="9155"/>
                  <a:pt x="5197" y="8669"/>
                  <a:pt x="4515" y="8184"/>
                </a:cubicBezTo>
                <a:close/>
                <a:moveTo>
                  <a:pt x="5538" y="18984"/>
                </a:moveTo>
                <a:cubicBezTo>
                  <a:pt x="4060" y="19834"/>
                  <a:pt x="2241" y="19348"/>
                  <a:pt x="1332" y="17892"/>
                </a:cubicBezTo>
                <a:cubicBezTo>
                  <a:pt x="536" y="16436"/>
                  <a:pt x="991" y="14616"/>
                  <a:pt x="2469" y="13766"/>
                </a:cubicBezTo>
                <a:cubicBezTo>
                  <a:pt x="3947" y="12917"/>
                  <a:pt x="6561" y="13038"/>
                  <a:pt x="7357" y="14494"/>
                </a:cubicBezTo>
                <a:cubicBezTo>
                  <a:pt x="8267" y="15950"/>
                  <a:pt x="7016" y="18135"/>
                  <a:pt x="5538" y="18984"/>
                </a:cubicBezTo>
                <a:close/>
                <a:moveTo>
                  <a:pt x="6675" y="12553"/>
                </a:moveTo>
                <a:cubicBezTo>
                  <a:pt x="5993" y="12310"/>
                  <a:pt x="5197" y="12189"/>
                  <a:pt x="4515" y="12189"/>
                </a:cubicBezTo>
                <a:cubicBezTo>
                  <a:pt x="15656" y="3937"/>
                  <a:pt x="17589" y="2481"/>
                  <a:pt x="18157" y="2481"/>
                </a:cubicBezTo>
                <a:cubicBezTo>
                  <a:pt x="18157" y="2481"/>
                  <a:pt x="18953" y="2481"/>
                  <a:pt x="19862" y="3209"/>
                </a:cubicBezTo>
                <a:lnTo>
                  <a:pt x="6675" y="12553"/>
                </a:lnTo>
                <a:close/>
                <a:moveTo>
                  <a:pt x="19862" y="17164"/>
                </a:moveTo>
                <a:cubicBezTo>
                  <a:pt x="18953" y="18013"/>
                  <a:pt x="18157" y="17892"/>
                  <a:pt x="18157" y="17892"/>
                </a:cubicBezTo>
                <a:cubicBezTo>
                  <a:pt x="17702" y="17892"/>
                  <a:pt x="16225" y="16921"/>
                  <a:pt x="9404" y="11825"/>
                </a:cubicBezTo>
                <a:cubicBezTo>
                  <a:pt x="10881" y="10854"/>
                  <a:pt x="10881" y="10854"/>
                  <a:pt x="10881" y="10854"/>
                </a:cubicBezTo>
                <a:lnTo>
                  <a:pt x="19862" y="17164"/>
                </a:lnTo>
                <a:close/>
                <a:moveTo>
                  <a:pt x="8608" y="9640"/>
                </a:moveTo>
                <a:cubicBezTo>
                  <a:pt x="8380" y="9640"/>
                  <a:pt x="8153" y="9883"/>
                  <a:pt x="8153" y="10247"/>
                </a:cubicBezTo>
                <a:cubicBezTo>
                  <a:pt x="8153" y="10490"/>
                  <a:pt x="8380" y="10732"/>
                  <a:pt x="8608" y="10732"/>
                </a:cubicBezTo>
                <a:cubicBezTo>
                  <a:pt x="8835" y="10732"/>
                  <a:pt x="9062" y="10490"/>
                  <a:pt x="9062" y="10247"/>
                </a:cubicBezTo>
                <a:cubicBezTo>
                  <a:pt x="9062" y="9883"/>
                  <a:pt x="8835" y="9640"/>
                  <a:pt x="8608" y="9640"/>
                </a:cubicBezTo>
                <a:close/>
                <a:moveTo>
                  <a:pt x="4515" y="14858"/>
                </a:moveTo>
                <a:cubicBezTo>
                  <a:pt x="4060" y="14858"/>
                  <a:pt x="3606" y="14858"/>
                  <a:pt x="3265" y="15101"/>
                </a:cubicBezTo>
                <a:cubicBezTo>
                  <a:pt x="2469" y="15465"/>
                  <a:pt x="2128" y="16436"/>
                  <a:pt x="2582" y="17164"/>
                </a:cubicBezTo>
                <a:cubicBezTo>
                  <a:pt x="2924" y="17649"/>
                  <a:pt x="3492" y="17892"/>
                  <a:pt x="4174" y="17892"/>
                </a:cubicBezTo>
                <a:cubicBezTo>
                  <a:pt x="4401" y="17892"/>
                  <a:pt x="4742" y="17892"/>
                  <a:pt x="5084" y="17649"/>
                </a:cubicBezTo>
                <a:cubicBezTo>
                  <a:pt x="5879" y="17285"/>
                  <a:pt x="6561" y="16193"/>
                  <a:pt x="6107" y="15465"/>
                </a:cubicBezTo>
                <a:cubicBezTo>
                  <a:pt x="5766" y="14980"/>
                  <a:pt x="5084" y="14858"/>
                  <a:pt x="4515" y="14858"/>
                </a:cubicBezTo>
                <a:close/>
                <a:moveTo>
                  <a:pt x="4629" y="16800"/>
                </a:moveTo>
                <a:cubicBezTo>
                  <a:pt x="4515" y="16800"/>
                  <a:pt x="4288" y="16921"/>
                  <a:pt x="4174" y="16921"/>
                </a:cubicBezTo>
                <a:cubicBezTo>
                  <a:pt x="3833" y="16921"/>
                  <a:pt x="3492" y="16800"/>
                  <a:pt x="3378" y="16557"/>
                </a:cubicBezTo>
                <a:cubicBezTo>
                  <a:pt x="3378" y="16436"/>
                  <a:pt x="3378" y="16436"/>
                  <a:pt x="3378" y="16314"/>
                </a:cubicBezTo>
                <a:cubicBezTo>
                  <a:pt x="3378" y="16193"/>
                  <a:pt x="3492" y="16072"/>
                  <a:pt x="3719" y="16072"/>
                </a:cubicBezTo>
                <a:cubicBezTo>
                  <a:pt x="3833" y="15950"/>
                  <a:pt x="4174" y="15829"/>
                  <a:pt x="4515" y="15829"/>
                </a:cubicBezTo>
                <a:cubicBezTo>
                  <a:pt x="4970" y="15829"/>
                  <a:pt x="5197" y="15950"/>
                  <a:pt x="5311" y="16072"/>
                </a:cubicBezTo>
                <a:cubicBezTo>
                  <a:pt x="5197" y="16193"/>
                  <a:pt x="4970" y="16557"/>
                  <a:pt x="4629" y="16800"/>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cxnSp>
        <p:nvCxnSpPr>
          <p:cNvPr id="1223" name="Google Shape;1223;p16"/>
          <p:cNvCxnSpPr/>
          <p:nvPr/>
        </p:nvCxnSpPr>
        <p:spPr>
          <a:xfrm rot="10800000">
            <a:off x="3316354" y="2541855"/>
            <a:ext cx="9595459" cy="0"/>
          </a:xfrm>
          <a:prstGeom prst="straightConnector1">
            <a:avLst/>
          </a:prstGeom>
          <a:noFill/>
          <a:ln w="19050" cap="flat" cmpd="sng">
            <a:solidFill>
              <a:srgbClr val="0070C0"/>
            </a:solidFill>
            <a:prstDash val="solid"/>
            <a:round/>
            <a:headEnd type="none" w="sm" len="sm"/>
            <a:tailEnd type="stealth" w="med" len="med"/>
          </a:ln>
        </p:spPr>
      </p:cxnSp>
      <p:sp>
        <p:nvSpPr>
          <p:cNvPr id="1224" name="Google Shape;1224;p16"/>
          <p:cNvSpPr txBox="1"/>
          <p:nvPr/>
        </p:nvSpPr>
        <p:spPr>
          <a:xfrm>
            <a:off x="7983479" y="2068894"/>
            <a:ext cx="6240252" cy="419839"/>
          </a:xfrm>
          <a:prstGeom prst="rect">
            <a:avLst/>
          </a:prstGeom>
          <a:noFill/>
          <a:ln>
            <a:noFill/>
          </a:ln>
        </p:spPr>
        <p:txBody>
          <a:bodyPr spcFirstLastPara="1" wrap="square" lIns="75619" tIns="75619" rIns="75619" bIns="75619" anchor="t" anchorCtr="0">
            <a:spAutoFit/>
          </a:bodyPr>
          <a:lstStyle/>
          <a:p>
            <a:pPr defTabSz="1280526">
              <a:buClr>
                <a:srgbClr val="7030A0"/>
              </a:buClr>
              <a:buSzPts val="1240"/>
            </a:pPr>
            <a:r>
              <a:rPr lang="ru-RU" sz="1736" b="1" kern="0">
                <a:solidFill>
                  <a:srgbClr val="7030A0"/>
                </a:solidFill>
                <a:latin typeface="Calibri"/>
                <a:ea typeface="Calibri"/>
                <a:cs typeface="Calibri"/>
                <a:sym typeface="Calibri"/>
              </a:rPr>
              <a:t>вовлечённость человека в процесс производства</a:t>
            </a:r>
            <a:endParaRPr sz="1961" kern="0">
              <a:solidFill>
                <a:srgbClr val="000000"/>
              </a:solidFill>
              <a:latin typeface="Arial"/>
              <a:ea typeface="Arial"/>
              <a:cs typeface="Arial"/>
              <a:sym typeface="Arial"/>
            </a:endParaRPr>
          </a:p>
        </p:txBody>
      </p:sp>
      <p:sp>
        <p:nvSpPr>
          <p:cNvPr id="1225" name="Google Shape;1225;p16"/>
          <p:cNvSpPr/>
          <p:nvPr/>
        </p:nvSpPr>
        <p:spPr>
          <a:xfrm>
            <a:off x="1204261" y="6273985"/>
            <a:ext cx="867138" cy="1213437"/>
          </a:xfrm>
          <a:prstGeom prst="rightArrow">
            <a:avLst>
              <a:gd name="adj1" fmla="val 50000"/>
              <a:gd name="adj2" fmla="val 50000"/>
            </a:avLst>
          </a:prstGeom>
          <a:solidFill>
            <a:srgbClr val="92D050"/>
          </a:solidFill>
          <a:ln w="25400" cap="flat" cmpd="sng">
            <a:solidFill>
              <a:schemeClr val="accent1"/>
            </a:solidFill>
            <a:prstDash val="solid"/>
            <a:bevel/>
            <a:headEnd type="none" w="sm" len="sm"/>
            <a:tailEnd type="none" w="sm" len="sm"/>
          </a:ln>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226" name="Google Shape;1226;p16"/>
          <p:cNvSpPr txBox="1"/>
          <p:nvPr/>
        </p:nvSpPr>
        <p:spPr>
          <a:xfrm>
            <a:off x="774354" y="7394404"/>
            <a:ext cx="1595982" cy="865474"/>
          </a:xfrm>
          <a:prstGeom prst="rect">
            <a:avLst/>
          </a:prstGeom>
          <a:noFill/>
          <a:ln>
            <a:noFill/>
          </a:ln>
        </p:spPr>
        <p:txBody>
          <a:bodyPr spcFirstLastPara="1" wrap="square" lIns="75619" tIns="75619" rIns="75619" bIns="75619" anchor="t" anchorCtr="0">
            <a:spAutoFit/>
          </a:bodyPr>
          <a:lstStyle/>
          <a:p>
            <a:pPr algn="ctr" defTabSz="1280526">
              <a:buClr>
                <a:srgbClr val="512DA8"/>
              </a:buClr>
              <a:buSzPts val="1654"/>
            </a:pPr>
            <a:r>
              <a:rPr lang="ru-RU" sz="2316" kern="0">
                <a:solidFill>
                  <a:srgbClr val="512DA8"/>
                </a:solidFill>
                <a:latin typeface="Calibri"/>
                <a:ea typeface="Calibri"/>
                <a:cs typeface="Calibri"/>
                <a:sym typeface="Calibri"/>
              </a:rPr>
              <a:t>новые </a:t>
            </a:r>
            <a:endParaRPr sz="1961" kern="0">
              <a:solidFill>
                <a:srgbClr val="000000"/>
              </a:solidFill>
              <a:latin typeface="Arial"/>
              <a:ea typeface="Arial"/>
              <a:cs typeface="Arial"/>
              <a:sym typeface="Arial"/>
            </a:endParaRPr>
          </a:p>
          <a:p>
            <a:pPr algn="ctr" defTabSz="1280526">
              <a:buClr>
                <a:srgbClr val="512DA8"/>
              </a:buClr>
              <a:buSzPts val="1654"/>
            </a:pPr>
            <a:r>
              <a:rPr lang="ru-RU" sz="2316" kern="0">
                <a:solidFill>
                  <a:srgbClr val="512DA8"/>
                </a:solidFill>
                <a:latin typeface="Calibri"/>
                <a:ea typeface="Calibri"/>
                <a:cs typeface="Calibri"/>
                <a:sym typeface="Calibri"/>
              </a:rPr>
              <a:t>технологии</a:t>
            </a:r>
            <a:endParaRPr sz="1961" kern="0">
              <a:solidFill>
                <a:srgbClr val="000000"/>
              </a:solidFill>
              <a:latin typeface="Arial"/>
              <a:ea typeface="Arial"/>
              <a:cs typeface="Arial"/>
              <a:sym typeface="Arial"/>
            </a:endParaRPr>
          </a:p>
        </p:txBody>
      </p:sp>
      <p:sp>
        <p:nvSpPr>
          <p:cNvPr id="1227" name="Google Shape;1227;p16"/>
          <p:cNvSpPr txBox="1"/>
          <p:nvPr/>
        </p:nvSpPr>
        <p:spPr>
          <a:xfrm>
            <a:off x="0" y="988722"/>
            <a:ext cx="15125700" cy="589026"/>
          </a:xfrm>
          <a:prstGeom prst="rect">
            <a:avLst/>
          </a:prstGeom>
          <a:noFill/>
          <a:ln>
            <a:noFill/>
          </a:ln>
        </p:spPr>
        <p:txBody>
          <a:bodyPr spcFirstLastPara="1" wrap="square" lIns="128027" tIns="63996" rIns="128027" bIns="63996" anchor="t" anchorCtr="0">
            <a:noAutofit/>
          </a:bodyPr>
          <a:lstStyle/>
          <a:p>
            <a:pPr algn="ctr" defTabSz="1280526">
              <a:lnSpc>
                <a:spcPct val="90000"/>
              </a:lnSpc>
              <a:buClr>
                <a:srgbClr val="000000"/>
              </a:buClr>
              <a:buSzPts val="4400"/>
            </a:pPr>
            <a:r>
              <a:rPr lang="ru-RU" sz="3921" b="1" kern="0">
                <a:solidFill>
                  <a:srgbClr val="000000"/>
                </a:solidFill>
                <a:latin typeface="Helvetica Neue"/>
                <a:ea typeface="Helvetica Neue"/>
                <a:cs typeface="Helvetica Neue"/>
                <a:sym typeface="Helvetica Neue"/>
              </a:rPr>
              <a:t>Технологизация рабочего места</a:t>
            </a:r>
            <a:endParaRPr sz="1961" kern="0">
              <a:solidFill>
                <a:srgbClr val="000000"/>
              </a:solidFill>
              <a:latin typeface="Arial"/>
              <a:ea typeface="Arial"/>
              <a:cs typeface="Arial"/>
              <a:sym typeface="Arial"/>
            </a:endParaRP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Shape 1231"/>
        <p:cNvGrpSpPr/>
        <p:nvPr/>
      </p:nvGrpSpPr>
      <p:grpSpPr>
        <a:xfrm>
          <a:off x="0" y="0"/>
          <a:ext cx="0" cy="0"/>
          <a:chOff x="0" y="0"/>
          <a:chExt cx="0" cy="0"/>
        </a:xfrm>
      </p:grpSpPr>
      <p:pic>
        <p:nvPicPr>
          <p:cNvPr id="1232" name="Google Shape;1232;p17" descr="Изображение выглядит как снимок экрана&#10;&#10;Описание создано с очень высокой степенью достоверности"/>
          <p:cNvPicPr preferRelativeResize="0"/>
          <p:nvPr/>
        </p:nvPicPr>
        <p:blipFill rotWithShape="1">
          <a:blip r:embed="rId3">
            <a:alphaModFix/>
          </a:blip>
          <a:srcRect/>
          <a:stretch/>
        </p:blipFill>
        <p:spPr>
          <a:xfrm>
            <a:off x="1018996" y="1549002"/>
            <a:ext cx="12625132" cy="8051801"/>
          </a:xfrm>
          <a:prstGeom prst="rect">
            <a:avLst/>
          </a:prstGeom>
          <a:noFill/>
          <a:ln>
            <a:noFill/>
          </a:ln>
        </p:spPr>
      </p:pic>
      <p:sp>
        <p:nvSpPr>
          <p:cNvPr id="1233" name="Google Shape;1233;p17"/>
          <p:cNvSpPr txBox="1"/>
          <p:nvPr/>
        </p:nvSpPr>
        <p:spPr>
          <a:xfrm>
            <a:off x="0" y="988722"/>
            <a:ext cx="15125700" cy="589026"/>
          </a:xfrm>
          <a:prstGeom prst="rect">
            <a:avLst/>
          </a:prstGeom>
          <a:noFill/>
          <a:ln>
            <a:noFill/>
          </a:ln>
        </p:spPr>
        <p:txBody>
          <a:bodyPr spcFirstLastPara="1" wrap="square" lIns="128027" tIns="63996" rIns="128027" bIns="63996" anchor="t" anchorCtr="0">
            <a:noAutofit/>
          </a:bodyPr>
          <a:lstStyle/>
          <a:p>
            <a:pPr algn="ctr" defTabSz="1280526">
              <a:lnSpc>
                <a:spcPct val="90000"/>
              </a:lnSpc>
              <a:buClr>
                <a:srgbClr val="000000"/>
              </a:buClr>
              <a:buSzPts val="4400"/>
            </a:pPr>
            <a:r>
              <a:rPr lang="ru-RU" sz="3921" b="1" kern="0">
                <a:solidFill>
                  <a:srgbClr val="000000"/>
                </a:solidFill>
                <a:latin typeface="Helvetica Neue"/>
                <a:ea typeface="Helvetica Neue"/>
                <a:cs typeface="Helvetica Neue"/>
                <a:sym typeface="Helvetica Neue"/>
              </a:rPr>
              <a:t>Схема рабочей среды</a:t>
            </a:r>
            <a:endParaRPr sz="1961" kern="0">
              <a:solidFill>
                <a:srgbClr val="000000"/>
              </a:solidFill>
              <a:latin typeface="Arial"/>
              <a:ea typeface="Arial"/>
              <a:cs typeface="Arial"/>
              <a:sym typeface="Arial"/>
            </a:endParaRP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Shape 1237"/>
        <p:cNvGrpSpPr/>
        <p:nvPr/>
      </p:nvGrpSpPr>
      <p:grpSpPr>
        <a:xfrm>
          <a:off x="0" y="0"/>
          <a:ext cx="0" cy="0"/>
          <a:chOff x="0" y="0"/>
          <a:chExt cx="0" cy="0"/>
        </a:xfrm>
      </p:grpSpPr>
      <p:cxnSp>
        <p:nvCxnSpPr>
          <p:cNvPr id="1238" name="Google Shape;1238;p18"/>
          <p:cNvCxnSpPr/>
          <p:nvPr/>
        </p:nvCxnSpPr>
        <p:spPr>
          <a:xfrm>
            <a:off x="7829053" y="5469522"/>
            <a:ext cx="0" cy="1130897"/>
          </a:xfrm>
          <a:prstGeom prst="straightConnector1">
            <a:avLst/>
          </a:prstGeom>
          <a:noFill/>
          <a:ln w="19050" cap="flat" cmpd="sng">
            <a:solidFill>
              <a:srgbClr val="00B050"/>
            </a:solidFill>
            <a:prstDash val="solid"/>
            <a:round/>
            <a:headEnd type="none" w="sm" len="sm"/>
            <a:tailEnd type="triangle" w="med" len="med"/>
          </a:ln>
        </p:spPr>
      </p:cxnSp>
      <p:sp>
        <p:nvSpPr>
          <p:cNvPr id="1239" name="Google Shape;1239;p18"/>
          <p:cNvSpPr/>
          <p:nvPr/>
        </p:nvSpPr>
        <p:spPr>
          <a:xfrm>
            <a:off x="7398054" y="4516046"/>
            <a:ext cx="829475" cy="823363"/>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240" name="Google Shape;1240;p18"/>
          <p:cNvSpPr/>
          <p:nvPr/>
        </p:nvSpPr>
        <p:spPr>
          <a:xfrm>
            <a:off x="4725300" y="6221170"/>
            <a:ext cx="745377" cy="721046"/>
          </a:xfrm>
          <a:custGeom>
            <a:avLst/>
            <a:gdLst/>
            <a:ahLst/>
            <a:cxnLst/>
            <a:rect l="l" t="t" r="r" b="b"/>
            <a:pathLst>
              <a:path w="21600" h="21600" extrusionOk="0">
                <a:moveTo>
                  <a:pt x="21600" y="10858"/>
                </a:moveTo>
                <a:cubicBezTo>
                  <a:pt x="21600" y="10275"/>
                  <a:pt x="21252" y="9808"/>
                  <a:pt x="20787" y="9574"/>
                </a:cubicBezTo>
                <a:cubicBezTo>
                  <a:pt x="20787" y="9457"/>
                  <a:pt x="20787" y="9457"/>
                  <a:pt x="20787" y="9457"/>
                </a:cubicBezTo>
                <a:cubicBezTo>
                  <a:pt x="19045" y="8640"/>
                  <a:pt x="19045" y="8640"/>
                  <a:pt x="19045" y="8640"/>
                </a:cubicBezTo>
                <a:cubicBezTo>
                  <a:pt x="20787" y="7706"/>
                  <a:pt x="20787" y="7706"/>
                  <a:pt x="20787" y="7706"/>
                </a:cubicBezTo>
                <a:cubicBezTo>
                  <a:pt x="20787" y="7706"/>
                  <a:pt x="20787" y="7706"/>
                  <a:pt x="20787" y="7706"/>
                </a:cubicBezTo>
                <a:cubicBezTo>
                  <a:pt x="21252" y="7472"/>
                  <a:pt x="21600" y="7005"/>
                  <a:pt x="21600" y="6422"/>
                </a:cubicBezTo>
                <a:cubicBezTo>
                  <a:pt x="21600" y="5838"/>
                  <a:pt x="21252" y="5371"/>
                  <a:pt x="20787" y="5137"/>
                </a:cubicBezTo>
                <a:cubicBezTo>
                  <a:pt x="20787" y="5137"/>
                  <a:pt x="20787" y="5137"/>
                  <a:pt x="20787" y="5137"/>
                </a:cubicBezTo>
                <a:cubicBezTo>
                  <a:pt x="11497" y="117"/>
                  <a:pt x="11497" y="117"/>
                  <a:pt x="11497" y="117"/>
                </a:cubicBezTo>
                <a:cubicBezTo>
                  <a:pt x="11497" y="117"/>
                  <a:pt x="11497" y="117"/>
                  <a:pt x="11497" y="117"/>
                </a:cubicBezTo>
                <a:cubicBezTo>
                  <a:pt x="11265" y="0"/>
                  <a:pt x="11032" y="0"/>
                  <a:pt x="10800" y="0"/>
                </a:cubicBezTo>
                <a:cubicBezTo>
                  <a:pt x="10568" y="0"/>
                  <a:pt x="10335" y="0"/>
                  <a:pt x="10103" y="117"/>
                </a:cubicBezTo>
                <a:cubicBezTo>
                  <a:pt x="10103" y="117"/>
                  <a:pt x="10103" y="117"/>
                  <a:pt x="10103" y="117"/>
                </a:cubicBezTo>
                <a:cubicBezTo>
                  <a:pt x="813" y="5137"/>
                  <a:pt x="813" y="5137"/>
                  <a:pt x="813" y="5137"/>
                </a:cubicBezTo>
                <a:cubicBezTo>
                  <a:pt x="813" y="5137"/>
                  <a:pt x="813" y="5137"/>
                  <a:pt x="813" y="5137"/>
                </a:cubicBezTo>
                <a:cubicBezTo>
                  <a:pt x="348" y="5371"/>
                  <a:pt x="0" y="5838"/>
                  <a:pt x="0" y="6422"/>
                </a:cubicBezTo>
                <a:cubicBezTo>
                  <a:pt x="0" y="7005"/>
                  <a:pt x="348" y="7472"/>
                  <a:pt x="813" y="7706"/>
                </a:cubicBezTo>
                <a:cubicBezTo>
                  <a:pt x="813" y="7706"/>
                  <a:pt x="813" y="7706"/>
                  <a:pt x="813" y="7706"/>
                </a:cubicBezTo>
                <a:cubicBezTo>
                  <a:pt x="2555" y="8640"/>
                  <a:pt x="2555" y="8640"/>
                  <a:pt x="2555" y="8640"/>
                </a:cubicBezTo>
                <a:cubicBezTo>
                  <a:pt x="813" y="9457"/>
                  <a:pt x="813" y="9457"/>
                  <a:pt x="813" y="9457"/>
                </a:cubicBezTo>
                <a:cubicBezTo>
                  <a:pt x="813" y="9574"/>
                  <a:pt x="813" y="9574"/>
                  <a:pt x="813" y="9574"/>
                </a:cubicBezTo>
                <a:cubicBezTo>
                  <a:pt x="348" y="9808"/>
                  <a:pt x="0" y="10275"/>
                  <a:pt x="0" y="10858"/>
                </a:cubicBezTo>
                <a:cubicBezTo>
                  <a:pt x="0" y="11442"/>
                  <a:pt x="348" y="11909"/>
                  <a:pt x="813" y="12143"/>
                </a:cubicBezTo>
                <a:cubicBezTo>
                  <a:pt x="813" y="12143"/>
                  <a:pt x="813" y="12143"/>
                  <a:pt x="813" y="12143"/>
                </a:cubicBezTo>
                <a:cubicBezTo>
                  <a:pt x="2555" y="13077"/>
                  <a:pt x="2555" y="13077"/>
                  <a:pt x="2555" y="13077"/>
                </a:cubicBezTo>
                <a:cubicBezTo>
                  <a:pt x="813" y="13894"/>
                  <a:pt x="813" y="13894"/>
                  <a:pt x="813" y="13894"/>
                </a:cubicBezTo>
                <a:cubicBezTo>
                  <a:pt x="813" y="13894"/>
                  <a:pt x="813" y="13894"/>
                  <a:pt x="813" y="13894"/>
                </a:cubicBezTo>
                <a:cubicBezTo>
                  <a:pt x="348" y="14244"/>
                  <a:pt x="0" y="14711"/>
                  <a:pt x="0" y="15295"/>
                </a:cubicBezTo>
                <a:cubicBezTo>
                  <a:pt x="0" y="15879"/>
                  <a:pt x="348" y="16346"/>
                  <a:pt x="813" y="16579"/>
                </a:cubicBezTo>
                <a:cubicBezTo>
                  <a:pt x="813" y="16579"/>
                  <a:pt x="813" y="16579"/>
                  <a:pt x="813" y="16579"/>
                </a:cubicBezTo>
                <a:cubicBezTo>
                  <a:pt x="10103" y="21483"/>
                  <a:pt x="10103" y="21483"/>
                  <a:pt x="10103" y="21483"/>
                </a:cubicBezTo>
                <a:cubicBezTo>
                  <a:pt x="10103" y="21483"/>
                  <a:pt x="10103" y="21483"/>
                  <a:pt x="10103" y="21483"/>
                </a:cubicBezTo>
                <a:cubicBezTo>
                  <a:pt x="10335" y="21600"/>
                  <a:pt x="10568" y="21600"/>
                  <a:pt x="10800" y="21600"/>
                </a:cubicBezTo>
                <a:cubicBezTo>
                  <a:pt x="11032" y="21600"/>
                  <a:pt x="11265" y="21600"/>
                  <a:pt x="11497" y="21483"/>
                </a:cubicBezTo>
                <a:cubicBezTo>
                  <a:pt x="11497" y="21483"/>
                  <a:pt x="11497" y="21483"/>
                  <a:pt x="11497" y="21483"/>
                </a:cubicBezTo>
                <a:cubicBezTo>
                  <a:pt x="20787" y="16579"/>
                  <a:pt x="20787" y="16579"/>
                  <a:pt x="20787" y="16579"/>
                </a:cubicBezTo>
                <a:cubicBezTo>
                  <a:pt x="20787" y="16579"/>
                  <a:pt x="20787" y="16579"/>
                  <a:pt x="20787" y="16579"/>
                </a:cubicBezTo>
                <a:cubicBezTo>
                  <a:pt x="21252" y="16346"/>
                  <a:pt x="21600" y="15879"/>
                  <a:pt x="21600" y="15295"/>
                </a:cubicBezTo>
                <a:cubicBezTo>
                  <a:pt x="21600" y="14711"/>
                  <a:pt x="21252" y="14244"/>
                  <a:pt x="20787" y="13894"/>
                </a:cubicBezTo>
                <a:cubicBezTo>
                  <a:pt x="20787" y="13894"/>
                  <a:pt x="20787" y="13894"/>
                  <a:pt x="20787" y="13894"/>
                </a:cubicBezTo>
                <a:cubicBezTo>
                  <a:pt x="19045" y="13077"/>
                  <a:pt x="19045" y="13077"/>
                  <a:pt x="19045" y="13077"/>
                </a:cubicBezTo>
                <a:cubicBezTo>
                  <a:pt x="20787" y="12143"/>
                  <a:pt x="20787" y="12143"/>
                  <a:pt x="20787" y="12143"/>
                </a:cubicBezTo>
                <a:cubicBezTo>
                  <a:pt x="20787" y="12143"/>
                  <a:pt x="20787" y="12143"/>
                  <a:pt x="20787" y="12143"/>
                </a:cubicBezTo>
                <a:cubicBezTo>
                  <a:pt x="21252" y="11909"/>
                  <a:pt x="21600" y="11442"/>
                  <a:pt x="21600" y="10858"/>
                </a:cubicBezTo>
                <a:close/>
                <a:moveTo>
                  <a:pt x="1277" y="6772"/>
                </a:moveTo>
                <a:cubicBezTo>
                  <a:pt x="1277" y="6772"/>
                  <a:pt x="1277" y="6772"/>
                  <a:pt x="1277" y="6772"/>
                </a:cubicBezTo>
                <a:cubicBezTo>
                  <a:pt x="1161" y="6772"/>
                  <a:pt x="1045" y="6538"/>
                  <a:pt x="1045" y="6422"/>
                </a:cubicBezTo>
                <a:cubicBezTo>
                  <a:pt x="1045" y="6188"/>
                  <a:pt x="1161" y="6071"/>
                  <a:pt x="1277" y="5955"/>
                </a:cubicBezTo>
                <a:cubicBezTo>
                  <a:pt x="1277" y="5955"/>
                  <a:pt x="1277" y="5955"/>
                  <a:pt x="1277" y="5955"/>
                </a:cubicBezTo>
                <a:cubicBezTo>
                  <a:pt x="10568" y="1051"/>
                  <a:pt x="10568" y="1051"/>
                  <a:pt x="10568" y="1051"/>
                </a:cubicBezTo>
                <a:cubicBezTo>
                  <a:pt x="10568" y="1051"/>
                  <a:pt x="10568" y="1051"/>
                  <a:pt x="10568" y="1051"/>
                </a:cubicBezTo>
                <a:cubicBezTo>
                  <a:pt x="10684" y="1051"/>
                  <a:pt x="10800" y="934"/>
                  <a:pt x="10800" y="934"/>
                </a:cubicBezTo>
                <a:cubicBezTo>
                  <a:pt x="10916" y="934"/>
                  <a:pt x="11032" y="1051"/>
                  <a:pt x="11032" y="1051"/>
                </a:cubicBezTo>
                <a:cubicBezTo>
                  <a:pt x="11032" y="1051"/>
                  <a:pt x="11032" y="1051"/>
                  <a:pt x="11032" y="1051"/>
                </a:cubicBezTo>
                <a:cubicBezTo>
                  <a:pt x="20323" y="5955"/>
                  <a:pt x="20323" y="5955"/>
                  <a:pt x="20323" y="5955"/>
                </a:cubicBezTo>
                <a:cubicBezTo>
                  <a:pt x="20323" y="5955"/>
                  <a:pt x="20323" y="5955"/>
                  <a:pt x="20323" y="5955"/>
                </a:cubicBezTo>
                <a:cubicBezTo>
                  <a:pt x="20555" y="6071"/>
                  <a:pt x="20671" y="6188"/>
                  <a:pt x="20671" y="6422"/>
                </a:cubicBezTo>
                <a:cubicBezTo>
                  <a:pt x="20671" y="6538"/>
                  <a:pt x="20555" y="6772"/>
                  <a:pt x="20323" y="6772"/>
                </a:cubicBezTo>
                <a:cubicBezTo>
                  <a:pt x="20323" y="6772"/>
                  <a:pt x="20323" y="6772"/>
                  <a:pt x="20323" y="6772"/>
                </a:cubicBezTo>
                <a:cubicBezTo>
                  <a:pt x="11032" y="11792"/>
                  <a:pt x="11032" y="11792"/>
                  <a:pt x="11032" y="11792"/>
                </a:cubicBezTo>
                <a:cubicBezTo>
                  <a:pt x="11032" y="11792"/>
                  <a:pt x="11032" y="11792"/>
                  <a:pt x="11032" y="11792"/>
                </a:cubicBezTo>
                <a:cubicBezTo>
                  <a:pt x="11032" y="11792"/>
                  <a:pt x="10916" y="11792"/>
                  <a:pt x="10800" y="11792"/>
                </a:cubicBezTo>
                <a:cubicBezTo>
                  <a:pt x="10800" y="11792"/>
                  <a:pt x="10684" y="11792"/>
                  <a:pt x="10568" y="11792"/>
                </a:cubicBezTo>
                <a:cubicBezTo>
                  <a:pt x="10568" y="11792"/>
                  <a:pt x="10568" y="11792"/>
                  <a:pt x="10568" y="11792"/>
                </a:cubicBezTo>
                <a:lnTo>
                  <a:pt x="1277" y="6772"/>
                </a:lnTo>
                <a:close/>
                <a:moveTo>
                  <a:pt x="20323" y="14828"/>
                </a:moveTo>
                <a:cubicBezTo>
                  <a:pt x="20323" y="14828"/>
                  <a:pt x="20323" y="14828"/>
                  <a:pt x="20323" y="14828"/>
                </a:cubicBezTo>
                <a:cubicBezTo>
                  <a:pt x="20555" y="14945"/>
                  <a:pt x="20671" y="15062"/>
                  <a:pt x="20671" y="15295"/>
                </a:cubicBezTo>
                <a:cubicBezTo>
                  <a:pt x="20671" y="15412"/>
                  <a:pt x="20555" y="15645"/>
                  <a:pt x="20323" y="15645"/>
                </a:cubicBezTo>
                <a:cubicBezTo>
                  <a:pt x="20323" y="15645"/>
                  <a:pt x="20323" y="15645"/>
                  <a:pt x="20323" y="15645"/>
                </a:cubicBezTo>
                <a:cubicBezTo>
                  <a:pt x="11032" y="20666"/>
                  <a:pt x="11032" y="20666"/>
                  <a:pt x="11032" y="20666"/>
                </a:cubicBezTo>
                <a:cubicBezTo>
                  <a:pt x="11032" y="20666"/>
                  <a:pt x="11032" y="20666"/>
                  <a:pt x="11032" y="20666"/>
                </a:cubicBezTo>
                <a:cubicBezTo>
                  <a:pt x="11032" y="20666"/>
                  <a:pt x="10916" y="20666"/>
                  <a:pt x="10800" y="20666"/>
                </a:cubicBezTo>
                <a:cubicBezTo>
                  <a:pt x="10800" y="20666"/>
                  <a:pt x="10684" y="20666"/>
                  <a:pt x="10568" y="20666"/>
                </a:cubicBezTo>
                <a:cubicBezTo>
                  <a:pt x="10568" y="20666"/>
                  <a:pt x="10568" y="20666"/>
                  <a:pt x="10568" y="20666"/>
                </a:cubicBezTo>
                <a:cubicBezTo>
                  <a:pt x="1277" y="15645"/>
                  <a:pt x="1277" y="15645"/>
                  <a:pt x="1277" y="15645"/>
                </a:cubicBezTo>
                <a:cubicBezTo>
                  <a:pt x="1277" y="15645"/>
                  <a:pt x="1277" y="15645"/>
                  <a:pt x="1277" y="15645"/>
                </a:cubicBezTo>
                <a:cubicBezTo>
                  <a:pt x="1161" y="15645"/>
                  <a:pt x="1045" y="15412"/>
                  <a:pt x="1045" y="15295"/>
                </a:cubicBezTo>
                <a:cubicBezTo>
                  <a:pt x="1045" y="15062"/>
                  <a:pt x="1161" y="14945"/>
                  <a:pt x="1277" y="14828"/>
                </a:cubicBezTo>
                <a:cubicBezTo>
                  <a:pt x="1277" y="14828"/>
                  <a:pt x="1277" y="14828"/>
                  <a:pt x="1277" y="14828"/>
                </a:cubicBezTo>
                <a:cubicBezTo>
                  <a:pt x="3600" y="13544"/>
                  <a:pt x="3600" y="13544"/>
                  <a:pt x="3600" y="13544"/>
                </a:cubicBezTo>
                <a:cubicBezTo>
                  <a:pt x="10103" y="17046"/>
                  <a:pt x="10103" y="17046"/>
                  <a:pt x="10103" y="17046"/>
                </a:cubicBezTo>
                <a:cubicBezTo>
                  <a:pt x="10103" y="17046"/>
                  <a:pt x="10103" y="17046"/>
                  <a:pt x="10103" y="17046"/>
                </a:cubicBezTo>
                <a:cubicBezTo>
                  <a:pt x="10335" y="17163"/>
                  <a:pt x="10568" y="17280"/>
                  <a:pt x="10800" y="17280"/>
                </a:cubicBezTo>
                <a:cubicBezTo>
                  <a:pt x="11032" y="17280"/>
                  <a:pt x="11265" y="17163"/>
                  <a:pt x="11497" y="17046"/>
                </a:cubicBezTo>
                <a:cubicBezTo>
                  <a:pt x="11497" y="17046"/>
                  <a:pt x="11497" y="17046"/>
                  <a:pt x="11497" y="17046"/>
                </a:cubicBezTo>
                <a:cubicBezTo>
                  <a:pt x="18000" y="13544"/>
                  <a:pt x="18000" y="13544"/>
                  <a:pt x="18000" y="13544"/>
                </a:cubicBezTo>
                <a:lnTo>
                  <a:pt x="20323" y="14828"/>
                </a:lnTo>
                <a:close/>
                <a:moveTo>
                  <a:pt x="20323" y="11209"/>
                </a:moveTo>
                <a:cubicBezTo>
                  <a:pt x="20323" y="11209"/>
                  <a:pt x="20323" y="11209"/>
                  <a:pt x="20323" y="11209"/>
                </a:cubicBezTo>
                <a:cubicBezTo>
                  <a:pt x="11032" y="16229"/>
                  <a:pt x="11032" y="16229"/>
                  <a:pt x="11032" y="16229"/>
                </a:cubicBezTo>
                <a:cubicBezTo>
                  <a:pt x="11032" y="16229"/>
                  <a:pt x="11032" y="16229"/>
                  <a:pt x="11032" y="16229"/>
                </a:cubicBezTo>
                <a:cubicBezTo>
                  <a:pt x="11032" y="16229"/>
                  <a:pt x="10916" y="16229"/>
                  <a:pt x="10800" y="16229"/>
                </a:cubicBezTo>
                <a:cubicBezTo>
                  <a:pt x="10800" y="16229"/>
                  <a:pt x="10684" y="16229"/>
                  <a:pt x="10568" y="16229"/>
                </a:cubicBezTo>
                <a:cubicBezTo>
                  <a:pt x="10568" y="16229"/>
                  <a:pt x="10568" y="16229"/>
                  <a:pt x="10568" y="16229"/>
                </a:cubicBezTo>
                <a:cubicBezTo>
                  <a:pt x="1277" y="11209"/>
                  <a:pt x="1277" y="11209"/>
                  <a:pt x="1277" y="11209"/>
                </a:cubicBezTo>
                <a:cubicBezTo>
                  <a:pt x="1277" y="11209"/>
                  <a:pt x="1277" y="11209"/>
                  <a:pt x="1277" y="11209"/>
                </a:cubicBezTo>
                <a:cubicBezTo>
                  <a:pt x="1161" y="11209"/>
                  <a:pt x="1045" y="10975"/>
                  <a:pt x="1045" y="10858"/>
                </a:cubicBezTo>
                <a:cubicBezTo>
                  <a:pt x="1045" y="10625"/>
                  <a:pt x="1161" y="10508"/>
                  <a:pt x="1277" y="10391"/>
                </a:cubicBezTo>
                <a:cubicBezTo>
                  <a:pt x="1277" y="10391"/>
                  <a:pt x="1277" y="10391"/>
                  <a:pt x="1277" y="10391"/>
                </a:cubicBezTo>
                <a:cubicBezTo>
                  <a:pt x="3600" y="9107"/>
                  <a:pt x="3600" y="9107"/>
                  <a:pt x="3600" y="9107"/>
                </a:cubicBezTo>
                <a:cubicBezTo>
                  <a:pt x="10103" y="12610"/>
                  <a:pt x="10103" y="12610"/>
                  <a:pt x="10103" y="12610"/>
                </a:cubicBezTo>
                <a:cubicBezTo>
                  <a:pt x="10103" y="12610"/>
                  <a:pt x="10103" y="12610"/>
                  <a:pt x="10103" y="12610"/>
                </a:cubicBezTo>
                <a:cubicBezTo>
                  <a:pt x="10335" y="12726"/>
                  <a:pt x="10568" y="12843"/>
                  <a:pt x="10800" y="12843"/>
                </a:cubicBezTo>
                <a:cubicBezTo>
                  <a:pt x="11032" y="12843"/>
                  <a:pt x="11265" y="12726"/>
                  <a:pt x="11497" y="12610"/>
                </a:cubicBezTo>
                <a:cubicBezTo>
                  <a:pt x="11497" y="12610"/>
                  <a:pt x="11497" y="12610"/>
                  <a:pt x="11497" y="12610"/>
                </a:cubicBezTo>
                <a:cubicBezTo>
                  <a:pt x="18000" y="9107"/>
                  <a:pt x="18000" y="9107"/>
                  <a:pt x="18000" y="9107"/>
                </a:cubicBezTo>
                <a:cubicBezTo>
                  <a:pt x="20323" y="10391"/>
                  <a:pt x="20323" y="10391"/>
                  <a:pt x="20323" y="10391"/>
                </a:cubicBezTo>
                <a:cubicBezTo>
                  <a:pt x="20323" y="10391"/>
                  <a:pt x="20323" y="10391"/>
                  <a:pt x="20323" y="10391"/>
                </a:cubicBezTo>
                <a:cubicBezTo>
                  <a:pt x="20555" y="10508"/>
                  <a:pt x="20671" y="10625"/>
                  <a:pt x="20671" y="10858"/>
                </a:cubicBezTo>
                <a:cubicBezTo>
                  <a:pt x="20671" y="10975"/>
                  <a:pt x="20555" y="11209"/>
                  <a:pt x="20323" y="11209"/>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241" name="Google Shape;1241;p18"/>
          <p:cNvSpPr/>
          <p:nvPr/>
        </p:nvSpPr>
        <p:spPr>
          <a:xfrm>
            <a:off x="10932810" y="6266003"/>
            <a:ext cx="612612" cy="595969"/>
          </a:xfrm>
          <a:custGeom>
            <a:avLst/>
            <a:gdLst/>
            <a:ahLst/>
            <a:cxnLst/>
            <a:rect l="l" t="t" r="r" b="b"/>
            <a:pathLst>
              <a:path w="21600" h="21600" extrusionOk="0">
                <a:moveTo>
                  <a:pt x="21600" y="6387"/>
                </a:moveTo>
                <a:cubicBezTo>
                  <a:pt x="21600" y="6271"/>
                  <a:pt x="21484" y="6155"/>
                  <a:pt x="21484" y="6155"/>
                </a:cubicBezTo>
                <a:cubicBezTo>
                  <a:pt x="21484" y="6155"/>
                  <a:pt x="21484" y="6155"/>
                  <a:pt x="21484" y="6155"/>
                </a:cubicBezTo>
                <a:cubicBezTo>
                  <a:pt x="21484" y="6039"/>
                  <a:pt x="21484" y="6039"/>
                  <a:pt x="21484" y="6039"/>
                </a:cubicBezTo>
                <a:cubicBezTo>
                  <a:pt x="21484" y="6039"/>
                  <a:pt x="21368" y="6039"/>
                  <a:pt x="21368" y="6039"/>
                </a:cubicBezTo>
                <a:cubicBezTo>
                  <a:pt x="15561" y="232"/>
                  <a:pt x="15561" y="232"/>
                  <a:pt x="15561" y="232"/>
                </a:cubicBezTo>
                <a:cubicBezTo>
                  <a:pt x="15561" y="232"/>
                  <a:pt x="15561" y="232"/>
                  <a:pt x="15561" y="232"/>
                </a:cubicBezTo>
                <a:cubicBezTo>
                  <a:pt x="15445" y="116"/>
                  <a:pt x="15329" y="0"/>
                  <a:pt x="15213" y="0"/>
                </a:cubicBezTo>
                <a:cubicBezTo>
                  <a:pt x="6387" y="0"/>
                  <a:pt x="6387" y="0"/>
                  <a:pt x="6387" y="0"/>
                </a:cubicBezTo>
                <a:cubicBezTo>
                  <a:pt x="6271" y="0"/>
                  <a:pt x="6039" y="116"/>
                  <a:pt x="6039" y="232"/>
                </a:cubicBezTo>
                <a:cubicBezTo>
                  <a:pt x="6039" y="232"/>
                  <a:pt x="6039" y="232"/>
                  <a:pt x="6039" y="232"/>
                </a:cubicBezTo>
                <a:cubicBezTo>
                  <a:pt x="232" y="6039"/>
                  <a:pt x="232" y="6039"/>
                  <a:pt x="232" y="6039"/>
                </a:cubicBezTo>
                <a:cubicBezTo>
                  <a:pt x="116" y="6039"/>
                  <a:pt x="116" y="6039"/>
                  <a:pt x="116" y="6039"/>
                </a:cubicBezTo>
                <a:cubicBezTo>
                  <a:pt x="116" y="6155"/>
                  <a:pt x="116" y="6155"/>
                  <a:pt x="116" y="6155"/>
                </a:cubicBezTo>
                <a:cubicBezTo>
                  <a:pt x="116" y="6155"/>
                  <a:pt x="116" y="6155"/>
                  <a:pt x="116" y="6155"/>
                </a:cubicBezTo>
                <a:cubicBezTo>
                  <a:pt x="116" y="6155"/>
                  <a:pt x="0" y="6271"/>
                  <a:pt x="0" y="6387"/>
                </a:cubicBezTo>
                <a:cubicBezTo>
                  <a:pt x="0" y="6503"/>
                  <a:pt x="116" y="6619"/>
                  <a:pt x="116" y="6735"/>
                </a:cubicBezTo>
                <a:cubicBezTo>
                  <a:pt x="116" y="6735"/>
                  <a:pt x="116" y="6735"/>
                  <a:pt x="116" y="6735"/>
                </a:cubicBezTo>
                <a:cubicBezTo>
                  <a:pt x="10452" y="21368"/>
                  <a:pt x="10452" y="21368"/>
                  <a:pt x="10452" y="21368"/>
                </a:cubicBezTo>
                <a:cubicBezTo>
                  <a:pt x="10452" y="21368"/>
                  <a:pt x="10452" y="21368"/>
                  <a:pt x="10452" y="21368"/>
                </a:cubicBezTo>
                <a:cubicBezTo>
                  <a:pt x="10452" y="21484"/>
                  <a:pt x="10684" y="21600"/>
                  <a:pt x="10800" y="21600"/>
                </a:cubicBezTo>
                <a:cubicBezTo>
                  <a:pt x="10916" y="21600"/>
                  <a:pt x="11032" y="21484"/>
                  <a:pt x="11148" y="21368"/>
                </a:cubicBezTo>
                <a:cubicBezTo>
                  <a:pt x="11148" y="21368"/>
                  <a:pt x="11148" y="21368"/>
                  <a:pt x="11148" y="21368"/>
                </a:cubicBezTo>
                <a:cubicBezTo>
                  <a:pt x="21484" y="6735"/>
                  <a:pt x="21484" y="6735"/>
                  <a:pt x="21484" y="6735"/>
                </a:cubicBezTo>
                <a:cubicBezTo>
                  <a:pt x="21484" y="6735"/>
                  <a:pt x="21484" y="6735"/>
                  <a:pt x="21484" y="6735"/>
                </a:cubicBezTo>
                <a:cubicBezTo>
                  <a:pt x="21484" y="6619"/>
                  <a:pt x="21600" y="6503"/>
                  <a:pt x="21600" y="6387"/>
                </a:cubicBezTo>
                <a:close/>
                <a:moveTo>
                  <a:pt x="14981" y="1045"/>
                </a:moveTo>
                <a:cubicBezTo>
                  <a:pt x="19858" y="5923"/>
                  <a:pt x="19858" y="5923"/>
                  <a:pt x="19858" y="5923"/>
                </a:cubicBezTo>
                <a:cubicBezTo>
                  <a:pt x="15561" y="5923"/>
                  <a:pt x="15561" y="5923"/>
                  <a:pt x="15561" y="5923"/>
                </a:cubicBezTo>
                <a:cubicBezTo>
                  <a:pt x="13006" y="1045"/>
                  <a:pt x="13006" y="1045"/>
                  <a:pt x="13006" y="1045"/>
                </a:cubicBezTo>
                <a:lnTo>
                  <a:pt x="14981" y="1045"/>
                </a:lnTo>
                <a:close/>
                <a:moveTo>
                  <a:pt x="11961" y="1045"/>
                </a:moveTo>
                <a:cubicBezTo>
                  <a:pt x="14400" y="5923"/>
                  <a:pt x="14400" y="5923"/>
                  <a:pt x="14400" y="5923"/>
                </a:cubicBezTo>
                <a:cubicBezTo>
                  <a:pt x="7200" y="5923"/>
                  <a:pt x="7200" y="5923"/>
                  <a:pt x="7200" y="5923"/>
                </a:cubicBezTo>
                <a:cubicBezTo>
                  <a:pt x="9639" y="1045"/>
                  <a:pt x="9639" y="1045"/>
                  <a:pt x="9639" y="1045"/>
                </a:cubicBezTo>
                <a:lnTo>
                  <a:pt x="11961" y="1045"/>
                </a:lnTo>
                <a:close/>
                <a:moveTo>
                  <a:pt x="6619" y="1045"/>
                </a:moveTo>
                <a:cubicBezTo>
                  <a:pt x="8594" y="1045"/>
                  <a:pt x="8594" y="1045"/>
                  <a:pt x="8594" y="1045"/>
                </a:cubicBezTo>
                <a:cubicBezTo>
                  <a:pt x="6039" y="5923"/>
                  <a:pt x="6039" y="5923"/>
                  <a:pt x="6039" y="5923"/>
                </a:cubicBezTo>
                <a:cubicBezTo>
                  <a:pt x="1626" y="5923"/>
                  <a:pt x="1626" y="5923"/>
                  <a:pt x="1626" y="5923"/>
                </a:cubicBezTo>
                <a:lnTo>
                  <a:pt x="6619" y="1045"/>
                </a:lnTo>
                <a:close/>
                <a:moveTo>
                  <a:pt x="1394" y="6852"/>
                </a:moveTo>
                <a:cubicBezTo>
                  <a:pt x="6039" y="6852"/>
                  <a:pt x="6039" y="6852"/>
                  <a:pt x="6039" y="6852"/>
                </a:cubicBezTo>
                <a:cubicBezTo>
                  <a:pt x="9406" y="18348"/>
                  <a:pt x="9406" y="18348"/>
                  <a:pt x="9406" y="18348"/>
                </a:cubicBezTo>
                <a:lnTo>
                  <a:pt x="1394" y="6852"/>
                </a:lnTo>
                <a:close/>
                <a:moveTo>
                  <a:pt x="10800" y="19394"/>
                </a:moveTo>
                <a:cubicBezTo>
                  <a:pt x="7084" y="6852"/>
                  <a:pt x="7084" y="6852"/>
                  <a:pt x="7084" y="6852"/>
                </a:cubicBezTo>
                <a:cubicBezTo>
                  <a:pt x="14516" y="6852"/>
                  <a:pt x="14516" y="6852"/>
                  <a:pt x="14516" y="6852"/>
                </a:cubicBezTo>
                <a:lnTo>
                  <a:pt x="10800" y="19394"/>
                </a:lnTo>
                <a:close/>
                <a:moveTo>
                  <a:pt x="12194" y="18348"/>
                </a:moveTo>
                <a:cubicBezTo>
                  <a:pt x="15561" y="6852"/>
                  <a:pt x="15561" y="6852"/>
                  <a:pt x="15561" y="6852"/>
                </a:cubicBezTo>
                <a:cubicBezTo>
                  <a:pt x="20090" y="6852"/>
                  <a:pt x="20090" y="6852"/>
                  <a:pt x="20090" y="6852"/>
                </a:cubicBezTo>
                <a:lnTo>
                  <a:pt x="12194" y="18348"/>
                </a:ln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cxnSp>
        <p:nvCxnSpPr>
          <p:cNvPr id="1242" name="Google Shape;1242;p18"/>
          <p:cNvCxnSpPr/>
          <p:nvPr/>
        </p:nvCxnSpPr>
        <p:spPr>
          <a:xfrm>
            <a:off x="5755372" y="6626524"/>
            <a:ext cx="4960580" cy="0"/>
          </a:xfrm>
          <a:prstGeom prst="straightConnector1">
            <a:avLst/>
          </a:prstGeom>
          <a:noFill/>
          <a:ln w="19050" cap="flat" cmpd="sng">
            <a:solidFill>
              <a:srgbClr val="00B050"/>
            </a:solidFill>
            <a:prstDash val="solid"/>
            <a:round/>
            <a:headEnd type="none" w="sm" len="sm"/>
            <a:tailEnd type="triangle" w="med" len="med"/>
          </a:ln>
        </p:spPr>
      </p:cxnSp>
      <p:sp>
        <p:nvSpPr>
          <p:cNvPr id="1243" name="Google Shape;1243;p18"/>
          <p:cNvSpPr/>
          <p:nvPr/>
        </p:nvSpPr>
        <p:spPr>
          <a:xfrm>
            <a:off x="6865804" y="5703332"/>
            <a:ext cx="532250" cy="604331"/>
          </a:xfrm>
          <a:custGeom>
            <a:avLst/>
            <a:gdLst/>
            <a:ahLst/>
            <a:cxnLst/>
            <a:rect l="l" t="t" r="r" b="b"/>
            <a:pathLst>
              <a:path w="21247" h="21600" extrusionOk="0">
                <a:moveTo>
                  <a:pt x="2629" y="18331"/>
                </a:moveTo>
                <a:cubicBezTo>
                  <a:pt x="2514" y="18448"/>
                  <a:pt x="2400" y="18564"/>
                  <a:pt x="2400" y="18681"/>
                </a:cubicBezTo>
                <a:cubicBezTo>
                  <a:pt x="2400" y="18915"/>
                  <a:pt x="2629" y="19148"/>
                  <a:pt x="2971" y="19148"/>
                </a:cubicBezTo>
                <a:cubicBezTo>
                  <a:pt x="3200" y="19148"/>
                  <a:pt x="3429" y="18915"/>
                  <a:pt x="3429" y="18681"/>
                </a:cubicBezTo>
                <a:cubicBezTo>
                  <a:pt x="3429" y="18448"/>
                  <a:pt x="3200" y="18214"/>
                  <a:pt x="2971" y="18214"/>
                </a:cubicBezTo>
                <a:cubicBezTo>
                  <a:pt x="2743" y="18214"/>
                  <a:pt x="2629" y="18214"/>
                  <a:pt x="2629" y="18331"/>
                </a:cubicBezTo>
                <a:close/>
                <a:moveTo>
                  <a:pt x="20457" y="4320"/>
                </a:moveTo>
                <a:cubicBezTo>
                  <a:pt x="20114" y="4670"/>
                  <a:pt x="20114" y="4670"/>
                  <a:pt x="20114" y="4670"/>
                </a:cubicBezTo>
                <a:cubicBezTo>
                  <a:pt x="20114" y="4670"/>
                  <a:pt x="20114" y="4670"/>
                  <a:pt x="20114" y="4670"/>
                </a:cubicBezTo>
                <a:cubicBezTo>
                  <a:pt x="17600" y="7122"/>
                  <a:pt x="17600" y="7122"/>
                  <a:pt x="17600" y="7122"/>
                </a:cubicBezTo>
                <a:cubicBezTo>
                  <a:pt x="17600" y="7122"/>
                  <a:pt x="17600" y="7122"/>
                  <a:pt x="17600" y="7122"/>
                </a:cubicBezTo>
                <a:cubicBezTo>
                  <a:pt x="17257" y="7589"/>
                  <a:pt x="16571" y="7823"/>
                  <a:pt x="16000" y="7823"/>
                </a:cubicBezTo>
                <a:cubicBezTo>
                  <a:pt x="14629" y="7823"/>
                  <a:pt x="13486" y="6772"/>
                  <a:pt x="13486" y="5371"/>
                </a:cubicBezTo>
                <a:cubicBezTo>
                  <a:pt x="13486" y="4670"/>
                  <a:pt x="13829" y="4086"/>
                  <a:pt x="14286" y="3619"/>
                </a:cubicBezTo>
                <a:cubicBezTo>
                  <a:pt x="13600" y="2919"/>
                  <a:pt x="13600" y="2919"/>
                  <a:pt x="13600" y="2919"/>
                </a:cubicBezTo>
                <a:cubicBezTo>
                  <a:pt x="12914" y="3619"/>
                  <a:pt x="12571" y="4437"/>
                  <a:pt x="12571" y="5371"/>
                </a:cubicBezTo>
                <a:cubicBezTo>
                  <a:pt x="12571" y="7356"/>
                  <a:pt x="14057" y="8874"/>
                  <a:pt x="16000" y="8874"/>
                </a:cubicBezTo>
                <a:cubicBezTo>
                  <a:pt x="16914" y="8874"/>
                  <a:pt x="17714" y="8406"/>
                  <a:pt x="18286" y="7823"/>
                </a:cubicBezTo>
                <a:cubicBezTo>
                  <a:pt x="18286" y="7823"/>
                  <a:pt x="18286" y="7823"/>
                  <a:pt x="18286" y="7823"/>
                </a:cubicBezTo>
                <a:cubicBezTo>
                  <a:pt x="20114" y="5955"/>
                  <a:pt x="20114" y="5955"/>
                  <a:pt x="20114" y="5955"/>
                </a:cubicBezTo>
                <a:cubicBezTo>
                  <a:pt x="20457" y="7356"/>
                  <a:pt x="20343" y="8640"/>
                  <a:pt x="19543" y="9574"/>
                </a:cubicBezTo>
                <a:cubicBezTo>
                  <a:pt x="16914" y="12259"/>
                  <a:pt x="16914" y="12259"/>
                  <a:pt x="16914" y="12259"/>
                </a:cubicBezTo>
                <a:cubicBezTo>
                  <a:pt x="16571" y="12610"/>
                  <a:pt x="16114" y="12843"/>
                  <a:pt x="15543" y="12843"/>
                </a:cubicBezTo>
                <a:cubicBezTo>
                  <a:pt x="15543" y="12843"/>
                  <a:pt x="13943" y="12726"/>
                  <a:pt x="12343" y="11676"/>
                </a:cubicBezTo>
                <a:cubicBezTo>
                  <a:pt x="12343" y="11676"/>
                  <a:pt x="12343" y="11676"/>
                  <a:pt x="12343" y="11676"/>
                </a:cubicBezTo>
                <a:cubicBezTo>
                  <a:pt x="12229" y="11559"/>
                  <a:pt x="12114" y="11559"/>
                  <a:pt x="12114" y="11559"/>
                </a:cubicBezTo>
                <a:cubicBezTo>
                  <a:pt x="11886" y="11559"/>
                  <a:pt x="11771" y="11676"/>
                  <a:pt x="11657" y="11792"/>
                </a:cubicBezTo>
                <a:cubicBezTo>
                  <a:pt x="11657" y="11792"/>
                  <a:pt x="11657" y="11792"/>
                  <a:pt x="11657" y="11792"/>
                </a:cubicBezTo>
                <a:cubicBezTo>
                  <a:pt x="4343" y="20082"/>
                  <a:pt x="4343" y="20082"/>
                  <a:pt x="4343" y="20082"/>
                </a:cubicBezTo>
                <a:cubicBezTo>
                  <a:pt x="3886" y="20432"/>
                  <a:pt x="3429" y="20666"/>
                  <a:pt x="2971" y="20666"/>
                </a:cubicBezTo>
                <a:cubicBezTo>
                  <a:pt x="1829" y="20666"/>
                  <a:pt x="1029" y="19732"/>
                  <a:pt x="1029" y="18681"/>
                </a:cubicBezTo>
                <a:cubicBezTo>
                  <a:pt x="1029" y="18097"/>
                  <a:pt x="1257" y="17630"/>
                  <a:pt x="1600" y="17280"/>
                </a:cubicBezTo>
                <a:cubicBezTo>
                  <a:pt x="9714" y="9808"/>
                  <a:pt x="9714" y="9808"/>
                  <a:pt x="9714" y="9808"/>
                </a:cubicBezTo>
                <a:cubicBezTo>
                  <a:pt x="9714" y="9808"/>
                  <a:pt x="9714" y="9808"/>
                  <a:pt x="9714" y="9808"/>
                </a:cubicBezTo>
                <a:cubicBezTo>
                  <a:pt x="9829" y="9691"/>
                  <a:pt x="9943" y="9574"/>
                  <a:pt x="9943" y="9457"/>
                </a:cubicBezTo>
                <a:cubicBezTo>
                  <a:pt x="9943" y="9341"/>
                  <a:pt x="9829" y="9224"/>
                  <a:pt x="9829" y="9107"/>
                </a:cubicBezTo>
                <a:cubicBezTo>
                  <a:pt x="9829" y="9107"/>
                  <a:pt x="9829" y="9107"/>
                  <a:pt x="9829" y="9107"/>
                </a:cubicBezTo>
                <a:cubicBezTo>
                  <a:pt x="8343" y="7239"/>
                  <a:pt x="8343" y="5838"/>
                  <a:pt x="9600" y="4437"/>
                </a:cubicBezTo>
                <a:cubicBezTo>
                  <a:pt x="12114" y="1751"/>
                  <a:pt x="12114" y="1751"/>
                  <a:pt x="12114" y="1751"/>
                </a:cubicBezTo>
                <a:cubicBezTo>
                  <a:pt x="12800" y="1051"/>
                  <a:pt x="13600" y="934"/>
                  <a:pt x="14286" y="934"/>
                </a:cubicBezTo>
                <a:cubicBezTo>
                  <a:pt x="14286" y="934"/>
                  <a:pt x="14286" y="934"/>
                  <a:pt x="14286" y="934"/>
                </a:cubicBezTo>
                <a:cubicBezTo>
                  <a:pt x="14629" y="934"/>
                  <a:pt x="14971" y="1051"/>
                  <a:pt x="15314" y="1168"/>
                </a:cubicBezTo>
                <a:cubicBezTo>
                  <a:pt x="13600" y="2919"/>
                  <a:pt x="13600" y="2919"/>
                  <a:pt x="13600" y="2919"/>
                </a:cubicBezTo>
                <a:cubicBezTo>
                  <a:pt x="14286" y="3619"/>
                  <a:pt x="14286" y="3619"/>
                  <a:pt x="14286" y="3619"/>
                </a:cubicBezTo>
                <a:cubicBezTo>
                  <a:pt x="16686" y="1168"/>
                  <a:pt x="16686" y="1168"/>
                  <a:pt x="16686" y="1168"/>
                </a:cubicBezTo>
                <a:cubicBezTo>
                  <a:pt x="16686" y="1168"/>
                  <a:pt x="16686" y="1168"/>
                  <a:pt x="16686" y="1168"/>
                </a:cubicBezTo>
                <a:cubicBezTo>
                  <a:pt x="17029" y="701"/>
                  <a:pt x="17029" y="701"/>
                  <a:pt x="17029" y="701"/>
                </a:cubicBezTo>
                <a:cubicBezTo>
                  <a:pt x="16114" y="234"/>
                  <a:pt x="15200" y="0"/>
                  <a:pt x="14286" y="0"/>
                </a:cubicBezTo>
                <a:cubicBezTo>
                  <a:pt x="14286" y="0"/>
                  <a:pt x="14286" y="0"/>
                  <a:pt x="14286" y="0"/>
                </a:cubicBezTo>
                <a:cubicBezTo>
                  <a:pt x="13143" y="0"/>
                  <a:pt x="12229" y="350"/>
                  <a:pt x="11429" y="1051"/>
                </a:cubicBezTo>
                <a:cubicBezTo>
                  <a:pt x="8914" y="3853"/>
                  <a:pt x="8914" y="3853"/>
                  <a:pt x="8914" y="3853"/>
                </a:cubicBezTo>
                <a:cubicBezTo>
                  <a:pt x="7200" y="5721"/>
                  <a:pt x="7657" y="7589"/>
                  <a:pt x="8800" y="9341"/>
                </a:cubicBezTo>
                <a:cubicBezTo>
                  <a:pt x="914" y="16579"/>
                  <a:pt x="914" y="16579"/>
                  <a:pt x="914" y="16579"/>
                </a:cubicBezTo>
                <a:cubicBezTo>
                  <a:pt x="343" y="17163"/>
                  <a:pt x="0" y="17864"/>
                  <a:pt x="0" y="18681"/>
                </a:cubicBezTo>
                <a:cubicBezTo>
                  <a:pt x="0" y="20316"/>
                  <a:pt x="1371" y="21600"/>
                  <a:pt x="2971" y="21600"/>
                </a:cubicBezTo>
                <a:cubicBezTo>
                  <a:pt x="3771" y="21600"/>
                  <a:pt x="4457" y="21366"/>
                  <a:pt x="5029" y="20783"/>
                </a:cubicBezTo>
                <a:cubicBezTo>
                  <a:pt x="12114" y="12726"/>
                  <a:pt x="12114" y="12726"/>
                  <a:pt x="12114" y="12726"/>
                </a:cubicBezTo>
                <a:cubicBezTo>
                  <a:pt x="13829" y="13661"/>
                  <a:pt x="15314" y="13777"/>
                  <a:pt x="15543" y="13777"/>
                </a:cubicBezTo>
                <a:cubicBezTo>
                  <a:pt x="16343" y="13777"/>
                  <a:pt x="17029" y="13544"/>
                  <a:pt x="17600" y="12960"/>
                </a:cubicBezTo>
                <a:cubicBezTo>
                  <a:pt x="20229" y="10158"/>
                  <a:pt x="20229" y="10158"/>
                  <a:pt x="20229" y="10158"/>
                </a:cubicBezTo>
                <a:cubicBezTo>
                  <a:pt x="21486" y="8757"/>
                  <a:pt x="21600" y="6422"/>
                  <a:pt x="20457" y="4320"/>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244" name="Google Shape;1244;p18"/>
          <p:cNvSpPr txBox="1"/>
          <p:nvPr/>
        </p:nvSpPr>
        <p:spPr>
          <a:xfrm>
            <a:off x="4411747" y="6942217"/>
            <a:ext cx="1371643" cy="865474"/>
          </a:xfrm>
          <a:prstGeom prst="rect">
            <a:avLst/>
          </a:prstGeom>
          <a:noFill/>
          <a:ln>
            <a:noFill/>
          </a:ln>
        </p:spPr>
        <p:txBody>
          <a:bodyPr spcFirstLastPara="1" wrap="square" lIns="75619" tIns="75619" rIns="75619" bIns="75619" anchor="t" anchorCtr="0">
            <a:spAutoFit/>
          </a:bodyPr>
          <a:lstStyle/>
          <a:p>
            <a:pPr defTabSz="1280526">
              <a:buClr>
                <a:srgbClr val="000000"/>
              </a:buClr>
              <a:buSzPts val="1654"/>
            </a:pPr>
            <a:r>
              <a:rPr lang="ru-RU" sz="2316" kern="0">
                <a:solidFill>
                  <a:srgbClr val="000000"/>
                </a:solidFill>
                <a:latin typeface="Calibri"/>
                <a:ea typeface="Calibri"/>
                <a:cs typeface="Calibri"/>
                <a:sym typeface="Calibri"/>
              </a:rPr>
              <a:t>материал</a:t>
            </a:r>
            <a:endParaRPr sz="1961" kern="0">
              <a:solidFill>
                <a:srgbClr val="000000"/>
              </a:solidFill>
              <a:latin typeface="Arial"/>
              <a:ea typeface="Arial"/>
              <a:cs typeface="Arial"/>
              <a:sym typeface="Arial"/>
            </a:endParaRPr>
          </a:p>
          <a:p>
            <a:pPr defTabSz="1280526">
              <a:buClr>
                <a:srgbClr val="000000"/>
              </a:buClr>
              <a:buSzPts val="1654"/>
            </a:pPr>
            <a:r>
              <a:rPr lang="ru-RU" sz="2316" kern="0">
                <a:solidFill>
                  <a:srgbClr val="000000"/>
                </a:solidFill>
                <a:latin typeface="Calibri"/>
                <a:ea typeface="Calibri"/>
                <a:cs typeface="Calibri"/>
                <a:sym typeface="Calibri"/>
              </a:rPr>
              <a:t>заготовка</a:t>
            </a:r>
            <a:endParaRPr sz="2316" kern="0">
              <a:solidFill>
                <a:srgbClr val="000000"/>
              </a:solidFill>
              <a:latin typeface="Calibri"/>
              <a:ea typeface="Calibri"/>
              <a:cs typeface="Calibri"/>
              <a:sym typeface="Calibri"/>
            </a:endParaRPr>
          </a:p>
        </p:txBody>
      </p:sp>
      <p:sp>
        <p:nvSpPr>
          <p:cNvPr id="1245" name="Google Shape;1245;p18"/>
          <p:cNvSpPr txBox="1"/>
          <p:nvPr/>
        </p:nvSpPr>
        <p:spPr>
          <a:xfrm>
            <a:off x="10715950" y="6865849"/>
            <a:ext cx="1174103" cy="509095"/>
          </a:xfrm>
          <a:prstGeom prst="rect">
            <a:avLst/>
          </a:prstGeom>
          <a:noFill/>
          <a:ln>
            <a:noFill/>
          </a:ln>
        </p:spPr>
        <p:txBody>
          <a:bodyPr spcFirstLastPara="1" wrap="square" lIns="75619" tIns="75619" rIns="75619" bIns="75619" anchor="t" anchorCtr="0">
            <a:spAutoFit/>
          </a:bodyPr>
          <a:lstStyle/>
          <a:p>
            <a:pPr defTabSz="1280526">
              <a:buClr>
                <a:srgbClr val="000000"/>
              </a:buClr>
              <a:buSzPts val="1654"/>
            </a:pPr>
            <a:r>
              <a:rPr lang="ru-RU" sz="2316" kern="0">
                <a:solidFill>
                  <a:srgbClr val="000000"/>
                </a:solidFill>
                <a:latin typeface="Calibri"/>
                <a:ea typeface="Calibri"/>
                <a:cs typeface="Calibri"/>
                <a:sym typeface="Calibri"/>
              </a:rPr>
              <a:t>продукт</a:t>
            </a:r>
            <a:endParaRPr sz="1961" kern="0">
              <a:solidFill>
                <a:srgbClr val="000000"/>
              </a:solidFill>
              <a:latin typeface="Arial"/>
              <a:ea typeface="Arial"/>
              <a:cs typeface="Arial"/>
              <a:sym typeface="Arial"/>
            </a:endParaRPr>
          </a:p>
        </p:txBody>
      </p:sp>
      <p:sp>
        <p:nvSpPr>
          <p:cNvPr id="1246" name="Google Shape;1246;p18"/>
          <p:cNvSpPr txBox="1"/>
          <p:nvPr/>
        </p:nvSpPr>
        <p:spPr>
          <a:xfrm>
            <a:off x="8003892" y="5748931"/>
            <a:ext cx="1627546" cy="509095"/>
          </a:xfrm>
          <a:prstGeom prst="rect">
            <a:avLst/>
          </a:prstGeom>
          <a:noFill/>
          <a:ln>
            <a:noFill/>
          </a:ln>
        </p:spPr>
        <p:txBody>
          <a:bodyPr spcFirstLastPara="1" wrap="square" lIns="75619" tIns="75619" rIns="75619" bIns="75619" anchor="t" anchorCtr="0">
            <a:spAutoFit/>
          </a:bodyPr>
          <a:lstStyle/>
          <a:p>
            <a:pPr defTabSz="1280526">
              <a:buClr>
                <a:srgbClr val="000000"/>
              </a:buClr>
              <a:buSzPts val="1654"/>
            </a:pPr>
            <a:r>
              <a:rPr lang="ru-RU" sz="2316" kern="0">
                <a:solidFill>
                  <a:srgbClr val="000000"/>
                </a:solidFill>
                <a:latin typeface="Calibri"/>
                <a:ea typeface="Calibri"/>
                <a:cs typeface="Calibri"/>
                <a:sym typeface="Calibri"/>
              </a:rPr>
              <a:t>инструмент</a:t>
            </a:r>
            <a:endParaRPr sz="2316" kern="0">
              <a:solidFill>
                <a:srgbClr val="000000"/>
              </a:solidFill>
              <a:latin typeface="Calibri"/>
              <a:ea typeface="Calibri"/>
              <a:cs typeface="Calibri"/>
              <a:sym typeface="Calibri"/>
            </a:endParaRPr>
          </a:p>
        </p:txBody>
      </p:sp>
      <p:sp>
        <p:nvSpPr>
          <p:cNvPr id="1247" name="Google Shape;1247;p18"/>
          <p:cNvSpPr txBox="1"/>
          <p:nvPr/>
        </p:nvSpPr>
        <p:spPr>
          <a:xfrm>
            <a:off x="4523695" y="4086722"/>
            <a:ext cx="2013647"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рабочее место</a:t>
            </a:r>
            <a:endParaRPr sz="1961" kern="0">
              <a:solidFill>
                <a:srgbClr val="000000"/>
              </a:solidFill>
              <a:latin typeface="Arial"/>
              <a:ea typeface="Arial"/>
              <a:cs typeface="Arial"/>
              <a:sym typeface="Arial"/>
            </a:endParaRPr>
          </a:p>
        </p:txBody>
      </p:sp>
      <p:cxnSp>
        <p:nvCxnSpPr>
          <p:cNvPr id="1248" name="Google Shape;1248;p18"/>
          <p:cNvCxnSpPr/>
          <p:nvPr/>
        </p:nvCxnSpPr>
        <p:spPr>
          <a:xfrm>
            <a:off x="4411747" y="4093177"/>
            <a:ext cx="0" cy="3594389"/>
          </a:xfrm>
          <a:prstGeom prst="straightConnector1">
            <a:avLst/>
          </a:prstGeom>
          <a:noFill/>
          <a:ln w="9525" cap="flat" cmpd="sng">
            <a:solidFill>
              <a:schemeClr val="accent1"/>
            </a:solidFill>
            <a:prstDash val="solid"/>
            <a:bevel/>
            <a:headEnd type="none" w="sm" len="sm"/>
            <a:tailEnd type="none" w="sm" len="sm"/>
          </a:ln>
        </p:spPr>
      </p:cxnSp>
      <p:cxnSp>
        <p:nvCxnSpPr>
          <p:cNvPr id="1249" name="Google Shape;1249;p18"/>
          <p:cNvCxnSpPr/>
          <p:nvPr/>
        </p:nvCxnSpPr>
        <p:spPr>
          <a:xfrm rot="10800000" flipH="1">
            <a:off x="4511052" y="4021664"/>
            <a:ext cx="7034371" cy="6461"/>
          </a:xfrm>
          <a:prstGeom prst="straightConnector1">
            <a:avLst/>
          </a:prstGeom>
          <a:noFill/>
          <a:ln w="9525" cap="flat" cmpd="sng">
            <a:solidFill>
              <a:schemeClr val="accent1"/>
            </a:solidFill>
            <a:prstDash val="solid"/>
            <a:bevel/>
            <a:headEnd type="none" w="sm" len="sm"/>
            <a:tailEnd type="none" w="sm" len="sm"/>
          </a:ln>
        </p:spPr>
      </p:cxnSp>
      <p:cxnSp>
        <p:nvCxnSpPr>
          <p:cNvPr id="1250" name="Google Shape;1250;p18"/>
          <p:cNvCxnSpPr/>
          <p:nvPr/>
        </p:nvCxnSpPr>
        <p:spPr>
          <a:xfrm>
            <a:off x="2523109" y="2424602"/>
            <a:ext cx="0" cy="1538640"/>
          </a:xfrm>
          <a:prstGeom prst="straightConnector1">
            <a:avLst/>
          </a:prstGeom>
          <a:noFill/>
          <a:ln w="9525" cap="flat" cmpd="sng">
            <a:solidFill>
              <a:schemeClr val="accent1"/>
            </a:solidFill>
            <a:prstDash val="solid"/>
            <a:bevel/>
            <a:headEnd type="none" w="sm" len="sm"/>
            <a:tailEnd type="none" w="sm" len="sm"/>
          </a:ln>
        </p:spPr>
      </p:cxnSp>
      <p:cxnSp>
        <p:nvCxnSpPr>
          <p:cNvPr id="1251" name="Google Shape;1251;p18"/>
          <p:cNvCxnSpPr/>
          <p:nvPr/>
        </p:nvCxnSpPr>
        <p:spPr>
          <a:xfrm rot="10800000" flipH="1">
            <a:off x="2606610" y="2348309"/>
            <a:ext cx="7237213" cy="3922"/>
          </a:xfrm>
          <a:prstGeom prst="straightConnector1">
            <a:avLst/>
          </a:prstGeom>
          <a:noFill/>
          <a:ln w="9525" cap="flat" cmpd="sng">
            <a:solidFill>
              <a:schemeClr val="accent1"/>
            </a:solidFill>
            <a:prstDash val="solid"/>
            <a:bevel/>
            <a:headEnd type="none" w="sm" len="sm"/>
            <a:tailEnd type="none" w="sm" len="sm"/>
          </a:ln>
        </p:spPr>
      </p:cxnSp>
      <p:sp>
        <p:nvSpPr>
          <p:cNvPr id="1252" name="Google Shape;1252;p18"/>
          <p:cNvSpPr/>
          <p:nvPr/>
        </p:nvSpPr>
        <p:spPr>
          <a:xfrm>
            <a:off x="5372146" y="2859552"/>
            <a:ext cx="829475" cy="823363"/>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253" name="Google Shape;1253;p18"/>
          <p:cNvSpPr/>
          <p:nvPr/>
        </p:nvSpPr>
        <p:spPr>
          <a:xfrm>
            <a:off x="9635616" y="2902114"/>
            <a:ext cx="829475" cy="823363"/>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254" name="Google Shape;1254;p18"/>
          <p:cNvSpPr txBox="1"/>
          <p:nvPr/>
        </p:nvSpPr>
        <p:spPr>
          <a:xfrm>
            <a:off x="2606610" y="2278261"/>
            <a:ext cx="2934002"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система рабочих мест</a:t>
            </a:r>
            <a:endParaRPr sz="1961" kern="0">
              <a:solidFill>
                <a:srgbClr val="000000"/>
              </a:solidFill>
              <a:latin typeface="Arial"/>
              <a:ea typeface="Arial"/>
              <a:cs typeface="Arial"/>
              <a:sym typeface="Arial"/>
            </a:endParaRPr>
          </a:p>
        </p:txBody>
      </p:sp>
      <p:cxnSp>
        <p:nvCxnSpPr>
          <p:cNvPr id="1255" name="Google Shape;1255;p18"/>
          <p:cNvCxnSpPr/>
          <p:nvPr/>
        </p:nvCxnSpPr>
        <p:spPr>
          <a:xfrm>
            <a:off x="6540525" y="3507669"/>
            <a:ext cx="792822" cy="833290"/>
          </a:xfrm>
          <a:prstGeom prst="straightConnector1">
            <a:avLst/>
          </a:prstGeom>
          <a:noFill/>
          <a:ln w="19050" cap="flat" cmpd="sng">
            <a:solidFill>
              <a:srgbClr val="00B050"/>
            </a:solidFill>
            <a:prstDash val="solid"/>
            <a:round/>
            <a:headEnd type="none" w="sm" len="sm"/>
            <a:tailEnd type="none" w="sm" len="sm"/>
          </a:ln>
        </p:spPr>
      </p:cxnSp>
      <p:cxnSp>
        <p:nvCxnSpPr>
          <p:cNvPr id="1256" name="Google Shape;1256;p18"/>
          <p:cNvCxnSpPr/>
          <p:nvPr/>
        </p:nvCxnSpPr>
        <p:spPr>
          <a:xfrm rot="10800000" flipH="1">
            <a:off x="8394268" y="3608754"/>
            <a:ext cx="846288" cy="765884"/>
          </a:xfrm>
          <a:prstGeom prst="straightConnector1">
            <a:avLst/>
          </a:prstGeom>
          <a:noFill/>
          <a:ln w="19050" cap="flat" cmpd="sng">
            <a:solidFill>
              <a:srgbClr val="00B050"/>
            </a:solidFill>
            <a:prstDash val="solid"/>
            <a:round/>
            <a:headEnd type="none" w="sm" len="sm"/>
            <a:tailEnd type="none" w="sm" len="sm"/>
          </a:ln>
        </p:spPr>
      </p:cxnSp>
      <p:cxnSp>
        <p:nvCxnSpPr>
          <p:cNvPr id="1257" name="Google Shape;1257;p18"/>
          <p:cNvCxnSpPr/>
          <p:nvPr/>
        </p:nvCxnSpPr>
        <p:spPr>
          <a:xfrm>
            <a:off x="6936936" y="3249824"/>
            <a:ext cx="1861069" cy="0"/>
          </a:xfrm>
          <a:prstGeom prst="straightConnector1">
            <a:avLst/>
          </a:prstGeom>
          <a:noFill/>
          <a:ln w="19050" cap="flat" cmpd="sng">
            <a:solidFill>
              <a:srgbClr val="00B050"/>
            </a:solidFill>
            <a:prstDash val="solid"/>
            <a:round/>
            <a:headEnd type="none" w="sm" len="sm"/>
            <a:tailEnd type="none" w="sm" len="sm"/>
          </a:ln>
        </p:spPr>
      </p:cxnSp>
      <p:cxnSp>
        <p:nvCxnSpPr>
          <p:cNvPr id="1258" name="Google Shape;1258;p18"/>
          <p:cNvCxnSpPr/>
          <p:nvPr/>
        </p:nvCxnSpPr>
        <p:spPr>
          <a:xfrm>
            <a:off x="13868525" y="6702372"/>
            <a:ext cx="0" cy="1538640"/>
          </a:xfrm>
          <a:prstGeom prst="straightConnector1">
            <a:avLst/>
          </a:prstGeom>
          <a:noFill/>
          <a:ln w="9525" cap="flat" cmpd="sng">
            <a:solidFill>
              <a:schemeClr val="accent1"/>
            </a:solidFill>
            <a:prstDash val="solid"/>
            <a:bevel/>
            <a:headEnd type="none" w="sm" len="sm"/>
            <a:tailEnd type="none" w="sm" len="sm"/>
          </a:ln>
        </p:spPr>
      </p:cxnSp>
      <p:cxnSp>
        <p:nvCxnSpPr>
          <p:cNvPr id="1259" name="Google Shape;1259;p18"/>
          <p:cNvCxnSpPr/>
          <p:nvPr/>
        </p:nvCxnSpPr>
        <p:spPr>
          <a:xfrm rot="10800000" flipH="1">
            <a:off x="2606609" y="8383583"/>
            <a:ext cx="11176770" cy="15184"/>
          </a:xfrm>
          <a:prstGeom prst="straightConnector1">
            <a:avLst/>
          </a:prstGeom>
          <a:noFill/>
          <a:ln w="9525" cap="flat" cmpd="sng">
            <a:solidFill>
              <a:schemeClr val="accent1"/>
            </a:solidFill>
            <a:prstDash val="solid"/>
            <a:bevel/>
            <a:headEnd type="none" w="sm" len="sm"/>
            <a:tailEnd type="none" w="sm" len="sm"/>
          </a:ln>
        </p:spPr>
      </p:cxnSp>
      <p:sp>
        <p:nvSpPr>
          <p:cNvPr id="1260" name="Google Shape;1260;p18"/>
          <p:cNvSpPr txBox="1"/>
          <p:nvPr/>
        </p:nvSpPr>
        <p:spPr>
          <a:xfrm>
            <a:off x="12490885" y="7810374"/>
            <a:ext cx="1248179"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Клиенты</a:t>
            </a:r>
            <a:endParaRPr sz="1961" kern="0">
              <a:solidFill>
                <a:srgbClr val="000000"/>
              </a:solidFill>
              <a:latin typeface="Arial"/>
              <a:ea typeface="Arial"/>
              <a:cs typeface="Arial"/>
              <a:sym typeface="Arial"/>
            </a:endParaRPr>
          </a:p>
        </p:txBody>
      </p:sp>
      <p:sp>
        <p:nvSpPr>
          <p:cNvPr id="1261" name="Google Shape;1261;p18"/>
          <p:cNvSpPr txBox="1"/>
          <p:nvPr/>
        </p:nvSpPr>
        <p:spPr>
          <a:xfrm>
            <a:off x="10600125" y="1624259"/>
            <a:ext cx="3263983"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внешнее регулирование</a:t>
            </a:r>
            <a:endParaRPr sz="1961" kern="0">
              <a:solidFill>
                <a:srgbClr val="000000"/>
              </a:solidFill>
              <a:latin typeface="Arial"/>
              <a:ea typeface="Arial"/>
              <a:cs typeface="Arial"/>
              <a:sym typeface="Arial"/>
            </a:endParaRPr>
          </a:p>
        </p:txBody>
      </p:sp>
      <p:cxnSp>
        <p:nvCxnSpPr>
          <p:cNvPr id="1262" name="Google Shape;1262;p18"/>
          <p:cNvCxnSpPr/>
          <p:nvPr/>
        </p:nvCxnSpPr>
        <p:spPr>
          <a:xfrm>
            <a:off x="13868525" y="1763496"/>
            <a:ext cx="0" cy="1538640"/>
          </a:xfrm>
          <a:prstGeom prst="straightConnector1">
            <a:avLst/>
          </a:prstGeom>
          <a:noFill/>
          <a:ln w="9525" cap="flat" cmpd="sng">
            <a:solidFill>
              <a:schemeClr val="accent1"/>
            </a:solidFill>
            <a:prstDash val="solid"/>
            <a:bevel/>
            <a:headEnd type="none" w="sm" len="sm"/>
            <a:tailEnd type="none" w="sm" len="sm"/>
          </a:ln>
        </p:spPr>
      </p:cxnSp>
      <p:cxnSp>
        <p:nvCxnSpPr>
          <p:cNvPr id="1263" name="Google Shape;1263;p18"/>
          <p:cNvCxnSpPr/>
          <p:nvPr/>
        </p:nvCxnSpPr>
        <p:spPr>
          <a:xfrm>
            <a:off x="9075071" y="1631526"/>
            <a:ext cx="4793456" cy="1"/>
          </a:xfrm>
          <a:prstGeom prst="straightConnector1">
            <a:avLst/>
          </a:prstGeom>
          <a:noFill/>
          <a:ln w="9525" cap="flat" cmpd="sng">
            <a:solidFill>
              <a:schemeClr val="accent1"/>
            </a:solidFill>
            <a:prstDash val="solid"/>
            <a:bevel/>
            <a:headEnd type="none" w="sm" len="sm"/>
            <a:tailEnd type="none" w="sm" len="sm"/>
          </a:ln>
        </p:spPr>
      </p:cxnSp>
      <p:sp>
        <p:nvSpPr>
          <p:cNvPr id="1264" name="Google Shape;1264;p18"/>
          <p:cNvSpPr/>
          <p:nvPr/>
        </p:nvSpPr>
        <p:spPr>
          <a:xfrm rot="-5400000">
            <a:off x="5998505" y="8329719"/>
            <a:ext cx="867138" cy="1213437"/>
          </a:xfrm>
          <a:prstGeom prst="rightArrow">
            <a:avLst>
              <a:gd name="adj1" fmla="val 50000"/>
              <a:gd name="adj2" fmla="val 50000"/>
            </a:avLst>
          </a:prstGeom>
          <a:solidFill>
            <a:srgbClr val="FFFFFF"/>
          </a:solidFill>
          <a:ln w="25400" cap="flat" cmpd="sng">
            <a:solidFill>
              <a:schemeClr val="accent1"/>
            </a:solidFill>
            <a:prstDash val="solid"/>
            <a:bevel/>
            <a:headEnd type="none" w="sm" len="sm"/>
            <a:tailEnd type="none" w="sm" len="sm"/>
          </a:ln>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265" name="Google Shape;1265;p18"/>
          <p:cNvSpPr txBox="1"/>
          <p:nvPr/>
        </p:nvSpPr>
        <p:spPr>
          <a:xfrm>
            <a:off x="814232" y="5321245"/>
            <a:ext cx="1095535"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тренды</a:t>
            </a:r>
            <a:endParaRPr sz="1961" kern="0">
              <a:solidFill>
                <a:srgbClr val="000000"/>
              </a:solidFill>
              <a:latin typeface="Arial"/>
              <a:ea typeface="Arial"/>
              <a:cs typeface="Arial"/>
              <a:sym typeface="Arial"/>
            </a:endParaRPr>
          </a:p>
        </p:txBody>
      </p:sp>
      <p:sp>
        <p:nvSpPr>
          <p:cNvPr id="1266" name="Google Shape;1266;p18"/>
          <p:cNvSpPr/>
          <p:nvPr/>
        </p:nvSpPr>
        <p:spPr>
          <a:xfrm>
            <a:off x="923320" y="6033996"/>
            <a:ext cx="867138" cy="1213437"/>
          </a:xfrm>
          <a:prstGeom prst="rightArrow">
            <a:avLst>
              <a:gd name="adj1" fmla="val 50000"/>
              <a:gd name="adj2" fmla="val 50000"/>
            </a:avLst>
          </a:prstGeom>
          <a:solidFill>
            <a:srgbClr val="FFFFFF"/>
          </a:solidFill>
          <a:ln w="25400" cap="flat" cmpd="sng">
            <a:solidFill>
              <a:schemeClr val="accent1"/>
            </a:solidFill>
            <a:prstDash val="solid"/>
            <a:bevel/>
            <a:headEnd type="none" w="sm" len="sm"/>
            <a:tailEnd type="none" w="sm" len="sm"/>
          </a:ln>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267" name="Google Shape;1267;p18"/>
          <p:cNvSpPr txBox="1"/>
          <p:nvPr/>
        </p:nvSpPr>
        <p:spPr>
          <a:xfrm>
            <a:off x="7029808" y="8767249"/>
            <a:ext cx="2467090"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новые технологии</a:t>
            </a:r>
            <a:endParaRPr sz="1961" kern="0">
              <a:solidFill>
                <a:srgbClr val="000000"/>
              </a:solidFill>
              <a:latin typeface="Arial"/>
              <a:ea typeface="Arial"/>
              <a:cs typeface="Arial"/>
              <a:sym typeface="Arial"/>
            </a:endParaRPr>
          </a:p>
        </p:txBody>
      </p:sp>
      <p:sp>
        <p:nvSpPr>
          <p:cNvPr id="1268" name="Google Shape;1268;p18"/>
          <p:cNvSpPr/>
          <p:nvPr/>
        </p:nvSpPr>
        <p:spPr>
          <a:xfrm>
            <a:off x="923320" y="3908113"/>
            <a:ext cx="867138" cy="1213437"/>
          </a:xfrm>
          <a:prstGeom prst="rightArrow">
            <a:avLst>
              <a:gd name="adj1" fmla="val 50000"/>
              <a:gd name="adj2" fmla="val 50000"/>
            </a:avLst>
          </a:prstGeom>
          <a:solidFill>
            <a:srgbClr val="FFFFFF"/>
          </a:solidFill>
          <a:ln w="25400" cap="flat" cmpd="sng">
            <a:solidFill>
              <a:schemeClr val="accent1"/>
            </a:solidFill>
            <a:prstDash val="solid"/>
            <a:bevel/>
            <a:headEnd type="none" w="sm" len="sm"/>
            <a:tailEnd type="none" w="sm" len="sm"/>
          </a:ln>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269" name="Google Shape;1269;p18"/>
          <p:cNvSpPr/>
          <p:nvPr/>
        </p:nvSpPr>
        <p:spPr>
          <a:xfrm rot="-5400000">
            <a:off x="9661578" y="8324274"/>
            <a:ext cx="867138" cy="1213437"/>
          </a:xfrm>
          <a:prstGeom prst="rightArrow">
            <a:avLst>
              <a:gd name="adj1" fmla="val 50000"/>
              <a:gd name="adj2" fmla="val 50000"/>
            </a:avLst>
          </a:prstGeom>
          <a:solidFill>
            <a:srgbClr val="FFFFFF"/>
          </a:solidFill>
          <a:ln w="25400" cap="flat" cmpd="sng">
            <a:solidFill>
              <a:schemeClr val="accent1"/>
            </a:solidFill>
            <a:prstDash val="solid"/>
            <a:bevel/>
            <a:headEnd type="none" w="sm" len="sm"/>
            <a:tailEnd type="none" w="sm" len="sm"/>
          </a:ln>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270" name="Google Shape;1270;p18"/>
          <p:cNvSpPr/>
          <p:nvPr/>
        </p:nvSpPr>
        <p:spPr>
          <a:xfrm>
            <a:off x="11872068" y="6407645"/>
            <a:ext cx="1911311" cy="663491"/>
          </a:xfrm>
          <a:prstGeom prst="rect">
            <a:avLst/>
          </a:prstGeom>
          <a:solidFill>
            <a:schemeClr val="accent3"/>
          </a:solidFill>
          <a:ln w="25400" cap="flat" cmpd="sng">
            <a:solidFill>
              <a:srgbClr val="00B0F0"/>
            </a:solidFill>
            <a:prstDash val="solid"/>
            <a:round/>
            <a:headEnd type="none" w="sm" len="sm"/>
            <a:tailEnd type="none" w="sm" len="sm"/>
          </a:ln>
        </p:spPr>
        <p:txBody>
          <a:bodyPr spcFirstLastPara="1" wrap="square" lIns="128027" tIns="63996" rIns="128027" bIns="63996" anchor="t" anchorCtr="0">
            <a:spAutoFit/>
          </a:bodyPr>
          <a:lstStyle/>
          <a:p>
            <a:pPr algn="ctr" defTabSz="1280526">
              <a:buClr>
                <a:srgbClr val="FFFFFF"/>
              </a:buClr>
              <a:buSzPts val="1240"/>
            </a:pPr>
            <a:r>
              <a:rPr lang="ru-RU" sz="1736" kern="0">
                <a:solidFill>
                  <a:srgbClr val="FFFFFF"/>
                </a:solidFill>
                <a:latin typeface="Calibri"/>
                <a:ea typeface="Calibri"/>
                <a:cs typeface="Calibri"/>
                <a:sym typeface="Calibri"/>
              </a:rPr>
              <a:t>Уменьшение </a:t>
            </a:r>
            <a:endParaRPr sz="1736" kern="0">
              <a:solidFill>
                <a:srgbClr val="FFFFFF"/>
              </a:solidFill>
              <a:latin typeface="Calibri"/>
              <a:ea typeface="Calibri"/>
              <a:cs typeface="Calibri"/>
              <a:sym typeface="Calibri"/>
            </a:endParaRPr>
          </a:p>
          <a:p>
            <a:pPr algn="ctr" defTabSz="1280526">
              <a:buClr>
                <a:srgbClr val="FFFFFF"/>
              </a:buClr>
              <a:buSzPts val="1240"/>
            </a:pPr>
            <a:r>
              <a:rPr lang="ru-RU" sz="1736" kern="0">
                <a:solidFill>
                  <a:srgbClr val="FFFFFF"/>
                </a:solidFill>
                <a:latin typeface="Calibri"/>
                <a:ea typeface="Calibri"/>
                <a:cs typeface="Calibri"/>
                <a:sym typeface="Calibri"/>
              </a:rPr>
              <a:t>time-to-market</a:t>
            </a:r>
            <a:endParaRPr sz="1736" kern="0">
              <a:solidFill>
                <a:srgbClr val="FFFFFF"/>
              </a:solidFill>
              <a:latin typeface="Calibri"/>
              <a:ea typeface="Calibri"/>
              <a:cs typeface="Calibri"/>
              <a:sym typeface="Calibri"/>
            </a:endParaRPr>
          </a:p>
        </p:txBody>
      </p:sp>
      <p:sp>
        <p:nvSpPr>
          <p:cNvPr id="1271" name="Google Shape;1271;p18"/>
          <p:cNvSpPr/>
          <p:nvPr/>
        </p:nvSpPr>
        <p:spPr>
          <a:xfrm>
            <a:off x="10719376" y="7345112"/>
            <a:ext cx="2861799" cy="428811"/>
          </a:xfrm>
          <a:prstGeom prst="rect">
            <a:avLst/>
          </a:prstGeom>
          <a:solidFill>
            <a:schemeClr val="accent3"/>
          </a:solidFill>
          <a:ln w="25400" cap="flat" cmpd="sng">
            <a:solidFill>
              <a:srgbClr val="00B0F0"/>
            </a:solidFill>
            <a:prstDash val="solid"/>
            <a:round/>
            <a:headEnd type="none" w="sm" len="sm"/>
            <a:tailEnd type="none" w="sm" len="sm"/>
          </a:ln>
        </p:spPr>
        <p:txBody>
          <a:bodyPr spcFirstLastPara="1" wrap="square" lIns="128027" tIns="63996" rIns="128027" bIns="63996" anchor="t" anchorCtr="0">
            <a:spAutoFit/>
          </a:bodyPr>
          <a:lstStyle/>
          <a:p>
            <a:pPr defTabSz="1280526">
              <a:lnSpc>
                <a:spcPct val="107000"/>
              </a:lnSpc>
              <a:buClr>
                <a:srgbClr val="FFFFFF"/>
              </a:buClr>
              <a:buSzPts val="1299"/>
            </a:pPr>
            <a:r>
              <a:rPr lang="ru-RU" sz="1819" kern="0">
                <a:solidFill>
                  <a:srgbClr val="FFFFFF"/>
                </a:solidFill>
                <a:latin typeface="Calibri"/>
                <a:ea typeface="Calibri"/>
                <a:cs typeface="Calibri"/>
                <a:sym typeface="Calibri"/>
              </a:rPr>
              <a:t>кастомизация продукции</a:t>
            </a:r>
            <a:endParaRPr sz="1961" kern="0">
              <a:solidFill>
                <a:srgbClr val="000000"/>
              </a:solidFill>
              <a:latin typeface="Arial"/>
              <a:ea typeface="Arial"/>
              <a:cs typeface="Arial"/>
              <a:sym typeface="Arial"/>
            </a:endParaRPr>
          </a:p>
        </p:txBody>
      </p:sp>
      <p:sp>
        <p:nvSpPr>
          <p:cNvPr id="1272" name="Google Shape;1272;p18"/>
          <p:cNvSpPr/>
          <p:nvPr/>
        </p:nvSpPr>
        <p:spPr>
          <a:xfrm>
            <a:off x="781699" y="8562189"/>
            <a:ext cx="4973672" cy="783267"/>
          </a:xfrm>
          <a:prstGeom prst="rect">
            <a:avLst/>
          </a:prstGeom>
          <a:solidFill>
            <a:schemeClr val="accent3"/>
          </a:solidFill>
          <a:ln w="25400" cap="flat" cmpd="sng">
            <a:solidFill>
              <a:srgbClr val="FF0000"/>
            </a:solidFill>
            <a:prstDash val="solid"/>
            <a:round/>
            <a:headEnd type="none" w="sm" len="sm"/>
            <a:tailEnd type="none" w="sm" len="sm"/>
          </a:ln>
        </p:spPr>
        <p:txBody>
          <a:bodyPr spcFirstLastPara="1" wrap="square" lIns="128027" tIns="63996" rIns="128027" bIns="63996" anchor="t" anchorCtr="0">
            <a:spAutoFit/>
          </a:bodyPr>
          <a:lstStyle/>
          <a:p>
            <a:pPr algn="ctr" defTabSz="1280526">
              <a:lnSpc>
                <a:spcPct val="107000"/>
              </a:lnSpc>
              <a:buClr>
                <a:srgbClr val="FFFFFF"/>
              </a:buClr>
              <a:buSzPts val="1418"/>
            </a:pPr>
            <a:r>
              <a:rPr lang="ru-RU" sz="1986" kern="0">
                <a:solidFill>
                  <a:srgbClr val="FFFFFF"/>
                </a:solidFill>
                <a:latin typeface="Calibri"/>
                <a:ea typeface="Calibri"/>
                <a:cs typeface="Calibri"/>
                <a:sym typeface="Calibri"/>
              </a:rPr>
              <a:t>Объединение технологий компьютерного моделирования на одной платформе</a:t>
            </a:r>
            <a:endParaRPr sz="1986" kern="0">
              <a:solidFill>
                <a:srgbClr val="FFFFFF"/>
              </a:solidFill>
              <a:latin typeface="Calibri"/>
              <a:ea typeface="Calibri"/>
              <a:cs typeface="Calibri"/>
              <a:sym typeface="Calibri"/>
            </a:endParaRPr>
          </a:p>
        </p:txBody>
      </p:sp>
      <p:sp>
        <p:nvSpPr>
          <p:cNvPr id="1273" name="Google Shape;1273;p18"/>
          <p:cNvSpPr/>
          <p:nvPr/>
        </p:nvSpPr>
        <p:spPr>
          <a:xfrm>
            <a:off x="2125470" y="2874379"/>
            <a:ext cx="2972099" cy="930615"/>
          </a:xfrm>
          <a:prstGeom prst="rect">
            <a:avLst/>
          </a:prstGeom>
          <a:solidFill>
            <a:schemeClr val="accent4"/>
          </a:solidFill>
          <a:ln w="25400" cap="flat" cmpd="sng">
            <a:solidFill>
              <a:srgbClr val="00B0F0"/>
            </a:solidFill>
            <a:prstDash val="solid"/>
            <a:round/>
            <a:headEnd type="none" w="sm" len="sm"/>
            <a:tailEnd type="none" w="sm" len="sm"/>
          </a:ln>
        </p:spPr>
        <p:txBody>
          <a:bodyPr spcFirstLastPara="1" wrap="square" lIns="128027" tIns="63996" rIns="128027" bIns="63996" anchor="t" anchorCtr="0">
            <a:spAutoFit/>
          </a:bodyPr>
          <a:lstStyle/>
          <a:p>
            <a:pPr algn="ctr" defTabSz="1280526">
              <a:buClr>
                <a:srgbClr val="FFFFFF"/>
              </a:buClr>
              <a:buSzPts val="1240"/>
            </a:pPr>
            <a:r>
              <a:rPr lang="ru-RU" sz="1736" kern="0">
                <a:solidFill>
                  <a:srgbClr val="FFFFFF"/>
                </a:solidFill>
                <a:latin typeface="Calibri"/>
                <a:ea typeface="Calibri"/>
                <a:cs typeface="Calibri"/>
                <a:sym typeface="Calibri"/>
              </a:rPr>
              <a:t>Сокращение технологических цепочек; </a:t>
            </a:r>
            <a:endParaRPr sz="1961" kern="0">
              <a:solidFill>
                <a:srgbClr val="000000"/>
              </a:solidFill>
              <a:latin typeface="Arial"/>
              <a:ea typeface="Arial"/>
              <a:cs typeface="Arial"/>
              <a:sym typeface="Arial"/>
            </a:endParaRPr>
          </a:p>
          <a:p>
            <a:pPr algn="ctr" defTabSz="1280526">
              <a:buClr>
                <a:srgbClr val="FFFFFF"/>
              </a:buClr>
              <a:buSzPts val="1240"/>
            </a:pPr>
            <a:r>
              <a:rPr lang="ru-RU" sz="1736" kern="0">
                <a:solidFill>
                  <a:srgbClr val="FFFFFF"/>
                </a:solidFill>
                <a:latin typeface="Calibri"/>
                <a:ea typeface="Calibri"/>
                <a:cs typeface="Calibri"/>
                <a:sym typeface="Calibri"/>
              </a:rPr>
              <a:t>упрощение коммуникации</a:t>
            </a:r>
            <a:endParaRPr sz="1961" kern="0">
              <a:solidFill>
                <a:srgbClr val="000000"/>
              </a:solidFill>
              <a:latin typeface="Arial"/>
              <a:ea typeface="Arial"/>
              <a:cs typeface="Arial"/>
              <a:sym typeface="Arial"/>
            </a:endParaRPr>
          </a:p>
        </p:txBody>
      </p:sp>
      <p:sp>
        <p:nvSpPr>
          <p:cNvPr id="1274" name="Google Shape;1274;p18"/>
          <p:cNvSpPr/>
          <p:nvPr/>
        </p:nvSpPr>
        <p:spPr>
          <a:xfrm>
            <a:off x="6553121" y="5576009"/>
            <a:ext cx="1157610" cy="858976"/>
          </a:xfrm>
          <a:prstGeom prst="ellipse">
            <a:avLst/>
          </a:prstGeom>
          <a:noFill/>
          <a:ln w="25400" cap="flat" cmpd="sng">
            <a:solidFill>
              <a:srgbClr val="FF0000"/>
            </a:solidFill>
            <a:prstDash val="solid"/>
            <a:bevel/>
            <a:headEnd type="none" w="sm" len="sm"/>
            <a:tailEnd type="none" w="sm" len="sm"/>
          </a:ln>
          <a:effectLst>
            <a:outerShdw blurRad="38100" dist="23000" dir="5400000" rotWithShape="0">
              <a:srgbClr val="000000">
                <a:alpha val="34509"/>
              </a:srgbClr>
            </a:outerShdw>
          </a:effectLst>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275" name="Google Shape;1275;p18"/>
          <p:cNvSpPr/>
          <p:nvPr/>
        </p:nvSpPr>
        <p:spPr>
          <a:xfrm>
            <a:off x="10660310" y="6042186"/>
            <a:ext cx="1157610" cy="858976"/>
          </a:xfrm>
          <a:prstGeom prst="ellipse">
            <a:avLst/>
          </a:prstGeom>
          <a:noFill/>
          <a:ln w="25400" cap="flat" cmpd="sng">
            <a:solidFill>
              <a:srgbClr val="00B0F0"/>
            </a:solidFill>
            <a:prstDash val="solid"/>
            <a:bevel/>
            <a:headEnd type="none" w="sm" len="sm"/>
            <a:tailEnd type="none" w="sm" len="sm"/>
          </a:ln>
          <a:effectLst>
            <a:outerShdw blurRad="38100" dist="23000" dir="5400000" rotWithShape="0">
              <a:srgbClr val="000000">
                <a:alpha val="34509"/>
              </a:srgbClr>
            </a:outerShdw>
          </a:effectLst>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276" name="Google Shape;1276;p18"/>
          <p:cNvSpPr/>
          <p:nvPr/>
        </p:nvSpPr>
        <p:spPr>
          <a:xfrm>
            <a:off x="499156" y="1275572"/>
            <a:ext cx="8861980" cy="905095"/>
          </a:xfrm>
          <a:prstGeom prst="rect">
            <a:avLst/>
          </a:prstGeom>
          <a:solidFill>
            <a:srgbClr val="F3F3F4"/>
          </a:solidFill>
          <a:ln>
            <a:noFill/>
          </a:ln>
        </p:spPr>
        <p:txBody>
          <a:bodyPr spcFirstLastPara="1" wrap="square" lIns="128027" tIns="63996" rIns="128027" bIns="63996" anchor="t" anchorCtr="0">
            <a:spAutoFit/>
          </a:bodyPr>
          <a:lstStyle/>
          <a:p>
            <a:pPr defTabSz="1280526">
              <a:lnSpc>
                <a:spcPct val="90000"/>
              </a:lnSpc>
              <a:buClr>
                <a:srgbClr val="000000"/>
              </a:buClr>
              <a:buSzPts val="4400"/>
            </a:pPr>
            <a:r>
              <a:rPr lang="ru-RU" sz="2801" b="1" kern="0">
                <a:solidFill>
                  <a:srgbClr val="000000"/>
                </a:solidFill>
                <a:latin typeface="Helvetica Neue"/>
                <a:ea typeface="Helvetica Neue"/>
                <a:cs typeface="Helvetica Neue"/>
                <a:sym typeface="Helvetica Neue"/>
              </a:rPr>
              <a:t>Производственные и инженерные технологии</a:t>
            </a:r>
            <a:endParaRPr sz="1961" kern="0">
              <a:solidFill>
                <a:srgbClr val="000000"/>
              </a:solidFill>
              <a:latin typeface="Arial"/>
              <a:ea typeface="Arial"/>
              <a:cs typeface="Arial"/>
              <a:sym typeface="Arial"/>
            </a:endParaRPr>
          </a:p>
          <a:p>
            <a:pPr defTabSz="1280526">
              <a:lnSpc>
                <a:spcPct val="90000"/>
              </a:lnSpc>
              <a:buClr>
                <a:srgbClr val="000000"/>
              </a:buClr>
              <a:buSzPts val="4400"/>
            </a:pPr>
            <a:r>
              <a:rPr lang="ru-RU" sz="2801" b="1" kern="0">
                <a:solidFill>
                  <a:srgbClr val="000000"/>
                </a:solidFill>
                <a:latin typeface="Helvetica Neue"/>
                <a:ea typeface="Helvetica Neue"/>
                <a:cs typeface="Helvetica Neue"/>
                <a:sym typeface="Helvetica Neue"/>
              </a:rPr>
              <a:t>Влияние трендов</a:t>
            </a:r>
            <a:endParaRPr sz="3921" b="1" kern="0">
              <a:solidFill>
                <a:srgbClr val="000000"/>
              </a:solidFill>
              <a:latin typeface="Helvetica Neue"/>
              <a:ea typeface="Helvetica Neue"/>
              <a:cs typeface="Helvetica Neue"/>
              <a:sym typeface="Helvetica Neue"/>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7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7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27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27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27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2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Shape 1280"/>
        <p:cNvGrpSpPr/>
        <p:nvPr/>
      </p:nvGrpSpPr>
      <p:grpSpPr>
        <a:xfrm>
          <a:off x="0" y="0"/>
          <a:ext cx="0" cy="0"/>
          <a:chOff x="0" y="0"/>
          <a:chExt cx="0" cy="0"/>
        </a:xfrm>
      </p:grpSpPr>
      <p:cxnSp>
        <p:nvCxnSpPr>
          <p:cNvPr id="1281" name="Google Shape;1281;p19"/>
          <p:cNvCxnSpPr/>
          <p:nvPr/>
        </p:nvCxnSpPr>
        <p:spPr>
          <a:xfrm>
            <a:off x="7829053" y="5469522"/>
            <a:ext cx="0" cy="1130897"/>
          </a:xfrm>
          <a:prstGeom prst="straightConnector1">
            <a:avLst/>
          </a:prstGeom>
          <a:noFill/>
          <a:ln w="19050" cap="flat" cmpd="sng">
            <a:solidFill>
              <a:srgbClr val="00B050"/>
            </a:solidFill>
            <a:prstDash val="solid"/>
            <a:round/>
            <a:headEnd type="none" w="sm" len="sm"/>
            <a:tailEnd type="triangle" w="med" len="med"/>
          </a:ln>
        </p:spPr>
      </p:cxnSp>
      <p:sp>
        <p:nvSpPr>
          <p:cNvPr id="1282" name="Google Shape;1282;p19"/>
          <p:cNvSpPr/>
          <p:nvPr/>
        </p:nvSpPr>
        <p:spPr>
          <a:xfrm>
            <a:off x="7398054" y="4516046"/>
            <a:ext cx="829475" cy="823363"/>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283" name="Google Shape;1283;p19"/>
          <p:cNvSpPr/>
          <p:nvPr/>
        </p:nvSpPr>
        <p:spPr>
          <a:xfrm>
            <a:off x="4725300" y="6221170"/>
            <a:ext cx="745377" cy="721046"/>
          </a:xfrm>
          <a:custGeom>
            <a:avLst/>
            <a:gdLst/>
            <a:ahLst/>
            <a:cxnLst/>
            <a:rect l="l" t="t" r="r" b="b"/>
            <a:pathLst>
              <a:path w="21600" h="21600" extrusionOk="0">
                <a:moveTo>
                  <a:pt x="21600" y="10858"/>
                </a:moveTo>
                <a:cubicBezTo>
                  <a:pt x="21600" y="10275"/>
                  <a:pt x="21252" y="9808"/>
                  <a:pt x="20787" y="9574"/>
                </a:cubicBezTo>
                <a:cubicBezTo>
                  <a:pt x="20787" y="9457"/>
                  <a:pt x="20787" y="9457"/>
                  <a:pt x="20787" y="9457"/>
                </a:cubicBezTo>
                <a:cubicBezTo>
                  <a:pt x="19045" y="8640"/>
                  <a:pt x="19045" y="8640"/>
                  <a:pt x="19045" y="8640"/>
                </a:cubicBezTo>
                <a:cubicBezTo>
                  <a:pt x="20787" y="7706"/>
                  <a:pt x="20787" y="7706"/>
                  <a:pt x="20787" y="7706"/>
                </a:cubicBezTo>
                <a:cubicBezTo>
                  <a:pt x="20787" y="7706"/>
                  <a:pt x="20787" y="7706"/>
                  <a:pt x="20787" y="7706"/>
                </a:cubicBezTo>
                <a:cubicBezTo>
                  <a:pt x="21252" y="7472"/>
                  <a:pt x="21600" y="7005"/>
                  <a:pt x="21600" y="6422"/>
                </a:cubicBezTo>
                <a:cubicBezTo>
                  <a:pt x="21600" y="5838"/>
                  <a:pt x="21252" y="5371"/>
                  <a:pt x="20787" y="5137"/>
                </a:cubicBezTo>
                <a:cubicBezTo>
                  <a:pt x="20787" y="5137"/>
                  <a:pt x="20787" y="5137"/>
                  <a:pt x="20787" y="5137"/>
                </a:cubicBezTo>
                <a:cubicBezTo>
                  <a:pt x="11497" y="117"/>
                  <a:pt x="11497" y="117"/>
                  <a:pt x="11497" y="117"/>
                </a:cubicBezTo>
                <a:cubicBezTo>
                  <a:pt x="11497" y="117"/>
                  <a:pt x="11497" y="117"/>
                  <a:pt x="11497" y="117"/>
                </a:cubicBezTo>
                <a:cubicBezTo>
                  <a:pt x="11265" y="0"/>
                  <a:pt x="11032" y="0"/>
                  <a:pt x="10800" y="0"/>
                </a:cubicBezTo>
                <a:cubicBezTo>
                  <a:pt x="10568" y="0"/>
                  <a:pt x="10335" y="0"/>
                  <a:pt x="10103" y="117"/>
                </a:cubicBezTo>
                <a:cubicBezTo>
                  <a:pt x="10103" y="117"/>
                  <a:pt x="10103" y="117"/>
                  <a:pt x="10103" y="117"/>
                </a:cubicBezTo>
                <a:cubicBezTo>
                  <a:pt x="813" y="5137"/>
                  <a:pt x="813" y="5137"/>
                  <a:pt x="813" y="5137"/>
                </a:cubicBezTo>
                <a:cubicBezTo>
                  <a:pt x="813" y="5137"/>
                  <a:pt x="813" y="5137"/>
                  <a:pt x="813" y="5137"/>
                </a:cubicBezTo>
                <a:cubicBezTo>
                  <a:pt x="348" y="5371"/>
                  <a:pt x="0" y="5838"/>
                  <a:pt x="0" y="6422"/>
                </a:cubicBezTo>
                <a:cubicBezTo>
                  <a:pt x="0" y="7005"/>
                  <a:pt x="348" y="7472"/>
                  <a:pt x="813" y="7706"/>
                </a:cubicBezTo>
                <a:cubicBezTo>
                  <a:pt x="813" y="7706"/>
                  <a:pt x="813" y="7706"/>
                  <a:pt x="813" y="7706"/>
                </a:cubicBezTo>
                <a:cubicBezTo>
                  <a:pt x="2555" y="8640"/>
                  <a:pt x="2555" y="8640"/>
                  <a:pt x="2555" y="8640"/>
                </a:cubicBezTo>
                <a:cubicBezTo>
                  <a:pt x="813" y="9457"/>
                  <a:pt x="813" y="9457"/>
                  <a:pt x="813" y="9457"/>
                </a:cubicBezTo>
                <a:cubicBezTo>
                  <a:pt x="813" y="9574"/>
                  <a:pt x="813" y="9574"/>
                  <a:pt x="813" y="9574"/>
                </a:cubicBezTo>
                <a:cubicBezTo>
                  <a:pt x="348" y="9808"/>
                  <a:pt x="0" y="10275"/>
                  <a:pt x="0" y="10858"/>
                </a:cubicBezTo>
                <a:cubicBezTo>
                  <a:pt x="0" y="11442"/>
                  <a:pt x="348" y="11909"/>
                  <a:pt x="813" y="12143"/>
                </a:cubicBezTo>
                <a:cubicBezTo>
                  <a:pt x="813" y="12143"/>
                  <a:pt x="813" y="12143"/>
                  <a:pt x="813" y="12143"/>
                </a:cubicBezTo>
                <a:cubicBezTo>
                  <a:pt x="2555" y="13077"/>
                  <a:pt x="2555" y="13077"/>
                  <a:pt x="2555" y="13077"/>
                </a:cubicBezTo>
                <a:cubicBezTo>
                  <a:pt x="813" y="13894"/>
                  <a:pt x="813" y="13894"/>
                  <a:pt x="813" y="13894"/>
                </a:cubicBezTo>
                <a:cubicBezTo>
                  <a:pt x="813" y="13894"/>
                  <a:pt x="813" y="13894"/>
                  <a:pt x="813" y="13894"/>
                </a:cubicBezTo>
                <a:cubicBezTo>
                  <a:pt x="348" y="14244"/>
                  <a:pt x="0" y="14711"/>
                  <a:pt x="0" y="15295"/>
                </a:cubicBezTo>
                <a:cubicBezTo>
                  <a:pt x="0" y="15879"/>
                  <a:pt x="348" y="16346"/>
                  <a:pt x="813" y="16579"/>
                </a:cubicBezTo>
                <a:cubicBezTo>
                  <a:pt x="813" y="16579"/>
                  <a:pt x="813" y="16579"/>
                  <a:pt x="813" y="16579"/>
                </a:cubicBezTo>
                <a:cubicBezTo>
                  <a:pt x="10103" y="21483"/>
                  <a:pt x="10103" y="21483"/>
                  <a:pt x="10103" y="21483"/>
                </a:cubicBezTo>
                <a:cubicBezTo>
                  <a:pt x="10103" y="21483"/>
                  <a:pt x="10103" y="21483"/>
                  <a:pt x="10103" y="21483"/>
                </a:cubicBezTo>
                <a:cubicBezTo>
                  <a:pt x="10335" y="21600"/>
                  <a:pt x="10568" y="21600"/>
                  <a:pt x="10800" y="21600"/>
                </a:cubicBezTo>
                <a:cubicBezTo>
                  <a:pt x="11032" y="21600"/>
                  <a:pt x="11265" y="21600"/>
                  <a:pt x="11497" y="21483"/>
                </a:cubicBezTo>
                <a:cubicBezTo>
                  <a:pt x="11497" y="21483"/>
                  <a:pt x="11497" y="21483"/>
                  <a:pt x="11497" y="21483"/>
                </a:cubicBezTo>
                <a:cubicBezTo>
                  <a:pt x="20787" y="16579"/>
                  <a:pt x="20787" y="16579"/>
                  <a:pt x="20787" y="16579"/>
                </a:cubicBezTo>
                <a:cubicBezTo>
                  <a:pt x="20787" y="16579"/>
                  <a:pt x="20787" y="16579"/>
                  <a:pt x="20787" y="16579"/>
                </a:cubicBezTo>
                <a:cubicBezTo>
                  <a:pt x="21252" y="16346"/>
                  <a:pt x="21600" y="15879"/>
                  <a:pt x="21600" y="15295"/>
                </a:cubicBezTo>
                <a:cubicBezTo>
                  <a:pt x="21600" y="14711"/>
                  <a:pt x="21252" y="14244"/>
                  <a:pt x="20787" y="13894"/>
                </a:cubicBezTo>
                <a:cubicBezTo>
                  <a:pt x="20787" y="13894"/>
                  <a:pt x="20787" y="13894"/>
                  <a:pt x="20787" y="13894"/>
                </a:cubicBezTo>
                <a:cubicBezTo>
                  <a:pt x="19045" y="13077"/>
                  <a:pt x="19045" y="13077"/>
                  <a:pt x="19045" y="13077"/>
                </a:cubicBezTo>
                <a:cubicBezTo>
                  <a:pt x="20787" y="12143"/>
                  <a:pt x="20787" y="12143"/>
                  <a:pt x="20787" y="12143"/>
                </a:cubicBezTo>
                <a:cubicBezTo>
                  <a:pt x="20787" y="12143"/>
                  <a:pt x="20787" y="12143"/>
                  <a:pt x="20787" y="12143"/>
                </a:cubicBezTo>
                <a:cubicBezTo>
                  <a:pt x="21252" y="11909"/>
                  <a:pt x="21600" y="11442"/>
                  <a:pt x="21600" y="10858"/>
                </a:cubicBezTo>
                <a:close/>
                <a:moveTo>
                  <a:pt x="1277" y="6772"/>
                </a:moveTo>
                <a:cubicBezTo>
                  <a:pt x="1277" y="6772"/>
                  <a:pt x="1277" y="6772"/>
                  <a:pt x="1277" y="6772"/>
                </a:cubicBezTo>
                <a:cubicBezTo>
                  <a:pt x="1161" y="6772"/>
                  <a:pt x="1045" y="6538"/>
                  <a:pt x="1045" y="6422"/>
                </a:cubicBezTo>
                <a:cubicBezTo>
                  <a:pt x="1045" y="6188"/>
                  <a:pt x="1161" y="6071"/>
                  <a:pt x="1277" y="5955"/>
                </a:cubicBezTo>
                <a:cubicBezTo>
                  <a:pt x="1277" y="5955"/>
                  <a:pt x="1277" y="5955"/>
                  <a:pt x="1277" y="5955"/>
                </a:cubicBezTo>
                <a:cubicBezTo>
                  <a:pt x="10568" y="1051"/>
                  <a:pt x="10568" y="1051"/>
                  <a:pt x="10568" y="1051"/>
                </a:cubicBezTo>
                <a:cubicBezTo>
                  <a:pt x="10568" y="1051"/>
                  <a:pt x="10568" y="1051"/>
                  <a:pt x="10568" y="1051"/>
                </a:cubicBezTo>
                <a:cubicBezTo>
                  <a:pt x="10684" y="1051"/>
                  <a:pt x="10800" y="934"/>
                  <a:pt x="10800" y="934"/>
                </a:cubicBezTo>
                <a:cubicBezTo>
                  <a:pt x="10916" y="934"/>
                  <a:pt x="11032" y="1051"/>
                  <a:pt x="11032" y="1051"/>
                </a:cubicBezTo>
                <a:cubicBezTo>
                  <a:pt x="11032" y="1051"/>
                  <a:pt x="11032" y="1051"/>
                  <a:pt x="11032" y="1051"/>
                </a:cubicBezTo>
                <a:cubicBezTo>
                  <a:pt x="20323" y="5955"/>
                  <a:pt x="20323" y="5955"/>
                  <a:pt x="20323" y="5955"/>
                </a:cubicBezTo>
                <a:cubicBezTo>
                  <a:pt x="20323" y="5955"/>
                  <a:pt x="20323" y="5955"/>
                  <a:pt x="20323" y="5955"/>
                </a:cubicBezTo>
                <a:cubicBezTo>
                  <a:pt x="20555" y="6071"/>
                  <a:pt x="20671" y="6188"/>
                  <a:pt x="20671" y="6422"/>
                </a:cubicBezTo>
                <a:cubicBezTo>
                  <a:pt x="20671" y="6538"/>
                  <a:pt x="20555" y="6772"/>
                  <a:pt x="20323" y="6772"/>
                </a:cubicBezTo>
                <a:cubicBezTo>
                  <a:pt x="20323" y="6772"/>
                  <a:pt x="20323" y="6772"/>
                  <a:pt x="20323" y="6772"/>
                </a:cubicBezTo>
                <a:cubicBezTo>
                  <a:pt x="11032" y="11792"/>
                  <a:pt x="11032" y="11792"/>
                  <a:pt x="11032" y="11792"/>
                </a:cubicBezTo>
                <a:cubicBezTo>
                  <a:pt x="11032" y="11792"/>
                  <a:pt x="11032" y="11792"/>
                  <a:pt x="11032" y="11792"/>
                </a:cubicBezTo>
                <a:cubicBezTo>
                  <a:pt x="11032" y="11792"/>
                  <a:pt x="10916" y="11792"/>
                  <a:pt x="10800" y="11792"/>
                </a:cubicBezTo>
                <a:cubicBezTo>
                  <a:pt x="10800" y="11792"/>
                  <a:pt x="10684" y="11792"/>
                  <a:pt x="10568" y="11792"/>
                </a:cubicBezTo>
                <a:cubicBezTo>
                  <a:pt x="10568" y="11792"/>
                  <a:pt x="10568" y="11792"/>
                  <a:pt x="10568" y="11792"/>
                </a:cubicBezTo>
                <a:lnTo>
                  <a:pt x="1277" y="6772"/>
                </a:lnTo>
                <a:close/>
                <a:moveTo>
                  <a:pt x="20323" y="14828"/>
                </a:moveTo>
                <a:cubicBezTo>
                  <a:pt x="20323" y="14828"/>
                  <a:pt x="20323" y="14828"/>
                  <a:pt x="20323" y="14828"/>
                </a:cubicBezTo>
                <a:cubicBezTo>
                  <a:pt x="20555" y="14945"/>
                  <a:pt x="20671" y="15062"/>
                  <a:pt x="20671" y="15295"/>
                </a:cubicBezTo>
                <a:cubicBezTo>
                  <a:pt x="20671" y="15412"/>
                  <a:pt x="20555" y="15645"/>
                  <a:pt x="20323" y="15645"/>
                </a:cubicBezTo>
                <a:cubicBezTo>
                  <a:pt x="20323" y="15645"/>
                  <a:pt x="20323" y="15645"/>
                  <a:pt x="20323" y="15645"/>
                </a:cubicBezTo>
                <a:cubicBezTo>
                  <a:pt x="11032" y="20666"/>
                  <a:pt x="11032" y="20666"/>
                  <a:pt x="11032" y="20666"/>
                </a:cubicBezTo>
                <a:cubicBezTo>
                  <a:pt x="11032" y="20666"/>
                  <a:pt x="11032" y="20666"/>
                  <a:pt x="11032" y="20666"/>
                </a:cubicBezTo>
                <a:cubicBezTo>
                  <a:pt x="11032" y="20666"/>
                  <a:pt x="10916" y="20666"/>
                  <a:pt x="10800" y="20666"/>
                </a:cubicBezTo>
                <a:cubicBezTo>
                  <a:pt x="10800" y="20666"/>
                  <a:pt x="10684" y="20666"/>
                  <a:pt x="10568" y="20666"/>
                </a:cubicBezTo>
                <a:cubicBezTo>
                  <a:pt x="10568" y="20666"/>
                  <a:pt x="10568" y="20666"/>
                  <a:pt x="10568" y="20666"/>
                </a:cubicBezTo>
                <a:cubicBezTo>
                  <a:pt x="1277" y="15645"/>
                  <a:pt x="1277" y="15645"/>
                  <a:pt x="1277" y="15645"/>
                </a:cubicBezTo>
                <a:cubicBezTo>
                  <a:pt x="1277" y="15645"/>
                  <a:pt x="1277" y="15645"/>
                  <a:pt x="1277" y="15645"/>
                </a:cubicBezTo>
                <a:cubicBezTo>
                  <a:pt x="1161" y="15645"/>
                  <a:pt x="1045" y="15412"/>
                  <a:pt x="1045" y="15295"/>
                </a:cubicBezTo>
                <a:cubicBezTo>
                  <a:pt x="1045" y="15062"/>
                  <a:pt x="1161" y="14945"/>
                  <a:pt x="1277" y="14828"/>
                </a:cubicBezTo>
                <a:cubicBezTo>
                  <a:pt x="1277" y="14828"/>
                  <a:pt x="1277" y="14828"/>
                  <a:pt x="1277" y="14828"/>
                </a:cubicBezTo>
                <a:cubicBezTo>
                  <a:pt x="3600" y="13544"/>
                  <a:pt x="3600" y="13544"/>
                  <a:pt x="3600" y="13544"/>
                </a:cubicBezTo>
                <a:cubicBezTo>
                  <a:pt x="10103" y="17046"/>
                  <a:pt x="10103" y="17046"/>
                  <a:pt x="10103" y="17046"/>
                </a:cubicBezTo>
                <a:cubicBezTo>
                  <a:pt x="10103" y="17046"/>
                  <a:pt x="10103" y="17046"/>
                  <a:pt x="10103" y="17046"/>
                </a:cubicBezTo>
                <a:cubicBezTo>
                  <a:pt x="10335" y="17163"/>
                  <a:pt x="10568" y="17280"/>
                  <a:pt x="10800" y="17280"/>
                </a:cubicBezTo>
                <a:cubicBezTo>
                  <a:pt x="11032" y="17280"/>
                  <a:pt x="11265" y="17163"/>
                  <a:pt x="11497" y="17046"/>
                </a:cubicBezTo>
                <a:cubicBezTo>
                  <a:pt x="11497" y="17046"/>
                  <a:pt x="11497" y="17046"/>
                  <a:pt x="11497" y="17046"/>
                </a:cubicBezTo>
                <a:cubicBezTo>
                  <a:pt x="18000" y="13544"/>
                  <a:pt x="18000" y="13544"/>
                  <a:pt x="18000" y="13544"/>
                </a:cubicBezTo>
                <a:lnTo>
                  <a:pt x="20323" y="14828"/>
                </a:lnTo>
                <a:close/>
                <a:moveTo>
                  <a:pt x="20323" y="11209"/>
                </a:moveTo>
                <a:cubicBezTo>
                  <a:pt x="20323" y="11209"/>
                  <a:pt x="20323" y="11209"/>
                  <a:pt x="20323" y="11209"/>
                </a:cubicBezTo>
                <a:cubicBezTo>
                  <a:pt x="11032" y="16229"/>
                  <a:pt x="11032" y="16229"/>
                  <a:pt x="11032" y="16229"/>
                </a:cubicBezTo>
                <a:cubicBezTo>
                  <a:pt x="11032" y="16229"/>
                  <a:pt x="11032" y="16229"/>
                  <a:pt x="11032" y="16229"/>
                </a:cubicBezTo>
                <a:cubicBezTo>
                  <a:pt x="11032" y="16229"/>
                  <a:pt x="10916" y="16229"/>
                  <a:pt x="10800" y="16229"/>
                </a:cubicBezTo>
                <a:cubicBezTo>
                  <a:pt x="10800" y="16229"/>
                  <a:pt x="10684" y="16229"/>
                  <a:pt x="10568" y="16229"/>
                </a:cubicBezTo>
                <a:cubicBezTo>
                  <a:pt x="10568" y="16229"/>
                  <a:pt x="10568" y="16229"/>
                  <a:pt x="10568" y="16229"/>
                </a:cubicBezTo>
                <a:cubicBezTo>
                  <a:pt x="1277" y="11209"/>
                  <a:pt x="1277" y="11209"/>
                  <a:pt x="1277" y="11209"/>
                </a:cubicBezTo>
                <a:cubicBezTo>
                  <a:pt x="1277" y="11209"/>
                  <a:pt x="1277" y="11209"/>
                  <a:pt x="1277" y="11209"/>
                </a:cubicBezTo>
                <a:cubicBezTo>
                  <a:pt x="1161" y="11209"/>
                  <a:pt x="1045" y="10975"/>
                  <a:pt x="1045" y="10858"/>
                </a:cubicBezTo>
                <a:cubicBezTo>
                  <a:pt x="1045" y="10625"/>
                  <a:pt x="1161" y="10508"/>
                  <a:pt x="1277" y="10391"/>
                </a:cubicBezTo>
                <a:cubicBezTo>
                  <a:pt x="1277" y="10391"/>
                  <a:pt x="1277" y="10391"/>
                  <a:pt x="1277" y="10391"/>
                </a:cubicBezTo>
                <a:cubicBezTo>
                  <a:pt x="3600" y="9107"/>
                  <a:pt x="3600" y="9107"/>
                  <a:pt x="3600" y="9107"/>
                </a:cubicBezTo>
                <a:cubicBezTo>
                  <a:pt x="10103" y="12610"/>
                  <a:pt x="10103" y="12610"/>
                  <a:pt x="10103" y="12610"/>
                </a:cubicBezTo>
                <a:cubicBezTo>
                  <a:pt x="10103" y="12610"/>
                  <a:pt x="10103" y="12610"/>
                  <a:pt x="10103" y="12610"/>
                </a:cubicBezTo>
                <a:cubicBezTo>
                  <a:pt x="10335" y="12726"/>
                  <a:pt x="10568" y="12843"/>
                  <a:pt x="10800" y="12843"/>
                </a:cubicBezTo>
                <a:cubicBezTo>
                  <a:pt x="11032" y="12843"/>
                  <a:pt x="11265" y="12726"/>
                  <a:pt x="11497" y="12610"/>
                </a:cubicBezTo>
                <a:cubicBezTo>
                  <a:pt x="11497" y="12610"/>
                  <a:pt x="11497" y="12610"/>
                  <a:pt x="11497" y="12610"/>
                </a:cubicBezTo>
                <a:cubicBezTo>
                  <a:pt x="18000" y="9107"/>
                  <a:pt x="18000" y="9107"/>
                  <a:pt x="18000" y="9107"/>
                </a:cubicBezTo>
                <a:cubicBezTo>
                  <a:pt x="20323" y="10391"/>
                  <a:pt x="20323" y="10391"/>
                  <a:pt x="20323" y="10391"/>
                </a:cubicBezTo>
                <a:cubicBezTo>
                  <a:pt x="20323" y="10391"/>
                  <a:pt x="20323" y="10391"/>
                  <a:pt x="20323" y="10391"/>
                </a:cubicBezTo>
                <a:cubicBezTo>
                  <a:pt x="20555" y="10508"/>
                  <a:pt x="20671" y="10625"/>
                  <a:pt x="20671" y="10858"/>
                </a:cubicBezTo>
                <a:cubicBezTo>
                  <a:pt x="20671" y="10975"/>
                  <a:pt x="20555" y="11209"/>
                  <a:pt x="20323" y="11209"/>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284" name="Google Shape;1284;p19"/>
          <p:cNvSpPr/>
          <p:nvPr/>
        </p:nvSpPr>
        <p:spPr>
          <a:xfrm>
            <a:off x="10932810" y="6266003"/>
            <a:ext cx="612612" cy="595969"/>
          </a:xfrm>
          <a:custGeom>
            <a:avLst/>
            <a:gdLst/>
            <a:ahLst/>
            <a:cxnLst/>
            <a:rect l="l" t="t" r="r" b="b"/>
            <a:pathLst>
              <a:path w="21600" h="21600" extrusionOk="0">
                <a:moveTo>
                  <a:pt x="21600" y="6387"/>
                </a:moveTo>
                <a:cubicBezTo>
                  <a:pt x="21600" y="6271"/>
                  <a:pt x="21484" y="6155"/>
                  <a:pt x="21484" y="6155"/>
                </a:cubicBezTo>
                <a:cubicBezTo>
                  <a:pt x="21484" y="6155"/>
                  <a:pt x="21484" y="6155"/>
                  <a:pt x="21484" y="6155"/>
                </a:cubicBezTo>
                <a:cubicBezTo>
                  <a:pt x="21484" y="6039"/>
                  <a:pt x="21484" y="6039"/>
                  <a:pt x="21484" y="6039"/>
                </a:cubicBezTo>
                <a:cubicBezTo>
                  <a:pt x="21484" y="6039"/>
                  <a:pt x="21368" y="6039"/>
                  <a:pt x="21368" y="6039"/>
                </a:cubicBezTo>
                <a:cubicBezTo>
                  <a:pt x="15561" y="232"/>
                  <a:pt x="15561" y="232"/>
                  <a:pt x="15561" y="232"/>
                </a:cubicBezTo>
                <a:cubicBezTo>
                  <a:pt x="15561" y="232"/>
                  <a:pt x="15561" y="232"/>
                  <a:pt x="15561" y="232"/>
                </a:cubicBezTo>
                <a:cubicBezTo>
                  <a:pt x="15445" y="116"/>
                  <a:pt x="15329" y="0"/>
                  <a:pt x="15213" y="0"/>
                </a:cubicBezTo>
                <a:cubicBezTo>
                  <a:pt x="6387" y="0"/>
                  <a:pt x="6387" y="0"/>
                  <a:pt x="6387" y="0"/>
                </a:cubicBezTo>
                <a:cubicBezTo>
                  <a:pt x="6271" y="0"/>
                  <a:pt x="6039" y="116"/>
                  <a:pt x="6039" y="232"/>
                </a:cubicBezTo>
                <a:cubicBezTo>
                  <a:pt x="6039" y="232"/>
                  <a:pt x="6039" y="232"/>
                  <a:pt x="6039" y="232"/>
                </a:cubicBezTo>
                <a:cubicBezTo>
                  <a:pt x="232" y="6039"/>
                  <a:pt x="232" y="6039"/>
                  <a:pt x="232" y="6039"/>
                </a:cubicBezTo>
                <a:cubicBezTo>
                  <a:pt x="116" y="6039"/>
                  <a:pt x="116" y="6039"/>
                  <a:pt x="116" y="6039"/>
                </a:cubicBezTo>
                <a:cubicBezTo>
                  <a:pt x="116" y="6155"/>
                  <a:pt x="116" y="6155"/>
                  <a:pt x="116" y="6155"/>
                </a:cubicBezTo>
                <a:cubicBezTo>
                  <a:pt x="116" y="6155"/>
                  <a:pt x="116" y="6155"/>
                  <a:pt x="116" y="6155"/>
                </a:cubicBezTo>
                <a:cubicBezTo>
                  <a:pt x="116" y="6155"/>
                  <a:pt x="0" y="6271"/>
                  <a:pt x="0" y="6387"/>
                </a:cubicBezTo>
                <a:cubicBezTo>
                  <a:pt x="0" y="6503"/>
                  <a:pt x="116" y="6619"/>
                  <a:pt x="116" y="6735"/>
                </a:cubicBezTo>
                <a:cubicBezTo>
                  <a:pt x="116" y="6735"/>
                  <a:pt x="116" y="6735"/>
                  <a:pt x="116" y="6735"/>
                </a:cubicBezTo>
                <a:cubicBezTo>
                  <a:pt x="10452" y="21368"/>
                  <a:pt x="10452" y="21368"/>
                  <a:pt x="10452" y="21368"/>
                </a:cubicBezTo>
                <a:cubicBezTo>
                  <a:pt x="10452" y="21368"/>
                  <a:pt x="10452" y="21368"/>
                  <a:pt x="10452" y="21368"/>
                </a:cubicBezTo>
                <a:cubicBezTo>
                  <a:pt x="10452" y="21484"/>
                  <a:pt x="10684" y="21600"/>
                  <a:pt x="10800" y="21600"/>
                </a:cubicBezTo>
                <a:cubicBezTo>
                  <a:pt x="10916" y="21600"/>
                  <a:pt x="11032" y="21484"/>
                  <a:pt x="11148" y="21368"/>
                </a:cubicBezTo>
                <a:cubicBezTo>
                  <a:pt x="11148" y="21368"/>
                  <a:pt x="11148" y="21368"/>
                  <a:pt x="11148" y="21368"/>
                </a:cubicBezTo>
                <a:cubicBezTo>
                  <a:pt x="21484" y="6735"/>
                  <a:pt x="21484" y="6735"/>
                  <a:pt x="21484" y="6735"/>
                </a:cubicBezTo>
                <a:cubicBezTo>
                  <a:pt x="21484" y="6735"/>
                  <a:pt x="21484" y="6735"/>
                  <a:pt x="21484" y="6735"/>
                </a:cubicBezTo>
                <a:cubicBezTo>
                  <a:pt x="21484" y="6619"/>
                  <a:pt x="21600" y="6503"/>
                  <a:pt x="21600" y="6387"/>
                </a:cubicBezTo>
                <a:close/>
                <a:moveTo>
                  <a:pt x="14981" y="1045"/>
                </a:moveTo>
                <a:cubicBezTo>
                  <a:pt x="19858" y="5923"/>
                  <a:pt x="19858" y="5923"/>
                  <a:pt x="19858" y="5923"/>
                </a:cubicBezTo>
                <a:cubicBezTo>
                  <a:pt x="15561" y="5923"/>
                  <a:pt x="15561" y="5923"/>
                  <a:pt x="15561" y="5923"/>
                </a:cubicBezTo>
                <a:cubicBezTo>
                  <a:pt x="13006" y="1045"/>
                  <a:pt x="13006" y="1045"/>
                  <a:pt x="13006" y="1045"/>
                </a:cubicBezTo>
                <a:lnTo>
                  <a:pt x="14981" y="1045"/>
                </a:lnTo>
                <a:close/>
                <a:moveTo>
                  <a:pt x="11961" y="1045"/>
                </a:moveTo>
                <a:cubicBezTo>
                  <a:pt x="14400" y="5923"/>
                  <a:pt x="14400" y="5923"/>
                  <a:pt x="14400" y="5923"/>
                </a:cubicBezTo>
                <a:cubicBezTo>
                  <a:pt x="7200" y="5923"/>
                  <a:pt x="7200" y="5923"/>
                  <a:pt x="7200" y="5923"/>
                </a:cubicBezTo>
                <a:cubicBezTo>
                  <a:pt x="9639" y="1045"/>
                  <a:pt x="9639" y="1045"/>
                  <a:pt x="9639" y="1045"/>
                </a:cubicBezTo>
                <a:lnTo>
                  <a:pt x="11961" y="1045"/>
                </a:lnTo>
                <a:close/>
                <a:moveTo>
                  <a:pt x="6619" y="1045"/>
                </a:moveTo>
                <a:cubicBezTo>
                  <a:pt x="8594" y="1045"/>
                  <a:pt x="8594" y="1045"/>
                  <a:pt x="8594" y="1045"/>
                </a:cubicBezTo>
                <a:cubicBezTo>
                  <a:pt x="6039" y="5923"/>
                  <a:pt x="6039" y="5923"/>
                  <a:pt x="6039" y="5923"/>
                </a:cubicBezTo>
                <a:cubicBezTo>
                  <a:pt x="1626" y="5923"/>
                  <a:pt x="1626" y="5923"/>
                  <a:pt x="1626" y="5923"/>
                </a:cubicBezTo>
                <a:lnTo>
                  <a:pt x="6619" y="1045"/>
                </a:lnTo>
                <a:close/>
                <a:moveTo>
                  <a:pt x="1394" y="6852"/>
                </a:moveTo>
                <a:cubicBezTo>
                  <a:pt x="6039" y="6852"/>
                  <a:pt x="6039" y="6852"/>
                  <a:pt x="6039" y="6852"/>
                </a:cubicBezTo>
                <a:cubicBezTo>
                  <a:pt x="9406" y="18348"/>
                  <a:pt x="9406" y="18348"/>
                  <a:pt x="9406" y="18348"/>
                </a:cubicBezTo>
                <a:lnTo>
                  <a:pt x="1394" y="6852"/>
                </a:lnTo>
                <a:close/>
                <a:moveTo>
                  <a:pt x="10800" y="19394"/>
                </a:moveTo>
                <a:cubicBezTo>
                  <a:pt x="7084" y="6852"/>
                  <a:pt x="7084" y="6852"/>
                  <a:pt x="7084" y="6852"/>
                </a:cubicBezTo>
                <a:cubicBezTo>
                  <a:pt x="14516" y="6852"/>
                  <a:pt x="14516" y="6852"/>
                  <a:pt x="14516" y="6852"/>
                </a:cubicBezTo>
                <a:lnTo>
                  <a:pt x="10800" y="19394"/>
                </a:lnTo>
                <a:close/>
                <a:moveTo>
                  <a:pt x="12194" y="18348"/>
                </a:moveTo>
                <a:cubicBezTo>
                  <a:pt x="15561" y="6852"/>
                  <a:pt x="15561" y="6852"/>
                  <a:pt x="15561" y="6852"/>
                </a:cubicBezTo>
                <a:cubicBezTo>
                  <a:pt x="20090" y="6852"/>
                  <a:pt x="20090" y="6852"/>
                  <a:pt x="20090" y="6852"/>
                </a:cubicBezTo>
                <a:lnTo>
                  <a:pt x="12194" y="18348"/>
                </a:ln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cxnSp>
        <p:nvCxnSpPr>
          <p:cNvPr id="1285" name="Google Shape;1285;p19"/>
          <p:cNvCxnSpPr/>
          <p:nvPr/>
        </p:nvCxnSpPr>
        <p:spPr>
          <a:xfrm>
            <a:off x="5755372" y="6626524"/>
            <a:ext cx="4960580" cy="0"/>
          </a:xfrm>
          <a:prstGeom prst="straightConnector1">
            <a:avLst/>
          </a:prstGeom>
          <a:noFill/>
          <a:ln w="19050" cap="flat" cmpd="sng">
            <a:solidFill>
              <a:srgbClr val="00B050"/>
            </a:solidFill>
            <a:prstDash val="solid"/>
            <a:round/>
            <a:headEnd type="none" w="sm" len="sm"/>
            <a:tailEnd type="triangle" w="med" len="med"/>
          </a:ln>
        </p:spPr>
      </p:cxnSp>
      <p:sp>
        <p:nvSpPr>
          <p:cNvPr id="1286" name="Google Shape;1286;p19"/>
          <p:cNvSpPr/>
          <p:nvPr/>
        </p:nvSpPr>
        <p:spPr>
          <a:xfrm>
            <a:off x="6865804" y="5703332"/>
            <a:ext cx="532250" cy="604331"/>
          </a:xfrm>
          <a:custGeom>
            <a:avLst/>
            <a:gdLst/>
            <a:ahLst/>
            <a:cxnLst/>
            <a:rect l="l" t="t" r="r" b="b"/>
            <a:pathLst>
              <a:path w="21247" h="21600" extrusionOk="0">
                <a:moveTo>
                  <a:pt x="2629" y="18331"/>
                </a:moveTo>
                <a:cubicBezTo>
                  <a:pt x="2514" y="18448"/>
                  <a:pt x="2400" y="18564"/>
                  <a:pt x="2400" y="18681"/>
                </a:cubicBezTo>
                <a:cubicBezTo>
                  <a:pt x="2400" y="18915"/>
                  <a:pt x="2629" y="19148"/>
                  <a:pt x="2971" y="19148"/>
                </a:cubicBezTo>
                <a:cubicBezTo>
                  <a:pt x="3200" y="19148"/>
                  <a:pt x="3429" y="18915"/>
                  <a:pt x="3429" y="18681"/>
                </a:cubicBezTo>
                <a:cubicBezTo>
                  <a:pt x="3429" y="18448"/>
                  <a:pt x="3200" y="18214"/>
                  <a:pt x="2971" y="18214"/>
                </a:cubicBezTo>
                <a:cubicBezTo>
                  <a:pt x="2743" y="18214"/>
                  <a:pt x="2629" y="18214"/>
                  <a:pt x="2629" y="18331"/>
                </a:cubicBezTo>
                <a:close/>
                <a:moveTo>
                  <a:pt x="20457" y="4320"/>
                </a:moveTo>
                <a:cubicBezTo>
                  <a:pt x="20114" y="4670"/>
                  <a:pt x="20114" y="4670"/>
                  <a:pt x="20114" y="4670"/>
                </a:cubicBezTo>
                <a:cubicBezTo>
                  <a:pt x="20114" y="4670"/>
                  <a:pt x="20114" y="4670"/>
                  <a:pt x="20114" y="4670"/>
                </a:cubicBezTo>
                <a:cubicBezTo>
                  <a:pt x="17600" y="7122"/>
                  <a:pt x="17600" y="7122"/>
                  <a:pt x="17600" y="7122"/>
                </a:cubicBezTo>
                <a:cubicBezTo>
                  <a:pt x="17600" y="7122"/>
                  <a:pt x="17600" y="7122"/>
                  <a:pt x="17600" y="7122"/>
                </a:cubicBezTo>
                <a:cubicBezTo>
                  <a:pt x="17257" y="7589"/>
                  <a:pt x="16571" y="7823"/>
                  <a:pt x="16000" y="7823"/>
                </a:cubicBezTo>
                <a:cubicBezTo>
                  <a:pt x="14629" y="7823"/>
                  <a:pt x="13486" y="6772"/>
                  <a:pt x="13486" y="5371"/>
                </a:cubicBezTo>
                <a:cubicBezTo>
                  <a:pt x="13486" y="4670"/>
                  <a:pt x="13829" y="4086"/>
                  <a:pt x="14286" y="3619"/>
                </a:cubicBezTo>
                <a:cubicBezTo>
                  <a:pt x="13600" y="2919"/>
                  <a:pt x="13600" y="2919"/>
                  <a:pt x="13600" y="2919"/>
                </a:cubicBezTo>
                <a:cubicBezTo>
                  <a:pt x="12914" y="3619"/>
                  <a:pt x="12571" y="4437"/>
                  <a:pt x="12571" y="5371"/>
                </a:cubicBezTo>
                <a:cubicBezTo>
                  <a:pt x="12571" y="7356"/>
                  <a:pt x="14057" y="8874"/>
                  <a:pt x="16000" y="8874"/>
                </a:cubicBezTo>
                <a:cubicBezTo>
                  <a:pt x="16914" y="8874"/>
                  <a:pt x="17714" y="8406"/>
                  <a:pt x="18286" y="7823"/>
                </a:cubicBezTo>
                <a:cubicBezTo>
                  <a:pt x="18286" y="7823"/>
                  <a:pt x="18286" y="7823"/>
                  <a:pt x="18286" y="7823"/>
                </a:cubicBezTo>
                <a:cubicBezTo>
                  <a:pt x="20114" y="5955"/>
                  <a:pt x="20114" y="5955"/>
                  <a:pt x="20114" y="5955"/>
                </a:cubicBezTo>
                <a:cubicBezTo>
                  <a:pt x="20457" y="7356"/>
                  <a:pt x="20343" y="8640"/>
                  <a:pt x="19543" y="9574"/>
                </a:cubicBezTo>
                <a:cubicBezTo>
                  <a:pt x="16914" y="12259"/>
                  <a:pt x="16914" y="12259"/>
                  <a:pt x="16914" y="12259"/>
                </a:cubicBezTo>
                <a:cubicBezTo>
                  <a:pt x="16571" y="12610"/>
                  <a:pt x="16114" y="12843"/>
                  <a:pt x="15543" y="12843"/>
                </a:cubicBezTo>
                <a:cubicBezTo>
                  <a:pt x="15543" y="12843"/>
                  <a:pt x="13943" y="12726"/>
                  <a:pt x="12343" y="11676"/>
                </a:cubicBezTo>
                <a:cubicBezTo>
                  <a:pt x="12343" y="11676"/>
                  <a:pt x="12343" y="11676"/>
                  <a:pt x="12343" y="11676"/>
                </a:cubicBezTo>
                <a:cubicBezTo>
                  <a:pt x="12229" y="11559"/>
                  <a:pt x="12114" y="11559"/>
                  <a:pt x="12114" y="11559"/>
                </a:cubicBezTo>
                <a:cubicBezTo>
                  <a:pt x="11886" y="11559"/>
                  <a:pt x="11771" y="11676"/>
                  <a:pt x="11657" y="11792"/>
                </a:cubicBezTo>
                <a:cubicBezTo>
                  <a:pt x="11657" y="11792"/>
                  <a:pt x="11657" y="11792"/>
                  <a:pt x="11657" y="11792"/>
                </a:cubicBezTo>
                <a:cubicBezTo>
                  <a:pt x="4343" y="20082"/>
                  <a:pt x="4343" y="20082"/>
                  <a:pt x="4343" y="20082"/>
                </a:cubicBezTo>
                <a:cubicBezTo>
                  <a:pt x="3886" y="20432"/>
                  <a:pt x="3429" y="20666"/>
                  <a:pt x="2971" y="20666"/>
                </a:cubicBezTo>
                <a:cubicBezTo>
                  <a:pt x="1829" y="20666"/>
                  <a:pt x="1029" y="19732"/>
                  <a:pt x="1029" y="18681"/>
                </a:cubicBezTo>
                <a:cubicBezTo>
                  <a:pt x="1029" y="18097"/>
                  <a:pt x="1257" y="17630"/>
                  <a:pt x="1600" y="17280"/>
                </a:cubicBezTo>
                <a:cubicBezTo>
                  <a:pt x="9714" y="9808"/>
                  <a:pt x="9714" y="9808"/>
                  <a:pt x="9714" y="9808"/>
                </a:cubicBezTo>
                <a:cubicBezTo>
                  <a:pt x="9714" y="9808"/>
                  <a:pt x="9714" y="9808"/>
                  <a:pt x="9714" y="9808"/>
                </a:cubicBezTo>
                <a:cubicBezTo>
                  <a:pt x="9829" y="9691"/>
                  <a:pt x="9943" y="9574"/>
                  <a:pt x="9943" y="9457"/>
                </a:cubicBezTo>
                <a:cubicBezTo>
                  <a:pt x="9943" y="9341"/>
                  <a:pt x="9829" y="9224"/>
                  <a:pt x="9829" y="9107"/>
                </a:cubicBezTo>
                <a:cubicBezTo>
                  <a:pt x="9829" y="9107"/>
                  <a:pt x="9829" y="9107"/>
                  <a:pt x="9829" y="9107"/>
                </a:cubicBezTo>
                <a:cubicBezTo>
                  <a:pt x="8343" y="7239"/>
                  <a:pt x="8343" y="5838"/>
                  <a:pt x="9600" y="4437"/>
                </a:cubicBezTo>
                <a:cubicBezTo>
                  <a:pt x="12114" y="1751"/>
                  <a:pt x="12114" y="1751"/>
                  <a:pt x="12114" y="1751"/>
                </a:cubicBezTo>
                <a:cubicBezTo>
                  <a:pt x="12800" y="1051"/>
                  <a:pt x="13600" y="934"/>
                  <a:pt x="14286" y="934"/>
                </a:cubicBezTo>
                <a:cubicBezTo>
                  <a:pt x="14286" y="934"/>
                  <a:pt x="14286" y="934"/>
                  <a:pt x="14286" y="934"/>
                </a:cubicBezTo>
                <a:cubicBezTo>
                  <a:pt x="14629" y="934"/>
                  <a:pt x="14971" y="1051"/>
                  <a:pt x="15314" y="1168"/>
                </a:cubicBezTo>
                <a:cubicBezTo>
                  <a:pt x="13600" y="2919"/>
                  <a:pt x="13600" y="2919"/>
                  <a:pt x="13600" y="2919"/>
                </a:cubicBezTo>
                <a:cubicBezTo>
                  <a:pt x="14286" y="3619"/>
                  <a:pt x="14286" y="3619"/>
                  <a:pt x="14286" y="3619"/>
                </a:cubicBezTo>
                <a:cubicBezTo>
                  <a:pt x="16686" y="1168"/>
                  <a:pt x="16686" y="1168"/>
                  <a:pt x="16686" y="1168"/>
                </a:cubicBezTo>
                <a:cubicBezTo>
                  <a:pt x="16686" y="1168"/>
                  <a:pt x="16686" y="1168"/>
                  <a:pt x="16686" y="1168"/>
                </a:cubicBezTo>
                <a:cubicBezTo>
                  <a:pt x="17029" y="701"/>
                  <a:pt x="17029" y="701"/>
                  <a:pt x="17029" y="701"/>
                </a:cubicBezTo>
                <a:cubicBezTo>
                  <a:pt x="16114" y="234"/>
                  <a:pt x="15200" y="0"/>
                  <a:pt x="14286" y="0"/>
                </a:cubicBezTo>
                <a:cubicBezTo>
                  <a:pt x="14286" y="0"/>
                  <a:pt x="14286" y="0"/>
                  <a:pt x="14286" y="0"/>
                </a:cubicBezTo>
                <a:cubicBezTo>
                  <a:pt x="13143" y="0"/>
                  <a:pt x="12229" y="350"/>
                  <a:pt x="11429" y="1051"/>
                </a:cubicBezTo>
                <a:cubicBezTo>
                  <a:pt x="8914" y="3853"/>
                  <a:pt x="8914" y="3853"/>
                  <a:pt x="8914" y="3853"/>
                </a:cubicBezTo>
                <a:cubicBezTo>
                  <a:pt x="7200" y="5721"/>
                  <a:pt x="7657" y="7589"/>
                  <a:pt x="8800" y="9341"/>
                </a:cubicBezTo>
                <a:cubicBezTo>
                  <a:pt x="914" y="16579"/>
                  <a:pt x="914" y="16579"/>
                  <a:pt x="914" y="16579"/>
                </a:cubicBezTo>
                <a:cubicBezTo>
                  <a:pt x="343" y="17163"/>
                  <a:pt x="0" y="17864"/>
                  <a:pt x="0" y="18681"/>
                </a:cubicBezTo>
                <a:cubicBezTo>
                  <a:pt x="0" y="20316"/>
                  <a:pt x="1371" y="21600"/>
                  <a:pt x="2971" y="21600"/>
                </a:cubicBezTo>
                <a:cubicBezTo>
                  <a:pt x="3771" y="21600"/>
                  <a:pt x="4457" y="21366"/>
                  <a:pt x="5029" y="20783"/>
                </a:cubicBezTo>
                <a:cubicBezTo>
                  <a:pt x="12114" y="12726"/>
                  <a:pt x="12114" y="12726"/>
                  <a:pt x="12114" y="12726"/>
                </a:cubicBezTo>
                <a:cubicBezTo>
                  <a:pt x="13829" y="13661"/>
                  <a:pt x="15314" y="13777"/>
                  <a:pt x="15543" y="13777"/>
                </a:cubicBezTo>
                <a:cubicBezTo>
                  <a:pt x="16343" y="13777"/>
                  <a:pt x="17029" y="13544"/>
                  <a:pt x="17600" y="12960"/>
                </a:cubicBezTo>
                <a:cubicBezTo>
                  <a:pt x="20229" y="10158"/>
                  <a:pt x="20229" y="10158"/>
                  <a:pt x="20229" y="10158"/>
                </a:cubicBezTo>
                <a:cubicBezTo>
                  <a:pt x="21486" y="8757"/>
                  <a:pt x="21600" y="6422"/>
                  <a:pt x="20457" y="4320"/>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287" name="Google Shape;1287;p19"/>
          <p:cNvSpPr txBox="1"/>
          <p:nvPr/>
        </p:nvSpPr>
        <p:spPr>
          <a:xfrm>
            <a:off x="4411747" y="6942217"/>
            <a:ext cx="1371643" cy="865474"/>
          </a:xfrm>
          <a:prstGeom prst="rect">
            <a:avLst/>
          </a:prstGeom>
          <a:noFill/>
          <a:ln>
            <a:noFill/>
          </a:ln>
        </p:spPr>
        <p:txBody>
          <a:bodyPr spcFirstLastPara="1" wrap="square" lIns="75619" tIns="75619" rIns="75619" bIns="75619" anchor="t" anchorCtr="0">
            <a:spAutoFit/>
          </a:bodyPr>
          <a:lstStyle/>
          <a:p>
            <a:pPr defTabSz="1280526">
              <a:buClr>
                <a:srgbClr val="000000"/>
              </a:buClr>
              <a:buSzPts val="1654"/>
            </a:pPr>
            <a:r>
              <a:rPr lang="ru-RU" sz="2316" kern="0">
                <a:solidFill>
                  <a:srgbClr val="000000"/>
                </a:solidFill>
                <a:latin typeface="Calibri"/>
                <a:ea typeface="Calibri"/>
                <a:cs typeface="Calibri"/>
                <a:sym typeface="Calibri"/>
              </a:rPr>
              <a:t>материал</a:t>
            </a:r>
            <a:endParaRPr sz="1961" kern="0">
              <a:solidFill>
                <a:srgbClr val="000000"/>
              </a:solidFill>
              <a:latin typeface="Arial"/>
              <a:ea typeface="Arial"/>
              <a:cs typeface="Arial"/>
              <a:sym typeface="Arial"/>
            </a:endParaRPr>
          </a:p>
          <a:p>
            <a:pPr defTabSz="1280526">
              <a:buClr>
                <a:srgbClr val="000000"/>
              </a:buClr>
              <a:buSzPts val="1654"/>
            </a:pPr>
            <a:r>
              <a:rPr lang="ru-RU" sz="2316" kern="0">
                <a:solidFill>
                  <a:srgbClr val="000000"/>
                </a:solidFill>
                <a:latin typeface="Calibri"/>
                <a:ea typeface="Calibri"/>
                <a:cs typeface="Calibri"/>
                <a:sym typeface="Calibri"/>
              </a:rPr>
              <a:t>заготовка</a:t>
            </a:r>
            <a:endParaRPr sz="2316" kern="0">
              <a:solidFill>
                <a:srgbClr val="000000"/>
              </a:solidFill>
              <a:latin typeface="Calibri"/>
              <a:ea typeface="Calibri"/>
              <a:cs typeface="Calibri"/>
              <a:sym typeface="Calibri"/>
            </a:endParaRPr>
          </a:p>
        </p:txBody>
      </p:sp>
      <p:sp>
        <p:nvSpPr>
          <p:cNvPr id="1288" name="Google Shape;1288;p19"/>
          <p:cNvSpPr txBox="1"/>
          <p:nvPr/>
        </p:nvSpPr>
        <p:spPr>
          <a:xfrm>
            <a:off x="10715950" y="6865849"/>
            <a:ext cx="1174103" cy="509095"/>
          </a:xfrm>
          <a:prstGeom prst="rect">
            <a:avLst/>
          </a:prstGeom>
          <a:noFill/>
          <a:ln>
            <a:noFill/>
          </a:ln>
        </p:spPr>
        <p:txBody>
          <a:bodyPr spcFirstLastPara="1" wrap="square" lIns="75619" tIns="75619" rIns="75619" bIns="75619" anchor="t" anchorCtr="0">
            <a:spAutoFit/>
          </a:bodyPr>
          <a:lstStyle/>
          <a:p>
            <a:pPr defTabSz="1280526">
              <a:buClr>
                <a:srgbClr val="000000"/>
              </a:buClr>
              <a:buSzPts val="1654"/>
            </a:pPr>
            <a:r>
              <a:rPr lang="ru-RU" sz="2316" kern="0">
                <a:solidFill>
                  <a:srgbClr val="000000"/>
                </a:solidFill>
                <a:latin typeface="Calibri"/>
                <a:ea typeface="Calibri"/>
                <a:cs typeface="Calibri"/>
                <a:sym typeface="Calibri"/>
              </a:rPr>
              <a:t>продукт</a:t>
            </a:r>
            <a:endParaRPr sz="1961" kern="0">
              <a:solidFill>
                <a:srgbClr val="000000"/>
              </a:solidFill>
              <a:latin typeface="Arial"/>
              <a:ea typeface="Arial"/>
              <a:cs typeface="Arial"/>
              <a:sym typeface="Arial"/>
            </a:endParaRPr>
          </a:p>
        </p:txBody>
      </p:sp>
      <p:sp>
        <p:nvSpPr>
          <p:cNvPr id="1289" name="Google Shape;1289;p19"/>
          <p:cNvSpPr txBox="1"/>
          <p:nvPr/>
        </p:nvSpPr>
        <p:spPr>
          <a:xfrm>
            <a:off x="8003892" y="5748931"/>
            <a:ext cx="1627546" cy="509095"/>
          </a:xfrm>
          <a:prstGeom prst="rect">
            <a:avLst/>
          </a:prstGeom>
          <a:noFill/>
          <a:ln>
            <a:noFill/>
          </a:ln>
        </p:spPr>
        <p:txBody>
          <a:bodyPr spcFirstLastPara="1" wrap="square" lIns="75619" tIns="75619" rIns="75619" bIns="75619" anchor="t" anchorCtr="0">
            <a:spAutoFit/>
          </a:bodyPr>
          <a:lstStyle/>
          <a:p>
            <a:pPr defTabSz="1280526">
              <a:buClr>
                <a:srgbClr val="000000"/>
              </a:buClr>
              <a:buSzPts val="1654"/>
            </a:pPr>
            <a:r>
              <a:rPr lang="ru-RU" sz="2316" kern="0">
                <a:solidFill>
                  <a:srgbClr val="000000"/>
                </a:solidFill>
                <a:latin typeface="Calibri"/>
                <a:ea typeface="Calibri"/>
                <a:cs typeface="Calibri"/>
                <a:sym typeface="Calibri"/>
              </a:rPr>
              <a:t>инструмент</a:t>
            </a:r>
            <a:endParaRPr sz="2316" kern="0">
              <a:solidFill>
                <a:srgbClr val="000000"/>
              </a:solidFill>
              <a:latin typeface="Calibri"/>
              <a:ea typeface="Calibri"/>
              <a:cs typeface="Calibri"/>
              <a:sym typeface="Calibri"/>
            </a:endParaRPr>
          </a:p>
        </p:txBody>
      </p:sp>
      <p:sp>
        <p:nvSpPr>
          <p:cNvPr id="1290" name="Google Shape;1290;p19"/>
          <p:cNvSpPr txBox="1"/>
          <p:nvPr/>
        </p:nvSpPr>
        <p:spPr>
          <a:xfrm>
            <a:off x="4523695" y="4086722"/>
            <a:ext cx="2013647"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рабочее место</a:t>
            </a:r>
            <a:endParaRPr sz="1961" kern="0">
              <a:solidFill>
                <a:srgbClr val="000000"/>
              </a:solidFill>
              <a:latin typeface="Arial"/>
              <a:ea typeface="Arial"/>
              <a:cs typeface="Arial"/>
              <a:sym typeface="Arial"/>
            </a:endParaRPr>
          </a:p>
        </p:txBody>
      </p:sp>
      <p:cxnSp>
        <p:nvCxnSpPr>
          <p:cNvPr id="1291" name="Google Shape;1291;p19"/>
          <p:cNvCxnSpPr/>
          <p:nvPr/>
        </p:nvCxnSpPr>
        <p:spPr>
          <a:xfrm>
            <a:off x="4411747" y="4093177"/>
            <a:ext cx="0" cy="3594389"/>
          </a:xfrm>
          <a:prstGeom prst="straightConnector1">
            <a:avLst/>
          </a:prstGeom>
          <a:noFill/>
          <a:ln w="9525" cap="flat" cmpd="sng">
            <a:solidFill>
              <a:schemeClr val="accent1"/>
            </a:solidFill>
            <a:prstDash val="solid"/>
            <a:bevel/>
            <a:headEnd type="none" w="sm" len="sm"/>
            <a:tailEnd type="none" w="sm" len="sm"/>
          </a:ln>
        </p:spPr>
      </p:cxnSp>
      <p:cxnSp>
        <p:nvCxnSpPr>
          <p:cNvPr id="1292" name="Google Shape;1292;p19"/>
          <p:cNvCxnSpPr/>
          <p:nvPr/>
        </p:nvCxnSpPr>
        <p:spPr>
          <a:xfrm rot="10800000" flipH="1">
            <a:off x="4511052" y="4021664"/>
            <a:ext cx="7034371" cy="6461"/>
          </a:xfrm>
          <a:prstGeom prst="straightConnector1">
            <a:avLst/>
          </a:prstGeom>
          <a:noFill/>
          <a:ln w="9525" cap="flat" cmpd="sng">
            <a:solidFill>
              <a:schemeClr val="accent1"/>
            </a:solidFill>
            <a:prstDash val="solid"/>
            <a:bevel/>
            <a:headEnd type="none" w="sm" len="sm"/>
            <a:tailEnd type="none" w="sm" len="sm"/>
          </a:ln>
        </p:spPr>
      </p:cxnSp>
      <p:cxnSp>
        <p:nvCxnSpPr>
          <p:cNvPr id="1293" name="Google Shape;1293;p19"/>
          <p:cNvCxnSpPr/>
          <p:nvPr/>
        </p:nvCxnSpPr>
        <p:spPr>
          <a:xfrm>
            <a:off x="2523109" y="2424602"/>
            <a:ext cx="0" cy="1538640"/>
          </a:xfrm>
          <a:prstGeom prst="straightConnector1">
            <a:avLst/>
          </a:prstGeom>
          <a:noFill/>
          <a:ln w="9525" cap="flat" cmpd="sng">
            <a:solidFill>
              <a:schemeClr val="accent1"/>
            </a:solidFill>
            <a:prstDash val="solid"/>
            <a:bevel/>
            <a:headEnd type="none" w="sm" len="sm"/>
            <a:tailEnd type="none" w="sm" len="sm"/>
          </a:ln>
        </p:spPr>
      </p:cxnSp>
      <p:cxnSp>
        <p:nvCxnSpPr>
          <p:cNvPr id="1294" name="Google Shape;1294;p19"/>
          <p:cNvCxnSpPr/>
          <p:nvPr/>
        </p:nvCxnSpPr>
        <p:spPr>
          <a:xfrm rot="10800000" flipH="1">
            <a:off x="2606610" y="2348309"/>
            <a:ext cx="7237213" cy="3922"/>
          </a:xfrm>
          <a:prstGeom prst="straightConnector1">
            <a:avLst/>
          </a:prstGeom>
          <a:noFill/>
          <a:ln w="9525" cap="flat" cmpd="sng">
            <a:solidFill>
              <a:schemeClr val="accent1"/>
            </a:solidFill>
            <a:prstDash val="solid"/>
            <a:bevel/>
            <a:headEnd type="none" w="sm" len="sm"/>
            <a:tailEnd type="none" w="sm" len="sm"/>
          </a:ln>
        </p:spPr>
      </p:cxnSp>
      <p:sp>
        <p:nvSpPr>
          <p:cNvPr id="1295" name="Google Shape;1295;p19"/>
          <p:cNvSpPr/>
          <p:nvPr/>
        </p:nvSpPr>
        <p:spPr>
          <a:xfrm>
            <a:off x="5372146" y="2859552"/>
            <a:ext cx="829475" cy="823363"/>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296" name="Google Shape;1296;p19"/>
          <p:cNvSpPr/>
          <p:nvPr/>
        </p:nvSpPr>
        <p:spPr>
          <a:xfrm>
            <a:off x="9635616" y="2902114"/>
            <a:ext cx="829475" cy="823363"/>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297" name="Google Shape;1297;p19"/>
          <p:cNvSpPr txBox="1"/>
          <p:nvPr/>
        </p:nvSpPr>
        <p:spPr>
          <a:xfrm>
            <a:off x="2606610" y="2278261"/>
            <a:ext cx="2934002"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система рабочих мест</a:t>
            </a:r>
            <a:endParaRPr sz="1961" kern="0">
              <a:solidFill>
                <a:srgbClr val="000000"/>
              </a:solidFill>
              <a:latin typeface="Arial"/>
              <a:ea typeface="Arial"/>
              <a:cs typeface="Arial"/>
              <a:sym typeface="Arial"/>
            </a:endParaRPr>
          </a:p>
        </p:txBody>
      </p:sp>
      <p:cxnSp>
        <p:nvCxnSpPr>
          <p:cNvPr id="1298" name="Google Shape;1298;p19"/>
          <p:cNvCxnSpPr/>
          <p:nvPr/>
        </p:nvCxnSpPr>
        <p:spPr>
          <a:xfrm>
            <a:off x="6540525" y="3507669"/>
            <a:ext cx="792822" cy="833290"/>
          </a:xfrm>
          <a:prstGeom prst="straightConnector1">
            <a:avLst/>
          </a:prstGeom>
          <a:noFill/>
          <a:ln w="19050" cap="flat" cmpd="sng">
            <a:solidFill>
              <a:srgbClr val="00B050"/>
            </a:solidFill>
            <a:prstDash val="solid"/>
            <a:round/>
            <a:headEnd type="none" w="sm" len="sm"/>
            <a:tailEnd type="none" w="sm" len="sm"/>
          </a:ln>
        </p:spPr>
      </p:cxnSp>
      <p:cxnSp>
        <p:nvCxnSpPr>
          <p:cNvPr id="1299" name="Google Shape;1299;p19"/>
          <p:cNvCxnSpPr/>
          <p:nvPr/>
        </p:nvCxnSpPr>
        <p:spPr>
          <a:xfrm rot="10800000" flipH="1">
            <a:off x="8394268" y="3608754"/>
            <a:ext cx="846288" cy="765884"/>
          </a:xfrm>
          <a:prstGeom prst="straightConnector1">
            <a:avLst/>
          </a:prstGeom>
          <a:noFill/>
          <a:ln w="19050" cap="flat" cmpd="sng">
            <a:solidFill>
              <a:srgbClr val="00B050"/>
            </a:solidFill>
            <a:prstDash val="solid"/>
            <a:round/>
            <a:headEnd type="none" w="sm" len="sm"/>
            <a:tailEnd type="none" w="sm" len="sm"/>
          </a:ln>
        </p:spPr>
      </p:cxnSp>
      <p:cxnSp>
        <p:nvCxnSpPr>
          <p:cNvPr id="1300" name="Google Shape;1300;p19"/>
          <p:cNvCxnSpPr/>
          <p:nvPr/>
        </p:nvCxnSpPr>
        <p:spPr>
          <a:xfrm>
            <a:off x="6936936" y="3249824"/>
            <a:ext cx="1861069" cy="0"/>
          </a:xfrm>
          <a:prstGeom prst="straightConnector1">
            <a:avLst/>
          </a:prstGeom>
          <a:noFill/>
          <a:ln w="19050" cap="flat" cmpd="sng">
            <a:solidFill>
              <a:srgbClr val="00B050"/>
            </a:solidFill>
            <a:prstDash val="solid"/>
            <a:round/>
            <a:headEnd type="none" w="sm" len="sm"/>
            <a:tailEnd type="none" w="sm" len="sm"/>
          </a:ln>
        </p:spPr>
      </p:cxnSp>
      <p:cxnSp>
        <p:nvCxnSpPr>
          <p:cNvPr id="1301" name="Google Shape;1301;p19"/>
          <p:cNvCxnSpPr/>
          <p:nvPr/>
        </p:nvCxnSpPr>
        <p:spPr>
          <a:xfrm>
            <a:off x="13868525" y="6702372"/>
            <a:ext cx="0" cy="1538640"/>
          </a:xfrm>
          <a:prstGeom prst="straightConnector1">
            <a:avLst/>
          </a:prstGeom>
          <a:noFill/>
          <a:ln w="9525" cap="flat" cmpd="sng">
            <a:solidFill>
              <a:schemeClr val="accent1"/>
            </a:solidFill>
            <a:prstDash val="solid"/>
            <a:bevel/>
            <a:headEnd type="none" w="sm" len="sm"/>
            <a:tailEnd type="none" w="sm" len="sm"/>
          </a:ln>
        </p:spPr>
      </p:cxnSp>
      <p:cxnSp>
        <p:nvCxnSpPr>
          <p:cNvPr id="1302" name="Google Shape;1302;p19"/>
          <p:cNvCxnSpPr/>
          <p:nvPr/>
        </p:nvCxnSpPr>
        <p:spPr>
          <a:xfrm rot="10800000" flipH="1">
            <a:off x="2606609" y="8383583"/>
            <a:ext cx="11176770" cy="15184"/>
          </a:xfrm>
          <a:prstGeom prst="straightConnector1">
            <a:avLst/>
          </a:prstGeom>
          <a:noFill/>
          <a:ln w="9525" cap="flat" cmpd="sng">
            <a:solidFill>
              <a:schemeClr val="accent1"/>
            </a:solidFill>
            <a:prstDash val="solid"/>
            <a:bevel/>
            <a:headEnd type="none" w="sm" len="sm"/>
            <a:tailEnd type="none" w="sm" len="sm"/>
          </a:ln>
        </p:spPr>
      </p:cxnSp>
      <p:sp>
        <p:nvSpPr>
          <p:cNvPr id="1303" name="Google Shape;1303;p19"/>
          <p:cNvSpPr txBox="1"/>
          <p:nvPr/>
        </p:nvSpPr>
        <p:spPr>
          <a:xfrm>
            <a:off x="12490885" y="7810374"/>
            <a:ext cx="1248179"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Клиенты</a:t>
            </a:r>
            <a:endParaRPr sz="1961" kern="0">
              <a:solidFill>
                <a:srgbClr val="000000"/>
              </a:solidFill>
              <a:latin typeface="Arial"/>
              <a:ea typeface="Arial"/>
              <a:cs typeface="Arial"/>
              <a:sym typeface="Arial"/>
            </a:endParaRPr>
          </a:p>
        </p:txBody>
      </p:sp>
      <p:sp>
        <p:nvSpPr>
          <p:cNvPr id="1304" name="Google Shape;1304;p19"/>
          <p:cNvSpPr txBox="1"/>
          <p:nvPr/>
        </p:nvSpPr>
        <p:spPr>
          <a:xfrm>
            <a:off x="10600125" y="1624259"/>
            <a:ext cx="3263983"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внешнее регулирование</a:t>
            </a:r>
            <a:endParaRPr sz="1961" kern="0">
              <a:solidFill>
                <a:srgbClr val="000000"/>
              </a:solidFill>
              <a:latin typeface="Arial"/>
              <a:ea typeface="Arial"/>
              <a:cs typeface="Arial"/>
              <a:sym typeface="Arial"/>
            </a:endParaRPr>
          </a:p>
        </p:txBody>
      </p:sp>
      <p:cxnSp>
        <p:nvCxnSpPr>
          <p:cNvPr id="1305" name="Google Shape;1305;p19"/>
          <p:cNvCxnSpPr/>
          <p:nvPr/>
        </p:nvCxnSpPr>
        <p:spPr>
          <a:xfrm>
            <a:off x="13868525" y="1763496"/>
            <a:ext cx="0" cy="1538640"/>
          </a:xfrm>
          <a:prstGeom prst="straightConnector1">
            <a:avLst/>
          </a:prstGeom>
          <a:noFill/>
          <a:ln w="9525" cap="flat" cmpd="sng">
            <a:solidFill>
              <a:schemeClr val="accent1"/>
            </a:solidFill>
            <a:prstDash val="solid"/>
            <a:bevel/>
            <a:headEnd type="none" w="sm" len="sm"/>
            <a:tailEnd type="none" w="sm" len="sm"/>
          </a:ln>
        </p:spPr>
      </p:cxnSp>
      <p:cxnSp>
        <p:nvCxnSpPr>
          <p:cNvPr id="1306" name="Google Shape;1306;p19"/>
          <p:cNvCxnSpPr/>
          <p:nvPr/>
        </p:nvCxnSpPr>
        <p:spPr>
          <a:xfrm>
            <a:off x="9075071" y="1631526"/>
            <a:ext cx="4793456" cy="1"/>
          </a:xfrm>
          <a:prstGeom prst="straightConnector1">
            <a:avLst/>
          </a:prstGeom>
          <a:noFill/>
          <a:ln w="9525" cap="flat" cmpd="sng">
            <a:solidFill>
              <a:schemeClr val="accent1"/>
            </a:solidFill>
            <a:prstDash val="solid"/>
            <a:bevel/>
            <a:headEnd type="none" w="sm" len="sm"/>
            <a:tailEnd type="none" w="sm" len="sm"/>
          </a:ln>
        </p:spPr>
      </p:cxnSp>
      <p:sp>
        <p:nvSpPr>
          <p:cNvPr id="1307" name="Google Shape;1307;p19"/>
          <p:cNvSpPr/>
          <p:nvPr/>
        </p:nvSpPr>
        <p:spPr>
          <a:xfrm rot="-5400000">
            <a:off x="5998505" y="8329719"/>
            <a:ext cx="867138" cy="1213437"/>
          </a:xfrm>
          <a:prstGeom prst="rightArrow">
            <a:avLst>
              <a:gd name="adj1" fmla="val 50000"/>
              <a:gd name="adj2" fmla="val 50000"/>
            </a:avLst>
          </a:prstGeom>
          <a:solidFill>
            <a:srgbClr val="FFFFFF"/>
          </a:solidFill>
          <a:ln w="25400" cap="flat" cmpd="sng">
            <a:solidFill>
              <a:schemeClr val="accent1"/>
            </a:solidFill>
            <a:prstDash val="solid"/>
            <a:bevel/>
            <a:headEnd type="none" w="sm" len="sm"/>
            <a:tailEnd type="none" w="sm" len="sm"/>
          </a:ln>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308" name="Google Shape;1308;p19"/>
          <p:cNvSpPr txBox="1"/>
          <p:nvPr/>
        </p:nvSpPr>
        <p:spPr>
          <a:xfrm>
            <a:off x="814232" y="5321245"/>
            <a:ext cx="1095535"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тренды</a:t>
            </a:r>
            <a:endParaRPr sz="1961" kern="0">
              <a:solidFill>
                <a:srgbClr val="000000"/>
              </a:solidFill>
              <a:latin typeface="Arial"/>
              <a:ea typeface="Arial"/>
              <a:cs typeface="Arial"/>
              <a:sym typeface="Arial"/>
            </a:endParaRPr>
          </a:p>
        </p:txBody>
      </p:sp>
      <p:sp>
        <p:nvSpPr>
          <p:cNvPr id="1309" name="Google Shape;1309;p19"/>
          <p:cNvSpPr/>
          <p:nvPr/>
        </p:nvSpPr>
        <p:spPr>
          <a:xfrm>
            <a:off x="923320" y="6033996"/>
            <a:ext cx="867138" cy="1213437"/>
          </a:xfrm>
          <a:prstGeom prst="rightArrow">
            <a:avLst>
              <a:gd name="adj1" fmla="val 50000"/>
              <a:gd name="adj2" fmla="val 50000"/>
            </a:avLst>
          </a:prstGeom>
          <a:solidFill>
            <a:srgbClr val="FFFFFF"/>
          </a:solidFill>
          <a:ln w="25400" cap="flat" cmpd="sng">
            <a:solidFill>
              <a:schemeClr val="accent1"/>
            </a:solidFill>
            <a:prstDash val="solid"/>
            <a:bevel/>
            <a:headEnd type="none" w="sm" len="sm"/>
            <a:tailEnd type="none" w="sm" len="sm"/>
          </a:ln>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310" name="Google Shape;1310;p19"/>
          <p:cNvSpPr txBox="1"/>
          <p:nvPr/>
        </p:nvSpPr>
        <p:spPr>
          <a:xfrm>
            <a:off x="7029808" y="8767249"/>
            <a:ext cx="2467090"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новые технологии</a:t>
            </a:r>
            <a:endParaRPr sz="1961" kern="0">
              <a:solidFill>
                <a:srgbClr val="000000"/>
              </a:solidFill>
              <a:latin typeface="Arial"/>
              <a:ea typeface="Arial"/>
              <a:cs typeface="Arial"/>
              <a:sym typeface="Arial"/>
            </a:endParaRPr>
          </a:p>
        </p:txBody>
      </p:sp>
      <p:sp>
        <p:nvSpPr>
          <p:cNvPr id="1311" name="Google Shape;1311;p19"/>
          <p:cNvSpPr/>
          <p:nvPr/>
        </p:nvSpPr>
        <p:spPr>
          <a:xfrm>
            <a:off x="923320" y="3908113"/>
            <a:ext cx="867138" cy="1213437"/>
          </a:xfrm>
          <a:prstGeom prst="rightArrow">
            <a:avLst>
              <a:gd name="adj1" fmla="val 50000"/>
              <a:gd name="adj2" fmla="val 50000"/>
            </a:avLst>
          </a:prstGeom>
          <a:solidFill>
            <a:srgbClr val="FFFFFF"/>
          </a:solidFill>
          <a:ln w="25400" cap="flat" cmpd="sng">
            <a:solidFill>
              <a:schemeClr val="accent1"/>
            </a:solidFill>
            <a:prstDash val="solid"/>
            <a:bevel/>
            <a:headEnd type="none" w="sm" len="sm"/>
            <a:tailEnd type="none" w="sm" len="sm"/>
          </a:ln>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312" name="Google Shape;1312;p19"/>
          <p:cNvSpPr/>
          <p:nvPr/>
        </p:nvSpPr>
        <p:spPr>
          <a:xfrm rot="-5400000">
            <a:off x="9661578" y="8324274"/>
            <a:ext cx="867138" cy="1213437"/>
          </a:xfrm>
          <a:prstGeom prst="rightArrow">
            <a:avLst>
              <a:gd name="adj1" fmla="val 50000"/>
              <a:gd name="adj2" fmla="val 50000"/>
            </a:avLst>
          </a:prstGeom>
          <a:solidFill>
            <a:srgbClr val="FFFFFF"/>
          </a:solidFill>
          <a:ln w="25400" cap="flat" cmpd="sng">
            <a:solidFill>
              <a:schemeClr val="accent1"/>
            </a:solidFill>
            <a:prstDash val="solid"/>
            <a:bevel/>
            <a:headEnd type="none" w="sm" len="sm"/>
            <a:tailEnd type="none" w="sm" len="sm"/>
          </a:ln>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313" name="Google Shape;1313;p19"/>
          <p:cNvSpPr/>
          <p:nvPr/>
        </p:nvSpPr>
        <p:spPr>
          <a:xfrm>
            <a:off x="1045836" y="8607193"/>
            <a:ext cx="4985408" cy="674006"/>
          </a:xfrm>
          <a:prstGeom prst="rect">
            <a:avLst/>
          </a:prstGeom>
          <a:solidFill>
            <a:schemeClr val="accent3"/>
          </a:solidFill>
          <a:ln w="25400" cap="flat" cmpd="sng">
            <a:solidFill>
              <a:srgbClr val="FF0000"/>
            </a:solidFill>
            <a:prstDash val="solid"/>
            <a:round/>
            <a:headEnd type="none" w="sm" len="sm"/>
            <a:tailEnd type="none" w="sm" len="sm"/>
          </a:ln>
        </p:spPr>
        <p:txBody>
          <a:bodyPr spcFirstLastPara="1" wrap="square" lIns="128027" tIns="63996" rIns="128027" bIns="63996" anchor="t" anchorCtr="0">
            <a:spAutoFit/>
          </a:bodyPr>
          <a:lstStyle/>
          <a:p>
            <a:pPr defTabSz="1280526">
              <a:lnSpc>
                <a:spcPct val="107000"/>
              </a:lnSpc>
              <a:buClr>
                <a:srgbClr val="FFFFFF"/>
              </a:buClr>
              <a:buSzPts val="1181"/>
            </a:pPr>
            <a:r>
              <a:rPr lang="ru-RU" sz="1654" kern="0">
                <a:solidFill>
                  <a:srgbClr val="FFFFFF"/>
                </a:solidFill>
                <a:latin typeface="Helvetica Neue"/>
                <a:ea typeface="Helvetica Neue"/>
                <a:cs typeface="Helvetica Neue"/>
                <a:sym typeface="Helvetica Neue"/>
              </a:rPr>
              <a:t>Объединение на одной платформе технологий аддитивного и субстрактивного производства</a:t>
            </a:r>
            <a:endParaRPr sz="1654" kern="0">
              <a:solidFill>
                <a:srgbClr val="FFFFFF"/>
              </a:solidFill>
              <a:latin typeface="Calibri"/>
              <a:ea typeface="Calibri"/>
              <a:cs typeface="Calibri"/>
              <a:sym typeface="Calibri"/>
            </a:endParaRPr>
          </a:p>
        </p:txBody>
      </p:sp>
      <p:sp>
        <p:nvSpPr>
          <p:cNvPr id="1314" name="Google Shape;1314;p19"/>
          <p:cNvSpPr/>
          <p:nvPr/>
        </p:nvSpPr>
        <p:spPr>
          <a:xfrm>
            <a:off x="6553121" y="5576009"/>
            <a:ext cx="1157610" cy="858976"/>
          </a:xfrm>
          <a:prstGeom prst="ellipse">
            <a:avLst/>
          </a:prstGeom>
          <a:noFill/>
          <a:ln w="25400" cap="flat" cmpd="sng">
            <a:solidFill>
              <a:srgbClr val="FF0000"/>
            </a:solidFill>
            <a:prstDash val="solid"/>
            <a:bevel/>
            <a:headEnd type="none" w="sm" len="sm"/>
            <a:tailEnd type="none" w="sm" len="sm"/>
          </a:ln>
          <a:effectLst>
            <a:outerShdw blurRad="38100" dist="23000" dir="5400000" rotWithShape="0">
              <a:srgbClr val="000000">
                <a:alpha val="34509"/>
              </a:srgbClr>
            </a:outerShdw>
          </a:effectLst>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315" name="Google Shape;1315;p19"/>
          <p:cNvSpPr/>
          <p:nvPr/>
        </p:nvSpPr>
        <p:spPr>
          <a:xfrm>
            <a:off x="10660310" y="6042186"/>
            <a:ext cx="1157610" cy="858976"/>
          </a:xfrm>
          <a:prstGeom prst="ellipse">
            <a:avLst/>
          </a:prstGeom>
          <a:noFill/>
          <a:ln w="25400" cap="flat" cmpd="sng">
            <a:solidFill>
              <a:srgbClr val="00B0F0"/>
            </a:solidFill>
            <a:prstDash val="solid"/>
            <a:bevel/>
            <a:headEnd type="none" w="sm" len="sm"/>
            <a:tailEnd type="none" w="sm" len="sm"/>
          </a:ln>
          <a:effectLst>
            <a:outerShdw blurRad="38100" dist="23000" dir="5400000" rotWithShape="0">
              <a:srgbClr val="000000">
                <a:alpha val="34509"/>
              </a:srgbClr>
            </a:outerShdw>
          </a:effectLst>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316" name="Google Shape;1316;p19"/>
          <p:cNvSpPr/>
          <p:nvPr/>
        </p:nvSpPr>
        <p:spPr>
          <a:xfrm>
            <a:off x="4523694" y="6197036"/>
            <a:ext cx="1157610" cy="858976"/>
          </a:xfrm>
          <a:prstGeom prst="ellipse">
            <a:avLst/>
          </a:prstGeom>
          <a:noFill/>
          <a:ln w="25400" cap="flat" cmpd="sng">
            <a:solidFill>
              <a:srgbClr val="00B0F0"/>
            </a:solidFill>
            <a:prstDash val="solid"/>
            <a:bevel/>
            <a:headEnd type="none" w="sm" len="sm"/>
            <a:tailEnd type="none" w="sm" len="sm"/>
          </a:ln>
          <a:effectLst>
            <a:outerShdw blurRad="38100" dist="23000" dir="5400000" rotWithShape="0">
              <a:srgbClr val="000000">
                <a:alpha val="34509"/>
              </a:srgbClr>
            </a:outerShdw>
          </a:effectLst>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317" name="Google Shape;1317;p19"/>
          <p:cNvSpPr/>
          <p:nvPr/>
        </p:nvSpPr>
        <p:spPr>
          <a:xfrm>
            <a:off x="499156" y="1275572"/>
            <a:ext cx="8861980" cy="905095"/>
          </a:xfrm>
          <a:prstGeom prst="rect">
            <a:avLst/>
          </a:prstGeom>
          <a:solidFill>
            <a:srgbClr val="F3F3F4"/>
          </a:solidFill>
          <a:ln>
            <a:noFill/>
          </a:ln>
        </p:spPr>
        <p:txBody>
          <a:bodyPr spcFirstLastPara="1" wrap="square" lIns="128027" tIns="63996" rIns="128027" bIns="63996" anchor="t" anchorCtr="0">
            <a:spAutoFit/>
          </a:bodyPr>
          <a:lstStyle/>
          <a:p>
            <a:pPr defTabSz="1280526">
              <a:lnSpc>
                <a:spcPct val="90000"/>
              </a:lnSpc>
              <a:buClr>
                <a:srgbClr val="000000"/>
              </a:buClr>
              <a:buSzPts val="4400"/>
            </a:pPr>
            <a:r>
              <a:rPr lang="ru-RU" sz="2801" b="1" kern="0">
                <a:solidFill>
                  <a:srgbClr val="000000"/>
                </a:solidFill>
                <a:latin typeface="Helvetica Neue"/>
                <a:ea typeface="Helvetica Neue"/>
                <a:cs typeface="Helvetica Neue"/>
                <a:sym typeface="Helvetica Neue"/>
              </a:rPr>
              <a:t>Производственные и инженерные технологии</a:t>
            </a:r>
            <a:endParaRPr sz="1961" kern="0">
              <a:solidFill>
                <a:srgbClr val="000000"/>
              </a:solidFill>
              <a:latin typeface="Arial"/>
              <a:ea typeface="Arial"/>
              <a:cs typeface="Arial"/>
              <a:sym typeface="Arial"/>
            </a:endParaRPr>
          </a:p>
          <a:p>
            <a:pPr defTabSz="1280526">
              <a:lnSpc>
                <a:spcPct val="90000"/>
              </a:lnSpc>
              <a:buClr>
                <a:srgbClr val="000000"/>
              </a:buClr>
              <a:buSzPts val="4400"/>
            </a:pPr>
            <a:r>
              <a:rPr lang="ru-RU" sz="2801" b="1" kern="0">
                <a:solidFill>
                  <a:srgbClr val="000000"/>
                </a:solidFill>
                <a:latin typeface="Helvetica Neue"/>
                <a:ea typeface="Helvetica Neue"/>
                <a:cs typeface="Helvetica Neue"/>
                <a:sym typeface="Helvetica Neue"/>
              </a:rPr>
              <a:t>Влияние трендов</a:t>
            </a:r>
            <a:endParaRPr sz="1961" kern="0">
              <a:solidFill>
                <a:srgbClr val="000000"/>
              </a:solidFill>
              <a:latin typeface="Arial"/>
              <a:ea typeface="Arial"/>
              <a:cs typeface="Arial"/>
              <a:sym typeface="Arial"/>
            </a:endParaRPr>
          </a:p>
        </p:txBody>
      </p:sp>
      <p:sp>
        <p:nvSpPr>
          <p:cNvPr id="1318" name="Google Shape;1318;p19"/>
          <p:cNvSpPr/>
          <p:nvPr/>
        </p:nvSpPr>
        <p:spPr>
          <a:xfrm>
            <a:off x="11872068" y="6407645"/>
            <a:ext cx="1911311" cy="663491"/>
          </a:xfrm>
          <a:prstGeom prst="rect">
            <a:avLst/>
          </a:prstGeom>
          <a:solidFill>
            <a:schemeClr val="accent3"/>
          </a:solidFill>
          <a:ln w="25400" cap="flat" cmpd="sng">
            <a:solidFill>
              <a:srgbClr val="00B0F0"/>
            </a:solidFill>
            <a:prstDash val="solid"/>
            <a:round/>
            <a:headEnd type="none" w="sm" len="sm"/>
            <a:tailEnd type="none" w="sm" len="sm"/>
          </a:ln>
        </p:spPr>
        <p:txBody>
          <a:bodyPr spcFirstLastPara="1" wrap="square" lIns="128027" tIns="63996" rIns="128027" bIns="63996" anchor="t" anchorCtr="0">
            <a:spAutoFit/>
          </a:bodyPr>
          <a:lstStyle/>
          <a:p>
            <a:pPr algn="ctr" defTabSz="1280526">
              <a:buClr>
                <a:srgbClr val="FFFFFF"/>
              </a:buClr>
              <a:buSzPts val="1240"/>
            </a:pPr>
            <a:r>
              <a:rPr lang="ru-RU" sz="1736" kern="0">
                <a:solidFill>
                  <a:srgbClr val="FFFFFF"/>
                </a:solidFill>
                <a:latin typeface="Calibri"/>
                <a:ea typeface="Calibri"/>
                <a:cs typeface="Calibri"/>
                <a:sym typeface="Calibri"/>
              </a:rPr>
              <a:t>Уменьшение </a:t>
            </a:r>
            <a:endParaRPr sz="1736" kern="0">
              <a:solidFill>
                <a:srgbClr val="FFFFFF"/>
              </a:solidFill>
              <a:latin typeface="Calibri"/>
              <a:ea typeface="Calibri"/>
              <a:cs typeface="Calibri"/>
              <a:sym typeface="Calibri"/>
            </a:endParaRPr>
          </a:p>
          <a:p>
            <a:pPr algn="ctr" defTabSz="1280526">
              <a:buClr>
                <a:srgbClr val="FFFFFF"/>
              </a:buClr>
              <a:buSzPts val="1240"/>
            </a:pPr>
            <a:r>
              <a:rPr lang="ru-RU" sz="1736" kern="0">
                <a:solidFill>
                  <a:srgbClr val="FFFFFF"/>
                </a:solidFill>
                <a:latin typeface="Calibri"/>
                <a:ea typeface="Calibri"/>
                <a:cs typeface="Calibri"/>
                <a:sym typeface="Calibri"/>
              </a:rPr>
              <a:t>time-to-market</a:t>
            </a:r>
            <a:endParaRPr sz="1736" kern="0">
              <a:solidFill>
                <a:srgbClr val="FFFFFF"/>
              </a:solidFill>
              <a:latin typeface="Calibri"/>
              <a:ea typeface="Calibri"/>
              <a:cs typeface="Calibri"/>
              <a:sym typeface="Calibri"/>
            </a:endParaRPr>
          </a:p>
        </p:txBody>
      </p:sp>
      <p:sp>
        <p:nvSpPr>
          <p:cNvPr id="1319" name="Google Shape;1319;p19"/>
          <p:cNvSpPr/>
          <p:nvPr/>
        </p:nvSpPr>
        <p:spPr>
          <a:xfrm>
            <a:off x="10719376" y="7345112"/>
            <a:ext cx="2861799" cy="428811"/>
          </a:xfrm>
          <a:prstGeom prst="rect">
            <a:avLst/>
          </a:prstGeom>
          <a:solidFill>
            <a:schemeClr val="accent3"/>
          </a:solidFill>
          <a:ln w="25400" cap="flat" cmpd="sng">
            <a:solidFill>
              <a:srgbClr val="00B0F0"/>
            </a:solidFill>
            <a:prstDash val="solid"/>
            <a:round/>
            <a:headEnd type="none" w="sm" len="sm"/>
            <a:tailEnd type="none" w="sm" len="sm"/>
          </a:ln>
        </p:spPr>
        <p:txBody>
          <a:bodyPr spcFirstLastPara="1" wrap="square" lIns="128027" tIns="63996" rIns="128027" bIns="63996" anchor="t" anchorCtr="0">
            <a:spAutoFit/>
          </a:bodyPr>
          <a:lstStyle/>
          <a:p>
            <a:pPr defTabSz="1280526">
              <a:lnSpc>
                <a:spcPct val="107000"/>
              </a:lnSpc>
              <a:buClr>
                <a:srgbClr val="FFFFFF"/>
              </a:buClr>
              <a:buSzPts val="1299"/>
            </a:pPr>
            <a:r>
              <a:rPr lang="ru-RU" sz="1819" kern="0">
                <a:solidFill>
                  <a:srgbClr val="FFFFFF"/>
                </a:solidFill>
                <a:latin typeface="Calibri"/>
                <a:ea typeface="Calibri"/>
                <a:cs typeface="Calibri"/>
                <a:sym typeface="Calibri"/>
              </a:rPr>
              <a:t>кастомизация продукции</a:t>
            </a:r>
            <a:endParaRPr sz="1961" kern="0">
              <a:solidFill>
                <a:srgbClr val="000000"/>
              </a:solidFill>
              <a:latin typeface="Arial"/>
              <a:ea typeface="Arial"/>
              <a:cs typeface="Arial"/>
              <a:sym typeface="Arial"/>
            </a:endParaRPr>
          </a:p>
        </p:txBody>
      </p:sp>
      <p:sp>
        <p:nvSpPr>
          <p:cNvPr id="1320" name="Google Shape;1320;p19"/>
          <p:cNvSpPr/>
          <p:nvPr/>
        </p:nvSpPr>
        <p:spPr>
          <a:xfrm>
            <a:off x="2300812" y="2902113"/>
            <a:ext cx="2972099" cy="930615"/>
          </a:xfrm>
          <a:prstGeom prst="rect">
            <a:avLst/>
          </a:prstGeom>
          <a:solidFill>
            <a:schemeClr val="accent4"/>
          </a:solidFill>
          <a:ln w="25400" cap="flat" cmpd="sng">
            <a:solidFill>
              <a:srgbClr val="00B0F0"/>
            </a:solidFill>
            <a:prstDash val="solid"/>
            <a:round/>
            <a:headEnd type="none" w="sm" len="sm"/>
            <a:tailEnd type="none" w="sm" len="sm"/>
          </a:ln>
        </p:spPr>
        <p:txBody>
          <a:bodyPr spcFirstLastPara="1" wrap="square" lIns="128027" tIns="63996" rIns="128027" bIns="63996" anchor="t" anchorCtr="0">
            <a:spAutoFit/>
          </a:bodyPr>
          <a:lstStyle/>
          <a:p>
            <a:pPr algn="ctr" defTabSz="1280526">
              <a:buClr>
                <a:srgbClr val="FFFFFF"/>
              </a:buClr>
              <a:buSzPts val="1240"/>
            </a:pPr>
            <a:r>
              <a:rPr lang="ru-RU" sz="1736" kern="0">
                <a:solidFill>
                  <a:srgbClr val="FFFFFF"/>
                </a:solidFill>
                <a:latin typeface="Calibri"/>
                <a:ea typeface="Calibri"/>
                <a:cs typeface="Calibri"/>
                <a:sym typeface="Calibri"/>
              </a:rPr>
              <a:t>Сокращение технологических цепочек; </a:t>
            </a:r>
            <a:endParaRPr sz="1961" kern="0">
              <a:solidFill>
                <a:srgbClr val="000000"/>
              </a:solidFill>
              <a:latin typeface="Arial"/>
              <a:ea typeface="Arial"/>
              <a:cs typeface="Arial"/>
              <a:sym typeface="Arial"/>
            </a:endParaRPr>
          </a:p>
          <a:p>
            <a:pPr algn="ctr" defTabSz="1280526">
              <a:buClr>
                <a:srgbClr val="FFFFFF"/>
              </a:buClr>
              <a:buSzPts val="1240"/>
            </a:pPr>
            <a:r>
              <a:rPr lang="ru-RU" sz="1736" kern="0">
                <a:solidFill>
                  <a:srgbClr val="FFFFFF"/>
                </a:solidFill>
                <a:latin typeface="Calibri"/>
                <a:ea typeface="Calibri"/>
                <a:cs typeface="Calibri"/>
                <a:sym typeface="Calibri"/>
              </a:rPr>
              <a:t>упрощение коммуникации</a:t>
            </a:r>
            <a:endParaRPr sz="1961" kern="0">
              <a:solidFill>
                <a:srgbClr val="000000"/>
              </a:solidFill>
              <a:latin typeface="Arial"/>
              <a:ea typeface="Arial"/>
              <a:cs typeface="Arial"/>
              <a:sym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1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1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3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Shape 1324"/>
        <p:cNvGrpSpPr/>
        <p:nvPr/>
      </p:nvGrpSpPr>
      <p:grpSpPr>
        <a:xfrm>
          <a:off x="0" y="0"/>
          <a:ext cx="0" cy="0"/>
          <a:chOff x="0" y="0"/>
          <a:chExt cx="0" cy="0"/>
        </a:xfrm>
      </p:grpSpPr>
      <p:cxnSp>
        <p:nvCxnSpPr>
          <p:cNvPr id="1325" name="Google Shape;1325;p20"/>
          <p:cNvCxnSpPr/>
          <p:nvPr/>
        </p:nvCxnSpPr>
        <p:spPr>
          <a:xfrm>
            <a:off x="7829053" y="5469522"/>
            <a:ext cx="0" cy="1130897"/>
          </a:xfrm>
          <a:prstGeom prst="straightConnector1">
            <a:avLst/>
          </a:prstGeom>
          <a:noFill/>
          <a:ln w="19050" cap="flat" cmpd="sng">
            <a:solidFill>
              <a:srgbClr val="00B050"/>
            </a:solidFill>
            <a:prstDash val="solid"/>
            <a:round/>
            <a:headEnd type="none" w="sm" len="sm"/>
            <a:tailEnd type="triangle" w="med" len="med"/>
          </a:ln>
        </p:spPr>
      </p:cxnSp>
      <p:sp>
        <p:nvSpPr>
          <p:cNvPr id="1326" name="Google Shape;1326;p20"/>
          <p:cNvSpPr/>
          <p:nvPr/>
        </p:nvSpPr>
        <p:spPr>
          <a:xfrm>
            <a:off x="7398054" y="4516046"/>
            <a:ext cx="829475" cy="823363"/>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327" name="Google Shape;1327;p20"/>
          <p:cNvSpPr/>
          <p:nvPr/>
        </p:nvSpPr>
        <p:spPr>
          <a:xfrm>
            <a:off x="4725300" y="6221170"/>
            <a:ext cx="745377" cy="721046"/>
          </a:xfrm>
          <a:custGeom>
            <a:avLst/>
            <a:gdLst/>
            <a:ahLst/>
            <a:cxnLst/>
            <a:rect l="l" t="t" r="r" b="b"/>
            <a:pathLst>
              <a:path w="21600" h="21600" extrusionOk="0">
                <a:moveTo>
                  <a:pt x="21600" y="10858"/>
                </a:moveTo>
                <a:cubicBezTo>
                  <a:pt x="21600" y="10275"/>
                  <a:pt x="21252" y="9808"/>
                  <a:pt x="20787" y="9574"/>
                </a:cubicBezTo>
                <a:cubicBezTo>
                  <a:pt x="20787" y="9457"/>
                  <a:pt x="20787" y="9457"/>
                  <a:pt x="20787" y="9457"/>
                </a:cubicBezTo>
                <a:cubicBezTo>
                  <a:pt x="19045" y="8640"/>
                  <a:pt x="19045" y="8640"/>
                  <a:pt x="19045" y="8640"/>
                </a:cubicBezTo>
                <a:cubicBezTo>
                  <a:pt x="20787" y="7706"/>
                  <a:pt x="20787" y="7706"/>
                  <a:pt x="20787" y="7706"/>
                </a:cubicBezTo>
                <a:cubicBezTo>
                  <a:pt x="20787" y="7706"/>
                  <a:pt x="20787" y="7706"/>
                  <a:pt x="20787" y="7706"/>
                </a:cubicBezTo>
                <a:cubicBezTo>
                  <a:pt x="21252" y="7472"/>
                  <a:pt x="21600" y="7005"/>
                  <a:pt x="21600" y="6422"/>
                </a:cubicBezTo>
                <a:cubicBezTo>
                  <a:pt x="21600" y="5838"/>
                  <a:pt x="21252" y="5371"/>
                  <a:pt x="20787" y="5137"/>
                </a:cubicBezTo>
                <a:cubicBezTo>
                  <a:pt x="20787" y="5137"/>
                  <a:pt x="20787" y="5137"/>
                  <a:pt x="20787" y="5137"/>
                </a:cubicBezTo>
                <a:cubicBezTo>
                  <a:pt x="11497" y="117"/>
                  <a:pt x="11497" y="117"/>
                  <a:pt x="11497" y="117"/>
                </a:cubicBezTo>
                <a:cubicBezTo>
                  <a:pt x="11497" y="117"/>
                  <a:pt x="11497" y="117"/>
                  <a:pt x="11497" y="117"/>
                </a:cubicBezTo>
                <a:cubicBezTo>
                  <a:pt x="11265" y="0"/>
                  <a:pt x="11032" y="0"/>
                  <a:pt x="10800" y="0"/>
                </a:cubicBezTo>
                <a:cubicBezTo>
                  <a:pt x="10568" y="0"/>
                  <a:pt x="10335" y="0"/>
                  <a:pt x="10103" y="117"/>
                </a:cubicBezTo>
                <a:cubicBezTo>
                  <a:pt x="10103" y="117"/>
                  <a:pt x="10103" y="117"/>
                  <a:pt x="10103" y="117"/>
                </a:cubicBezTo>
                <a:cubicBezTo>
                  <a:pt x="813" y="5137"/>
                  <a:pt x="813" y="5137"/>
                  <a:pt x="813" y="5137"/>
                </a:cubicBezTo>
                <a:cubicBezTo>
                  <a:pt x="813" y="5137"/>
                  <a:pt x="813" y="5137"/>
                  <a:pt x="813" y="5137"/>
                </a:cubicBezTo>
                <a:cubicBezTo>
                  <a:pt x="348" y="5371"/>
                  <a:pt x="0" y="5838"/>
                  <a:pt x="0" y="6422"/>
                </a:cubicBezTo>
                <a:cubicBezTo>
                  <a:pt x="0" y="7005"/>
                  <a:pt x="348" y="7472"/>
                  <a:pt x="813" y="7706"/>
                </a:cubicBezTo>
                <a:cubicBezTo>
                  <a:pt x="813" y="7706"/>
                  <a:pt x="813" y="7706"/>
                  <a:pt x="813" y="7706"/>
                </a:cubicBezTo>
                <a:cubicBezTo>
                  <a:pt x="2555" y="8640"/>
                  <a:pt x="2555" y="8640"/>
                  <a:pt x="2555" y="8640"/>
                </a:cubicBezTo>
                <a:cubicBezTo>
                  <a:pt x="813" y="9457"/>
                  <a:pt x="813" y="9457"/>
                  <a:pt x="813" y="9457"/>
                </a:cubicBezTo>
                <a:cubicBezTo>
                  <a:pt x="813" y="9574"/>
                  <a:pt x="813" y="9574"/>
                  <a:pt x="813" y="9574"/>
                </a:cubicBezTo>
                <a:cubicBezTo>
                  <a:pt x="348" y="9808"/>
                  <a:pt x="0" y="10275"/>
                  <a:pt x="0" y="10858"/>
                </a:cubicBezTo>
                <a:cubicBezTo>
                  <a:pt x="0" y="11442"/>
                  <a:pt x="348" y="11909"/>
                  <a:pt x="813" y="12143"/>
                </a:cubicBezTo>
                <a:cubicBezTo>
                  <a:pt x="813" y="12143"/>
                  <a:pt x="813" y="12143"/>
                  <a:pt x="813" y="12143"/>
                </a:cubicBezTo>
                <a:cubicBezTo>
                  <a:pt x="2555" y="13077"/>
                  <a:pt x="2555" y="13077"/>
                  <a:pt x="2555" y="13077"/>
                </a:cubicBezTo>
                <a:cubicBezTo>
                  <a:pt x="813" y="13894"/>
                  <a:pt x="813" y="13894"/>
                  <a:pt x="813" y="13894"/>
                </a:cubicBezTo>
                <a:cubicBezTo>
                  <a:pt x="813" y="13894"/>
                  <a:pt x="813" y="13894"/>
                  <a:pt x="813" y="13894"/>
                </a:cubicBezTo>
                <a:cubicBezTo>
                  <a:pt x="348" y="14244"/>
                  <a:pt x="0" y="14711"/>
                  <a:pt x="0" y="15295"/>
                </a:cubicBezTo>
                <a:cubicBezTo>
                  <a:pt x="0" y="15879"/>
                  <a:pt x="348" y="16346"/>
                  <a:pt x="813" y="16579"/>
                </a:cubicBezTo>
                <a:cubicBezTo>
                  <a:pt x="813" y="16579"/>
                  <a:pt x="813" y="16579"/>
                  <a:pt x="813" y="16579"/>
                </a:cubicBezTo>
                <a:cubicBezTo>
                  <a:pt x="10103" y="21483"/>
                  <a:pt x="10103" y="21483"/>
                  <a:pt x="10103" y="21483"/>
                </a:cubicBezTo>
                <a:cubicBezTo>
                  <a:pt x="10103" y="21483"/>
                  <a:pt x="10103" y="21483"/>
                  <a:pt x="10103" y="21483"/>
                </a:cubicBezTo>
                <a:cubicBezTo>
                  <a:pt x="10335" y="21600"/>
                  <a:pt x="10568" y="21600"/>
                  <a:pt x="10800" y="21600"/>
                </a:cubicBezTo>
                <a:cubicBezTo>
                  <a:pt x="11032" y="21600"/>
                  <a:pt x="11265" y="21600"/>
                  <a:pt x="11497" y="21483"/>
                </a:cubicBezTo>
                <a:cubicBezTo>
                  <a:pt x="11497" y="21483"/>
                  <a:pt x="11497" y="21483"/>
                  <a:pt x="11497" y="21483"/>
                </a:cubicBezTo>
                <a:cubicBezTo>
                  <a:pt x="20787" y="16579"/>
                  <a:pt x="20787" y="16579"/>
                  <a:pt x="20787" y="16579"/>
                </a:cubicBezTo>
                <a:cubicBezTo>
                  <a:pt x="20787" y="16579"/>
                  <a:pt x="20787" y="16579"/>
                  <a:pt x="20787" y="16579"/>
                </a:cubicBezTo>
                <a:cubicBezTo>
                  <a:pt x="21252" y="16346"/>
                  <a:pt x="21600" y="15879"/>
                  <a:pt x="21600" y="15295"/>
                </a:cubicBezTo>
                <a:cubicBezTo>
                  <a:pt x="21600" y="14711"/>
                  <a:pt x="21252" y="14244"/>
                  <a:pt x="20787" y="13894"/>
                </a:cubicBezTo>
                <a:cubicBezTo>
                  <a:pt x="20787" y="13894"/>
                  <a:pt x="20787" y="13894"/>
                  <a:pt x="20787" y="13894"/>
                </a:cubicBezTo>
                <a:cubicBezTo>
                  <a:pt x="19045" y="13077"/>
                  <a:pt x="19045" y="13077"/>
                  <a:pt x="19045" y="13077"/>
                </a:cubicBezTo>
                <a:cubicBezTo>
                  <a:pt x="20787" y="12143"/>
                  <a:pt x="20787" y="12143"/>
                  <a:pt x="20787" y="12143"/>
                </a:cubicBezTo>
                <a:cubicBezTo>
                  <a:pt x="20787" y="12143"/>
                  <a:pt x="20787" y="12143"/>
                  <a:pt x="20787" y="12143"/>
                </a:cubicBezTo>
                <a:cubicBezTo>
                  <a:pt x="21252" y="11909"/>
                  <a:pt x="21600" y="11442"/>
                  <a:pt x="21600" y="10858"/>
                </a:cubicBezTo>
                <a:close/>
                <a:moveTo>
                  <a:pt x="1277" y="6772"/>
                </a:moveTo>
                <a:cubicBezTo>
                  <a:pt x="1277" y="6772"/>
                  <a:pt x="1277" y="6772"/>
                  <a:pt x="1277" y="6772"/>
                </a:cubicBezTo>
                <a:cubicBezTo>
                  <a:pt x="1161" y="6772"/>
                  <a:pt x="1045" y="6538"/>
                  <a:pt x="1045" y="6422"/>
                </a:cubicBezTo>
                <a:cubicBezTo>
                  <a:pt x="1045" y="6188"/>
                  <a:pt x="1161" y="6071"/>
                  <a:pt x="1277" y="5955"/>
                </a:cubicBezTo>
                <a:cubicBezTo>
                  <a:pt x="1277" y="5955"/>
                  <a:pt x="1277" y="5955"/>
                  <a:pt x="1277" y="5955"/>
                </a:cubicBezTo>
                <a:cubicBezTo>
                  <a:pt x="10568" y="1051"/>
                  <a:pt x="10568" y="1051"/>
                  <a:pt x="10568" y="1051"/>
                </a:cubicBezTo>
                <a:cubicBezTo>
                  <a:pt x="10568" y="1051"/>
                  <a:pt x="10568" y="1051"/>
                  <a:pt x="10568" y="1051"/>
                </a:cubicBezTo>
                <a:cubicBezTo>
                  <a:pt x="10684" y="1051"/>
                  <a:pt x="10800" y="934"/>
                  <a:pt x="10800" y="934"/>
                </a:cubicBezTo>
                <a:cubicBezTo>
                  <a:pt x="10916" y="934"/>
                  <a:pt x="11032" y="1051"/>
                  <a:pt x="11032" y="1051"/>
                </a:cubicBezTo>
                <a:cubicBezTo>
                  <a:pt x="11032" y="1051"/>
                  <a:pt x="11032" y="1051"/>
                  <a:pt x="11032" y="1051"/>
                </a:cubicBezTo>
                <a:cubicBezTo>
                  <a:pt x="20323" y="5955"/>
                  <a:pt x="20323" y="5955"/>
                  <a:pt x="20323" y="5955"/>
                </a:cubicBezTo>
                <a:cubicBezTo>
                  <a:pt x="20323" y="5955"/>
                  <a:pt x="20323" y="5955"/>
                  <a:pt x="20323" y="5955"/>
                </a:cubicBezTo>
                <a:cubicBezTo>
                  <a:pt x="20555" y="6071"/>
                  <a:pt x="20671" y="6188"/>
                  <a:pt x="20671" y="6422"/>
                </a:cubicBezTo>
                <a:cubicBezTo>
                  <a:pt x="20671" y="6538"/>
                  <a:pt x="20555" y="6772"/>
                  <a:pt x="20323" y="6772"/>
                </a:cubicBezTo>
                <a:cubicBezTo>
                  <a:pt x="20323" y="6772"/>
                  <a:pt x="20323" y="6772"/>
                  <a:pt x="20323" y="6772"/>
                </a:cubicBezTo>
                <a:cubicBezTo>
                  <a:pt x="11032" y="11792"/>
                  <a:pt x="11032" y="11792"/>
                  <a:pt x="11032" y="11792"/>
                </a:cubicBezTo>
                <a:cubicBezTo>
                  <a:pt x="11032" y="11792"/>
                  <a:pt x="11032" y="11792"/>
                  <a:pt x="11032" y="11792"/>
                </a:cubicBezTo>
                <a:cubicBezTo>
                  <a:pt x="11032" y="11792"/>
                  <a:pt x="10916" y="11792"/>
                  <a:pt x="10800" y="11792"/>
                </a:cubicBezTo>
                <a:cubicBezTo>
                  <a:pt x="10800" y="11792"/>
                  <a:pt x="10684" y="11792"/>
                  <a:pt x="10568" y="11792"/>
                </a:cubicBezTo>
                <a:cubicBezTo>
                  <a:pt x="10568" y="11792"/>
                  <a:pt x="10568" y="11792"/>
                  <a:pt x="10568" y="11792"/>
                </a:cubicBezTo>
                <a:lnTo>
                  <a:pt x="1277" y="6772"/>
                </a:lnTo>
                <a:close/>
                <a:moveTo>
                  <a:pt x="20323" y="14828"/>
                </a:moveTo>
                <a:cubicBezTo>
                  <a:pt x="20323" y="14828"/>
                  <a:pt x="20323" y="14828"/>
                  <a:pt x="20323" y="14828"/>
                </a:cubicBezTo>
                <a:cubicBezTo>
                  <a:pt x="20555" y="14945"/>
                  <a:pt x="20671" y="15062"/>
                  <a:pt x="20671" y="15295"/>
                </a:cubicBezTo>
                <a:cubicBezTo>
                  <a:pt x="20671" y="15412"/>
                  <a:pt x="20555" y="15645"/>
                  <a:pt x="20323" y="15645"/>
                </a:cubicBezTo>
                <a:cubicBezTo>
                  <a:pt x="20323" y="15645"/>
                  <a:pt x="20323" y="15645"/>
                  <a:pt x="20323" y="15645"/>
                </a:cubicBezTo>
                <a:cubicBezTo>
                  <a:pt x="11032" y="20666"/>
                  <a:pt x="11032" y="20666"/>
                  <a:pt x="11032" y="20666"/>
                </a:cubicBezTo>
                <a:cubicBezTo>
                  <a:pt x="11032" y="20666"/>
                  <a:pt x="11032" y="20666"/>
                  <a:pt x="11032" y="20666"/>
                </a:cubicBezTo>
                <a:cubicBezTo>
                  <a:pt x="11032" y="20666"/>
                  <a:pt x="10916" y="20666"/>
                  <a:pt x="10800" y="20666"/>
                </a:cubicBezTo>
                <a:cubicBezTo>
                  <a:pt x="10800" y="20666"/>
                  <a:pt x="10684" y="20666"/>
                  <a:pt x="10568" y="20666"/>
                </a:cubicBezTo>
                <a:cubicBezTo>
                  <a:pt x="10568" y="20666"/>
                  <a:pt x="10568" y="20666"/>
                  <a:pt x="10568" y="20666"/>
                </a:cubicBezTo>
                <a:cubicBezTo>
                  <a:pt x="1277" y="15645"/>
                  <a:pt x="1277" y="15645"/>
                  <a:pt x="1277" y="15645"/>
                </a:cubicBezTo>
                <a:cubicBezTo>
                  <a:pt x="1277" y="15645"/>
                  <a:pt x="1277" y="15645"/>
                  <a:pt x="1277" y="15645"/>
                </a:cubicBezTo>
                <a:cubicBezTo>
                  <a:pt x="1161" y="15645"/>
                  <a:pt x="1045" y="15412"/>
                  <a:pt x="1045" y="15295"/>
                </a:cubicBezTo>
                <a:cubicBezTo>
                  <a:pt x="1045" y="15062"/>
                  <a:pt x="1161" y="14945"/>
                  <a:pt x="1277" y="14828"/>
                </a:cubicBezTo>
                <a:cubicBezTo>
                  <a:pt x="1277" y="14828"/>
                  <a:pt x="1277" y="14828"/>
                  <a:pt x="1277" y="14828"/>
                </a:cubicBezTo>
                <a:cubicBezTo>
                  <a:pt x="3600" y="13544"/>
                  <a:pt x="3600" y="13544"/>
                  <a:pt x="3600" y="13544"/>
                </a:cubicBezTo>
                <a:cubicBezTo>
                  <a:pt x="10103" y="17046"/>
                  <a:pt x="10103" y="17046"/>
                  <a:pt x="10103" y="17046"/>
                </a:cubicBezTo>
                <a:cubicBezTo>
                  <a:pt x="10103" y="17046"/>
                  <a:pt x="10103" y="17046"/>
                  <a:pt x="10103" y="17046"/>
                </a:cubicBezTo>
                <a:cubicBezTo>
                  <a:pt x="10335" y="17163"/>
                  <a:pt x="10568" y="17280"/>
                  <a:pt x="10800" y="17280"/>
                </a:cubicBezTo>
                <a:cubicBezTo>
                  <a:pt x="11032" y="17280"/>
                  <a:pt x="11265" y="17163"/>
                  <a:pt x="11497" y="17046"/>
                </a:cubicBezTo>
                <a:cubicBezTo>
                  <a:pt x="11497" y="17046"/>
                  <a:pt x="11497" y="17046"/>
                  <a:pt x="11497" y="17046"/>
                </a:cubicBezTo>
                <a:cubicBezTo>
                  <a:pt x="18000" y="13544"/>
                  <a:pt x="18000" y="13544"/>
                  <a:pt x="18000" y="13544"/>
                </a:cubicBezTo>
                <a:lnTo>
                  <a:pt x="20323" y="14828"/>
                </a:lnTo>
                <a:close/>
                <a:moveTo>
                  <a:pt x="20323" y="11209"/>
                </a:moveTo>
                <a:cubicBezTo>
                  <a:pt x="20323" y="11209"/>
                  <a:pt x="20323" y="11209"/>
                  <a:pt x="20323" y="11209"/>
                </a:cubicBezTo>
                <a:cubicBezTo>
                  <a:pt x="11032" y="16229"/>
                  <a:pt x="11032" y="16229"/>
                  <a:pt x="11032" y="16229"/>
                </a:cubicBezTo>
                <a:cubicBezTo>
                  <a:pt x="11032" y="16229"/>
                  <a:pt x="11032" y="16229"/>
                  <a:pt x="11032" y="16229"/>
                </a:cubicBezTo>
                <a:cubicBezTo>
                  <a:pt x="11032" y="16229"/>
                  <a:pt x="10916" y="16229"/>
                  <a:pt x="10800" y="16229"/>
                </a:cubicBezTo>
                <a:cubicBezTo>
                  <a:pt x="10800" y="16229"/>
                  <a:pt x="10684" y="16229"/>
                  <a:pt x="10568" y="16229"/>
                </a:cubicBezTo>
                <a:cubicBezTo>
                  <a:pt x="10568" y="16229"/>
                  <a:pt x="10568" y="16229"/>
                  <a:pt x="10568" y="16229"/>
                </a:cubicBezTo>
                <a:cubicBezTo>
                  <a:pt x="1277" y="11209"/>
                  <a:pt x="1277" y="11209"/>
                  <a:pt x="1277" y="11209"/>
                </a:cubicBezTo>
                <a:cubicBezTo>
                  <a:pt x="1277" y="11209"/>
                  <a:pt x="1277" y="11209"/>
                  <a:pt x="1277" y="11209"/>
                </a:cubicBezTo>
                <a:cubicBezTo>
                  <a:pt x="1161" y="11209"/>
                  <a:pt x="1045" y="10975"/>
                  <a:pt x="1045" y="10858"/>
                </a:cubicBezTo>
                <a:cubicBezTo>
                  <a:pt x="1045" y="10625"/>
                  <a:pt x="1161" y="10508"/>
                  <a:pt x="1277" y="10391"/>
                </a:cubicBezTo>
                <a:cubicBezTo>
                  <a:pt x="1277" y="10391"/>
                  <a:pt x="1277" y="10391"/>
                  <a:pt x="1277" y="10391"/>
                </a:cubicBezTo>
                <a:cubicBezTo>
                  <a:pt x="3600" y="9107"/>
                  <a:pt x="3600" y="9107"/>
                  <a:pt x="3600" y="9107"/>
                </a:cubicBezTo>
                <a:cubicBezTo>
                  <a:pt x="10103" y="12610"/>
                  <a:pt x="10103" y="12610"/>
                  <a:pt x="10103" y="12610"/>
                </a:cubicBezTo>
                <a:cubicBezTo>
                  <a:pt x="10103" y="12610"/>
                  <a:pt x="10103" y="12610"/>
                  <a:pt x="10103" y="12610"/>
                </a:cubicBezTo>
                <a:cubicBezTo>
                  <a:pt x="10335" y="12726"/>
                  <a:pt x="10568" y="12843"/>
                  <a:pt x="10800" y="12843"/>
                </a:cubicBezTo>
                <a:cubicBezTo>
                  <a:pt x="11032" y="12843"/>
                  <a:pt x="11265" y="12726"/>
                  <a:pt x="11497" y="12610"/>
                </a:cubicBezTo>
                <a:cubicBezTo>
                  <a:pt x="11497" y="12610"/>
                  <a:pt x="11497" y="12610"/>
                  <a:pt x="11497" y="12610"/>
                </a:cubicBezTo>
                <a:cubicBezTo>
                  <a:pt x="18000" y="9107"/>
                  <a:pt x="18000" y="9107"/>
                  <a:pt x="18000" y="9107"/>
                </a:cubicBezTo>
                <a:cubicBezTo>
                  <a:pt x="20323" y="10391"/>
                  <a:pt x="20323" y="10391"/>
                  <a:pt x="20323" y="10391"/>
                </a:cubicBezTo>
                <a:cubicBezTo>
                  <a:pt x="20323" y="10391"/>
                  <a:pt x="20323" y="10391"/>
                  <a:pt x="20323" y="10391"/>
                </a:cubicBezTo>
                <a:cubicBezTo>
                  <a:pt x="20555" y="10508"/>
                  <a:pt x="20671" y="10625"/>
                  <a:pt x="20671" y="10858"/>
                </a:cubicBezTo>
                <a:cubicBezTo>
                  <a:pt x="20671" y="10975"/>
                  <a:pt x="20555" y="11209"/>
                  <a:pt x="20323" y="11209"/>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328" name="Google Shape;1328;p20"/>
          <p:cNvSpPr/>
          <p:nvPr/>
        </p:nvSpPr>
        <p:spPr>
          <a:xfrm>
            <a:off x="10932810" y="6266003"/>
            <a:ext cx="612612" cy="595969"/>
          </a:xfrm>
          <a:custGeom>
            <a:avLst/>
            <a:gdLst/>
            <a:ahLst/>
            <a:cxnLst/>
            <a:rect l="l" t="t" r="r" b="b"/>
            <a:pathLst>
              <a:path w="21600" h="21600" extrusionOk="0">
                <a:moveTo>
                  <a:pt x="21600" y="6387"/>
                </a:moveTo>
                <a:cubicBezTo>
                  <a:pt x="21600" y="6271"/>
                  <a:pt x="21484" y="6155"/>
                  <a:pt x="21484" y="6155"/>
                </a:cubicBezTo>
                <a:cubicBezTo>
                  <a:pt x="21484" y="6155"/>
                  <a:pt x="21484" y="6155"/>
                  <a:pt x="21484" y="6155"/>
                </a:cubicBezTo>
                <a:cubicBezTo>
                  <a:pt x="21484" y="6039"/>
                  <a:pt x="21484" y="6039"/>
                  <a:pt x="21484" y="6039"/>
                </a:cubicBezTo>
                <a:cubicBezTo>
                  <a:pt x="21484" y="6039"/>
                  <a:pt x="21368" y="6039"/>
                  <a:pt x="21368" y="6039"/>
                </a:cubicBezTo>
                <a:cubicBezTo>
                  <a:pt x="15561" y="232"/>
                  <a:pt x="15561" y="232"/>
                  <a:pt x="15561" y="232"/>
                </a:cubicBezTo>
                <a:cubicBezTo>
                  <a:pt x="15561" y="232"/>
                  <a:pt x="15561" y="232"/>
                  <a:pt x="15561" y="232"/>
                </a:cubicBezTo>
                <a:cubicBezTo>
                  <a:pt x="15445" y="116"/>
                  <a:pt x="15329" y="0"/>
                  <a:pt x="15213" y="0"/>
                </a:cubicBezTo>
                <a:cubicBezTo>
                  <a:pt x="6387" y="0"/>
                  <a:pt x="6387" y="0"/>
                  <a:pt x="6387" y="0"/>
                </a:cubicBezTo>
                <a:cubicBezTo>
                  <a:pt x="6271" y="0"/>
                  <a:pt x="6039" y="116"/>
                  <a:pt x="6039" y="232"/>
                </a:cubicBezTo>
                <a:cubicBezTo>
                  <a:pt x="6039" y="232"/>
                  <a:pt x="6039" y="232"/>
                  <a:pt x="6039" y="232"/>
                </a:cubicBezTo>
                <a:cubicBezTo>
                  <a:pt x="232" y="6039"/>
                  <a:pt x="232" y="6039"/>
                  <a:pt x="232" y="6039"/>
                </a:cubicBezTo>
                <a:cubicBezTo>
                  <a:pt x="116" y="6039"/>
                  <a:pt x="116" y="6039"/>
                  <a:pt x="116" y="6039"/>
                </a:cubicBezTo>
                <a:cubicBezTo>
                  <a:pt x="116" y="6155"/>
                  <a:pt x="116" y="6155"/>
                  <a:pt x="116" y="6155"/>
                </a:cubicBezTo>
                <a:cubicBezTo>
                  <a:pt x="116" y="6155"/>
                  <a:pt x="116" y="6155"/>
                  <a:pt x="116" y="6155"/>
                </a:cubicBezTo>
                <a:cubicBezTo>
                  <a:pt x="116" y="6155"/>
                  <a:pt x="0" y="6271"/>
                  <a:pt x="0" y="6387"/>
                </a:cubicBezTo>
                <a:cubicBezTo>
                  <a:pt x="0" y="6503"/>
                  <a:pt x="116" y="6619"/>
                  <a:pt x="116" y="6735"/>
                </a:cubicBezTo>
                <a:cubicBezTo>
                  <a:pt x="116" y="6735"/>
                  <a:pt x="116" y="6735"/>
                  <a:pt x="116" y="6735"/>
                </a:cubicBezTo>
                <a:cubicBezTo>
                  <a:pt x="10452" y="21368"/>
                  <a:pt x="10452" y="21368"/>
                  <a:pt x="10452" y="21368"/>
                </a:cubicBezTo>
                <a:cubicBezTo>
                  <a:pt x="10452" y="21368"/>
                  <a:pt x="10452" y="21368"/>
                  <a:pt x="10452" y="21368"/>
                </a:cubicBezTo>
                <a:cubicBezTo>
                  <a:pt x="10452" y="21484"/>
                  <a:pt x="10684" y="21600"/>
                  <a:pt x="10800" y="21600"/>
                </a:cubicBezTo>
                <a:cubicBezTo>
                  <a:pt x="10916" y="21600"/>
                  <a:pt x="11032" y="21484"/>
                  <a:pt x="11148" y="21368"/>
                </a:cubicBezTo>
                <a:cubicBezTo>
                  <a:pt x="11148" y="21368"/>
                  <a:pt x="11148" y="21368"/>
                  <a:pt x="11148" y="21368"/>
                </a:cubicBezTo>
                <a:cubicBezTo>
                  <a:pt x="21484" y="6735"/>
                  <a:pt x="21484" y="6735"/>
                  <a:pt x="21484" y="6735"/>
                </a:cubicBezTo>
                <a:cubicBezTo>
                  <a:pt x="21484" y="6735"/>
                  <a:pt x="21484" y="6735"/>
                  <a:pt x="21484" y="6735"/>
                </a:cubicBezTo>
                <a:cubicBezTo>
                  <a:pt x="21484" y="6619"/>
                  <a:pt x="21600" y="6503"/>
                  <a:pt x="21600" y="6387"/>
                </a:cubicBezTo>
                <a:close/>
                <a:moveTo>
                  <a:pt x="14981" y="1045"/>
                </a:moveTo>
                <a:cubicBezTo>
                  <a:pt x="19858" y="5923"/>
                  <a:pt x="19858" y="5923"/>
                  <a:pt x="19858" y="5923"/>
                </a:cubicBezTo>
                <a:cubicBezTo>
                  <a:pt x="15561" y="5923"/>
                  <a:pt x="15561" y="5923"/>
                  <a:pt x="15561" y="5923"/>
                </a:cubicBezTo>
                <a:cubicBezTo>
                  <a:pt x="13006" y="1045"/>
                  <a:pt x="13006" y="1045"/>
                  <a:pt x="13006" y="1045"/>
                </a:cubicBezTo>
                <a:lnTo>
                  <a:pt x="14981" y="1045"/>
                </a:lnTo>
                <a:close/>
                <a:moveTo>
                  <a:pt x="11961" y="1045"/>
                </a:moveTo>
                <a:cubicBezTo>
                  <a:pt x="14400" y="5923"/>
                  <a:pt x="14400" y="5923"/>
                  <a:pt x="14400" y="5923"/>
                </a:cubicBezTo>
                <a:cubicBezTo>
                  <a:pt x="7200" y="5923"/>
                  <a:pt x="7200" y="5923"/>
                  <a:pt x="7200" y="5923"/>
                </a:cubicBezTo>
                <a:cubicBezTo>
                  <a:pt x="9639" y="1045"/>
                  <a:pt x="9639" y="1045"/>
                  <a:pt x="9639" y="1045"/>
                </a:cubicBezTo>
                <a:lnTo>
                  <a:pt x="11961" y="1045"/>
                </a:lnTo>
                <a:close/>
                <a:moveTo>
                  <a:pt x="6619" y="1045"/>
                </a:moveTo>
                <a:cubicBezTo>
                  <a:pt x="8594" y="1045"/>
                  <a:pt x="8594" y="1045"/>
                  <a:pt x="8594" y="1045"/>
                </a:cubicBezTo>
                <a:cubicBezTo>
                  <a:pt x="6039" y="5923"/>
                  <a:pt x="6039" y="5923"/>
                  <a:pt x="6039" y="5923"/>
                </a:cubicBezTo>
                <a:cubicBezTo>
                  <a:pt x="1626" y="5923"/>
                  <a:pt x="1626" y="5923"/>
                  <a:pt x="1626" y="5923"/>
                </a:cubicBezTo>
                <a:lnTo>
                  <a:pt x="6619" y="1045"/>
                </a:lnTo>
                <a:close/>
                <a:moveTo>
                  <a:pt x="1394" y="6852"/>
                </a:moveTo>
                <a:cubicBezTo>
                  <a:pt x="6039" y="6852"/>
                  <a:pt x="6039" y="6852"/>
                  <a:pt x="6039" y="6852"/>
                </a:cubicBezTo>
                <a:cubicBezTo>
                  <a:pt x="9406" y="18348"/>
                  <a:pt x="9406" y="18348"/>
                  <a:pt x="9406" y="18348"/>
                </a:cubicBezTo>
                <a:lnTo>
                  <a:pt x="1394" y="6852"/>
                </a:lnTo>
                <a:close/>
                <a:moveTo>
                  <a:pt x="10800" y="19394"/>
                </a:moveTo>
                <a:cubicBezTo>
                  <a:pt x="7084" y="6852"/>
                  <a:pt x="7084" y="6852"/>
                  <a:pt x="7084" y="6852"/>
                </a:cubicBezTo>
                <a:cubicBezTo>
                  <a:pt x="14516" y="6852"/>
                  <a:pt x="14516" y="6852"/>
                  <a:pt x="14516" y="6852"/>
                </a:cubicBezTo>
                <a:lnTo>
                  <a:pt x="10800" y="19394"/>
                </a:lnTo>
                <a:close/>
                <a:moveTo>
                  <a:pt x="12194" y="18348"/>
                </a:moveTo>
                <a:cubicBezTo>
                  <a:pt x="15561" y="6852"/>
                  <a:pt x="15561" y="6852"/>
                  <a:pt x="15561" y="6852"/>
                </a:cubicBezTo>
                <a:cubicBezTo>
                  <a:pt x="20090" y="6852"/>
                  <a:pt x="20090" y="6852"/>
                  <a:pt x="20090" y="6852"/>
                </a:cubicBezTo>
                <a:lnTo>
                  <a:pt x="12194" y="18348"/>
                </a:ln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cxnSp>
        <p:nvCxnSpPr>
          <p:cNvPr id="1329" name="Google Shape;1329;p20"/>
          <p:cNvCxnSpPr/>
          <p:nvPr/>
        </p:nvCxnSpPr>
        <p:spPr>
          <a:xfrm>
            <a:off x="5755372" y="6626524"/>
            <a:ext cx="4960580" cy="0"/>
          </a:xfrm>
          <a:prstGeom prst="straightConnector1">
            <a:avLst/>
          </a:prstGeom>
          <a:noFill/>
          <a:ln w="19050" cap="flat" cmpd="sng">
            <a:solidFill>
              <a:srgbClr val="00B050"/>
            </a:solidFill>
            <a:prstDash val="solid"/>
            <a:round/>
            <a:headEnd type="none" w="sm" len="sm"/>
            <a:tailEnd type="triangle" w="med" len="med"/>
          </a:ln>
        </p:spPr>
      </p:cxnSp>
      <p:sp>
        <p:nvSpPr>
          <p:cNvPr id="1330" name="Google Shape;1330;p20"/>
          <p:cNvSpPr/>
          <p:nvPr/>
        </p:nvSpPr>
        <p:spPr>
          <a:xfrm>
            <a:off x="6865804" y="5703332"/>
            <a:ext cx="532250" cy="604331"/>
          </a:xfrm>
          <a:custGeom>
            <a:avLst/>
            <a:gdLst/>
            <a:ahLst/>
            <a:cxnLst/>
            <a:rect l="l" t="t" r="r" b="b"/>
            <a:pathLst>
              <a:path w="21247" h="21600" extrusionOk="0">
                <a:moveTo>
                  <a:pt x="2629" y="18331"/>
                </a:moveTo>
                <a:cubicBezTo>
                  <a:pt x="2514" y="18448"/>
                  <a:pt x="2400" y="18564"/>
                  <a:pt x="2400" y="18681"/>
                </a:cubicBezTo>
                <a:cubicBezTo>
                  <a:pt x="2400" y="18915"/>
                  <a:pt x="2629" y="19148"/>
                  <a:pt x="2971" y="19148"/>
                </a:cubicBezTo>
                <a:cubicBezTo>
                  <a:pt x="3200" y="19148"/>
                  <a:pt x="3429" y="18915"/>
                  <a:pt x="3429" y="18681"/>
                </a:cubicBezTo>
                <a:cubicBezTo>
                  <a:pt x="3429" y="18448"/>
                  <a:pt x="3200" y="18214"/>
                  <a:pt x="2971" y="18214"/>
                </a:cubicBezTo>
                <a:cubicBezTo>
                  <a:pt x="2743" y="18214"/>
                  <a:pt x="2629" y="18214"/>
                  <a:pt x="2629" y="18331"/>
                </a:cubicBezTo>
                <a:close/>
                <a:moveTo>
                  <a:pt x="20457" y="4320"/>
                </a:moveTo>
                <a:cubicBezTo>
                  <a:pt x="20114" y="4670"/>
                  <a:pt x="20114" y="4670"/>
                  <a:pt x="20114" y="4670"/>
                </a:cubicBezTo>
                <a:cubicBezTo>
                  <a:pt x="20114" y="4670"/>
                  <a:pt x="20114" y="4670"/>
                  <a:pt x="20114" y="4670"/>
                </a:cubicBezTo>
                <a:cubicBezTo>
                  <a:pt x="17600" y="7122"/>
                  <a:pt x="17600" y="7122"/>
                  <a:pt x="17600" y="7122"/>
                </a:cubicBezTo>
                <a:cubicBezTo>
                  <a:pt x="17600" y="7122"/>
                  <a:pt x="17600" y="7122"/>
                  <a:pt x="17600" y="7122"/>
                </a:cubicBezTo>
                <a:cubicBezTo>
                  <a:pt x="17257" y="7589"/>
                  <a:pt x="16571" y="7823"/>
                  <a:pt x="16000" y="7823"/>
                </a:cubicBezTo>
                <a:cubicBezTo>
                  <a:pt x="14629" y="7823"/>
                  <a:pt x="13486" y="6772"/>
                  <a:pt x="13486" y="5371"/>
                </a:cubicBezTo>
                <a:cubicBezTo>
                  <a:pt x="13486" y="4670"/>
                  <a:pt x="13829" y="4086"/>
                  <a:pt x="14286" y="3619"/>
                </a:cubicBezTo>
                <a:cubicBezTo>
                  <a:pt x="13600" y="2919"/>
                  <a:pt x="13600" y="2919"/>
                  <a:pt x="13600" y="2919"/>
                </a:cubicBezTo>
                <a:cubicBezTo>
                  <a:pt x="12914" y="3619"/>
                  <a:pt x="12571" y="4437"/>
                  <a:pt x="12571" y="5371"/>
                </a:cubicBezTo>
                <a:cubicBezTo>
                  <a:pt x="12571" y="7356"/>
                  <a:pt x="14057" y="8874"/>
                  <a:pt x="16000" y="8874"/>
                </a:cubicBezTo>
                <a:cubicBezTo>
                  <a:pt x="16914" y="8874"/>
                  <a:pt x="17714" y="8406"/>
                  <a:pt x="18286" y="7823"/>
                </a:cubicBezTo>
                <a:cubicBezTo>
                  <a:pt x="18286" y="7823"/>
                  <a:pt x="18286" y="7823"/>
                  <a:pt x="18286" y="7823"/>
                </a:cubicBezTo>
                <a:cubicBezTo>
                  <a:pt x="20114" y="5955"/>
                  <a:pt x="20114" y="5955"/>
                  <a:pt x="20114" y="5955"/>
                </a:cubicBezTo>
                <a:cubicBezTo>
                  <a:pt x="20457" y="7356"/>
                  <a:pt x="20343" y="8640"/>
                  <a:pt x="19543" y="9574"/>
                </a:cubicBezTo>
                <a:cubicBezTo>
                  <a:pt x="16914" y="12259"/>
                  <a:pt x="16914" y="12259"/>
                  <a:pt x="16914" y="12259"/>
                </a:cubicBezTo>
                <a:cubicBezTo>
                  <a:pt x="16571" y="12610"/>
                  <a:pt x="16114" y="12843"/>
                  <a:pt x="15543" y="12843"/>
                </a:cubicBezTo>
                <a:cubicBezTo>
                  <a:pt x="15543" y="12843"/>
                  <a:pt x="13943" y="12726"/>
                  <a:pt x="12343" y="11676"/>
                </a:cubicBezTo>
                <a:cubicBezTo>
                  <a:pt x="12343" y="11676"/>
                  <a:pt x="12343" y="11676"/>
                  <a:pt x="12343" y="11676"/>
                </a:cubicBezTo>
                <a:cubicBezTo>
                  <a:pt x="12229" y="11559"/>
                  <a:pt x="12114" y="11559"/>
                  <a:pt x="12114" y="11559"/>
                </a:cubicBezTo>
                <a:cubicBezTo>
                  <a:pt x="11886" y="11559"/>
                  <a:pt x="11771" y="11676"/>
                  <a:pt x="11657" y="11792"/>
                </a:cubicBezTo>
                <a:cubicBezTo>
                  <a:pt x="11657" y="11792"/>
                  <a:pt x="11657" y="11792"/>
                  <a:pt x="11657" y="11792"/>
                </a:cubicBezTo>
                <a:cubicBezTo>
                  <a:pt x="4343" y="20082"/>
                  <a:pt x="4343" y="20082"/>
                  <a:pt x="4343" y="20082"/>
                </a:cubicBezTo>
                <a:cubicBezTo>
                  <a:pt x="3886" y="20432"/>
                  <a:pt x="3429" y="20666"/>
                  <a:pt x="2971" y="20666"/>
                </a:cubicBezTo>
                <a:cubicBezTo>
                  <a:pt x="1829" y="20666"/>
                  <a:pt x="1029" y="19732"/>
                  <a:pt x="1029" y="18681"/>
                </a:cubicBezTo>
                <a:cubicBezTo>
                  <a:pt x="1029" y="18097"/>
                  <a:pt x="1257" y="17630"/>
                  <a:pt x="1600" y="17280"/>
                </a:cubicBezTo>
                <a:cubicBezTo>
                  <a:pt x="9714" y="9808"/>
                  <a:pt x="9714" y="9808"/>
                  <a:pt x="9714" y="9808"/>
                </a:cubicBezTo>
                <a:cubicBezTo>
                  <a:pt x="9714" y="9808"/>
                  <a:pt x="9714" y="9808"/>
                  <a:pt x="9714" y="9808"/>
                </a:cubicBezTo>
                <a:cubicBezTo>
                  <a:pt x="9829" y="9691"/>
                  <a:pt x="9943" y="9574"/>
                  <a:pt x="9943" y="9457"/>
                </a:cubicBezTo>
                <a:cubicBezTo>
                  <a:pt x="9943" y="9341"/>
                  <a:pt x="9829" y="9224"/>
                  <a:pt x="9829" y="9107"/>
                </a:cubicBezTo>
                <a:cubicBezTo>
                  <a:pt x="9829" y="9107"/>
                  <a:pt x="9829" y="9107"/>
                  <a:pt x="9829" y="9107"/>
                </a:cubicBezTo>
                <a:cubicBezTo>
                  <a:pt x="8343" y="7239"/>
                  <a:pt x="8343" y="5838"/>
                  <a:pt x="9600" y="4437"/>
                </a:cubicBezTo>
                <a:cubicBezTo>
                  <a:pt x="12114" y="1751"/>
                  <a:pt x="12114" y="1751"/>
                  <a:pt x="12114" y="1751"/>
                </a:cubicBezTo>
                <a:cubicBezTo>
                  <a:pt x="12800" y="1051"/>
                  <a:pt x="13600" y="934"/>
                  <a:pt x="14286" y="934"/>
                </a:cubicBezTo>
                <a:cubicBezTo>
                  <a:pt x="14286" y="934"/>
                  <a:pt x="14286" y="934"/>
                  <a:pt x="14286" y="934"/>
                </a:cubicBezTo>
                <a:cubicBezTo>
                  <a:pt x="14629" y="934"/>
                  <a:pt x="14971" y="1051"/>
                  <a:pt x="15314" y="1168"/>
                </a:cubicBezTo>
                <a:cubicBezTo>
                  <a:pt x="13600" y="2919"/>
                  <a:pt x="13600" y="2919"/>
                  <a:pt x="13600" y="2919"/>
                </a:cubicBezTo>
                <a:cubicBezTo>
                  <a:pt x="14286" y="3619"/>
                  <a:pt x="14286" y="3619"/>
                  <a:pt x="14286" y="3619"/>
                </a:cubicBezTo>
                <a:cubicBezTo>
                  <a:pt x="16686" y="1168"/>
                  <a:pt x="16686" y="1168"/>
                  <a:pt x="16686" y="1168"/>
                </a:cubicBezTo>
                <a:cubicBezTo>
                  <a:pt x="16686" y="1168"/>
                  <a:pt x="16686" y="1168"/>
                  <a:pt x="16686" y="1168"/>
                </a:cubicBezTo>
                <a:cubicBezTo>
                  <a:pt x="17029" y="701"/>
                  <a:pt x="17029" y="701"/>
                  <a:pt x="17029" y="701"/>
                </a:cubicBezTo>
                <a:cubicBezTo>
                  <a:pt x="16114" y="234"/>
                  <a:pt x="15200" y="0"/>
                  <a:pt x="14286" y="0"/>
                </a:cubicBezTo>
                <a:cubicBezTo>
                  <a:pt x="14286" y="0"/>
                  <a:pt x="14286" y="0"/>
                  <a:pt x="14286" y="0"/>
                </a:cubicBezTo>
                <a:cubicBezTo>
                  <a:pt x="13143" y="0"/>
                  <a:pt x="12229" y="350"/>
                  <a:pt x="11429" y="1051"/>
                </a:cubicBezTo>
                <a:cubicBezTo>
                  <a:pt x="8914" y="3853"/>
                  <a:pt x="8914" y="3853"/>
                  <a:pt x="8914" y="3853"/>
                </a:cubicBezTo>
                <a:cubicBezTo>
                  <a:pt x="7200" y="5721"/>
                  <a:pt x="7657" y="7589"/>
                  <a:pt x="8800" y="9341"/>
                </a:cubicBezTo>
                <a:cubicBezTo>
                  <a:pt x="914" y="16579"/>
                  <a:pt x="914" y="16579"/>
                  <a:pt x="914" y="16579"/>
                </a:cubicBezTo>
                <a:cubicBezTo>
                  <a:pt x="343" y="17163"/>
                  <a:pt x="0" y="17864"/>
                  <a:pt x="0" y="18681"/>
                </a:cubicBezTo>
                <a:cubicBezTo>
                  <a:pt x="0" y="20316"/>
                  <a:pt x="1371" y="21600"/>
                  <a:pt x="2971" y="21600"/>
                </a:cubicBezTo>
                <a:cubicBezTo>
                  <a:pt x="3771" y="21600"/>
                  <a:pt x="4457" y="21366"/>
                  <a:pt x="5029" y="20783"/>
                </a:cubicBezTo>
                <a:cubicBezTo>
                  <a:pt x="12114" y="12726"/>
                  <a:pt x="12114" y="12726"/>
                  <a:pt x="12114" y="12726"/>
                </a:cubicBezTo>
                <a:cubicBezTo>
                  <a:pt x="13829" y="13661"/>
                  <a:pt x="15314" y="13777"/>
                  <a:pt x="15543" y="13777"/>
                </a:cubicBezTo>
                <a:cubicBezTo>
                  <a:pt x="16343" y="13777"/>
                  <a:pt x="17029" y="13544"/>
                  <a:pt x="17600" y="12960"/>
                </a:cubicBezTo>
                <a:cubicBezTo>
                  <a:pt x="20229" y="10158"/>
                  <a:pt x="20229" y="10158"/>
                  <a:pt x="20229" y="10158"/>
                </a:cubicBezTo>
                <a:cubicBezTo>
                  <a:pt x="21486" y="8757"/>
                  <a:pt x="21600" y="6422"/>
                  <a:pt x="20457" y="4320"/>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331" name="Google Shape;1331;p20"/>
          <p:cNvSpPr txBox="1"/>
          <p:nvPr/>
        </p:nvSpPr>
        <p:spPr>
          <a:xfrm>
            <a:off x="4411747" y="6942217"/>
            <a:ext cx="1371643" cy="865474"/>
          </a:xfrm>
          <a:prstGeom prst="rect">
            <a:avLst/>
          </a:prstGeom>
          <a:noFill/>
          <a:ln>
            <a:noFill/>
          </a:ln>
        </p:spPr>
        <p:txBody>
          <a:bodyPr spcFirstLastPara="1" wrap="square" lIns="75619" tIns="75619" rIns="75619" bIns="75619" anchor="t" anchorCtr="0">
            <a:spAutoFit/>
          </a:bodyPr>
          <a:lstStyle/>
          <a:p>
            <a:pPr defTabSz="1280526">
              <a:buClr>
                <a:srgbClr val="000000"/>
              </a:buClr>
              <a:buSzPts val="1654"/>
            </a:pPr>
            <a:r>
              <a:rPr lang="ru-RU" sz="2316" kern="0">
                <a:solidFill>
                  <a:srgbClr val="000000"/>
                </a:solidFill>
                <a:latin typeface="Calibri"/>
                <a:ea typeface="Calibri"/>
                <a:cs typeface="Calibri"/>
                <a:sym typeface="Calibri"/>
              </a:rPr>
              <a:t>материал</a:t>
            </a:r>
            <a:endParaRPr sz="1961" kern="0">
              <a:solidFill>
                <a:srgbClr val="000000"/>
              </a:solidFill>
              <a:latin typeface="Arial"/>
              <a:ea typeface="Arial"/>
              <a:cs typeface="Arial"/>
              <a:sym typeface="Arial"/>
            </a:endParaRPr>
          </a:p>
          <a:p>
            <a:pPr defTabSz="1280526">
              <a:buClr>
                <a:srgbClr val="000000"/>
              </a:buClr>
              <a:buSzPts val="1654"/>
            </a:pPr>
            <a:r>
              <a:rPr lang="ru-RU" sz="2316" kern="0">
                <a:solidFill>
                  <a:srgbClr val="000000"/>
                </a:solidFill>
                <a:latin typeface="Calibri"/>
                <a:ea typeface="Calibri"/>
                <a:cs typeface="Calibri"/>
                <a:sym typeface="Calibri"/>
              </a:rPr>
              <a:t>заготовка</a:t>
            </a:r>
            <a:endParaRPr sz="2316" kern="0">
              <a:solidFill>
                <a:srgbClr val="000000"/>
              </a:solidFill>
              <a:latin typeface="Calibri"/>
              <a:ea typeface="Calibri"/>
              <a:cs typeface="Calibri"/>
              <a:sym typeface="Calibri"/>
            </a:endParaRPr>
          </a:p>
        </p:txBody>
      </p:sp>
      <p:sp>
        <p:nvSpPr>
          <p:cNvPr id="1332" name="Google Shape;1332;p20"/>
          <p:cNvSpPr txBox="1"/>
          <p:nvPr/>
        </p:nvSpPr>
        <p:spPr>
          <a:xfrm>
            <a:off x="10715950" y="6865849"/>
            <a:ext cx="1174103" cy="509095"/>
          </a:xfrm>
          <a:prstGeom prst="rect">
            <a:avLst/>
          </a:prstGeom>
          <a:noFill/>
          <a:ln>
            <a:noFill/>
          </a:ln>
        </p:spPr>
        <p:txBody>
          <a:bodyPr spcFirstLastPara="1" wrap="square" lIns="75619" tIns="75619" rIns="75619" bIns="75619" anchor="t" anchorCtr="0">
            <a:spAutoFit/>
          </a:bodyPr>
          <a:lstStyle/>
          <a:p>
            <a:pPr defTabSz="1280526">
              <a:buClr>
                <a:srgbClr val="000000"/>
              </a:buClr>
              <a:buSzPts val="1654"/>
            </a:pPr>
            <a:r>
              <a:rPr lang="ru-RU" sz="2316" kern="0">
                <a:solidFill>
                  <a:srgbClr val="000000"/>
                </a:solidFill>
                <a:latin typeface="Calibri"/>
                <a:ea typeface="Calibri"/>
                <a:cs typeface="Calibri"/>
                <a:sym typeface="Calibri"/>
              </a:rPr>
              <a:t>продукт</a:t>
            </a:r>
            <a:endParaRPr sz="1961" kern="0">
              <a:solidFill>
                <a:srgbClr val="000000"/>
              </a:solidFill>
              <a:latin typeface="Arial"/>
              <a:ea typeface="Arial"/>
              <a:cs typeface="Arial"/>
              <a:sym typeface="Arial"/>
            </a:endParaRPr>
          </a:p>
        </p:txBody>
      </p:sp>
      <p:sp>
        <p:nvSpPr>
          <p:cNvPr id="1333" name="Google Shape;1333;p20"/>
          <p:cNvSpPr txBox="1"/>
          <p:nvPr/>
        </p:nvSpPr>
        <p:spPr>
          <a:xfrm>
            <a:off x="8003892" y="5748931"/>
            <a:ext cx="1627546" cy="509095"/>
          </a:xfrm>
          <a:prstGeom prst="rect">
            <a:avLst/>
          </a:prstGeom>
          <a:noFill/>
          <a:ln>
            <a:noFill/>
          </a:ln>
        </p:spPr>
        <p:txBody>
          <a:bodyPr spcFirstLastPara="1" wrap="square" lIns="75619" tIns="75619" rIns="75619" bIns="75619" anchor="t" anchorCtr="0">
            <a:spAutoFit/>
          </a:bodyPr>
          <a:lstStyle/>
          <a:p>
            <a:pPr defTabSz="1280526">
              <a:buClr>
                <a:srgbClr val="000000"/>
              </a:buClr>
              <a:buSzPts val="1654"/>
            </a:pPr>
            <a:r>
              <a:rPr lang="ru-RU" sz="2316" kern="0">
                <a:solidFill>
                  <a:srgbClr val="000000"/>
                </a:solidFill>
                <a:latin typeface="Calibri"/>
                <a:ea typeface="Calibri"/>
                <a:cs typeface="Calibri"/>
                <a:sym typeface="Calibri"/>
              </a:rPr>
              <a:t>инструмент</a:t>
            </a:r>
            <a:endParaRPr sz="2316" kern="0">
              <a:solidFill>
                <a:srgbClr val="000000"/>
              </a:solidFill>
              <a:latin typeface="Calibri"/>
              <a:ea typeface="Calibri"/>
              <a:cs typeface="Calibri"/>
              <a:sym typeface="Calibri"/>
            </a:endParaRPr>
          </a:p>
        </p:txBody>
      </p:sp>
      <p:sp>
        <p:nvSpPr>
          <p:cNvPr id="1334" name="Google Shape;1334;p20"/>
          <p:cNvSpPr txBox="1"/>
          <p:nvPr/>
        </p:nvSpPr>
        <p:spPr>
          <a:xfrm>
            <a:off x="4523695" y="4086722"/>
            <a:ext cx="2013647"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рабочее место</a:t>
            </a:r>
            <a:endParaRPr sz="1961" kern="0">
              <a:solidFill>
                <a:srgbClr val="000000"/>
              </a:solidFill>
              <a:latin typeface="Arial"/>
              <a:ea typeface="Arial"/>
              <a:cs typeface="Arial"/>
              <a:sym typeface="Arial"/>
            </a:endParaRPr>
          </a:p>
        </p:txBody>
      </p:sp>
      <p:cxnSp>
        <p:nvCxnSpPr>
          <p:cNvPr id="1335" name="Google Shape;1335;p20"/>
          <p:cNvCxnSpPr/>
          <p:nvPr/>
        </p:nvCxnSpPr>
        <p:spPr>
          <a:xfrm>
            <a:off x="4411747" y="4093177"/>
            <a:ext cx="0" cy="3594389"/>
          </a:xfrm>
          <a:prstGeom prst="straightConnector1">
            <a:avLst/>
          </a:prstGeom>
          <a:noFill/>
          <a:ln w="9525" cap="flat" cmpd="sng">
            <a:solidFill>
              <a:schemeClr val="accent1"/>
            </a:solidFill>
            <a:prstDash val="solid"/>
            <a:bevel/>
            <a:headEnd type="none" w="sm" len="sm"/>
            <a:tailEnd type="none" w="sm" len="sm"/>
          </a:ln>
        </p:spPr>
      </p:cxnSp>
      <p:cxnSp>
        <p:nvCxnSpPr>
          <p:cNvPr id="1336" name="Google Shape;1336;p20"/>
          <p:cNvCxnSpPr/>
          <p:nvPr/>
        </p:nvCxnSpPr>
        <p:spPr>
          <a:xfrm rot="10800000" flipH="1">
            <a:off x="4511052" y="4021664"/>
            <a:ext cx="7034371" cy="6461"/>
          </a:xfrm>
          <a:prstGeom prst="straightConnector1">
            <a:avLst/>
          </a:prstGeom>
          <a:noFill/>
          <a:ln w="9525" cap="flat" cmpd="sng">
            <a:solidFill>
              <a:schemeClr val="accent1"/>
            </a:solidFill>
            <a:prstDash val="solid"/>
            <a:bevel/>
            <a:headEnd type="none" w="sm" len="sm"/>
            <a:tailEnd type="none" w="sm" len="sm"/>
          </a:ln>
        </p:spPr>
      </p:cxnSp>
      <p:cxnSp>
        <p:nvCxnSpPr>
          <p:cNvPr id="1337" name="Google Shape;1337;p20"/>
          <p:cNvCxnSpPr/>
          <p:nvPr/>
        </p:nvCxnSpPr>
        <p:spPr>
          <a:xfrm>
            <a:off x="2523109" y="2424602"/>
            <a:ext cx="0" cy="1538640"/>
          </a:xfrm>
          <a:prstGeom prst="straightConnector1">
            <a:avLst/>
          </a:prstGeom>
          <a:noFill/>
          <a:ln w="9525" cap="flat" cmpd="sng">
            <a:solidFill>
              <a:schemeClr val="accent1"/>
            </a:solidFill>
            <a:prstDash val="solid"/>
            <a:bevel/>
            <a:headEnd type="none" w="sm" len="sm"/>
            <a:tailEnd type="none" w="sm" len="sm"/>
          </a:ln>
        </p:spPr>
      </p:cxnSp>
      <p:cxnSp>
        <p:nvCxnSpPr>
          <p:cNvPr id="1338" name="Google Shape;1338;p20"/>
          <p:cNvCxnSpPr/>
          <p:nvPr/>
        </p:nvCxnSpPr>
        <p:spPr>
          <a:xfrm rot="10800000" flipH="1">
            <a:off x="2606610" y="2348309"/>
            <a:ext cx="7237213" cy="3922"/>
          </a:xfrm>
          <a:prstGeom prst="straightConnector1">
            <a:avLst/>
          </a:prstGeom>
          <a:noFill/>
          <a:ln w="9525" cap="flat" cmpd="sng">
            <a:solidFill>
              <a:schemeClr val="accent1"/>
            </a:solidFill>
            <a:prstDash val="solid"/>
            <a:bevel/>
            <a:headEnd type="none" w="sm" len="sm"/>
            <a:tailEnd type="none" w="sm" len="sm"/>
          </a:ln>
        </p:spPr>
      </p:cxnSp>
      <p:sp>
        <p:nvSpPr>
          <p:cNvPr id="1339" name="Google Shape;1339;p20"/>
          <p:cNvSpPr/>
          <p:nvPr/>
        </p:nvSpPr>
        <p:spPr>
          <a:xfrm>
            <a:off x="5372146" y="2859552"/>
            <a:ext cx="829475" cy="823363"/>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340" name="Google Shape;1340;p20"/>
          <p:cNvSpPr/>
          <p:nvPr/>
        </p:nvSpPr>
        <p:spPr>
          <a:xfrm>
            <a:off x="9635616" y="2902114"/>
            <a:ext cx="829475" cy="823363"/>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341" name="Google Shape;1341;p20"/>
          <p:cNvSpPr txBox="1"/>
          <p:nvPr/>
        </p:nvSpPr>
        <p:spPr>
          <a:xfrm>
            <a:off x="2606610" y="2278261"/>
            <a:ext cx="2934002"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система рабочих мест</a:t>
            </a:r>
            <a:endParaRPr sz="1961" kern="0">
              <a:solidFill>
                <a:srgbClr val="000000"/>
              </a:solidFill>
              <a:latin typeface="Arial"/>
              <a:ea typeface="Arial"/>
              <a:cs typeface="Arial"/>
              <a:sym typeface="Arial"/>
            </a:endParaRPr>
          </a:p>
        </p:txBody>
      </p:sp>
      <p:cxnSp>
        <p:nvCxnSpPr>
          <p:cNvPr id="1342" name="Google Shape;1342;p20"/>
          <p:cNvCxnSpPr/>
          <p:nvPr/>
        </p:nvCxnSpPr>
        <p:spPr>
          <a:xfrm>
            <a:off x="6540525" y="3507669"/>
            <a:ext cx="792822" cy="833290"/>
          </a:xfrm>
          <a:prstGeom prst="straightConnector1">
            <a:avLst/>
          </a:prstGeom>
          <a:noFill/>
          <a:ln w="19050" cap="flat" cmpd="sng">
            <a:solidFill>
              <a:srgbClr val="00B050"/>
            </a:solidFill>
            <a:prstDash val="solid"/>
            <a:round/>
            <a:headEnd type="none" w="sm" len="sm"/>
            <a:tailEnd type="none" w="sm" len="sm"/>
          </a:ln>
        </p:spPr>
      </p:cxnSp>
      <p:cxnSp>
        <p:nvCxnSpPr>
          <p:cNvPr id="1343" name="Google Shape;1343;p20"/>
          <p:cNvCxnSpPr/>
          <p:nvPr/>
        </p:nvCxnSpPr>
        <p:spPr>
          <a:xfrm rot="10800000" flipH="1">
            <a:off x="8394268" y="3608754"/>
            <a:ext cx="846288" cy="765884"/>
          </a:xfrm>
          <a:prstGeom prst="straightConnector1">
            <a:avLst/>
          </a:prstGeom>
          <a:noFill/>
          <a:ln w="19050" cap="flat" cmpd="sng">
            <a:solidFill>
              <a:srgbClr val="00B050"/>
            </a:solidFill>
            <a:prstDash val="solid"/>
            <a:round/>
            <a:headEnd type="none" w="sm" len="sm"/>
            <a:tailEnd type="none" w="sm" len="sm"/>
          </a:ln>
        </p:spPr>
      </p:cxnSp>
      <p:cxnSp>
        <p:nvCxnSpPr>
          <p:cNvPr id="1344" name="Google Shape;1344;p20"/>
          <p:cNvCxnSpPr/>
          <p:nvPr/>
        </p:nvCxnSpPr>
        <p:spPr>
          <a:xfrm>
            <a:off x="6936936" y="3249824"/>
            <a:ext cx="1861069" cy="0"/>
          </a:xfrm>
          <a:prstGeom prst="straightConnector1">
            <a:avLst/>
          </a:prstGeom>
          <a:noFill/>
          <a:ln w="19050" cap="flat" cmpd="sng">
            <a:solidFill>
              <a:srgbClr val="00B050"/>
            </a:solidFill>
            <a:prstDash val="solid"/>
            <a:round/>
            <a:headEnd type="none" w="sm" len="sm"/>
            <a:tailEnd type="none" w="sm" len="sm"/>
          </a:ln>
        </p:spPr>
      </p:cxnSp>
      <p:cxnSp>
        <p:nvCxnSpPr>
          <p:cNvPr id="1345" name="Google Shape;1345;p20"/>
          <p:cNvCxnSpPr/>
          <p:nvPr/>
        </p:nvCxnSpPr>
        <p:spPr>
          <a:xfrm>
            <a:off x="13868525" y="6702372"/>
            <a:ext cx="0" cy="1538640"/>
          </a:xfrm>
          <a:prstGeom prst="straightConnector1">
            <a:avLst/>
          </a:prstGeom>
          <a:noFill/>
          <a:ln w="9525" cap="flat" cmpd="sng">
            <a:solidFill>
              <a:schemeClr val="accent1"/>
            </a:solidFill>
            <a:prstDash val="solid"/>
            <a:bevel/>
            <a:headEnd type="none" w="sm" len="sm"/>
            <a:tailEnd type="none" w="sm" len="sm"/>
          </a:ln>
        </p:spPr>
      </p:cxnSp>
      <p:cxnSp>
        <p:nvCxnSpPr>
          <p:cNvPr id="1346" name="Google Shape;1346;p20"/>
          <p:cNvCxnSpPr/>
          <p:nvPr/>
        </p:nvCxnSpPr>
        <p:spPr>
          <a:xfrm rot="10800000" flipH="1">
            <a:off x="2606609" y="8383583"/>
            <a:ext cx="11176770" cy="15184"/>
          </a:xfrm>
          <a:prstGeom prst="straightConnector1">
            <a:avLst/>
          </a:prstGeom>
          <a:noFill/>
          <a:ln w="9525" cap="flat" cmpd="sng">
            <a:solidFill>
              <a:schemeClr val="accent1"/>
            </a:solidFill>
            <a:prstDash val="solid"/>
            <a:bevel/>
            <a:headEnd type="none" w="sm" len="sm"/>
            <a:tailEnd type="none" w="sm" len="sm"/>
          </a:ln>
        </p:spPr>
      </p:cxnSp>
      <p:sp>
        <p:nvSpPr>
          <p:cNvPr id="1347" name="Google Shape;1347;p20"/>
          <p:cNvSpPr txBox="1"/>
          <p:nvPr/>
        </p:nvSpPr>
        <p:spPr>
          <a:xfrm>
            <a:off x="12490885" y="7810374"/>
            <a:ext cx="1248179"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Клиенты</a:t>
            </a:r>
            <a:endParaRPr sz="1961" kern="0">
              <a:solidFill>
                <a:srgbClr val="000000"/>
              </a:solidFill>
              <a:latin typeface="Arial"/>
              <a:ea typeface="Arial"/>
              <a:cs typeface="Arial"/>
              <a:sym typeface="Arial"/>
            </a:endParaRPr>
          </a:p>
        </p:txBody>
      </p:sp>
      <p:sp>
        <p:nvSpPr>
          <p:cNvPr id="1348" name="Google Shape;1348;p20"/>
          <p:cNvSpPr txBox="1"/>
          <p:nvPr/>
        </p:nvSpPr>
        <p:spPr>
          <a:xfrm>
            <a:off x="10600125" y="1624259"/>
            <a:ext cx="3263983"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внешнее регулирование</a:t>
            </a:r>
            <a:endParaRPr sz="1961" kern="0">
              <a:solidFill>
                <a:srgbClr val="000000"/>
              </a:solidFill>
              <a:latin typeface="Arial"/>
              <a:ea typeface="Arial"/>
              <a:cs typeface="Arial"/>
              <a:sym typeface="Arial"/>
            </a:endParaRPr>
          </a:p>
        </p:txBody>
      </p:sp>
      <p:cxnSp>
        <p:nvCxnSpPr>
          <p:cNvPr id="1349" name="Google Shape;1349;p20"/>
          <p:cNvCxnSpPr/>
          <p:nvPr/>
        </p:nvCxnSpPr>
        <p:spPr>
          <a:xfrm>
            <a:off x="13868525" y="1763496"/>
            <a:ext cx="0" cy="1538640"/>
          </a:xfrm>
          <a:prstGeom prst="straightConnector1">
            <a:avLst/>
          </a:prstGeom>
          <a:noFill/>
          <a:ln w="9525" cap="flat" cmpd="sng">
            <a:solidFill>
              <a:schemeClr val="accent1"/>
            </a:solidFill>
            <a:prstDash val="solid"/>
            <a:bevel/>
            <a:headEnd type="none" w="sm" len="sm"/>
            <a:tailEnd type="none" w="sm" len="sm"/>
          </a:ln>
        </p:spPr>
      </p:cxnSp>
      <p:cxnSp>
        <p:nvCxnSpPr>
          <p:cNvPr id="1350" name="Google Shape;1350;p20"/>
          <p:cNvCxnSpPr/>
          <p:nvPr/>
        </p:nvCxnSpPr>
        <p:spPr>
          <a:xfrm>
            <a:off x="9075071" y="1631526"/>
            <a:ext cx="4793456" cy="1"/>
          </a:xfrm>
          <a:prstGeom prst="straightConnector1">
            <a:avLst/>
          </a:prstGeom>
          <a:noFill/>
          <a:ln w="9525" cap="flat" cmpd="sng">
            <a:solidFill>
              <a:schemeClr val="accent1"/>
            </a:solidFill>
            <a:prstDash val="solid"/>
            <a:bevel/>
            <a:headEnd type="none" w="sm" len="sm"/>
            <a:tailEnd type="none" w="sm" len="sm"/>
          </a:ln>
        </p:spPr>
      </p:cxnSp>
      <p:sp>
        <p:nvSpPr>
          <p:cNvPr id="1351" name="Google Shape;1351;p20"/>
          <p:cNvSpPr/>
          <p:nvPr/>
        </p:nvSpPr>
        <p:spPr>
          <a:xfrm rot="-5400000">
            <a:off x="5998505" y="8329719"/>
            <a:ext cx="867138" cy="1213437"/>
          </a:xfrm>
          <a:prstGeom prst="rightArrow">
            <a:avLst>
              <a:gd name="adj1" fmla="val 50000"/>
              <a:gd name="adj2" fmla="val 50000"/>
            </a:avLst>
          </a:prstGeom>
          <a:solidFill>
            <a:srgbClr val="FFFFFF"/>
          </a:solidFill>
          <a:ln w="25400" cap="flat" cmpd="sng">
            <a:solidFill>
              <a:schemeClr val="accent1"/>
            </a:solidFill>
            <a:prstDash val="solid"/>
            <a:bevel/>
            <a:headEnd type="none" w="sm" len="sm"/>
            <a:tailEnd type="none" w="sm" len="sm"/>
          </a:ln>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352" name="Google Shape;1352;p20"/>
          <p:cNvSpPr txBox="1"/>
          <p:nvPr/>
        </p:nvSpPr>
        <p:spPr>
          <a:xfrm>
            <a:off x="814232" y="5321245"/>
            <a:ext cx="1095535"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тренды</a:t>
            </a:r>
            <a:endParaRPr sz="1961" kern="0">
              <a:solidFill>
                <a:srgbClr val="000000"/>
              </a:solidFill>
              <a:latin typeface="Arial"/>
              <a:ea typeface="Arial"/>
              <a:cs typeface="Arial"/>
              <a:sym typeface="Arial"/>
            </a:endParaRPr>
          </a:p>
        </p:txBody>
      </p:sp>
      <p:sp>
        <p:nvSpPr>
          <p:cNvPr id="1353" name="Google Shape;1353;p20"/>
          <p:cNvSpPr/>
          <p:nvPr/>
        </p:nvSpPr>
        <p:spPr>
          <a:xfrm>
            <a:off x="923320" y="6033996"/>
            <a:ext cx="867138" cy="1213437"/>
          </a:xfrm>
          <a:prstGeom prst="rightArrow">
            <a:avLst>
              <a:gd name="adj1" fmla="val 50000"/>
              <a:gd name="adj2" fmla="val 50000"/>
            </a:avLst>
          </a:prstGeom>
          <a:solidFill>
            <a:srgbClr val="FFFFFF"/>
          </a:solidFill>
          <a:ln w="25400" cap="flat" cmpd="sng">
            <a:solidFill>
              <a:schemeClr val="accent1"/>
            </a:solidFill>
            <a:prstDash val="solid"/>
            <a:bevel/>
            <a:headEnd type="none" w="sm" len="sm"/>
            <a:tailEnd type="none" w="sm" len="sm"/>
          </a:ln>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354" name="Google Shape;1354;p20"/>
          <p:cNvSpPr txBox="1"/>
          <p:nvPr/>
        </p:nvSpPr>
        <p:spPr>
          <a:xfrm>
            <a:off x="7029808" y="8767249"/>
            <a:ext cx="2467090"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новые технологии</a:t>
            </a:r>
            <a:endParaRPr sz="1961" kern="0">
              <a:solidFill>
                <a:srgbClr val="000000"/>
              </a:solidFill>
              <a:latin typeface="Arial"/>
              <a:ea typeface="Arial"/>
              <a:cs typeface="Arial"/>
              <a:sym typeface="Arial"/>
            </a:endParaRPr>
          </a:p>
        </p:txBody>
      </p:sp>
      <p:sp>
        <p:nvSpPr>
          <p:cNvPr id="1355" name="Google Shape;1355;p20"/>
          <p:cNvSpPr/>
          <p:nvPr/>
        </p:nvSpPr>
        <p:spPr>
          <a:xfrm>
            <a:off x="923320" y="3908113"/>
            <a:ext cx="867138" cy="1213437"/>
          </a:xfrm>
          <a:prstGeom prst="rightArrow">
            <a:avLst>
              <a:gd name="adj1" fmla="val 50000"/>
              <a:gd name="adj2" fmla="val 50000"/>
            </a:avLst>
          </a:prstGeom>
          <a:solidFill>
            <a:srgbClr val="FFFFFF"/>
          </a:solidFill>
          <a:ln w="25400" cap="flat" cmpd="sng">
            <a:solidFill>
              <a:schemeClr val="accent1"/>
            </a:solidFill>
            <a:prstDash val="solid"/>
            <a:bevel/>
            <a:headEnd type="none" w="sm" len="sm"/>
            <a:tailEnd type="none" w="sm" len="sm"/>
          </a:ln>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356" name="Google Shape;1356;p20"/>
          <p:cNvSpPr/>
          <p:nvPr/>
        </p:nvSpPr>
        <p:spPr>
          <a:xfrm rot="-5400000">
            <a:off x="9661578" y="8324274"/>
            <a:ext cx="867138" cy="1213437"/>
          </a:xfrm>
          <a:prstGeom prst="rightArrow">
            <a:avLst>
              <a:gd name="adj1" fmla="val 50000"/>
              <a:gd name="adj2" fmla="val 50000"/>
            </a:avLst>
          </a:prstGeom>
          <a:solidFill>
            <a:srgbClr val="FFFFFF"/>
          </a:solidFill>
          <a:ln w="25400" cap="flat" cmpd="sng">
            <a:solidFill>
              <a:schemeClr val="accent1"/>
            </a:solidFill>
            <a:prstDash val="solid"/>
            <a:bevel/>
            <a:headEnd type="none" w="sm" len="sm"/>
            <a:tailEnd type="none" w="sm" len="sm"/>
          </a:ln>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357" name="Google Shape;1357;p20"/>
          <p:cNvSpPr/>
          <p:nvPr/>
        </p:nvSpPr>
        <p:spPr>
          <a:xfrm>
            <a:off x="2226249" y="2766723"/>
            <a:ext cx="3145898" cy="930615"/>
          </a:xfrm>
          <a:prstGeom prst="rect">
            <a:avLst/>
          </a:prstGeom>
          <a:solidFill>
            <a:schemeClr val="accent4"/>
          </a:solidFill>
          <a:ln w="25400" cap="flat" cmpd="sng">
            <a:solidFill>
              <a:srgbClr val="00B0F0"/>
            </a:solidFill>
            <a:prstDash val="solid"/>
            <a:round/>
            <a:headEnd type="none" w="sm" len="sm"/>
            <a:tailEnd type="none" w="sm" len="sm"/>
          </a:ln>
        </p:spPr>
        <p:txBody>
          <a:bodyPr spcFirstLastPara="1" wrap="square" lIns="128027" tIns="63996" rIns="128027" bIns="63996" anchor="t" anchorCtr="0">
            <a:spAutoFit/>
          </a:bodyPr>
          <a:lstStyle/>
          <a:p>
            <a:pPr algn="ctr" defTabSz="1280526">
              <a:buClr>
                <a:srgbClr val="FFFFFF"/>
              </a:buClr>
              <a:buSzPts val="1240"/>
            </a:pPr>
            <a:r>
              <a:rPr lang="ru-RU" sz="1736" kern="0">
                <a:solidFill>
                  <a:srgbClr val="FFFFFF"/>
                </a:solidFill>
                <a:latin typeface="Calibri"/>
                <a:ea typeface="Calibri"/>
                <a:cs typeface="Calibri"/>
                <a:sym typeface="Calibri"/>
              </a:rPr>
              <a:t>Развитие бережливого производства с повышенным контролем безопасности</a:t>
            </a:r>
            <a:endParaRPr sz="1961" kern="0">
              <a:solidFill>
                <a:srgbClr val="000000"/>
              </a:solidFill>
              <a:latin typeface="Arial"/>
              <a:ea typeface="Arial"/>
              <a:cs typeface="Arial"/>
              <a:sym typeface="Arial"/>
            </a:endParaRPr>
          </a:p>
        </p:txBody>
      </p:sp>
      <p:sp>
        <p:nvSpPr>
          <p:cNvPr id="1358" name="Google Shape;1358;p20"/>
          <p:cNvSpPr/>
          <p:nvPr/>
        </p:nvSpPr>
        <p:spPr>
          <a:xfrm>
            <a:off x="6553121" y="5576009"/>
            <a:ext cx="1157610" cy="858976"/>
          </a:xfrm>
          <a:prstGeom prst="ellipse">
            <a:avLst/>
          </a:prstGeom>
          <a:noFill/>
          <a:ln w="25400" cap="flat" cmpd="sng">
            <a:solidFill>
              <a:srgbClr val="FF0000"/>
            </a:solidFill>
            <a:prstDash val="solid"/>
            <a:bevel/>
            <a:headEnd type="none" w="sm" len="sm"/>
            <a:tailEnd type="none" w="sm" len="sm"/>
          </a:ln>
          <a:effectLst>
            <a:outerShdw blurRad="38100" dist="23000" dir="5400000" rotWithShape="0">
              <a:srgbClr val="000000">
                <a:alpha val="34509"/>
              </a:srgbClr>
            </a:outerShdw>
          </a:effectLst>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359" name="Google Shape;1359;p20"/>
          <p:cNvSpPr/>
          <p:nvPr/>
        </p:nvSpPr>
        <p:spPr>
          <a:xfrm>
            <a:off x="2334786" y="8649152"/>
            <a:ext cx="3263773" cy="728380"/>
          </a:xfrm>
          <a:prstGeom prst="rect">
            <a:avLst/>
          </a:prstGeom>
          <a:solidFill>
            <a:schemeClr val="accent3"/>
          </a:solidFill>
          <a:ln w="25400" cap="flat" cmpd="sng">
            <a:solidFill>
              <a:srgbClr val="FF0000"/>
            </a:solidFill>
            <a:prstDash val="solid"/>
            <a:round/>
            <a:headEnd type="none" w="sm" len="sm"/>
            <a:tailEnd type="none" w="sm" len="sm"/>
          </a:ln>
        </p:spPr>
        <p:txBody>
          <a:bodyPr spcFirstLastPara="1" wrap="square" lIns="128027" tIns="63996" rIns="128027" bIns="63996" anchor="t" anchorCtr="0">
            <a:spAutoFit/>
          </a:bodyPr>
          <a:lstStyle/>
          <a:p>
            <a:pPr algn="ctr" defTabSz="1280526">
              <a:lnSpc>
                <a:spcPct val="107000"/>
              </a:lnSpc>
              <a:buClr>
                <a:srgbClr val="FFFFFF"/>
              </a:buClr>
              <a:buSzPts val="1299"/>
            </a:pPr>
            <a:r>
              <a:rPr lang="ru-RU" sz="1819" kern="0">
                <a:solidFill>
                  <a:srgbClr val="FFFFFF"/>
                </a:solidFill>
                <a:latin typeface="Calibri"/>
                <a:ea typeface="Calibri"/>
                <a:cs typeface="Calibri"/>
                <a:sym typeface="Calibri"/>
              </a:rPr>
              <a:t>Развитие высокоскоростных сетей, внедрение датчиков</a:t>
            </a:r>
            <a:endParaRPr sz="1819" kern="0">
              <a:solidFill>
                <a:srgbClr val="FFFFFF"/>
              </a:solidFill>
              <a:latin typeface="Calibri"/>
              <a:ea typeface="Calibri"/>
              <a:cs typeface="Calibri"/>
              <a:sym typeface="Calibri"/>
            </a:endParaRPr>
          </a:p>
        </p:txBody>
      </p:sp>
      <p:sp>
        <p:nvSpPr>
          <p:cNvPr id="1360" name="Google Shape;1360;p20"/>
          <p:cNvSpPr/>
          <p:nvPr/>
        </p:nvSpPr>
        <p:spPr>
          <a:xfrm>
            <a:off x="10932810" y="8511490"/>
            <a:ext cx="2956315" cy="1027949"/>
          </a:xfrm>
          <a:prstGeom prst="rect">
            <a:avLst/>
          </a:prstGeom>
          <a:solidFill>
            <a:schemeClr val="accent3"/>
          </a:solidFill>
          <a:ln w="25400" cap="flat" cmpd="sng">
            <a:solidFill>
              <a:srgbClr val="FF0000"/>
            </a:solidFill>
            <a:prstDash val="solid"/>
            <a:round/>
            <a:headEnd type="none" w="sm" len="sm"/>
            <a:tailEnd type="none" w="sm" len="sm"/>
          </a:ln>
        </p:spPr>
        <p:txBody>
          <a:bodyPr spcFirstLastPara="1" wrap="square" lIns="128027" tIns="63996" rIns="128027" bIns="63996" anchor="t" anchorCtr="0">
            <a:spAutoFit/>
          </a:bodyPr>
          <a:lstStyle/>
          <a:p>
            <a:pPr algn="ctr" defTabSz="1280526">
              <a:lnSpc>
                <a:spcPct val="107000"/>
              </a:lnSpc>
              <a:buClr>
                <a:srgbClr val="FFFFFF"/>
              </a:buClr>
              <a:buSzPts val="1299"/>
            </a:pPr>
            <a:r>
              <a:rPr lang="ru-RU" sz="1819" kern="0">
                <a:solidFill>
                  <a:srgbClr val="FFFFFF"/>
                </a:solidFill>
                <a:latin typeface="Calibri"/>
                <a:ea typeface="Calibri"/>
                <a:cs typeface="Calibri"/>
                <a:sym typeface="Calibri"/>
              </a:rPr>
              <a:t>Тесное взаимодействие человека с тяжелыми роботами</a:t>
            </a:r>
            <a:endParaRPr sz="1819" kern="0">
              <a:solidFill>
                <a:srgbClr val="FFFFFF"/>
              </a:solidFill>
              <a:latin typeface="Calibri"/>
              <a:ea typeface="Calibri"/>
              <a:cs typeface="Calibri"/>
              <a:sym typeface="Calibri"/>
            </a:endParaRPr>
          </a:p>
        </p:txBody>
      </p:sp>
      <p:sp>
        <p:nvSpPr>
          <p:cNvPr id="1361" name="Google Shape;1361;p20"/>
          <p:cNvSpPr/>
          <p:nvPr/>
        </p:nvSpPr>
        <p:spPr>
          <a:xfrm>
            <a:off x="499156" y="1275572"/>
            <a:ext cx="8861980" cy="905095"/>
          </a:xfrm>
          <a:prstGeom prst="rect">
            <a:avLst/>
          </a:prstGeom>
          <a:solidFill>
            <a:srgbClr val="F3F3F4"/>
          </a:solidFill>
          <a:ln>
            <a:noFill/>
          </a:ln>
        </p:spPr>
        <p:txBody>
          <a:bodyPr spcFirstLastPara="1" wrap="square" lIns="128027" tIns="63996" rIns="128027" bIns="63996" anchor="t" anchorCtr="0">
            <a:spAutoFit/>
          </a:bodyPr>
          <a:lstStyle/>
          <a:p>
            <a:pPr defTabSz="1280526">
              <a:lnSpc>
                <a:spcPct val="90000"/>
              </a:lnSpc>
              <a:buClr>
                <a:srgbClr val="000000"/>
              </a:buClr>
              <a:buSzPts val="4400"/>
            </a:pPr>
            <a:r>
              <a:rPr lang="ru-RU" sz="2801" b="1" kern="0">
                <a:solidFill>
                  <a:srgbClr val="000000"/>
                </a:solidFill>
                <a:latin typeface="Helvetica Neue"/>
                <a:ea typeface="Helvetica Neue"/>
                <a:cs typeface="Helvetica Neue"/>
                <a:sym typeface="Helvetica Neue"/>
              </a:rPr>
              <a:t>Производственные и инженерные технологии</a:t>
            </a:r>
            <a:endParaRPr sz="1961" kern="0">
              <a:solidFill>
                <a:srgbClr val="000000"/>
              </a:solidFill>
              <a:latin typeface="Arial"/>
              <a:ea typeface="Arial"/>
              <a:cs typeface="Arial"/>
              <a:sym typeface="Arial"/>
            </a:endParaRPr>
          </a:p>
          <a:p>
            <a:pPr defTabSz="1280526">
              <a:lnSpc>
                <a:spcPct val="90000"/>
              </a:lnSpc>
              <a:buClr>
                <a:srgbClr val="000000"/>
              </a:buClr>
              <a:buSzPts val="4400"/>
            </a:pPr>
            <a:r>
              <a:rPr lang="ru-RU" sz="2801" b="1" kern="0">
                <a:solidFill>
                  <a:srgbClr val="000000"/>
                </a:solidFill>
                <a:latin typeface="Helvetica Neue"/>
                <a:ea typeface="Helvetica Neue"/>
                <a:cs typeface="Helvetica Neue"/>
                <a:sym typeface="Helvetica Neue"/>
              </a:rPr>
              <a:t>Влияние трендов</a:t>
            </a:r>
            <a:endParaRPr sz="1961" kern="0">
              <a:solidFill>
                <a:srgbClr val="000000"/>
              </a:solidFill>
              <a:latin typeface="Arial"/>
              <a:ea typeface="Arial"/>
              <a:cs typeface="Arial"/>
              <a:sym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6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Shape 1365"/>
        <p:cNvGrpSpPr/>
        <p:nvPr/>
      </p:nvGrpSpPr>
      <p:grpSpPr>
        <a:xfrm>
          <a:off x="0" y="0"/>
          <a:ext cx="0" cy="0"/>
          <a:chOff x="0" y="0"/>
          <a:chExt cx="0" cy="0"/>
        </a:xfrm>
      </p:grpSpPr>
      <p:cxnSp>
        <p:nvCxnSpPr>
          <p:cNvPr id="1366" name="Google Shape;1366;p21"/>
          <p:cNvCxnSpPr/>
          <p:nvPr/>
        </p:nvCxnSpPr>
        <p:spPr>
          <a:xfrm>
            <a:off x="7829053" y="5469522"/>
            <a:ext cx="0" cy="1130897"/>
          </a:xfrm>
          <a:prstGeom prst="straightConnector1">
            <a:avLst/>
          </a:prstGeom>
          <a:noFill/>
          <a:ln w="19050" cap="flat" cmpd="sng">
            <a:solidFill>
              <a:srgbClr val="00B050"/>
            </a:solidFill>
            <a:prstDash val="solid"/>
            <a:round/>
            <a:headEnd type="none" w="sm" len="sm"/>
            <a:tailEnd type="triangle" w="med" len="med"/>
          </a:ln>
        </p:spPr>
      </p:cxnSp>
      <p:sp>
        <p:nvSpPr>
          <p:cNvPr id="1367" name="Google Shape;1367;p21"/>
          <p:cNvSpPr/>
          <p:nvPr/>
        </p:nvSpPr>
        <p:spPr>
          <a:xfrm>
            <a:off x="7398054" y="4516046"/>
            <a:ext cx="829475" cy="823363"/>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368" name="Google Shape;1368;p21"/>
          <p:cNvSpPr/>
          <p:nvPr/>
        </p:nvSpPr>
        <p:spPr>
          <a:xfrm>
            <a:off x="4725300" y="6221170"/>
            <a:ext cx="745377" cy="721046"/>
          </a:xfrm>
          <a:custGeom>
            <a:avLst/>
            <a:gdLst/>
            <a:ahLst/>
            <a:cxnLst/>
            <a:rect l="l" t="t" r="r" b="b"/>
            <a:pathLst>
              <a:path w="21600" h="21600" extrusionOk="0">
                <a:moveTo>
                  <a:pt x="21600" y="10858"/>
                </a:moveTo>
                <a:cubicBezTo>
                  <a:pt x="21600" y="10275"/>
                  <a:pt x="21252" y="9808"/>
                  <a:pt x="20787" y="9574"/>
                </a:cubicBezTo>
                <a:cubicBezTo>
                  <a:pt x="20787" y="9457"/>
                  <a:pt x="20787" y="9457"/>
                  <a:pt x="20787" y="9457"/>
                </a:cubicBezTo>
                <a:cubicBezTo>
                  <a:pt x="19045" y="8640"/>
                  <a:pt x="19045" y="8640"/>
                  <a:pt x="19045" y="8640"/>
                </a:cubicBezTo>
                <a:cubicBezTo>
                  <a:pt x="20787" y="7706"/>
                  <a:pt x="20787" y="7706"/>
                  <a:pt x="20787" y="7706"/>
                </a:cubicBezTo>
                <a:cubicBezTo>
                  <a:pt x="20787" y="7706"/>
                  <a:pt x="20787" y="7706"/>
                  <a:pt x="20787" y="7706"/>
                </a:cubicBezTo>
                <a:cubicBezTo>
                  <a:pt x="21252" y="7472"/>
                  <a:pt x="21600" y="7005"/>
                  <a:pt x="21600" y="6422"/>
                </a:cubicBezTo>
                <a:cubicBezTo>
                  <a:pt x="21600" y="5838"/>
                  <a:pt x="21252" y="5371"/>
                  <a:pt x="20787" y="5137"/>
                </a:cubicBezTo>
                <a:cubicBezTo>
                  <a:pt x="20787" y="5137"/>
                  <a:pt x="20787" y="5137"/>
                  <a:pt x="20787" y="5137"/>
                </a:cubicBezTo>
                <a:cubicBezTo>
                  <a:pt x="11497" y="117"/>
                  <a:pt x="11497" y="117"/>
                  <a:pt x="11497" y="117"/>
                </a:cubicBezTo>
                <a:cubicBezTo>
                  <a:pt x="11497" y="117"/>
                  <a:pt x="11497" y="117"/>
                  <a:pt x="11497" y="117"/>
                </a:cubicBezTo>
                <a:cubicBezTo>
                  <a:pt x="11265" y="0"/>
                  <a:pt x="11032" y="0"/>
                  <a:pt x="10800" y="0"/>
                </a:cubicBezTo>
                <a:cubicBezTo>
                  <a:pt x="10568" y="0"/>
                  <a:pt x="10335" y="0"/>
                  <a:pt x="10103" y="117"/>
                </a:cubicBezTo>
                <a:cubicBezTo>
                  <a:pt x="10103" y="117"/>
                  <a:pt x="10103" y="117"/>
                  <a:pt x="10103" y="117"/>
                </a:cubicBezTo>
                <a:cubicBezTo>
                  <a:pt x="813" y="5137"/>
                  <a:pt x="813" y="5137"/>
                  <a:pt x="813" y="5137"/>
                </a:cubicBezTo>
                <a:cubicBezTo>
                  <a:pt x="813" y="5137"/>
                  <a:pt x="813" y="5137"/>
                  <a:pt x="813" y="5137"/>
                </a:cubicBezTo>
                <a:cubicBezTo>
                  <a:pt x="348" y="5371"/>
                  <a:pt x="0" y="5838"/>
                  <a:pt x="0" y="6422"/>
                </a:cubicBezTo>
                <a:cubicBezTo>
                  <a:pt x="0" y="7005"/>
                  <a:pt x="348" y="7472"/>
                  <a:pt x="813" y="7706"/>
                </a:cubicBezTo>
                <a:cubicBezTo>
                  <a:pt x="813" y="7706"/>
                  <a:pt x="813" y="7706"/>
                  <a:pt x="813" y="7706"/>
                </a:cubicBezTo>
                <a:cubicBezTo>
                  <a:pt x="2555" y="8640"/>
                  <a:pt x="2555" y="8640"/>
                  <a:pt x="2555" y="8640"/>
                </a:cubicBezTo>
                <a:cubicBezTo>
                  <a:pt x="813" y="9457"/>
                  <a:pt x="813" y="9457"/>
                  <a:pt x="813" y="9457"/>
                </a:cubicBezTo>
                <a:cubicBezTo>
                  <a:pt x="813" y="9574"/>
                  <a:pt x="813" y="9574"/>
                  <a:pt x="813" y="9574"/>
                </a:cubicBezTo>
                <a:cubicBezTo>
                  <a:pt x="348" y="9808"/>
                  <a:pt x="0" y="10275"/>
                  <a:pt x="0" y="10858"/>
                </a:cubicBezTo>
                <a:cubicBezTo>
                  <a:pt x="0" y="11442"/>
                  <a:pt x="348" y="11909"/>
                  <a:pt x="813" y="12143"/>
                </a:cubicBezTo>
                <a:cubicBezTo>
                  <a:pt x="813" y="12143"/>
                  <a:pt x="813" y="12143"/>
                  <a:pt x="813" y="12143"/>
                </a:cubicBezTo>
                <a:cubicBezTo>
                  <a:pt x="2555" y="13077"/>
                  <a:pt x="2555" y="13077"/>
                  <a:pt x="2555" y="13077"/>
                </a:cubicBezTo>
                <a:cubicBezTo>
                  <a:pt x="813" y="13894"/>
                  <a:pt x="813" y="13894"/>
                  <a:pt x="813" y="13894"/>
                </a:cubicBezTo>
                <a:cubicBezTo>
                  <a:pt x="813" y="13894"/>
                  <a:pt x="813" y="13894"/>
                  <a:pt x="813" y="13894"/>
                </a:cubicBezTo>
                <a:cubicBezTo>
                  <a:pt x="348" y="14244"/>
                  <a:pt x="0" y="14711"/>
                  <a:pt x="0" y="15295"/>
                </a:cubicBezTo>
                <a:cubicBezTo>
                  <a:pt x="0" y="15879"/>
                  <a:pt x="348" y="16346"/>
                  <a:pt x="813" y="16579"/>
                </a:cubicBezTo>
                <a:cubicBezTo>
                  <a:pt x="813" y="16579"/>
                  <a:pt x="813" y="16579"/>
                  <a:pt x="813" y="16579"/>
                </a:cubicBezTo>
                <a:cubicBezTo>
                  <a:pt x="10103" y="21483"/>
                  <a:pt x="10103" y="21483"/>
                  <a:pt x="10103" y="21483"/>
                </a:cubicBezTo>
                <a:cubicBezTo>
                  <a:pt x="10103" y="21483"/>
                  <a:pt x="10103" y="21483"/>
                  <a:pt x="10103" y="21483"/>
                </a:cubicBezTo>
                <a:cubicBezTo>
                  <a:pt x="10335" y="21600"/>
                  <a:pt x="10568" y="21600"/>
                  <a:pt x="10800" y="21600"/>
                </a:cubicBezTo>
                <a:cubicBezTo>
                  <a:pt x="11032" y="21600"/>
                  <a:pt x="11265" y="21600"/>
                  <a:pt x="11497" y="21483"/>
                </a:cubicBezTo>
                <a:cubicBezTo>
                  <a:pt x="11497" y="21483"/>
                  <a:pt x="11497" y="21483"/>
                  <a:pt x="11497" y="21483"/>
                </a:cubicBezTo>
                <a:cubicBezTo>
                  <a:pt x="20787" y="16579"/>
                  <a:pt x="20787" y="16579"/>
                  <a:pt x="20787" y="16579"/>
                </a:cubicBezTo>
                <a:cubicBezTo>
                  <a:pt x="20787" y="16579"/>
                  <a:pt x="20787" y="16579"/>
                  <a:pt x="20787" y="16579"/>
                </a:cubicBezTo>
                <a:cubicBezTo>
                  <a:pt x="21252" y="16346"/>
                  <a:pt x="21600" y="15879"/>
                  <a:pt x="21600" y="15295"/>
                </a:cubicBezTo>
                <a:cubicBezTo>
                  <a:pt x="21600" y="14711"/>
                  <a:pt x="21252" y="14244"/>
                  <a:pt x="20787" y="13894"/>
                </a:cubicBezTo>
                <a:cubicBezTo>
                  <a:pt x="20787" y="13894"/>
                  <a:pt x="20787" y="13894"/>
                  <a:pt x="20787" y="13894"/>
                </a:cubicBezTo>
                <a:cubicBezTo>
                  <a:pt x="19045" y="13077"/>
                  <a:pt x="19045" y="13077"/>
                  <a:pt x="19045" y="13077"/>
                </a:cubicBezTo>
                <a:cubicBezTo>
                  <a:pt x="20787" y="12143"/>
                  <a:pt x="20787" y="12143"/>
                  <a:pt x="20787" y="12143"/>
                </a:cubicBezTo>
                <a:cubicBezTo>
                  <a:pt x="20787" y="12143"/>
                  <a:pt x="20787" y="12143"/>
                  <a:pt x="20787" y="12143"/>
                </a:cubicBezTo>
                <a:cubicBezTo>
                  <a:pt x="21252" y="11909"/>
                  <a:pt x="21600" y="11442"/>
                  <a:pt x="21600" y="10858"/>
                </a:cubicBezTo>
                <a:close/>
                <a:moveTo>
                  <a:pt x="1277" y="6772"/>
                </a:moveTo>
                <a:cubicBezTo>
                  <a:pt x="1277" y="6772"/>
                  <a:pt x="1277" y="6772"/>
                  <a:pt x="1277" y="6772"/>
                </a:cubicBezTo>
                <a:cubicBezTo>
                  <a:pt x="1161" y="6772"/>
                  <a:pt x="1045" y="6538"/>
                  <a:pt x="1045" y="6422"/>
                </a:cubicBezTo>
                <a:cubicBezTo>
                  <a:pt x="1045" y="6188"/>
                  <a:pt x="1161" y="6071"/>
                  <a:pt x="1277" y="5955"/>
                </a:cubicBezTo>
                <a:cubicBezTo>
                  <a:pt x="1277" y="5955"/>
                  <a:pt x="1277" y="5955"/>
                  <a:pt x="1277" y="5955"/>
                </a:cubicBezTo>
                <a:cubicBezTo>
                  <a:pt x="10568" y="1051"/>
                  <a:pt x="10568" y="1051"/>
                  <a:pt x="10568" y="1051"/>
                </a:cubicBezTo>
                <a:cubicBezTo>
                  <a:pt x="10568" y="1051"/>
                  <a:pt x="10568" y="1051"/>
                  <a:pt x="10568" y="1051"/>
                </a:cubicBezTo>
                <a:cubicBezTo>
                  <a:pt x="10684" y="1051"/>
                  <a:pt x="10800" y="934"/>
                  <a:pt x="10800" y="934"/>
                </a:cubicBezTo>
                <a:cubicBezTo>
                  <a:pt x="10916" y="934"/>
                  <a:pt x="11032" y="1051"/>
                  <a:pt x="11032" y="1051"/>
                </a:cubicBezTo>
                <a:cubicBezTo>
                  <a:pt x="11032" y="1051"/>
                  <a:pt x="11032" y="1051"/>
                  <a:pt x="11032" y="1051"/>
                </a:cubicBezTo>
                <a:cubicBezTo>
                  <a:pt x="20323" y="5955"/>
                  <a:pt x="20323" y="5955"/>
                  <a:pt x="20323" y="5955"/>
                </a:cubicBezTo>
                <a:cubicBezTo>
                  <a:pt x="20323" y="5955"/>
                  <a:pt x="20323" y="5955"/>
                  <a:pt x="20323" y="5955"/>
                </a:cubicBezTo>
                <a:cubicBezTo>
                  <a:pt x="20555" y="6071"/>
                  <a:pt x="20671" y="6188"/>
                  <a:pt x="20671" y="6422"/>
                </a:cubicBezTo>
                <a:cubicBezTo>
                  <a:pt x="20671" y="6538"/>
                  <a:pt x="20555" y="6772"/>
                  <a:pt x="20323" y="6772"/>
                </a:cubicBezTo>
                <a:cubicBezTo>
                  <a:pt x="20323" y="6772"/>
                  <a:pt x="20323" y="6772"/>
                  <a:pt x="20323" y="6772"/>
                </a:cubicBezTo>
                <a:cubicBezTo>
                  <a:pt x="11032" y="11792"/>
                  <a:pt x="11032" y="11792"/>
                  <a:pt x="11032" y="11792"/>
                </a:cubicBezTo>
                <a:cubicBezTo>
                  <a:pt x="11032" y="11792"/>
                  <a:pt x="11032" y="11792"/>
                  <a:pt x="11032" y="11792"/>
                </a:cubicBezTo>
                <a:cubicBezTo>
                  <a:pt x="11032" y="11792"/>
                  <a:pt x="10916" y="11792"/>
                  <a:pt x="10800" y="11792"/>
                </a:cubicBezTo>
                <a:cubicBezTo>
                  <a:pt x="10800" y="11792"/>
                  <a:pt x="10684" y="11792"/>
                  <a:pt x="10568" y="11792"/>
                </a:cubicBezTo>
                <a:cubicBezTo>
                  <a:pt x="10568" y="11792"/>
                  <a:pt x="10568" y="11792"/>
                  <a:pt x="10568" y="11792"/>
                </a:cubicBezTo>
                <a:lnTo>
                  <a:pt x="1277" y="6772"/>
                </a:lnTo>
                <a:close/>
                <a:moveTo>
                  <a:pt x="20323" y="14828"/>
                </a:moveTo>
                <a:cubicBezTo>
                  <a:pt x="20323" y="14828"/>
                  <a:pt x="20323" y="14828"/>
                  <a:pt x="20323" y="14828"/>
                </a:cubicBezTo>
                <a:cubicBezTo>
                  <a:pt x="20555" y="14945"/>
                  <a:pt x="20671" y="15062"/>
                  <a:pt x="20671" y="15295"/>
                </a:cubicBezTo>
                <a:cubicBezTo>
                  <a:pt x="20671" y="15412"/>
                  <a:pt x="20555" y="15645"/>
                  <a:pt x="20323" y="15645"/>
                </a:cubicBezTo>
                <a:cubicBezTo>
                  <a:pt x="20323" y="15645"/>
                  <a:pt x="20323" y="15645"/>
                  <a:pt x="20323" y="15645"/>
                </a:cubicBezTo>
                <a:cubicBezTo>
                  <a:pt x="11032" y="20666"/>
                  <a:pt x="11032" y="20666"/>
                  <a:pt x="11032" y="20666"/>
                </a:cubicBezTo>
                <a:cubicBezTo>
                  <a:pt x="11032" y="20666"/>
                  <a:pt x="11032" y="20666"/>
                  <a:pt x="11032" y="20666"/>
                </a:cubicBezTo>
                <a:cubicBezTo>
                  <a:pt x="11032" y="20666"/>
                  <a:pt x="10916" y="20666"/>
                  <a:pt x="10800" y="20666"/>
                </a:cubicBezTo>
                <a:cubicBezTo>
                  <a:pt x="10800" y="20666"/>
                  <a:pt x="10684" y="20666"/>
                  <a:pt x="10568" y="20666"/>
                </a:cubicBezTo>
                <a:cubicBezTo>
                  <a:pt x="10568" y="20666"/>
                  <a:pt x="10568" y="20666"/>
                  <a:pt x="10568" y="20666"/>
                </a:cubicBezTo>
                <a:cubicBezTo>
                  <a:pt x="1277" y="15645"/>
                  <a:pt x="1277" y="15645"/>
                  <a:pt x="1277" y="15645"/>
                </a:cubicBezTo>
                <a:cubicBezTo>
                  <a:pt x="1277" y="15645"/>
                  <a:pt x="1277" y="15645"/>
                  <a:pt x="1277" y="15645"/>
                </a:cubicBezTo>
                <a:cubicBezTo>
                  <a:pt x="1161" y="15645"/>
                  <a:pt x="1045" y="15412"/>
                  <a:pt x="1045" y="15295"/>
                </a:cubicBezTo>
                <a:cubicBezTo>
                  <a:pt x="1045" y="15062"/>
                  <a:pt x="1161" y="14945"/>
                  <a:pt x="1277" y="14828"/>
                </a:cubicBezTo>
                <a:cubicBezTo>
                  <a:pt x="1277" y="14828"/>
                  <a:pt x="1277" y="14828"/>
                  <a:pt x="1277" y="14828"/>
                </a:cubicBezTo>
                <a:cubicBezTo>
                  <a:pt x="3600" y="13544"/>
                  <a:pt x="3600" y="13544"/>
                  <a:pt x="3600" y="13544"/>
                </a:cubicBezTo>
                <a:cubicBezTo>
                  <a:pt x="10103" y="17046"/>
                  <a:pt x="10103" y="17046"/>
                  <a:pt x="10103" y="17046"/>
                </a:cubicBezTo>
                <a:cubicBezTo>
                  <a:pt x="10103" y="17046"/>
                  <a:pt x="10103" y="17046"/>
                  <a:pt x="10103" y="17046"/>
                </a:cubicBezTo>
                <a:cubicBezTo>
                  <a:pt x="10335" y="17163"/>
                  <a:pt x="10568" y="17280"/>
                  <a:pt x="10800" y="17280"/>
                </a:cubicBezTo>
                <a:cubicBezTo>
                  <a:pt x="11032" y="17280"/>
                  <a:pt x="11265" y="17163"/>
                  <a:pt x="11497" y="17046"/>
                </a:cubicBezTo>
                <a:cubicBezTo>
                  <a:pt x="11497" y="17046"/>
                  <a:pt x="11497" y="17046"/>
                  <a:pt x="11497" y="17046"/>
                </a:cubicBezTo>
                <a:cubicBezTo>
                  <a:pt x="18000" y="13544"/>
                  <a:pt x="18000" y="13544"/>
                  <a:pt x="18000" y="13544"/>
                </a:cubicBezTo>
                <a:lnTo>
                  <a:pt x="20323" y="14828"/>
                </a:lnTo>
                <a:close/>
                <a:moveTo>
                  <a:pt x="20323" y="11209"/>
                </a:moveTo>
                <a:cubicBezTo>
                  <a:pt x="20323" y="11209"/>
                  <a:pt x="20323" y="11209"/>
                  <a:pt x="20323" y="11209"/>
                </a:cubicBezTo>
                <a:cubicBezTo>
                  <a:pt x="11032" y="16229"/>
                  <a:pt x="11032" y="16229"/>
                  <a:pt x="11032" y="16229"/>
                </a:cubicBezTo>
                <a:cubicBezTo>
                  <a:pt x="11032" y="16229"/>
                  <a:pt x="11032" y="16229"/>
                  <a:pt x="11032" y="16229"/>
                </a:cubicBezTo>
                <a:cubicBezTo>
                  <a:pt x="11032" y="16229"/>
                  <a:pt x="10916" y="16229"/>
                  <a:pt x="10800" y="16229"/>
                </a:cubicBezTo>
                <a:cubicBezTo>
                  <a:pt x="10800" y="16229"/>
                  <a:pt x="10684" y="16229"/>
                  <a:pt x="10568" y="16229"/>
                </a:cubicBezTo>
                <a:cubicBezTo>
                  <a:pt x="10568" y="16229"/>
                  <a:pt x="10568" y="16229"/>
                  <a:pt x="10568" y="16229"/>
                </a:cubicBezTo>
                <a:cubicBezTo>
                  <a:pt x="1277" y="11209"/>
                  <a:pt x="1277" y="11209"/>
                  <a:pt x="1277" y="11209"/>
                </a:cubicBezTo>
                <a:cubicBezTo>
                  <a:pt x="1277" y="11209"/>
                  <a:pt x="1277" y="11209"/>
                  <a:pt x="1277" y="11209"/>
                </a:cubicBezTo>
                <a:cubicBezTo>
                  <a:pt x="1161" y="11209"/>
                  <a:pt x="1045" y="10975"/>
                  <a:pt x="1045" y="10858"/>
                </a:cubicBezTo>
                <a:cubicBezTo>
                  <a:pt x="1045" y="10625"/>
                  <a:pt x="1161" y="10508"/>
                  <a:pt x="1277" y="10391"/>
                </a:cubicBezTo>
                <a:cubicBezTo>
                  <a:pt x="1277" y="10391"/>
                  <a:pt x="1277" y="10391"/>
                  <a:pt x="1277" y="10391"/>
                </a:cubicBezTo>
                <a:cubicBezTo>
                  <a:pt x="3600" y="9107"/>
                  <a:pt x="3600" y="9107"/>
                  <a:pt x="3600" y="9107"/>
                </a:cubicBezTo>
                <a:cubicBezTo>
                  <a:pt x="10103" y="12610"/>
                  <a:pt x="10103" y="12610"/>
                  <a:pt x="10103" y="12610"/>
                </a:cubicBezTo>
                <a:cubicBezTo>
                  <a:pt x="10103" y="12610"/>
                  <a:pt x="10103" y="12610"/>
                  <a:pt x="10103" y="12610"/>
                </a:cubicBezTo>
                <a:cubicBezTo>
                  <a:pt x="10335" y="12726"/>
                  <a:pt x="10568" y="12843"/>
                  <a:pt x="10800" y="12843"/>
                </a:cubicBezTo>
                <a:cubicBezTo>
                  <a:pt x="11032" y="12843"/>
                  <a:pt x="11265" y="12726"/>
                  <a:pt x="11497" y="12610"/>
                </a:cubicBezTo>
                <a:cubicBezTo>
                  <a:pt x="11497" y="12610"/>
                  <a:pt x="11497" y="12610"/>
                  <a:pt x="11497" y="12610"/>
                </a:cubicBezTo>
                <a:cubicBezTo>
                  <a:pt x="18000" y="9107"/>
                  <a:pt x="18000" y="9107"/>
                  <a:pt x="18000" y="9107"/>
                </a:cubicBezTo>
                <a:cubicBezTo>
                  <a:pt x="20323" y="10391"/>
                  <a:pt x="20323" y="10391"/>
                  <a:pt x="20323" y="10391"/>
                </a:cubicBezTo>
                <a:cubicBezTo>
                  <a:pt x="20323" y="10391"/>
                  <a:pt x="20323" y="10391"/>
                  <a:pt x="20323" y="10391"/>
                </a:cubicBezTo>
                <a:cubicBezTo>
                  <a:pt x="20555" y="10508"/>
                  <a:pt x="20671" y="10625"/>
                  <a:pt x="20671" y="10858"/>
                </a:cubicBezTo>
                <a:cubicBezTo>
                  <a:pt x="20671" y="10975"/>
                  <a:pt x="20555" y="11209"/>
                  <a:pt x="20323" y="11209"/>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369" name="Google Shape;1369;p21"/>
          <p:cNvSpPr/>
          <p:nvPr/>
        </p:nvSpPr>
        <p:spPr>
          <a:xfrm>
            <a:off x="10932810" y="6266003"/>
            <a:ext cx="612612" cy="595969"/>
          </a:xfrm>
          <a:custGeom>
            <a:avLst/>
            <a:gdLst/>
            <a:ahLst/>
            <a:cxnLst/>
            <a:rect l="l" t="t" r="r" b="b"/>
            <a:pathLst>
              <a:path w="21600" h="21600" extrusionOk="0">
                <a:moveTo>
                  <a:pt x="21600" y="6387"/>
                </a:moveTo>
                <a:cubicBezTo>
                  <a:pt x="21600" y="6271"/>
                  <a:pt x="21484" y="6155"/>
                  <a:pt x="21484" y="6155"/>
                </a:cubicBezTo>
                <a:cubicBezTo>
                  <a:pt x="21484" y="6155"/>
                  <a:pt x="21484" y="6155"/>
                  <a:pt x="21484" y="6155"/>
                </a:cubicBezTo>
                <a:cubicBezTo>
                  <a:pt x="21484" y="6039"/>
                  <a:pt x="21484" y="6039"/>
                  <a:pt x="21484" y="6039"/>
                </a:cubicBezTo>
                <a:cubicBezTo>
                  <a:pt x="21484" y="6039"/>
                  <a:pt x="21368" y="6039"/>
                  <a:pt x="21368" y="6039"/>
                </a:cubicBezTo>
                <a:cubicBezTo>
                  <a:pt x="15561" y="232"/>
                  <a:pt x="15561" y="232"/>
                  <a:pt x="15561" y="232"/>
                </a:cubicBezTo>
                <a:cubicBezTo>
                  <a:pt x="15561" y="232"/>
                  <a:pt x="15561" y="232"/>
                  <a:pt x="15561" y="232"/>
                </a:cubicBezTo>
                <a:cubicBezTo>
                  <a:pt x="15445" y="116"/>
                  <a:pt x="15329" y="0"/>
                  <a:pt x="15213" y="0"/>
                </a:cubicBezTo>
                <a:cubicBezTo>
                  <a:pt x="6387" y="0"/>
                  <a:pt x="6387" y="0"/>
                  <a:pt x="6387" y="0"/>
                </a:cubicBezTo>
                <a:cubicBezTo>
                  <a:pt x="6271" y="0"/>
                  <a:pt x="6039" y="116"/>
                  <a:pt x="6039" y="232"/>
                </a:cubicBezTo>
                <a:cubicBezTo>
                  <a:pt x="6039" y="232"/>
                  <a:pt x="6039" y="232"/>
                  <a:pt x="6039" y="232"/>
                </a:cubicBezTo>
                <a:cubicBezTo>
                  <a:pt x="232" y="6039"/>
                  <a:pt x="232" y="6039"/>
                  <a:pt x="232" y="6039"/>
                </a:cubicBezTo>
                <a:cubicBezTo>
                  <a:pt x="116" y="6039"/>
                  <a:pt x="116" y="6039"/>
                  <a:pt x="116" y="6039"/>
                </a:cubicBezTo>
                <a:cubicBezTo>
                  <a:pt x="116" y="6155"/>
                  <a:pt x="116" y="6155"/>
                  <a:pt x="116" y="6155"/>
                </a:cubicBezTo>
                <a:cubicBezTo>
                  <a:pt x="116" y="6155"/>
                  <a:pt x="116" y="6155"/>
                  <a:pt x="116" y="6155"/>
                </a:cubicBezTo>
                <a:cubicBezTo>
                  <a:pt x="116" y="6155"/>
                  <a:pt x="0" y="6271"/>
                  <a:pt x="0" y="6387"/>
                </a:cubicBezTo>
                <a:cubicBezTo>
                  <a:pt x="0" y="6503"/>
                  <a:pt x="116" y="6619"/>
                  <a:pt x="116" y="6735"/>
                </a:cubicBezTo>
                <a:cubicBezTo>
                  <a:pt x="116" y="6735"/>
                  <a:pt x="116" y="6735"/>
                  <a:pt x="116" y="6735"/>
                </a:cubicBezTo>
                <a:cubicBezTo>
                  <a:pt x="10452" y="21368"/>
                  <a:pt x="10452" y="21368"/>
                  <a:pt x="10452" y="21368"/>
                </a:cubicBezTo>
                <a:cubicBezTo>
                  <a:pt x="10452" y="21368"/>
                  <a:pt x="10452" y="21368"/>
                  <a:pt x="10452" y="21368"/>
                </a:cubicBezTo>
                <a:cubicBezTo>
                  <a:pt x="10452" y="21484"/>
                  <a:pt x="10684" y="21600"/>
                  <a:pt x="10800" y="21600"/>
                </a:cubicBezTo>
                <a:cubicBezTo>
                  <a:pt x="10916" y="21600"/>
                  <a:pt x="11032" y="21484"/>
                  <a:pt x="11148" y="21368"/>
                </a:cubicBezTo>
                <a:cubicBezTo>
                  <a:pt x="11148" y="21368"/>
                  <a:pt x="11148" y="21368"/>
                  <a:pt x="11148" y="21368"/>
                </a:cubicBezTo>
                <a:cubicBezTo>
                  <a:pt x="21484" y="6735"/>
                  <a:pt x="21484" y="6735"/>
                  <a:pt x="21484" y="6735"/>
                </a:cubicBezTo>
                <a:cubicBezTo>
                  <a:pt x="21484" y="6735"/>
                  <a:pt x="21484" y="6735"/>
                  <a:pt x="21484" y="6735"/>
                </a:cubicBezTo>
                <a:cubicBezTo>
                  <a:pt x="21484" y="6619"/>
                  <a:pt x="21600" y="6503"/>
                  <a:pt x="21600" y="6387"/>
                </a:cubicBezTo>
                <a:close/>
                <a:moveTo>
                  <a:pt x="14981" y="1045"/>
                </a:moveTo>
                <a:cubicBezTo>
                  <a:pt x="19858" y="5923"/>
                  <a:pt x="19858" y="5923"/>
                  <a:pt x="19858" y="5923"/>
                </a:cubicBezTo>
                <a:cubicBezTo>
                  <a:pt x="15561" y="5923"/>
                  <a:pt x="15561" y="5923"/>
                  <a:pt x="15561" y="5923"/>
                </a:cubicBezTo>
                <a:cubicBezTo>
                  <a:pt x="13006" y="1045"/>
                  <a:pt x="13006" y="1045"/>
                  <a:pt x="13006" y="1045"/>
                </a:cubicBezTo>
                <a:lnTo>
                  <a:pt x="14981" y="1045"/>
                </a:lnTo>
                <a:close/>
                <a:moveTo>
                  <a:pt x="11961" y="1045"/>
                </a:moveTo>
                <a:cubicBezTo>
                  <a:pt x="14400" y="5923"/>
                  <a:pt x="14400" y="5923"/>
                  <a:pt x="14400" y="5923"/>
                </a:cubicBezTo>
                <a:cubicBezTo>
                  <a:pt x="7200" y="5923"/>
                  <a:pt x="7200" y="5923"/>
                  <a:pt x="7200" y="5923"/>
                </a:cubicBezTo>
                <a:cubicBezTo>
                  <a:pt x="9639" y="1045"/>
                  <a:pt x="9639" y="1045"/>
                  <a:pt x="9639" y="1045"/>
                </a:cubicBezTo>
                <a:lnTo>
                  <a:pt x="11961" y="1045"/>
                </a:lnTo>
                <a:close/>
                <a:moveTo>
                  <a:pt x="6619" y="1045"/>
                </a:moveTo>
                <a:cubicBezTo>
                  <a:pt x="8594" y="1045"/>
                  <a:pt x="8594" y="1045"/>
                  <a:pt x="8594" y="1045"/>
                </a:cubicBezTo>
                <a:cubicBezTo>
                  <a:pt x="6039" y="5923"/>
                  <a:pt x="6039" y="5923"/>
                  <a:pt x="6039" y="5923"/>
                </a:cubicBezTo>
                <a:cubicBezTo>
                  <a:pt x="1626" y="5923"/>
                  <a:pt x="1626" y="5923"/>
                  <a:pt x="1626" y="5923"/>
                </a:cubicBezTo>
                <a:lnTo>
                  <a:pt x="6619" y="1045"/>
                </a:lnTo>
                <a:close/>
                <a:moveTo>
                  <a:pt x="1394" y="6852"/>
                </a:moveTo>
                <a:cubicBezTo>
                  <a:pt x="6039" y="6852"/>
                  <a:pt x="6039" y="6852"/>
                  <a:pt x="6039" y="6852"/>
                </a:cubicBezTo>
                <a:cubicBezTo>
                  <a:pt x="9406" y="18348"/>
                  <a:pt x="9406" y="18348"/>
                  <a:pt x="9406" y="18348"/>
                </a:cubicBezTo>
                <a:lnTo>
                  <a:pt x="1394" y="6852"/>
                </a:lnTo>
                <a:close/>
                <a:moveTo>
                  <a:pt x="10800" y="19394"/>
                </a:moveTo>
                <a:cubicBezTo>
                  <a:pt x="7084" y="6852"/>
                  <a:pt x="7084" y="6852"/>
                  <a:pt x="7084" y="6852"/>
                </a:cubicBezTo>
                <a:cubicBezTo>
                  <a:pt x="14516" y="6852"/>
                  <a:pt x="14516" y="6852"/>
                  <a:pt x="14516" y="6852"/>
                </a:cubicBezTo>
                <a:lnTo>
                  <a:pt x="10800" y="19394"/>
                </a:lnTo>
                <a:close/>
                <a:moveTo>
                  <a:pt x="12194" y="18348"/>
                </a:moveTo>
                <a:cubicBezTo>
                  <a:pt x="15561" y="6852"/>
                  <a:pt x="15561" y="6852"/>
                  <a:pt x="15561" y="6852"/>
                </a:cubicBezTo>
                <a:cubicBezTo>
                  <a:pt x="20090" y="6852"/>
                  <a:pt x="20090" y="6852"/>
                  <a:pt x="20090" y="6852"/>
                </a:cubicBezTo>
                <a:lnTo>
                  <a:pt x="12194" y="18348"/>
                </a:ln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cxnSp>
        <p:nvCxnSpPr>
          <p:cNvPr id="1370" name="Google Shape;1370;p21"/>
          <p:cNvCxnSpPr/>
          <p:nvPr/>
        </p:nvCxnSpPr>
        <p:spPr>
          <a:xfrm>
            <a:off x="5755372" y="6626524"/>
            <a:ext cx="4960580" cy="0"/>
          </a:xfrm>
          <a:prstGeom prst="straightConnector1">
            <a:avLst/>
          </a:prstGeom>
          <a:noFill/>
          <a:ln w="19050" cap="flat" cmpd="sng">
            <a:solidFill>
              <a:srgbClr val="00B050"/>
            </a:solidFill>
            <a:prstDash val="solid"/>
            <a:round/>
            <a:headEnd type="none" w="sm" len="sm"/>
            <a:tailEnd type="triangle" w="med" len="med"/>
          </a:ln>
        </p:spPr>
      </p:cxnSp>
      <p:sp>
        <p:nvSpPr>
          <p:cNvPr id="1371" name="Google Shape;1371;p21"/>
          <p:cNvSpPr/>
          <p:nvPr/>
        </p:nvSpPr>
        <p:spPr>
          <a:xfrm>
            <a:off x="6865804" y="5703332"/>
            <a:ext cx="532250" cy="604331"/>
          </a:xfrm>
          <a:custGeom>
            <a:avLst/>
            <a:gdLst/>
            <a:ahLst/>
            <a:cxnLst/>
            <a:rect l="l" t="t" r="r" b="b"/>
            <a:pathLst>
              <a:path w="21247" h="21600" extrusionOk="0">
                <a:moveTo>
                  <a:pt x="2629" y="18331"/>
                </a:moveTo>
                <a:cubicBezTo>
                  <a:pt x="2514" y="18448"/>
                  <a:pt x="2400" y="18564"/>
                  <a:pt x="2400" y="18681"/>
                </a:cubicBezTo>
                <a:cubicBezTo>
                  <a:pt x="2400" y="18915"/>
                  <a:pt x="2629" y="19148"/>
                  <a:pt x="2971" y="19148"/>
                </a:cubicBezTo>
                <a:cubicBezTo>
                  <a:pt x="3200" y="19148"/>
                  <a:pt x="3429" y="18915"/>
                  <a:pt x="3429" y="18681"/>
                </a:cubicBezTo>
                <a:cubicBezTo>
                  <a:pt x="3429" y="18448"/>
                  <a:pt x="3200" y="18214"/>
                  <a:pt x="2971" y="18214"/>
                </a:cubicBezTo>
                <a:cubicBezTo>
                  <a:pt x="2743" y="18214"/>
                  <a:pt x="2629" y="18214"/>
                  <a:pt x="2629" y="18331"/>
                </a:cubicBezTo>
                <a:close/>
                <a:moveTo>
                  <a:pt x="20457" y="4320"/>
                </a:moveTo>
                <a:cubicBezTo>
                  <a:pt x="20114" y="4670"/>
                  <a:pt x="20114" y="4670"/>
                  <a:pt x="20114" y="4670"/>
                </a:cubicBezTo>
                <a:cubicBezTo>
                  <a:pt x="20114" y="4670"/>
                  <a:pt x="20114" y="4670"/>
                  <a:pt x="20114" y="4670"/>
                </a:cubicBezTo>
                <a:cubicBezTo>
                  <a:pt x="17600" y="7122"/>
                  <a:pt x="17600" y="7122"/>
                  <a:pt x="17600" y="7122"/>
                </a:cubicBezTo>
                <a:cubicBezTo>
                  <a:pt x="17600" y="7122"/>
                  <a:pt x="17600" y="7122"/>
                  <a:pt x="17600" y="7122"/>
                </a:cubicBezTo>
                <a:cubicBezTo>
                  <a:pt x="17257" y="7589"/>
                  <a:pt x="16571" y="7823"/>
                  <a:pt x="16000" y="7823"/>
                </a:cubicBezTo>
                <a:cubicBezTo>
                  <a:pt x="14629" y="7823"/>
                  <a:pt x="13486" y="6772"/>
                  <a:pt x="13486" y="5371"/>
                </a:cubicBezTo>
                <a:cubicBezTo>
                  <a:pt x="13486" y="4670"/>
                  <a:pt x="13829" y="4086"/>
                  <a:pt x="14286" y="3619"/>
                </a:cubicBezTo>
                <a:cubicBezTo>
                  <a:pt x="13600" y="2919"/>
                  <a:pt x="13600" y="2919"/>
                  <a:pt x="13600" y="2919"/>
                </a:cubicBezTo>
                <a:cubicBezTo>
                  <a:pt x="12914" y="3619"/>
                  <a:pt x="12571" y="4437"/>
                  <a:pt x="12571" y="5371"/>
                </a:cubicBezTo>
                <a:cubicBezTo>
                  <a:pt x="12571" y="7356"/>
                  <a:pt x="14057" y="8874"/>
                  <a:pt x="16000" y="8874"/>
                </a:cubicBezTo>
                <a:cubicBezTo>
                  <a:pt x="16914" y="8874"/>
                  <a:pt x="17714" y="8406"/>
                  <a:pt x="18286" y="7823"/>
                </a:cubicBezTo>
                <a:cubicBezTo>
                  <a:pt x="18286" y="7823"/>
                  <a:pt x="18286" y="7823"/>
                  <a:pt x="18286" y="7823"/>
                </a:cubicBezTo>
                <a:cubicBezTo>
                  <a:pt x="20114" y="5955"/>
                  <a:pt x="20114" y="5955"/>
                  <a:pt x="20114" y="5955"/>
                </a:cubicBezTo>
                <a:cubicBezTo>
                  <a:pt x="20457" y="7356"/>
                  <a:pt x="20343" y="8640"/>
                  <a:pt x="19543" y="9574"/>
                </a:cubicBezTo>
                <a:cubicBezTo>
                  <a:pt x="16914" y="12259"/>
                  <a:pt x="16914" y="12259"/>
                  <a:pt x="16914" y="12259"/>
                </a:cubicBezTo>
                <a:cubicBezTo>
                  <a:pt x="16571" y="12610"/>
                  <a:pt x="16114" y="12843"/>
                  <a:pt x="15543" y="12843"/>
                </a:cubicBezTo>
                <a:cubicBezTo>
                  <a:pt x="15543" y="12843"/>
                  <a:pt x="13943" y="12726"/>
                  <a:pt x="12343" y="11676"/>
                </a:cubicBezTo>
                <a:cubicBezTo>
                  <a:pt x="12343" y="11676"/>
                  <a:pt x="12343" y="11676"/>
                  <a:pt x="12343" y="11676"/>
                </a:cubicBezTo>
                <a:cubicBezTo>
                  <a:pt x="12229" y="11559"/>
                  <a:pt x="12114" y="11559"/>
                  <a:pt x="12114" y="11559"/>
                </a:cubicBezTo>
                <a:cubicBezTo>
                  <a:pt x="11886" y="11559"/>
                  <a:pt x="11771" y="11676"/>
                  <a:pt x="11657" y="11792"/>
                </a:cubicBezTo>
                <a:cubicBezTo>
                  <a:pt x="11657" y="11792"/>
                  <a:pt x="11657" y="11792"/>
                  <a:pt x="11657" y="11792"/>
                </a:cubicBezTo>
                <a:cubicBezTo>
                  <a:pt x="4343" y="20082"/>
                  <a:pt x="4343" y="20082"/>
                  <a:pt x="4343" y="20082"/>
                </a:cubicBezTo>
                <a:cubicBezTo>
                  <a:pt x="3886" y="20432"/>
                  <a:pt x="3429" y="20666"/>
                  <a:pt x="2971" y="20666"/>
                </a:cubicBezTo>
                <a:cubicBezTo>
                  <a:pt x="1829" y="20666"/>
                  <a:pt x="1029" y="19732"/>
                  <a:pt x="1029" y="18681"/>
                </a:cubicBezTo>
                <a:cubicBezTo>
                  <a:pt x="1029" y="18097"/>
                  <a:pt x="1257" y="17630"/>
                  <a:pt x="1600" y="17280"/>
                </a:cubicBezTo>
                <a:cubicBezTo>
                  <a:pt x="9714" y="9808"/>
                  <a:pt x="9714" y="9808"/>
                  <a:pt x="9714" y="9808"/>
                </a:cubicBezTo>
                <a:cubicBezTo>
                  <a:pt x="9714" y="9808"/>
                  <a:pt x="9714" y="9808"/>
                  <a:pt x="9714" y="9808"/>
                </a:cubicBezTo>
                <a:cubicBezTo>
                  <a:pt x="9829" y="9691"/>
                  <a:pt x="9943" y="9574"/>
                  <a:pt x="9943" y="9457"/>
                </a:cubicBezTo>
                <a:cubicBezTo>
                  <a:pt x="9943" y="9341"/>
                  <a:pt x="9829" y="9224"/>
                  <a:pt x="9829" y="9107"/>
                </a:cubicBezTo>
                <a:cubicBezTo>
                  <a:pt x="9829" y="9107"/>
                  <a:pt x="9829" y="9107"/>
                  <a:pt x="9829" y="9107"/>
                </a:cubicBezTo>
                <a:cubicBezTo>
                  <a:pt x="8343" y="7239"/>
                  <a:pt x="8343" y="5838"/>
                  <a:pt x="9600" y="4437"/>
                </a:cubicBezTo>
                <a:cubicBezTo>
                  <a:pt x="12114" y="1751"/>
                  <a:pt x="12114" y="1751"/>
                  <a:pt x="12114" y="1751"/>
                </a:cubicBezTo>
                <a:cubicBezTo>
                  <a:pt x="12800" y="1051"/>
                  <a:pt x="13600" y="934"/>
                  <a:pt x="14286" y="934"/>
                </a:cubicBezTo>
                <a:cubicBezTo>
                  <a:pt x="14286" y="934"/>
                  <a:pt x="14286" y="934"/>
                  <a:pt x="14286" y="934"/>
                </a:cubicBezTo>
                <a:cubicBezTo>
                  <a:pt x="14629" y="934"/>
                  <a:pt x="14971" y="1051"/>
                  <a:pt x="15314" y="1168"/>
                </a:cubicBezTo>
                <a:cubicBezTo>
                  <a:pt x="13600" y="2919"/>
                  <a:pt x="13600" y="2919"/>
                  <a:pt x="13600" y="2919"/>
                </a:cubicBezTo>
                <a:cubicBezTo>
                  <a:pt x="14286" y="3619"/>
                  <a:pt x="14286" y="3619"/>
                  <a:pt x="14286" y="3619"/>
                </a:cubicBezTo>
                <a:cubicBezTo>
                  <a:pt x="16686" y="1168"/>
                  <a:pt x="16686" y="1168"/>
                  <a:pt x="16686" y="1168"/>
                </a:cubicBezTo>
                <a:cubicBezTo>
                  <a:pt x="16686" y="1168"/>
                  <a:pt x="16686" y="1168"/>
                  <a:pt x="16686" y="1168"/>
                </a:cubicBezTo>
                <a:cubicBezTo>
                  <a:pt x="17029" y="701"/>
                  <a:pt x="17029" y="701"/>
                  <a:pt x="17029" y="701"/>
                </a:cubicBezTo>
                <a:cubicBezTo>
                  <a:pt x="16114" y="234"/>
                  <a:pt x="15200" y="0"/>
                  <a:pt x="14286" y="0"/>
                </a:cubicBezTo>
                <a:cubicBezTo>
                  <a:pt x="14286" y="0"/>
                  <a:pt x="14286" y="0"/>
                  <a:pt x="14286" y="0"/>
                </a:cubicBezTo>
                <a:cubicBezTo>
                  <a:pt x="13143" y="0"/>
                  <a:pt x="12229" y="350"/>
                  <a:pt x="11429" y="1051"/>
                </a:cubicBezTo>
                <a:cubicBezTo>
                  <a:pt x="8914" y="3853"/>
                  <a:pt x="8914" y="3853"/>
                  <a:pt x="8914" y="3853"/>
                </a:cubicBezTo>
                <a:cubicBezTo>
                  <a:pt x="7200" y="5721"/>
                  <a:pt x="7657" y="7589"/>
                  <a:pt x="8800" y="9341"/>
                </a:cubicBezTo>
                <a:cubicBezTo>
                  <a:pt x="914" y="16579"/>
                  <a:pt x="914" y="16579"/>
                  <a:pt x="914" y="16579"/>
                </a:cubicBezTo>
                <a:cubicBezTo>
                  <a:pt x="343" y="17163"/>
                  <a:pt x="0" y="17864"/>
                  <a:pt x="0" y="18681"/>
                </a:cubicBezTo>
                <a:cubicBezTo>
                  <a:pt x="0" y="20316"/>
                  <a:pt x="1371" y="21600"/>
                  <a:pt x="2971" y="21600"/>
                </a:cubicBezTo>
                <a:cubicBezTo>
                  <a:pt x="3771" y="21600"/>
                  <a:pt x="4457" y="21366"/>
                  <a:pt x="5029" y="20783"/>
                </a:cubicBezTo>
                <a:cubicBezTo>
                  <a:pt x="12114" y="12726"/>
                  <a:pt x="12114" y="12726"/>
                  <a:pt x="12114" y="12726"/>
                </a:cubicBezTo>
                <a:cubicBezTo>
                  <a:pt x="13829" y="13661"/>
                  <a:pt x="15314" y="13777"/>
                  <a:pt x="15543" y="13777"/>
                </a:cubicBezTo>
                <a:cubicBezTo>
                  <a:pt x="16343" y="13777"/>
                  <a:pt x="17029" y="13544"/>
                  <a:pt x="17600" y="12960"/>
                </a:cubicBezTo>
                <a:cubicBezTo>
                  <a:pt x="20229" y="10158"/>
                  <a:pt x="20229" y="10158"/>
                  <a:pt x="20229" y="10158"/>
                </a:cubicBezTo>
                <a:cubicBezTo>
                  <a:pt x="21486" y="8757"/>
                  <a:pt x="21600" y="6422"/>
                  <a:pt x="20457" y="4320"/>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372" name="Google Shape;1372;p21"/>
          <p:cNvSpPr txBox="1"/>
          <p:nvPr/>
        </p:nvSpPr>
        <p:spPr>
          <a:xfrm>
            <a:off x="4411747" y="6942217"/>
            <a:ext cx="1371643" cy="865474"/>
          </a:xfrm>
          <a:prstGeom prst="rect">
            <a:avLst/>
          </a:prstGeom>
          <a:noFill/>
          <a:ln>
            <a:noFill/>
          </a:ln>
        </p:spPr>
        <p:txBody>
          <a:bodyPr spcFirstLastPara="1" wrap="square" lIns="75619" tIns="75619" rIns="75619" bIns="75619" anchor="t" anchorCtr="0">
            <a:spAutoFit/>
          </a:bodyPr>
          <a:lstStyle/>
          <a:p>
            <a:pPr defTabSz="1280526">
              <a:buClr>
                <a:srgbClr val="000000"/>
              </a:buClr>
              <a:buSzPts val="1654"/>
            </a:pPr>
            <a:r>
              <a:rPr lang="ru-RU" sz="2316" kern="0">
                <a:solidFill>
                  <a:srgbClr val="000000"/>
                </a:solidFill>
                <a:latin typeface="Calibri"/>
                <a:ea typeface="Calibri"/>
                <a:cs typeface="Calibri"/>
                <a:sym typeface="Calibri"/>
              </a:rPr>
              <a:t>материал</a:t>
            </a:r>
            <a:endParaRPr sz="1961" kern="0">
              <a:solidFill>
                <a:srgbClr val="000000"/>
              </a:solidFill>
              <a:latin typeface="Arial"/>
              <a:ea typeface="Arial"/>
              <a:cs typeface="Arial"/>
              <a:sym typeface="Arial"/>
            </a:endParaRPr>
          </a:p>
          <a:p>
            <a:pPr defTabSz="1280526">
              <a:buClr>
                <a:srgbClr val="000000"/>
              </a:buClr>
              <a:buSzPts val="1654"/>
            </a:pPr>
            <a:r>
              <a:rPr lang="ru-RU" sz="2316" kern="0">
                <a:solidFill>
                  <a:srgbClr val="000000"/>
                </a:solidFill>
                <a:latin typeface="Calibri"/>
                <a:ea typeface="Calibri"/>
                <a:cs typeface="Calibri"/>
                <a:sym typeface="Calibri"/>
              </a:rPr>
              <a:t>заготовка</a:t>
            </a:r>
            <a:endParaRPr sz="2316" kern="0">
              <a:solidFill>
                <a:srgbClr val="000000"/>
              </a:solidFill>
              <a:latin typeface="Calibri"/>
              <a:ea typeface="Calibri"/>
              <a:cs typeface="Calibri"/>
              <a:sym typeface="Calibri"/>
            </a:endParaRPr>
          </a:p>
        </p:txBody>
      </p:sp>
      <p:sp>
        <p:nvSpPr>
          <p:cNvPr id="1373" name="Google Shape;1373;p21"/>
          <p:cNvSpPr txBox="1"/>
          <p:nvPr/>
        </p:nvSpPr>
        <p:spPr>
          <a:xfrm>
            <a:off x="10715950" y="6865849"/>
            <a:ext cx="1174103" cy="509095"/>
          </a:xfrm>
          <a:prstGeom prst="rect">
            <a:avLst/>
          </a:prstGeom>
          <a:noFill/>
          <a:ln>
            <a:noFill/>
          </a:ln>
        </p:spPr>
        <p:txBody>
          <a:bodyPr spcFirstLastPara="1" wrap="square" lIns="75619" tIns="75619" rIns="75619" bIns="75619" anchor="t" anchorCtr="0">
            <a:spAutoFit/>
          </a:bodyPr>
          <a:lstStyle/>
          <a:p>
            <a:pPr defTabSz="1280526">
              <a:buClr>
                <a:srgbClr val="000000"/>
              </a:buClr>
              <a:buSzPts val="1654"/>
            </a:pPr>
            <a:r>
              <a:rPr lang="ru-RU" sz="2316" kern="0">
                <a:solidFill>
                  <a:srgbClr val="000000"/>
                </a:solidFill>
                <a:latin typeface="Calibri"/>
                <a:ea typeface="Calibri"/>
                <a:cs typeface="Calibri"/>
                <a:sym typeface="Calibri"/>
              </a:rPr>
              <a:t>продукт</a:t>
            </a:r>
            <a:endParaRPr sz="1961" kern="0">
              <a:solidFill>
                <a:srgbClr val="000000"/>
              </a:solidFill>
              <a:latin typeface="Arial"/>
              <a:ea typeface="Arial"/>
              <a:cs typeface="Arial"/>
              <a:sym typeface="Arial"/>
            </a:endParaRPr>
          </a:p>
        </p:txBody>
      </p:sp>
      <p:sp>
        <p:nvSpPr>
          <p:cNvPr id="1374" name="Google Shape;1374;p21"/>
          <p:cNvSpPr txBox="1"/>
          <p:nvPr/>
        </p:nvSpPr>
        <p:spPr>
          <a:xfrm>
            <a:off x="8003892" y="5748931"/>
            <a:ext cx="1627546" cy="509095"/>
          </a:xfrm>
          <a:prstGeom prst="rect">
            <a:avLst/>
          </a:prstGeom>
          <a:noFill/>
          <a:ln>
            <a:noFill/>
          </a:ln>
        </p:spPr>
        <p:txBody>
          <a:bodyPr spcFirstLastPara="1" wrap="square" lIns="75619" tIns="75619" rIns="75619" bIns="75619" anchor="t" anchorCtr="0">
            <a:spAutoFit/>
          </a:bodyPr>
          <a:lstStyle/>
          <a:p>
            <a:pPr defTabSz="1280526">
              <a:buClr>
                <a:srgbClr val="000000"/>
              </a:buClr>
              <a:buSzPts val="1654"/>
            </a:pPr>
            <a:r>
              <a:rPr lang="ru-RU" sz="2316" kern="0">
                <a:solidFill>
                  <a:srgbClr val="000000"/>
                </a:solidFill>
                <a:latin typeface="Calibri"/>
                <a:ea typeface="Calibri"/>
                <a:cs typeface="Calibri"/>
                <a:sym typeface="Calibri"/>
              </a:rPr>
              <a:t>инструмент</a:t>
            </a:r>
            <a:endParaRPr sz="2316" kern="0">
              <a:solidFill>
                <a:srgbClr val="000000"/>
              </a:solidFill>
              <a:latin typeface="Calibri"/>
              <a:ea typeface="Calibri"/>
              <a:cs typeface="Calibri"/>
              <a:sym typeface="Calibri"/>
            </a:endParaRPr>
          </a:p>
        </p:txBody>
      </p:sp>
      <p:sp>
        <p:nvSpPr>
          <p:cNvPr id="1375" name="Google Shape;1375;p21"/>
          <p:cNvSpPr txBox="1"/>
          <p:nvPr/>
        </p:nvSpPr>
        <p:spPr>
          <a:xfrm>
            <a:off x="4523695" y="4086722"/>
            <a:ext cx="2013647"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рабочее место</a:t>
            </a:r>
            <a:endParaRPr sz="1961" kern="0">
              <a:solidFill>
                <a:srgbClr val="000000"/>
              </a:solidFill>
              <a:latin typeface="Arial"/>
              <a:ea typeface="Arial"/>
              <a:cs typeface="Arial"/>
              <a:sym typeface="Arial"/>
            </a:endParaRPr>
          </a:p>
        </p:txBody>
      </p:sp>
      <p:cxnSp>
        <p:nvCxnSpPr>
          <p:cNvPr id="1376" name="Google Shape;1376;p21"/>
          <p:cNvCxnSpPr/>
          <p:nvPr/>
        </p:nvCxnSpPr>
        <p:spPr>
          <a:xfrm>
            <a:off x="4411747" y="4093177"/>
            <a:ext cx="0" cy="3594389"/>
          </a:xfrm>
          <a:prstGeom prst="straightConnector1">
            <a:avLst/>
          </a:prstGeom>
          <a:noFill/>
          <a:ln w="9525" cap="flat" cmpd="sng">
            <a:solidFill>
              <a:schemeClr val="accent1"/>
            </a:solidFill>
            <a:prstDash val="solid"/>
            <a:bevel/>
            <a:headEnd type="none" w="sm" len="sm"/>
            <a:tailEnd type="none" w="sm" len="sm"/>
          </a:ln>
        </p:spPr>
      </p:cxnSp>
      <p:cxnSp>
        <p:nvCxnSpPr>
          <p:cNvPr id="1377" name="Google Shape;1377;p21"/>
          <p:cNvCxnSpPr/>
          <p:nvPr/>
        </p:nvCxnSpPr>
        <p:spPr>
          <a:xfrm rot="10800000" flipH="1">
            <a:off x="4511052" y="4021664"/>
            <a:ext cx="7034371" cy="6461"/>
          </a:xfrm>
          <a:prstGeom prst="straightConnector1">
            <a:avLst/>
          </a:prstGeom>
          <a:noFill/>
          <a:ln w="9525" cap="flat" cmpd="sng">
            <a:solidFill>
              <a:schemeClr val="accent1"/>
            </a:solidFill>
            <a:prstDash val="solid"/>
            <a:bevel/>
            <a:headEnd type="none" w="sm" len="sm"/>
            <a:tailEnd type="none" w="sm" len="sm"/>
          </a:ln>
        </p:spPr>
      </p:cxnSp>
      <p:cxnSp>
        <p:nvCxnSpPr>
          <p:cNvPr id="1378" name="Google Shape;1378;p21"/>
          <p:cNvCxnSpPr/>
          <p:nvPr/>
        </p:nvCxnSpPr>
        <p:spPr>
          <a:xfrm>
            <a:off x="2523109" y="2424602"/>
            <a:ext cx="0" cy="1538640"/>
          </a:xfrm>
          <a:prstGeom prst="straightConnector1">
            <a:avLst/>
          </a:prstGeom>
          <a:noFill/>
          <a:ln w="9525" cap="flat" cmpd="sng">
            <a:solidFill>
              <a:schemeClr val="accent1"/>
            </a:solidFill>
            <a:prstDash val="solid"/>
            <a:bevel/>
            <a:headEnd type="none" w="sm" len="sm"/>
            <a:tailEnd type="none" w="sm" len="sm"/>
          </a:ln>
        </p:spPr>
      </p:cxnSp>
      <p:cxnSp>
        <p:nvCxnSpPr>
          <p:cNvPr id="1379" name="Google Shape;1379;p21"/>
          <p:cNvCxnSpPr/>
          <p:nvPr/>
        </p:nvCxnSpPr>
        <p:spPr>
          <a:xfrm rot="10800000" flipH="1">
            <a:off x="2606610" y="2348309"/>
            <a:ext cx="7237213" cy="3922"/>
          </a:xfrm>
          <a:prstGeom prst="straightConnector1">
            <a:avLst/>
          </a:prstGeom>
          <a:noFill/>
          <a:ln w="9525" cap="flat" cmpd="sng">
            <a:solidFill>
              <a:schemeClr val="accent1"/>
            </a:solidFill>
            <a:prstDash val="solid"/>
            <a:bevel/>
            <a:headEnd type="none" w="sm" len="sm"/>
            <a:tailEnd type="none" w="sm" len="sm"/>
          </a:ln>
        </p:spPr>
      </p:cxnSp>
      <p:sp>
        <p:nvSpPr>
          <p:cNvPr id="1380" name="Google Shape;1380;p21"/>
          <p:cNvSpPr/>
          <p:nvPr/>
        </p:nvSpPr>
        <p:spPr>
          <a:xfrm>
            <a:off x="5372146" y="2859552"/>
            <a:ext cx="829475" cy="823363"/>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381" name="Google Shape;1381;p21"/>
          <p:cNvSpPr/>
          <p:nvPr/>
        </p:nvSpPr>
        <p:spPr>
          <a:xfrm>
            <a:off x="9635616" y="2902114"/>
            <a:ext cx="829475" cy="823363"/>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75619" tIns="63996" rIns="75619" bIns="63996" anchor="t" anchorCtr="0">
            <a:noAutofit/>
          </a:bodyPr>
          <a:lstStyle/>
          <a:p>
            <a:pPr defTabSz="1280526">
              <a:buClr>
                <a:srgbClr val="000000"/>
              </a:buClr>
              <a:buSzPts val="1299"/>
            </a:pPr>
            <a:endParaRPr sz="1819" kern="0">
              <a:solidFill>
                <a:srgbClr val="000000"/>
              </a:solidFill>
              <a:latin typeface="Calibri"/>
              <a:ea typeface="Calibri"/>
              <a:cs typeface="Calibri"/>
              <a:sym typeface="Calibri"/>
            </a:endParaRPr>
          </a:p>
        </p:txBody>
      </p:sp>
      <p:sp>
        <p:nvSpPr>
          <p:cNvPr id="1382" name="Google Shape;1382;p21"/>
          <p:cNvSpPr txBox="1"/>
          <p:nvPr/>
        </p:nvSpPr>
        <p:spPr>
          <a:xfrm>
            <a:off x="2606610" y="2278261"/>
            <a:ext cx="2934002"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система рабочих мест</a:t>
            </a:r>
            <a:endParaRPr sz="1961" kern="0">
              <a:solidFill>
                <a:srgbClr val="000000"/>
              </a:solidFill>
              <a:latin typeface="Arial"/>
              <a:ea typeface="Arial"/>
              <a:cs typeface="Arial"/>
              <a:sym typeface="Arial"/>
            </a:endParaRPr>
          </a:p>
        </p:txBody>
      </p:sp>
      <p:cxnSp>
        <p:nvCxnSpPr>
          <p:cNvPr id="1383" name="Google Shape;1383;p21"/>
          <p:cNvCxnSpPr/>
          <p:nvPr/>
        </p:nvCxnSpPr>
        <p:spPr>
          <a:xfrm>
            <a:off x="6540525" y="3507669"/>
            <a:ext cx="792822" cy="833290"/>
          </a:xfrm>
          <a:prstGeom prst="straightConnector1">
            <a:avLst/>
          </a:prstGeom>
          <a:noFill/>
          <a:ln w="19050" cap="flat" cmpd="sng">
            <a:solidFill>
              <a:srgbClr val="00B050"/>
            </a:solidFill>
            <a:prstDash val="solid"/>
            <a:round/>
            <a:headEnd type="none" w="sm" len="sm"/>
            <a:tailEnd type="none" w="sm" len="sm"/>
          </a:ln>
        </p:spPr>
      </p:cxnSp>
      <p:cxnSp>
        <p:nvCxnSpPr>
          <p:cNvPr id="1384" name="Google Shape;1384;p21"/>
          <p:cNvCxnSpPr/>
          <p:nvPr/>
        </p:nvCxnSpPr>
        <p:spPr>
          <a:xfrm rot="10800000" flipH="1">
            <a:off x="8394268" y="3608754"/>
            <a:ext cx="846288" cy="765884"/>
          </a:xfrm>
          <a:prstGeom prst="straightConnector1">
            <a:avLst/>
          </a:prstGeom>
          <a:noFill/>
          <a:ln w="19050" cap="flat" cmpd="sng">
            <a:solidFill>
              <a:srgbClr val="00B050"/>
            </a:solidFill>
            <a:prstDash val="solid"/>
            <a:round/>
            <a:headEnd type="none" w="sm" len="sm"/>
            <a:tailEnd type="none" w="sm" len="sm"/>
          </a:ln>
        </p:spPr>
      </p:cxnSp>
      <p:cxnSp>
        <p:nvCxnSpPr>
          <p:cNvPr id="1385" name="Google Shape;1385;p21"/>
          <p:cNvCxnSpPr/>
          <p:nvPr/>
        </p:nvCxnSpPr>
        <p:spPr>
          <a:xfrm>
            <a:off x="6936936" y="3249824"/>
            <a:ext cx="1861069" cy="0"/>
          </a:xfrm>
          <a:prstGeom prst="straightConnector1">
            <a:avLst/>
          </a:prstGeom>
          <a:noFill/>
          <a:ln w="19050" cap="flat" cmpd="sng">
            <a:solidFill>
              <a:srgbClr val="00B050"/>
            </a:solidFill>
            <a:prstDash val="solid"/>
            <a:round/>
            <a:headEnd type="none" w="sm" len="sm"/>
            <a:tailEnd type="none" w="sm" len="sm"/>
          </a:ln>
        </p:spPr>
      </p:cxnSp>
      <p:cxnSp>
        <p:nvCxnSpPr>
          <p:cNvPr id="1386" name="Google Shape;1386;p21"/>
          <p:cNvCxnSpPr/>
          <p:nvPr/>
        </p:nvCxnSpPr>
        <p:spPr>
          <a:xfrm>
            <a:off x="13868525" y="6702372"/>
            <a:ext cx="0" cy="1538640"/>
          </a:xfrm>
          <a:prstGeom prst="straightConnector1">
            <a:avLst/>
          </a:prstGeom>
          <a:noFill/>
          <a:ln w="9525" cap="flat" cmpd="sng">
            <a:solidFill>
              <a:schemeClr val="accent1"/>
            </a:solidFill>
            <a:prstDash val="solid"/>
            <a:bevel/>
            <a:headEnd type="none" w="sm" len="sm"/>
            <a:tailEnd type="none" w="sm" len="sm"/>
          </a:ln>
        </p:spPr>
      </p:cxnSp>
      <p:cxnSp>
        <p:nvCxnSpPr>
          <p:cNvPr id="1387" name="Google Shape;1387;p21"/>
          <p:cNvCxnSpPr/>
          <p:nvPr/>
        </p:nvCxnSpPr>
        <p:spPr>
          <a:xfrm rot="10800000" flipH="1">
            <a:off x="2606609" y="8383583"/>
            <a:ext cx="11176770" cy="15184"/>
          </a:xfrm>
          <a:prstGeom prst="straightConnector1">
            <a:avLst/>
          </a:prstGeom>
          <a:noFill/>
          <a:ln w="9525" cap="flat" cmpd="sng">
            <a:solidFill>
              <a:schemeClr val="accent1"/>
            </a:solidFill>
            <a:prstDash val="solid"/>
            <a:bevel/>
            <a:headEnd type="none" w="sm" len="sm"/>
            <a:tailEnd type="none" w="sm" len="sm"/>
          </a:ln>
        </p:spPr>
      </p:cxnSp>
      <p:sp>
        <p:nvSpPr>
          <p:cNvPr id="1388" name="Google Shape;1388;p21"/>
          <p:cNvSpPr txBox="1"/>
          <p:nvPr/>
        </p:nvSpPr>
        <p:spPr>
          <a:xfrm>
            <a:off x="12490885" y="7810374"/>
            <a:ext cx="1248179"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Клиенты</a:t>
            </a:r>
            <a:endParaRPr sz="1961" kern="0">
              <a:solidFill>
                <a:srgbClr val="000000"/>
              </a:solidFill>
              <a:latin typeface="Arial"/>
              <a:ea typeface="Arial"/>
              <a:cs typeface="Arial"/>
              <a:sym typeface="Arial"/>
            </a:endParaRPr>
          </a:p>
        </p:txBody>
      </p:sp>
      <p:sp>
        <p:nvSpPr>
          <p:cNvPr id="1389" name="Google Shape;1389;p21"/>
          <p:cNvSpPr txBox="1"/>
          <p:nvPr/>
        </p:nvSpPr>
        <p:spPr>
          <a:xfrm>
            <a:off x="10600125" y="1624259"/>
            <a:ext cx="3263983"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внешнее регулирование</a:t>
            </a:r>
            <a:endParaRPr sz="1961" kern="0">
              <a:solidFill>
                <a:srgbClr val="000000"/>
              </a:solidFill>
              <a:latin typeface="Arial"/>
              <a:ea typeface="Arial"/>
              <a:cs typeface="Arial"/>
              <a:sym typeface="Arial"/>
            </a:endParaRPr>
          </a:p>
        </p:txBody>
      </p:sp>
      <p:cxnSp>
        <p:nvCxnSpPr>
          <p:cNvPr id="1390" name="Google Shape;1390;p21"/>
          <p:cNvCxnSpPr/>
          <p:nvPr/>
        </p:nvCxnSpPr>
        <p:spPr>
          <a:xfrm>
            <a:off x="13868525" y="1763496"/>
            <a:ext cx="0" cy="1538640"/>
          </a:xfrm>
          <a:prstGeom prst="straightConnector1">
            <a:avLst/>
          </a:prstGeom>
          <a:noFill/>
          <a:ln w="9525" cap="flat" cmpd="sng">
            <a:solidFill>
              <a:schemeClr val="accent1"/>
            </a:solidFill>
            <a:prstDash val="solid"/>
            <a:bevel/>
            <a:headEnd type="none" w="sm" len="sm"/>
            <a:tailEnd type="none" w="sm" len="sm"/>
          </a:ln>
        </p:spPr>
      </p:cxnSp>
      <p:cxnSp>
        <p:nvCxnSpPr>
          <p:cNvPr id="1391" name="Google Shape;1391;p21"/>
          <p:cNvCxnSpPr/>
          <p:nvPr/>
        </p:nvCxnSpPr>
        <p:spPr>
          <a:xfrm>
            <a:off x="9075071" y="1631526"/>
            <a:ext cx="4793456" cy="1"/>
          </a:xfrm>
          <a:prstGeom prst="straightConnector1">
            <a:avLst/>
          </a:prstGeom>
          <a:noFill/>
          <a:ln w="9525" cap="flat" cmpd="sng">
            <a:solidFill>
              <a:schemeClr val="accent1"/>
            </a:solidFill>
            <a:prstDash val="solid"/>
            <a:bevel/>
            <a:headEnd type="none" w="sm" len="sm"/>
            <a:tailEnd type="none" w="sm" len="sm"/>
          </a:ln>
        </p:spPr>
      </p:cxnSp>
      <p:sp>
        <p:nvSpPr>
          <p:cNvPr id="1392" name="Google Shape;1392;p21"/>
          <p:cNvSpPr/>
          <p:nvPr/>
        </p:nvSpPr>
        <p:spPr>
          <a:xfrm rot="-5400000">
            <a:off x="5998505" y="8329719"/>
            <a:ext cx="867138" cy="1213437"/>
          </a:xfrm>
          <a:prstGeom prst="rightArrow">
            <a:avLst>
              <a:gd name="adj1" fmla="val 50000"/>
              <a:gd name="adj2" fmla="val 50000"/>
            </a:avLst>
          </a:prstGeom>
          <a:solidFill>
            <a:srgbClr val="FFFFFF"/>
          </a:solidFill>
          <a:ln w="25400" cap="flat" cmpd="sng">
            <a:solidFill>
              <a:schemeClr val="accent1"/>
            </a:solidFill>
            <a:prstDash val="solid"/>
            <a:bevel/>
            <a:headEnd type="none" w="sm" len="sm"/>
            <a:tailEnd type="none" w="sm" len="sm"/>
          </a:ln>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393" name="Google Shape;1393;p21"/>
          <p:cNvSpPr txBox="1"/>
          <p:nvPr/>
        </p:nvSpPr>
        <p:spPr>
          <a:xfrm>
            <a:off x="814232" y="5321245"/>
            <a:ext cx="1095535"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тренды</a:t>
            </a:r>
            <a:endParaRPr sz="1961" kern="0">
              <a:solidFill>
                <a:srgbClr val="000000"/>
              </a:solidFill>
              <a:latin typeface="Arial"/>
              <a:ea typeface="Arial"/>
              <a:cs typeface="Arial"/>
              <a:sym typeface="Arial"/>
            </a:endParaRPr>
          </a:p>
        </p:txBody>
      </p:sp>
      <p:sp>
        <p:nvSpPr>
          <p:cNvPr id="1394" name="Google Shape;1394;p21"/>
          <p:cNvSpPr/>
          <p:nvPr/>
        </p:nvSpPr>
        <p:spPr>
          <a:xfrm>
            <a:off x="923320" y="6033996"/>
            <a:ext cx="867138" cy="1213437"/>
          </a:xfrm>
          <a:prstGeom prst="rightArrow">
            <a:avLst>
              <a:gd name="adj1" fmla="val 50000"/>
              <a:gd name="adj2" fmla="val 50000"/>
            </a:avLst>
          </a:prstGeom>
          <a:solidFill>
            <a:srgbClr val="FFFFFF"/>
          </a:solidFill>
          <a:ln w="25400" cap="flat" cmpd="sng">
            <a:solidFill>
              <a:schemeClr val="accent1"/>
            </a:solidFill>
            <a:prstDash val="solid"/>
            <a:bevel/>
            <a:headEnd type="none" w="sm" len="sm"/>
            <a:tailEnd type="none" w="sm" len="sm"/>
          </a:ln>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395" name="Google Shape;1395;p21"/>
          <p:cNvSpPr txBox="1"/>
          <p:nvPr/>
        </p:nvSpPr>
        <p:spPr>
          <a:xfrm>
            <a:off x="7029808" y="8767249"/>
            <a:ext cx="2467090" cy="509095"/>
          </a:xfrm>
          <a:prstGeom prst="rect">
            <a:avLst/>
          </a:prstGeom>
          <a:noFill/>
          <a:ln>
            <a:noFill/>
          </a:ln>
        </p:spPr>
        <p:txBody>
          <a:bodyPr spcFirstLastPara="1" wrap="square" lIns="75619" tIns="75619" rIns="75619" bIns="75619" anchor="t" anchorCtr="0">
            <a:spAutoFit/>
          </a:bodyPr>
          <a:lstStyle/>
          <a:p>
            <a:pPr defTabSz="1280526">
              <a:buClr>
                <a:srgbClr val="512DA8"/>
              </a:buClr>
              <a:buSzPts val="1654"/>
            </a:pPr>
            <a:r>
              <a:rPr lang="ru-RU" sz="2316" kern="0">
                <a:solidFill>
                  <a:srgbClr val="512DA8"/>
                </a:solidFill>
                <a:latin typeface="Calibri"/>
                <a:ea typeface="Calibri"/>
                <a:cs typeface="Calibri"/>
                <a:sym typeface="Calibri"/>
              </a:rPr>
              <a:t>новые технологии</a:t>
            </a:r>
            <a:endParaRPr sz="1961" kern="0">
              <a:solidFill>
                <a:srgbClr val="000000"/>
              </a:solidFill>
              <a:latin typeface="Arial"/>
              <a:ea typeface="Arial"/>
              <a:cs typeface="Arial"/>
              <a:sym typeface="Arial"/>
            </a:endParaRPr>
          </a:p>
        </p:txBody>
      </p:sp>
      <p:sp>
        <p:nvSpPr>
          <p:cNvPr id="1396" name="Google Shape;1396;p21"/>
          <p:cNvSpPr/>
          <p:nvPr/>
        </p:nvSpPr>
        <p:spPr>
          <a:xfrm>
            <a:off x="923320" y="3908113"/>
            <a:ext cx="867138" cy="1213437"/>
          </a:xfrm>
          <a:prstGeom prst="rightArrow">
            <a:avLst>
              <a:gd name="adj1" fmla="val 50000"/>
              <a:gd name="adj2" fmla="val 50000"/>
            </a:avLst>
          </a:prstGeom>
          <a:solidFill>
            <a:srgbClr val="FFFFFF"/>
          </a:solidFill>
          <a:ln w="25400" cap="flat" cmpd="sng">
            <a:solidFill>
              <a:schemeClr val="accent1"/>
            </a:solidFill>
            <a:prstDash val="solid"/>
            <a:bevel/>
            <a:headEnd type="none" w="sm" len="sm"/>
            <a:tailEnd type="none" w="sm" len="sm"/>
          </a:ln>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397" name="Google Shape;1397;p21"/>
          <p:cNvSpPr/>
          <p:nvPr/>
        </p:nvSpPr>
        <p:spPr>
          <a:xfrm rot="-5400000">
            <a:off x="9661578" y="8324274"/>
            <a:ext cx="867138" cy="1213437"/>
          </a:xfrm>
          <a:prstGeom prst="rightArrow">
            <a:avLst>
              <a:gd name="adj1" fmla="val 50000"/>
              <a:gd name="adj2" fmla="val 50000"/>
            </a:avLst>
          </a:prstGeom>
          <a:solidFill>
            <a:srgbClr val="FFFFFF"/>
          </a:solidFill>
          <a:ln w="25400" cap="flat" cmpd="sng">
            <a:solidFill>
              <a:schemeClr val="accent1"/>
            </a:solidFill>
            <a:prstDash val="solid"/>
            <a:bevel/>
            <a:headEnd type="none" w="sm" len="sm"/>
            <a:tailEnd type="none" w="sm" len="sm"/>
          </a:ln>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398" name="Google Shape;1398;p21"/>
          <p:cNvSpPr/>
          <p:nvPr/>
        </p:nvSpPr>
        <p:spPr>
          <a:xfrm>
            <a:off x="1" y="2613376"/>
            <a:ext cx="2523109" cy="1027949"/>
          </a:xfrm>
          <a:prstGeom prst="rect">
            <a:avLst/>
          </a:prstGeom>
          <a:solidFill>
            <a:schemeClr val="accent3"/>
          </a:solidFill>
          <a:ln w="25400" cap="flat" cmpd="sng">
            <a:solidFill>
              <a:srgbClr val="FF0000"/>
            </a:solidFill>
            <a:prstDash val="solid"/>
            <a:round/>
            <a:headEnd type="none" w="sm" len="sm"/>
            <a:tailEnd type="none" w="sm" len="sm"/>
          </a:ln>
        </p:spPr>
        <p:txBody>
          <a:bodyPr spcFirstLastPara="1" wrap="square" lIns="128027" tIns="63996" rIns="128027" bIns="63996" anchor="t" anchorCtr="0">
            <a:spAutoFit/>
          </a:bodyPr>
          <a:lstStyle/>
          <a:p>
            <a:pPr algn="ctr" defTabSz="1280526">
              <a:lnSpc>
                <a:spcPct val="107000"/>
              </a:lnSpc>
              <a:buClr>
                <a:srgbClr val="FFFFFF"/>
              </a:buClr>
              <a:buSzPts val="1299"/>
            </a:pPr>
            <a:r>
              <a:rPr lang="ru-RU" sz="1819" kern="0">
                <a:solidFill>
                  <a:srgbClr val="FFFFFF"/>
                </a:solidFill>
                <a:latin typeface="Calibri"/>
                <a:ea typeface="Calibri"/>
                <a:cs typeface="Calibri"/>
                <a:sym typeface="Calibri"/>
              </a:rPr>
              <a:t>Движение в сторону «зеленых» продуктов и технологий</a:t>
            </a:r>
            <a:endParaRPr sz="1819" kern="0">
              <a:solidFill>
                <a:srgbClr val="FFFFFF"/>
              </a:solidFill>
              <a:latin typeface="Calibri"/>
              <a:ea typeface="Calibri"/>
              <a:cs typeface="Calibri"/>
              <a:sym typeface="Calibri"/>
            </a:endParaRPr>
          </a:p>
        </p:txBody>
      </p:sp>
      <p:sp>
        <p:nvSpPr>
          <p:cNvPr id="1399" name="Google Shape;1399;p21"/>
          <p:cNvSpPr/>
          <p:nvPr/>
        </p:nvSpPr>
        <p:spPr>
          <a:xfrm>
            <a:off x="4537138" y="6161587"/>
            <a:ext cx="1144167" cy="858976"/>
          </a:xfrm>
          <a:prstGeom prst="ellipse">
            <a:avLst/>
          </a:prstGeom>
          <a:noFill/>
          <a:ln w="25400" cap="flat" cmpd="sng">
            <a:solidFill>
              <a:srgbClr val="00B0F0"/>
            </a:solidFill>
            <a:prstDash val="solid"/>
            <a:bevel/>
            <a:headEnd type="none" w="sm" len="sm"/>
            <a:tailEnd type="none" w="sm" len="sm"/>
          </a:ln>
          <a:effectLst>
            <a:outerShdw blurRad="38100" dist="23000" dir="5400000" rotWithShape="0">
              <a:srgbClr val="000000">
                <a:alpha val="34509"/>
              </a:srgbClr>
            </a:outerShdw>
          </a:effectLst>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400" name="Google Shape;1400;p21"/>
          <p:cNvSpPr/>
          <p:nvPr/>
        </p:nvSpPr>
        <p:spPr>
          <a:xfrm>
            <a:off x="10660310" y="6042186"/>
            <a:ext cx="1157610" cy="858976"/>
          </a:xfrm>
          <a:prstGeom prst="ellipse">
            <a:avLst/>
          </a:prstGeom>
          <a:noFill/>
          <a:ln w="25400" cap="flat" cmpd="sng">
            <a:solidFill>
              <a:srgbClr val="FF0000"/>
            </a:solidFill>
            <a:prstDash val="solid"/>
            <a:bevel/>
            <a:headEnd type="none" w="sm" len="sm"/>
            <a:tailEnd type="none" w="sm" len="sm"/>
          </a:ln>
          <a:effectLst>
            <a:outerShdw blurRad="38100" dist="23000" dir="5400000" rotWithShape="0">
              <a:srgbClr val="000000">
                <a:alpha val="34509"/>
              </a:srgbClr>
            </a:outerShdw>
          </a:effectLst>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401" name="Google Shape;1401;p21"/>
          <p:cNvSpPr/>
          <p:nvPr/>
        </p:nvSpPr>
        <p:spPr>
          <a:xfrm>
            <a:off x="4523695" y="6152825"/>
            <a:ext cx="1157610" cy="858976"/>
          </a:xfrm>
          <a:prstGeom prst="ellipse">
            <a:avLst/>
          </a:prstGeom>
          <a:noFill/>
          <a:ln w="25400" cap="flat" cmpd="sng">
            <a:solidFill>
              <a:srgbClr val="FF0000"/>
            </a:solidFill>
            <a:prstDash val="dash"/>
            <a:bevel/>
            <a:headEnd type="none" w="sm" len="sm"/>
            <a:tailEnd type="none" w="sm" len="sm"/>
          </a:ln>
          <a:effectLst>
            <a:outerShdw blurRad="38100" dist="23000" dir="5400000" rotWithShape="0">
              <a:srgbClr val="000000">
                <a:alpha val="34509"/>
              </a:srgbClr>
            </a:outerShdw>
          </a:effectLst>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402" name="Google Shape;1402;p21"/>
          <p:cNvSpPr/>
          <p:nvPr/>
        </p:nvSpPr>
        <p:spPr>
          <a:xfrm>
            <a:off x="10696131" y="6036490"/>
            <a:ext cx="1157610" cy="858976"/>
          </a:xfrm>
          <a:prstGeom prst="ellipse">
            <a:avLst/>
          </a:prstGeom>
          <a:noFill/>
          <a:ln w="25400" cap="flat" cmpd="sng">
            <a:solidFill>
              <a:srgbClr val="00B0F0"/>
            </a:solidFill>
            <a:prstDash val="dash"/>
            <a:bevel/>
            <a:headEnd type="none" w="sm" len="sm"/>
            <a:tailEnd type="none" w="sm" len="sm"/>
          </a:ln>
          <a:effectLst>
            <a:outerShdw blurRad="38100" dist="23000" dir="5400000" rotWithShape="0">
              <a:srgbClr val="000000">
                <a:alpha val="34509"/>
              </a:srgbClr>
            </a:outerShdw>
          </a:effectLst>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403" name="Google Shape;1403;p21"/>
          <p:cNvSpPr/>
          <p:nvPr/>
        </p:nvSpPr>
        <p:spPr>
          <a:xfrm>
            <a:off x="6553103" y="5577709"/>
            <a:ext cx="1157610" cy="858976"/>
          </a:xfrm>
          <a:prstGeom prst="ellipse">
            <a:avLst/>
          </a:prstGeom>
          <a:noFill/>
          <a:ln w="25400" cap="flat" cmpd="sng">
            <a:solidFill>
              <a:srgbClr val="00B0F0"/>
            </a:solidFill>
            <a:prstDash val="solid"/>
            <a:bevel/>
            <a:headEnd type="none" w="sm" len="sm"/>
            <a:tailEnd type="none" w="sm" len="sm"/>
          </a:ln>
          <a:effectLst>
            <a:outerShdw blurRad="38100" dist="23000" dir="5400000" rotWithShape="0">
              <a:srgbClr val="000000">
                <a:alpha val="34509"/>
              </a:srgbClr>
            </a:outerShdw>
          </a:effectLst>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404" name="Google Shape;1404;p21"/>
          <p:cNvSpPr/>
          <p:nvPr/>
        </p:nvSpPr>
        <p:spPr>
          <a:xfrm>
            <a:off x="499156" y="1275572"/>
            <a:ext cx="8861980" cy="905095"/>
          </a:xfrm>
          <a:prstGeom prst="rect">
            <a:avLst/>
          </a:prstGeom>
          <a:solidFill>
            <a:srgbClr val="F3F3F4"/>
          </a:solidFill>
          <a:ln>
            <a:noFill/>
          </a:ln>
        </p:spPr>
        <p:txBody>
          <a:bodyPr spcFirstLastPara="1" wrap="square" lIns="128027" tIns="63996" rIns="128027" bIns="63996" anchor="t" anchorCtr="0">
            <a:spAutoFit/>
          </a:bodyPr>
          <a:lstStyle/>
          <a:p>
            <a:pPr defTabSz="1280526">
              <a:lnSpc>
                <a:spcPct val="90000"/>
              </a:lnSpc>
              <a:buClr>
                <a:srgbClr val="000000"/>
              </a:buClr>
              <a:buSzPts val="4400"/>
            </a:pPr>
            <a:r>
              <a:rPr lang="ru-RU" sz="2801" b="1" kern="0">
                <a:solidFill>
                  <a:srgbClr val="000000"/>
                </a:solidFill>
                <a:latin typeface="Helvetica Neue"/>
                <a:ea typeface="Helvetica Neue"/>
                <a:cs typeface="Helvetica Neue"/>
                <a:sym typeface="Helvetica Neue"/>
              </a:rPr>
              <a:t>Производственные и инженерные технологии</a:t>
            </a:r>
            <a:endParaRPr sz="1961" kern="0">
              <a:solidFill>
                <a:srgbClr val="000000"/>
              </a:solidFill>
              <a:latin typeface="Arial"/>
              <a:ea typeface="Arial"/>
              <a:cs typeface="Arial"/>
              <a:sym typeface="Arial"/>
            </a:endParaRPr>
          </a:p>
          <a:p>
            <a:pPr defTabSz="1280526">
              <a:lnSpc>
                <a:spcPct val="90000"/>
              </a:lnSpc>
              <a:buClr>
                <a:srgbClr val="000000"/>
              </a:buClr>
              <a:buSzPts val="4400"/>
            </a:pPr>
            <a:r>
              <a:rPr lang="ru-RU" sz="2801" b="1" kern="0">
                <a:solidFill>
                  <a:srgbClr val="000000"/>
                </a:solidFill>
                <a:latin typeface="Helvetica Neue"/>
                <a:ea typeface="Helvetica Neue"/>
                <a:cs typeface="Helvetica Neue"/>
                <a:sym typeface="Helvetica Neue"/>
              </a:rPr>
              <a:t>Влияние трендов</a:t>
            </a:r>
            <a:endParaRPr sz="1961" kern="0">
              <a:solidFill>
                <a:srgbClr val="000000"/>
              </a:solidFill>
              <a:latin typeface="Arial"/>
              <a:ea typeface="Arial"/>
              <a:cs typeface="Arial"/>
              <a:sym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9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01"/>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0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40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40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Shape 1408"/>
        <p:cNvGrpSpPr/>
        <p:nvPr/>
      </p:nvGrpSpPr>
      <p:grpSpPr>
        <a:xfrm>
          <a:off x="0" y="0"/>
          <a:ext cx="0" cy="0"/>
          <a:chOff x="0" y="0"/>
          <a:chExt cx="0" cy="0"/>
        </a:xfrm>
      </p:grpSpPr>
      <p:sp>
        <p:nvSpPr>
          <p:cNvPr id="1409" name="Google Shape;1409;p22"/>
          <p:cNvSpPr/>
          <p:nvPr/>
        </p:nvSpPr>
        <p:spPr>
          <a:xfrm>
            <a:off x="661052" y="2778830"/>
            <a:ext cx="4554705" cy="6052176"/>
          </a:xfrm>
          <a:prstGeom prst="rect">
            <a:avLst/>
          </a:prstGeom>
          <a:noFill/>
          <a:ln w="76200" cap="flat" cmpd="sng">
            <a:solidFill>
              <a:srgbClr val="FF0000"/>
            </a:solidFill>
            <a:prstDash val="solid"/>
            <a:round/>
            <a:headEnd type="none" w="sm" len="sm"/>
            <a:tailEnd type="none" w="sm" len="sm"/>
          </a:ln>
        </p:spPr>
        <p:txBody>
          <a:bodyPr spcFirstLastPara="1" wrap="square" lIns="128027" tIns="63996" rIns="128027" bIns="63996" anchor="ctr" anchorCtr="0">
            <a:noAutofit/>
          </a:bodyPr>
          <a:lstStyle/>
          <a:p>
            <a:pPr algn="ctr" defTabSz="1280526">
              <a:buClr>
                <a:srgbClr val="FFFFFF"/>
              </a:buClr>
              <a:buSzPts val="1595"/>
            </a:pPr>
            <a:endParaRPr sz="2234" kern="0">
              <a:solidFill>
                <a:srgbClr val="FFFFFF"/>
              </a:solidFill>
              <a:latin typeface="Helvetica Neue"/>
              <a:ea typeface="Helvetica Neue"/>
              <a:cs typeface="Helvetica Neue"/>
              <a:sym typeface="Helvetica Neue"/>
            </a:endParaRPr>
          </a:p>
        </p:txBody>
      </p:sp>
      <p:sp>
        <p:nvSpPr>
          <p:cNvPr id="1410" name="Google Shape;1410;p22"/>
          <p:cNvSpPr/>
          <p:nvPr/>
        </p:nvSpPr>
        <p:spPr>
          <a:xfrm>
            <a:off x="6658265" y="2778830"/>
            <a:ext cx="4555122" cy="6052176"/>
          </a:xfrm>
          <a:prstGeom prst="rect">
            <a:avLst/>
          </a:prstGeom>
          <a:noFill/>
          <a:ln w="76200" cap="flat" cmpd="sng">
            <a:solidFill>
              <a:srgbClr val="7030A0"/>
            </a:solidFill>
            <a:prstDash val="solid"/>
            <a:round/>
            <a:headEnd type="none" w="sm" len="sm"/>
            <a:tailEnd type="none" w="sm" len="sm"/>
          </a:ln>
        </p:spPr>
        <p:txBody>
          <a:bodyPr spcFirstLastPara="1" wrap="square" lIns="128027" tIns="63996" rIns="128027" bIns="63996" anchor="ctr" anchorCtr="0">
            <a:noAutofit/>
          </a:bodyPr>
          <a:lstStyle/>
          <a:p>
            <a:pPr algn="ctr" defTabSz="1280526">
              <a:buClr>
                <a:srgbClr val="FFFFFF"/>
              </a:buClr>
              <a:buSzPts val="1595"/>
            </a:pPr>
            <a:endParaRPr sz="2234" kern="0">
              <a:solidFill>
                <a:srgbClr val="FFFFFF"/>
              </a:solidFill>
              <a:latin typeface="Helvetica Neue"/>
              <a:ea typeface="Helvetica Neue"/>
              <a:cs typeface="Helvetica Neue"/>
              <a:sym typeface="Helvetica Neue"/>
            </a:endParaRPr>
          </a:p>
        </p:txBody>
      </p:sp>
      <p:sp>
        <p:nvSpPr>
          <p:cNvPr id="1411" name="Google Shape;1411;p22"/>
          <p:cNvSpPr txBox="1"/>
          <p:nvPr/>
        </p:nvSpPr>
        <p:spPr>
          <a:xfrm>
            <a:off x="2083029" y="9035265"/>
            <a:ext cx="1808556" cy="473054"/>
          </a:xfrm>
          <a:prstGeom prst="rect">
            <a:avLst/>
          </a:prstGeom>
          <a:noFill/>
          <a:ln>
            <a:noFill/>
          </a:ln>
        </p:spPr>
        <p:txBody>
          <a:bodyPr spcFirstLastPara="1" wrap="square" lIns="128027" tIns="63996" rIns="128027" bIns="63996" anchor="t" anchorCtr="0">
            <a:spAutoFit/>
          </a:bodyPr>
          <a:lstStyle/>
          <a:p>
            <a:pPr defTabSz="1280526">
              <a:buClr>
                <a:srgbClr val="FF0000"/>
              </a:buClr>
              <a:buSzPts val="1595"/>
            </a:pPr>
            <a:r>
              <a:rPr lang="ru-RU" sz="2234" b="1" kern="0">
                <a:solidFill>
                  <a:srgbClr val="FF0000"/>
                </a:solidFill>
                <a:latin typeface="Calibri"/>
                <a:ea typeface="Calibri"/>
                <a:cs typeface="Calibri"/>
                <a:sym typeface="Calibri"/>
              </a:rPr>
              <a:t>СЕГОДНЯ</a:t>
            </a:r>
            <a:endParaRPr sz="1961" kern="0">
              <a:solidFill>
                <a:srgbClr val="000000"/>
              </a:solidFill>
              <a:latin typeface="Arial"/>
              <a:ea typeface="Arial"/>
              <a:cs typeface="Arial"/>
              <a:sym typeface="Arial"/>
            </a:endParaRPr>
          </a:p>
        </p:txBody>
      </p:sp>
      <p:sp>
        <p:nvSpPr>
          <p:cNvPr id="1412" name="Google Shape;1412;p22"/>
          <p:cNvSpPr txBox="1"/>
          <p:nvPr/>
        </p:nvSpPr>
        <p:spPr>
          <a:xfrm>
            <a:off x="8615950" y="9035265"/>
            <a:ext cx="1364084" cy="473054"/>
          </a:xfrm>
          <a:prstGeom prst="rect">
            <a:avLst/>
          </a:prstGeom>
          <a:noFill/>
          <a:ln>
            <a:noFill/>
          </a:ln>
        </p:spPr>
        <p:txBody>
          <a:bodyPr spcFirstLastPara="1" wrap="square" lIns="128027" tIns="63996" rIns="128027" bIns="63996" anchor="t" anchorCtr="0">
            <a:spAutoFit/>
          </a:bodyPr>
          <a:lstStyle/>
          <a:p>
            <a:pPr defTabSz="1280526">
              <a:buClr>
                <a:srgbClr val="7030A0"/>
              </a:buClr>
              <a:buSzPts val="1595"/>
            </a:pPr>
            <a:r>
              <a:rPr lang="ru-RU" sz="2234" b="1" kern="0">
                <a:solidFill>
                  <a:srgbClr val="7030A0"/>
                </a:solidFill>
                <a:latin typeface="Calibri"/>
                <a:ea typeface="Calibri"/>
                <a:cs typeface="Calibri"/>
                <a:sym typeface="Calibri"/>
              </a:rPr>
              <a:t>ЗАВТРА</a:t>
            </a:r>
            <a:endParaRPr sz="1961" kern="0">
              <a:solidFill>
                <a:srgbClr val="000000"/>
              </a:solidFill>
              <a:latin typeface="Arial"/>
              <a:ea typeface="Arial"/>
              <a:cs typeface="Arial"/>
              <a:sym typeface="Arial"/>
            </a:endParaRPr>
          </a:p>
        </p:txBody>
      </p:sp>
      <p:sp>
        <p:nvSpPr>
          <p:cNvPr id="1413" name="Google Shape;1413;p22"/>
          <p:cNvSpPr txBox="1"/>
          <p:nvPr/>
        </p:nvSpPr>
        <p:spPr>
          <a:xfrm>
            <a:off x="780362" y="7937004"/>
            <a:ext cx="4326306" cy="740435"/>
          </a:xfrm>
          <a:prstGeom prst="rect">
            <a:avLst/>
          </a:prstGeom>
          <a:noFill/>
          <a:ln w="38100" cap="flat" cmpd="sng">
            <a:solidFill>
              <a:schemeClr val="accent6"/>
            </a:solidFill>
            <a:prstDash val="solid"/>
            <a:round/>
            <a:headEnd type="none" w="sm" len="sm"/>
            <a:tailEnd type="none" w="sm" len="sm"/>
          </a:ln>
        </p:spPr>
        <p:txBody>
          <a:bodyPr spcFirstLastPara="1" wrap="square" lIns="128027" tIns="63996" rIns="128027" bIns="63996" anchor="t" anchorCtr="0">
            <a:spAutoFit/>
          </a:bodyPr>
          <a:lstStyle/>
          <a:p>
            <a:pPr defTabSz="1280526">
              <a:buClr>
                <a:srgbClr val="00B050"/>
              </a:buClr>
              <a:buSzPts val="1418"/>
            </a:pPr>
            <a:r>
              <a:rPr lang="ru-RU" sz="1986" b="1" kern="0">
                <a:solidFill>
                  <a:srgbClr val="00B050"/>
                </a:solidFill>
                <a:latin typeface="Helvetica Neue"/>
                <a:ea typeface="Helvetica Neue"/>
                <a:cs typeface="Helvetica Neue"/>
                <a:sym typeface="Helvetica Neue"/>
              </a:rPr>
              <a:t>кастомизированный физический</a:t>
            </a:r>
            <a:endParaRPr sz="1961" kern="0">
              <a:solidFill>
                <a:srgbClr val="000000"/>
              </a:solidFill>
              <a:latin typeface="Arial"/>
              <a:ea typeface="Arial"/>
              <a:cs typeface="Arial"/>
              <a:sym typeface="Arial"/>
            </a:endParaRPr>
          </a:p>
        </p:txBody>
      </p:sp>
      <p:sp>
        <p:nvSpPr>
          <p:cNvPr id="1414" name="Google Shape;1414;p22"/>
          <p:cNvSpPr txBox="1"/>
          <p:nvPr/>
        </p:nvSpPr>
        <p:spPr>
          <a:xfrm>
            <a:off x="780362" y="7391218"/>
            <a:ext cx="4326306" cy="434838"/>
          </a:xfrm>
          <a:prstGeom prst="rect">
            <a:avLst/>
          </a:prstGeom>
          <a:noFill/>
          <a:ln w="38100" cap="flat" cmpd="sng">
            <a:solidFill>
              <a:srgbClr val="002060"/>
            </a:solidFill>
            <a:prstDash val="solid"/>
            <a:round/>
            <a:headEnd type="none" w="sm" len="sm"/>
            <a:tailEnd type="none" w="sm" len="sm"/>
          </a:ln>
        </p:spPr>
        <p:txBody>
          <a:bodyPr spcFirstLastPara="1" wrap="square" lIns="128027" tIns="63996" rIns="128027" bIns="63996" anchor="t" anchorCtr="0">
            <a:spAutoFit/>
          </a:bodyPr>
          <a:lstStyle/>
          <a:p>
            <a:pPr defTabSz="1280526">
              <a:buClr>
                <a:srgbClr val="002060"/>
              </a:buClr>
              <a:buSzPts val="1418"/>
            </a:pPr>
            <a:r>
              <a:rPr lang="ru-RU" sz="1986" b="1" kern="0">
                <a:solidFill>
                  <a:srgbClr val="002060"/>
                </a:solidFill>
                <a:latin typeface="Helvetica Neue"/>
                <a:ea typeface="Helvetica Neue"/>
                <a:cs typeface="Helvetica Neue"/>
                <a:sym typeface="Helvetica Neue"/>
              </a:rPr>
              <a:t>кастомизированный цифровой</a:t>
            </a:r>
            <a:endParaRPr sz="1961" kern="0">
              <a:solidFill>
                <a:srgbClr val="000000"/>
              </a:solidFill>
              <a:latin typeface="Arial"/>
              <a:ea typeface="Arial"/>
              <a:cs typeface="Arial"/>
              <a:sym typeface="Arial"/>
            </a:endParaRPr>
          </a:p>
        </p:txBody>
      </p:sp>
      <p:sp>
        <p:nvSpPr>
          <p:cNvPr id="1415" name="Google Shape;1415;p22"/>
          <p:cNvSpPr txBox="1"/>
          <p:nvPr/>
        </p:nvSpPr>
        <p:spPr>
          <a:xfrm>
            <a:off x="780362" y="2895236"/>
            <a:ext cx="4326306" cy="2879610"/>
          </a:xfrm>
          <a:prstGeom prst="rect">
            <a:avLst/>
          </a:prstGeom>
          <a:solidFill>
            <a:srgbClr val="F3F3F4"/>
          </a:solidFill>
          <a:ln w="38100" cap="flat" cmpd="sng">
            <a:solidFill>
              <a:srgbClr val="FF0000"/>
            </a:solidFill>
            <a:prstDash val="solid"/>
            <a:round/>
            <a:headEnd type="none" w="sm" len="sm"/>
            <a:tailEnd type="none" w="sm" len="sm"/>
          </a:ln>
        </p:spPr>
        <p:txBody>
          <a:bodyPr spcFirstLastPara="1" wrap="square" lIns="128027" tIns="63996" rIns="128027" bIns="63996" anchor="t" anchorCtr="0">
            <a:spAutoFit/>
          </a:bodyPr>
          <a:lstStyle/>
          <a:p>
            <a:pPr defTabSz="1280526">
              <a:buClr>
                <a:srgbClr val="FF0000"/>
              </a:buClr>
              <a:buSzPts val="1418"/>
            </a:pPr>
            <a:r>
              <a:rPr lang="ru-RU" sz="1986" b="1" kern="0">
                <a:solidFill>
                  <a:srgbClr val="FF0000"/>
                </a:solidFill>
                <a:latin typeface="Helvetica Neue"/>
                <a:ea typeface="Helvetica Neue"/>
                <a:cs typeface="Helvetica Neue"/>
                <a:sym typeface="Helvetica Neue"/>
              </a:rPr>
              <a:t>массовый физический</a:t>
            </a:r>
            <a:endParaRPr sz="1961" kern="0">
              <a:solidFill>
                <a:srgbClr val="000000"/>
              </a:solidFill>
              <a:latin typeface="Arial"/>
              <a:ea typeface="Arial"/>
              <a:cs typeface="Arial"/>
              <a:sym typeface="Arial"/>
            </a:endParaRPr>
          </a:p>
          <a:p>
            <a:pPr defTabSz="1280526">
              <a:buClr>
                <a:srgbClr val="000000"/>
              </a:buClr>
              <a:buSzPts val="1418"/>
            </a:pPr>
            <a:endParaRPr sz="1986" b="1" kern="0">
              <a:solidFill>
                <a:srgbClr val="FF0000"/>
              </a:solidFill>
              <a:latin typeface="Helvetica Neue"/>
              <a:ea typeface="Helvetica Neue"/>
              <a:cs typeface="Helvetica Neue"/>
              <a:sym typeface="Helvetica Neue"/>
            </a:endParaRPr>
          </a:p>
          <a:p>
            <a:pPr defTabSz="1280526">
              <a:buClr>
                <a:srgbClr val="000000"/>
              </a:buClr>
              <a:buSzPts val="1418"/>
            </a:pPr>
            <a:endParaRPr sz="1986" b="1" kern="0">
              <a:solidFill>
                <a:srgbClr val="FF0000"/>
              </a:solidFill>
              <a:latin typeface="Helvetica Neue"/>
              <a:ea typeface="Helvetica Neue"/>
              <a:cs typeface="Helvetica Neue"/>
              <a:sym typeface="Helvetica Neue"/>
            </a:endParaRPr>
          </a:p>
          <a:p>
            <a:pPr defTabSz="1280526">
              <a:buClr>
                <a:srgbClr val="000000"/>
              </a:buClr>
              <a:buSzPts val="1418"/>
            </a:pPr>
            <a:endParaRPr sz="1986" b="1" kern="0">
              <a:solidFill>
                <a:srgbClr val="FF0000"/>
              </a:solidFill>
              <a:latin typeface="Helvetica Neue"/>
              <a:ea typeface="Helvetica Neue"/>
              <a:cs typeface="Helvetica Neue"/>
              <a:sym typeface="Helvetica Neue"/>
            </a:endParaRPr>
          </a:p>
          <a:p>
            <a:pPr defTabSz="1280526">
              <a:buClr>
                <a:srgbClr val="000000"/>
              </a:buClr>
              <a:buSzPts val="1418"/>
            </a:pPr>
            <a:endParaRPr sz="1986" b="1" kern="0">
              <a:solidFill>
                <a:srgbClr val="FF0000"/>
              </a:solidFill>
              <a:latin typeface="Helvetica Neue"/>
              <a:ea typeface="Helvetica Neue"/>
              <a:cs typeface="Helvetica Neue"/>
              <a:sym typeface="Helvetica Neue"/>
            </a:endParaRPr>
          </a:p>
          <a:p>
            <a:pPr defTabSz="1280526">
              <a:buClr>
                <a:srgbClr val="000000"/>
              </a:buClr>
              <a:buSzPts val="1418"/>
            </a:pPr>
            <a:endParaRPr sz="1986" b="1" kern="0">
              <a:solidFill>
                <a:srgbClr val="FF0000"/>
              </a:solidFill>
              <a:latin typeface="Helvetica Neue"/>
              <a:ea typeface="Helvetica Neue"/>
              <a:cs typeface="Helvetica Neue"/>
              <a:sym typeface="Helvetica Neue"/>
            </a:endParaRPr>
          </a:p>
          <a:p>
            <a:pPr defTabSz="1280526">
              <a:buClr>
                <a:srgbClr val="000000"/>
              </a:buClr>
              <a:buSzPts val="1418"/>
            </a:pPr>
            <a:endParaRPr sz="1986" b="1" kern="0">
              <a:solidFill>
                <a:srgbClr val="FF0000"/>
              </a:solidFill>
              <a:latin typeface="Helvetica Neue"/>
              <a:ea typeface="Helvetica Neue"/>
              <a:cs typeface="Helvetica Neue"/>
              <a:sym typeface="Helvetica Neue"/>
            </a:endParaRPr>
          </a:p>
          <a:p>
            <a:pPr defTabSz="1280526">
              <a:buClr>
                <a:srgbClr val="000000"/>
              </a:buClr>
              <a:buSzPts val="1418"/>
            </a:pPr>
            <a:endParaRPr sz="1986" b="1" kern="0">
              <a:solidFill>
                <a:srgbClr val="FF0000"/>
              </a:solidFill>
              <a:latin typeface="Helvetica Neue"/>
              <a:ea typeface="Helvetica Neue"/>
              <a:cs typeface="Helvetica Neue"/>
              <a:sym typeface="Helvetica Neue"/>
            </a:endParaRPr>
          </a:p>
          <a:p>
            <a:pPr defTabSz="1280526">
              <a:buClr>
                <a:srgbClr val="000000"/>
              </a:buClr>
              <a:buSzPts val="1418"/>
            </a:pPr>
            <a:endParaRPr sz="1986" b="1" kern="0">
              <a:solidFill>
                <a:srgbClr val="FF0000"/>
              </a:solidFill>
              <a:latin typeface="Helvetica Neue"/>
              <a:ea typeface="Helvetica Neue"/>
              <a:cs typeface="Helvetica Neue"/>
              <a:sym typeface="Helvetica Neue"/>
            </a:endParaRPr>
          </a:p>
        </p:txBody>
      </p:sp>
      <p:sp>
        <p:nvSpPr>
          <p:cNvPr id="1416" name="Google Shape;1416;p22"/>
          <p:cNvSpPr txBox="1"/>
          <p:nvPr/>
        </p:nvSpPr>
        <p:spPr>
          <a:xfrm>
            <a:off x="780362" y="5912934"/>
            <a:ext cx="4326306" cy="1351628"/>
          </a:xfrm>
          <a:prstGeom prst="rect">
            <a:avLst/>
          </a:prstGeom>
          <a:noFill/>
          <a:ln w="38100" cap="flat" cmpd="sng">
            <a:solidFill>
              <a:schemeClr val="accent1"/>
            </a:solidFill>
            <a:prstDash val="solid"/>
            <a:round/>
            <a:headEnd type="none" w="sm" len="sm"/>
            <a:tailEnd type="none" w="sm" len="sm"/>
          </a:ln>
        </p:spPr>
        <p:txBody>
          <a:bodyPr spcFirstLastPara="1" wrap="square" lIns="128027" tIns="63996" rIns="128027" bIns="63996" anchor="t" anchorCtr="0">
            <a:spAutoFit/>
          </a:bodyPr>
          <a:lstStyle/>
          <a:p>
            <a:pPr defTabSz="1280526">
              <a:buClr>
                <a:srgbClr val="0070C0"/>
              </a:buClr>
              <a:buSzPts val="1418"/>
            </a:pPr>
            <a:r>
              <a:rPr lang="ru-RU" sz="1986" b="1" kern="0">
                <a:solidFill>
                  <a:srgbClr val="0070C0"/>
                </a:solidFill>
                <a:latin typeface="Helvetica Neue"/>
                <a:ea typeface="Helvetica Neue"/>
                <a:cs typeface="Helvetica Neue"/>
                <a:sym typeface="Helvetica Neue"/>
              </a:rPr>
              <a:t>массовый цифровой</a:t>
            </a:r>
            <a:endParaRPr sz="1961" kern="0">
              <a:solidFill>
                <a:srgbClr val="000000"/>
              </a:solidFill>
              <a:latin typeface="Arial"/>
              <a:ea typeface="Arial"/>
              <a:cs typeface="Arial"/>
              <a:sym typeface="Arial"/>
            </a:endParaRPr>
          </a:p>
          <a:p>
            <a:pPr defTabSz="1280526">
              <a:buClr>
                <a:srgbClr val="000000"/>
              </a:buClr>
              <a:buSzPts val="1418"/>
            </a:pPr>
            <a:endParaRPr sz="1986" b="1" kern="0">
              <a:solidFill>
                <a:srgbClr val="0070C0"/>
              </a:solidFill>
              <a:latin typeface="Helvetica Neue"/>
              <a:ea typeface="Helvetica Neue"/>
              <a:cs typeface="Helvetica Neue"/>
              <a:sym typeface="Helvetica Neue"/>
            </a:endParaRPr>
          </a:p>
          <a:p>
            <a:pPr defTabSz="1280526">
              <a:buClr>
                <a:srgbClr val="000000"/>
              </a:buClr>
              <a:buSzPts val="1418"/>
            </a:pPr>
            <a:endParaRPr sz="1986" b="1" kern="0">
              <a:solidFill>
                <a:srgbClr val="0070C0"/>
              </a:solidFill>
              <a:latin typeface="Helvetica Neue"/>
              <a:ea typeface="Helvetica Neue"/>
              <a:cs typeface="Helvetica Neue"/>
              <a:sym typeface="Helvetica Neue"/>
            </a:endParaRPr>
          </a:p>
          <a:p>
            <a:pPr defTabSz="1280526">
              <a:buClr>
                <a:srgbClr val="000000"/>
              </a:buClr>
              <a:buSzPts val="1418"/>
            </a:pPr>
            <a:endParaRPr sz="1986" b="1" kern="0">
              <a:solidFill>
                <a:srgbClr val="0070C0"/>
              </a:solidFill>
              <a:latin typeface="Helvetica Neue"/>
              <a:ea typeface="Helvetica Neue"/>
              <a:cs typeface="Helvetica Neue"/>
              <a:sym typeface="Helvetica Neue"/>
            </a:endParaRPr>
          </a:p>
        </p:txBody>
      </p:sp>
      <p:sp>
        <p:nvSpPr>
          <p:cNvPr id="1417" name="Google Shape;1417;p22"/>
          <p:cNvSpPr txBox="1"/>
          <p:nvPr/>
        </p:nvSpPr>
        <p:spPr>
          <a:xfrm>
            <a:off x="6802250" y="7650443"/>
            <a:ext cx="4274164" cy="1046031"/>
          </a:xfrm>
          <a:prstGeom prst="rect">
            <a:avLst/>
          </a:prstGeom>
          <a:noFill/>
          <a:ln w="38100" cap="flat" cmpd="sng">
            <a:solidFill>
              <a:schemeClr val="accent6"/>
            </a:solidFill>
            <a:prstDash val="solid"/>
            <a:round/>
            <a:headEnd type="none" w="sm" len="sm"/>
            <a:tailEnd type="none" w="sm" len="sm"/>
          </a:ln>
        </p:spPr>
        <p:txBody>
          <a:bodyPr spcFirstLastPara="1" wrap="square" lIns="128027" tIns="63996" rIns="128027" bIns="63996" anchor="t" anchorCtr="0">
            <a:spAutoFit/>
          </a:bodyPr>
          <a:lstStyle/>
          <a:p>
            <a:pPr defTabSz="1280526">
              <a:buClr>
                <a:srgbClr val="00B050"/>
              </a:buClr>
              <a:buSzPts val="1418"/>
            </a:pPr>
            <a:r>
              <a:rPr lang="ru-RU" sz="1986" b="1" kern="0">
                <a:solidFill>
                  <a:srgbClr val="00B050"/>
                </a:solidFill>
                <a:latin typeface="Helvetica Neue"/>
                <a:ea typeface="Helvetica Neue"/>
                <a:cs typeface="Helvetica Neue"/>
                <a:sym typeface="Helvetica Neue"/>
              </a:rPr>
              <a:t>кастомизированный физический  </a:t>
            </a:r>
            <a:endParaRPr sz="1961" kern="0">
              <a:solidFill>
                <a:srgbClr val="000000"/>
              </a:solidFill>
              <a:latin typeface="Arial"/>
              <a:ea typeface="Arial"/>
              <a:cs typeface="Arial"/>
              <a:sym typeface="Arial"/>
            </a:endParaRPr>
          </a:p>
          <a:p>
            <a:pPr defTabSz="1280526">
              <a:buClr>
                <a:srgbClr val="00B050"/>
              </a:buClr>
              <a:buSzPts val="1418"/>
            </a:pPr>
            <a:r>
              <a:rPr lang="ru-RU" sz="1986" b="1" kern="0">
                <a:solidFill>
                  <a:srgbClr val="00B050"/>
                </a:solidFill>
                <a:latin typeface="Helvetica Neue"/>
                <a:ea typeface="Helvetica Neue"/>
                <a:cs typeface="Helvetica Neue"/>
                <a:sym typeface="Helvetica Neue"/>
              </a:rPr>
              <a:t> </a:t>
            </a:r>
            <a:endParaRPr sz="1961" kern="0">
              <a:solidFill>
                <a:srgbClr val="000000"/>
              </a:solidFill>
              <a:latin typeface="Arial"/>
              <a:ea typeface="Arial"/>
              <a:cs typeface="Arial"/>
              <a:sym typeface="Arial"/>
            </a:endParaRPr>
          </a:p>
        </p:txBody>
      </p:sp>
      <p:sp>
        <p:nvSpPr>
          <p:cNvPr id="1418" name="Google Shape;1418;p22"/>
          <p:cNvSpPr txBox="1"/>
          <p:nvPr/>
        </p:nvSpPr>
        <p:spPr>
          <a:xfrm>
            <a:off x="6802251" y="6157898"/>
            <a:ext cx="4279496" cy="1351628"/>
          </a:xfrm>
          <a:prstGeom prst="rect">
            <a:avLst/>
          </a:prstGeom>
          <a:noFill/>
          <a:ln w="38100" cap="flat" cmpd="sng">
            <a:solidFill>
              <a:srgbClr val="002060"/>
            </a:solidFill>
            <a:prstDash val="solid"/>
            <a:round/>
            <a:headEnd type="none" w="sm" len="sm"/>
            <a:tailEnd type="none" w="sm" len="sm"/>
          </a:ln>
        </p:spPr>
        <p:txBody>
          <a:bodyPr spcFirstLastPara="1" wrap="square" lIns="128027" tIns="63996" rIns="128027" bIns="63996" anchor="t" anchorCtr="0">
            <a:spAutoFit/>
          </a:bodyPr>
          <a:lstStyle/>
          <a:p>
            <a:pPr defTabSz="1280526">
              <a:buClr>
                <a:srgbClr val="002060"/>
              </a:buClr>
              <a:buSzPts val="1418"/>
            </a:pPr>
            <a:r>
              <a:rPr lang="ru-RU" sz="1986" b="1" kern="0">
                <a:solidFill>
                  <a:srgbClr val="002060"/>
                </a:solidFill>
                <a:latin typeface="Helvetica Neue"/>
                <a:ea typeface="Helvetica Neue"/>
                <a:cs typeface="Helvetica Neue"/>
                <a:sym typeface="Helvetica Neue"/>
              </a:rPr>
              <a:t>кастомизированный цифровой</a:t>
            </a:r>
            <a:endParaRPr sz="1961" kern="0">
              <a:solidFill>
                <a:srgbClr val="000000"/>
              </a:solidFill>
              <a:latin typeface="Arial"/>
              <a:ea typeface="Arial"/>
              <a:cs typeface="Arial"/>
              <a:sym typeface="Arial"/>
            </a:endParaRPr>
          </a:p>
          <a:p>
            <a:pPr defTabSz="1280526">
              <a:buClr>
                <a:srgbClr val="000000"/>
              </a:buClr>
              <a:buSzPts val="1418"/>
            </a:pPr>
            <a:endParaRPr sz="1986" b="1" kern="0">
              <a:solidFill>
                <a:srgbClr val="002060"/>
              </a:solidFill>
              <a:latin typeface="Calibri"/>
              <a:ea typeface="Calibri"/>
              <a:cs typeface="Calibri"/>
              <a:sym typeface="Calibri"/>
            </a:endParaRPr>
          </a:p>
          <a:p>
            <a:pPr defTabSz="1280526">
              <a:buClr>
                <a:srgbClr val="000000"/>
              </a:buClr>
              <a:buSzPts val="1418"/>
            </a:pPr>
            <a:endParaRPr sz="1986" b="1" kern="0">
              <a:solidFill>
                <a:srgbClr val="002060"/>
              </a:solidFill>
              <a:latin typeface="Calibri"/>
              <a:ea typeface="Calibri"/>
              <a:cs typeface="Calibri"/>
              <a:sym typeface="Calibri"/>
            </a:endParaRPr>
          </a:p>
          <a:p>
            <a:pPr defTabSz="1280526">
              <a:buClr>
                <a:srgbClr val="000000"/>
              </a:buClr>
              <a:buSzPts val="1418"/>
            </a:pPr>
            <a:endParaRPr sz="1986" b="1" kern="0">
              <a:solidFill>
                <a:srgbClr val="002060"/>
              </a:solidFill>
              <a:latin typeface="Calibri"/>
              <a:ea typeface="Calibri"/>
              <a:cs typeface="Calibri"/>
              <a:sym typeface="Calibri"/>
            </a:endParaRPr>
          </a:p>
        </p:txBody>
      </p:sp>
      <p:sp>
        <p:nvSpPr>
          <p:cNvPr id="1419" name="Google Shape;1419;p22"/>
          <p:cNvSpPr txBox="1"/>
          <p:nvPr/>
        </p:nvSpPr>
        <p:spPr>
          <a:xfrm>
            <a:off x="6802250" y="2942188"/>
            <a:ext cx="4274165" cy="1046031"/>
          </a:xfrm>
          <a:prstGeom prst="rect">
            <a:avLst/>
          </a:prstGeom>
          <a:solidFill>
            <a:srgbClr val="F3F3F4"/>
          </a:solidFill>
          <a:ln w="38100" cap="flat" cmpd="sng">
            <a:solidFill>
              <a:srgbClr val="FF0000"/>
            </a:solidFill>
            <a:prstDash val="solid"/>
            <a:round/>
            <a:headEnd type="none" w="sm" len="sm"/>
            <a:tailEnd type="none" w="sm" len="sm"/>
          </a:ln>
        </p:spPr>
        <p:txBody>
          <a:bodyPr spcFirstLastPara="1" wrap="square" lIns="128027" tIns="63996" rIns="128027" bIns="63996" anchor="t" anchorCtr="0">
            <a:spAutoFit/>
          </a:bodyPr>
          <a:lstStyle/>
          <a:p>
            <a:pPr defTabSz="1280526">
              <a:buClr>
                <a:srgbClr val="FF0000"/>
              </a:buClr>
              <a:buSzPts val="1418"/>
            </a:pPr>
            <a:r>
              <a:rPr lang="ru-RU" sz="1986" b="1" kern="0">
                <a:solidFill>
                  <a:srgbClr val="FF0000"/>
                </a:solidFill>
                <a:latin typeface="Helvetica Neue"/>
                <a:ea typeface="Helvetica Neue"/>
                <a:cs typeface="Helvetica Neue"/>
                <a:sym typeface="Helvetica Neue"/>
              </a:rPr>
              <a:t>массовый физический</a:t>
            </a:r>
            <a:endParaRPr sz="1961" kern="0">
              <a:solidFill>
                <a:srgbClr val="000000"/>
              </a:solidFill>
              <a:latin typeface="Arial"/>
              <a:ea typeface="Arial"/>
              <a:cs typeface="Arial"/>
              <a:sym typeface="Arial"/>
            </a:endParaRPr>
          </a:p>
          <a:p>
            <a:pPr defTabSz="1280526">
              <a:buClr>
                <a:srgbClr val="000000"/>
              </a:buClr>
              <a:buSzPts val="1418"/>
            </a:pPr>
            <a:endParaRPr sz="1986" b="1" kern="0">
              <a:solidFill>
                <a:srgbClr val="FF0000"/>
              </a:solidFill>
              <a:latin typeface="Helvetica Neue"/>
              <a:ea typeface="Helvetica Neue"/>
              <a:cs typeface="Helvetica Neue"/>
              <a:sym typeface="Helvetica Neue"/>
            </a:endParaRPr>
          </a:p>
          <a:p>
            <a:pPr defTabSz="1280526">
              <a:buClr>
                <a:srgbClr val="000000"/>
              </a:buClr>
              <a:buSzPts val="1418"/>
            </a:pPr>
            <a:endParaRPr sz="1986" b="1" kern="0">
              <a:solidFill>
                <a:srgbClr val="FF0000"/>
              </a:solidFill>
              <a:latin typeface="Helvetica Neue"/>
              <a:ea typeface="Helvetica Neue"/>
              <a:cs typeface="Helvetica Neue"/>
              <a:sym typeface="Helvetica Neue"/>
            </a:endParaRPr>
          </a:p>
        </p:txBody>
      </p:sp>
      <p:sp>
        <p:nvSpPr>
          <p:cNvPr id="1420" name="Google Shape;1420;p22"/>
          <p:cNvSpPr txBox="1"/>
          <p:nvPr/>
        </p:nvSpPr>
        <p:spPr>
          <a:xfrm>
            <a:off x="6802250" y="4091840"/>
            <a:ext cx="4274165" cy="1962821"/>
          </a:xfrm>
          <a:prstGeom prst="rect">
            <a:avLst/>
          </a:prstGeom>
          <a:noFill/>
          <a:ln w="38100" cap="flat" cmpd="sng">
            <a:solidFill>
              <a:schemeClr val="accent1"/>
            </a:solidFill>
            <a:prstDash val="solid"/>
            <a:round/>
            <a:headEnd type="none" w="sm" len="sm"/>
            <a:tailEnd type="none" w="sm" len="sm"/>
          </a:ln>
        </p:spPr>
        <p:txBody>
          <a:bodyPr spcFirstLastPara="1" wrap="square" lIns="128027" tIns="63996" rIns="128027" bIns="63996" anchor="t" anchorCtr="0">
            <a:spAutoFit/>
          </a:bodyPr>
          <a:lstStyle/>
          <a:p>
            <a:pPr defTabSz="1280526">
              <a:buClr>
                <a:srgbClr val="0070C0"/>
              </a:buClr>
              <a:buSzPts val="1418"/>
            </a:pPr>
            <a:r>
              <a:rPr lang="ru-RU" sz="1986" b="1" kern="0">
                <a:solidFill>
                  <a:srgbClr val="0070C0"/>
                </a:solidFill>
                <a:latin typeface="Helvetica Neue"/>
                <a:ea typeface="Helvetica Neue"/>
                <a:cs typeface="Helvetica Neue"/>
                <a:sym typeface="Helvetica Neue"/>
              </a:rPr>
              <a:t>массовый цифровой</a:t>
            </a:r>
            <a:endParaRPr sz="1961" kern="0">
              <a:solidFill>
                <a:srgbClr val="000000"/>
              </a:solidFill>
              <a:latin typeface="Arial"/>
              <a:ea typeface="Arial"/>
              <a:cs typeface="Arial"/>
              <a:sym typeface="Arial"/>
            </a:endParaRPr>
          </a:p>
          <a:p>
            <a:pPr defTabSz="1280526">
              <a:buClr>
                <a:srgbClr val="000000"/>
              </a:buClr>
              <a:buSzPts val="1418"/>
            </a:pPr>
            <a:endParaRPr sz="1986" b="1" kern="0">
              <a:solidFill>
                <a:srgbClr val="0070C0"/>
              </a:solidFill>
              <a:latin typeface="Helvetica Neue"/>
              <a:ea typeface="Helvetica Neue"/>
              <a:cs typeface="Helvetica Neue"/>
              <a:sym typeface="Helvetica Neue"/>
            </a:endParaRPr>
          </a:p>
          <a:p>
            <a:pPr defTabSz="1280526">
              <a:buClr>
                <a:srgbClr val="000000"/>
              </a:buClr>
              <a:buSzPts val="1418"/>
            </a:pPr>
            <a:endParaRPr sz="1986" b="1" kern="0">
              <a:solidFill>
                <a:srgbClr val="0070C0"/>
              </a:solidFill>
              <a:latin typeface="Helvetica Neue"/>
              <a:ea typeface="Helvetica Neue"/>
              <a:cs typeface="Helvetica Neue"/>
              <a:sym typeface="Helvetica Neue"/>
            </a:endParaRPr>
          </a:p>
          <a:p>
            <a:pPr defTabSz="1280526">
              <a:buClr>
                <a:srgbClr val="000000"/>
              </a:buClr>
              <a:buSzPts val="1418"/>
            </a:pPr>
            <a:endParaRPr sz="1986" b="1" kern="0">
              <a:solidFill>
                <a:srgbClr val="0070C0"/>
              </a:solidFill>
              <a:latin typeface="Helvetica Neue"/>
              <a:ea typeface="Helvetica Neue"/>
              <a:cs typeface="Helvetica Neue"/>
              <a:sym typeface="Helvetica Neue"/>
            </a:endParaRPr>
          </a:p>
          <a:p>
            <a:pPr defTabSz="1280526">
              <a:buClr>
                <a:srgbClr val="000000"/>
              </a:buClr>
              <a:buSzPts val="1418"/>
            </a:pPr>
            <a:endParaRPr sz="1986" b="1" kern="0">
              <a:solidFill>
                <a:srgbClr val="0070C0"/>
              </a:solidFill>
              <a:latin typeface="Helvetica Neue"/>
              <a:ea typeface="Helvetica Neue"/>
              <a:cs typeface="Helvetica Neue"/>
              <a:sym typeface="Helvetica Neue"/>
            </a:endParaRPr>
          </a:p>
          <a:p>
            <a:pPr defTabSz="1280526">
              <a:buClr>
                <a:srgbClr val="000000"/>
              </a:buClr>
              <a:buSzPts val="1418"/>
            </a:pPr>
            <a:endParaRPr sz="1986" b="1" kern="0">
              <a:solidFill>
                <a:srgbClr val="0070C0"/>
              </a:solidFill>
              <a:latin typeface="Helvetica Neue"/>
              <a:ea typeface="Helvetica Neue"/>
              <a:cs typeface="Helvetica Neue"/>
              <a:sym typeface="Helvetica Neue"/>
            </a:endParaRPr>
          </a:p>
        </p:txBody>
      </p:sp>
      <p:sp>
        <p:nvSpPr>
          <p:cNvPr id="1421" name="Google Shape;1421;p22"/>
          <p:cNvSpPr/>
          <p:nvPr/>
        </p:nvSpPr>
        <p:spPr>
          <a:xfrm>
            <a:off x="5570841" y="5190465"/>
            <a:ext cx="867138" cy="1213437"/>
          </a:xfrm>
          <a:prstGeom prst="rightArrow">
            <a:avLst>
              <a:gd name="adj1" fmla="val 50000"/>
              <a:gd name="adj2" fmla="val 50000"/>
            </a:avLst>
          </a:prstGeom>
          <a:solidFill>
            <a:srgbClr val="7030A0"/>
          </a:solidFill>
          <a:ln w="25400" cap="flat" cmpd="sng">
            <a:solidFill>
              <a:schemeClr val="accent1"/>
            </a:solidFill>
            <a:prstDash val="solid"/>
            <a:bevel/>
            <a:headEnd type="none" w="sm" len="sm"/>
            <a:tailEnd type="none" w="sm" len="sm"/>
          </a:ln>
        </p:spPr>
        <p:txBody>
          <a:bodyPr spcFirstLastPara="1" wrap="square" lIns="75619" tIns="75619" rIns="75619" bIns="75619" anchor="ctr" anchorCtr="0">
            <a:spAutoFit/>
          </a:bodyPr>
          <a:lstStyle/>
          <a:p>
            <a:pPr defTabSz="1280526">
              <a:buClr>
                <a:srgbClr val="000000"/>
              </a:buClr>
              <a:buSzPts val="2126"/>
            </a:pPr>
            <a:endParaRPr sz="2977" kern="0">
              <a:solidFill>
                <a:srgbClr val="000000"/>
              </a:solidFill>
              <a:latin typeface="Calibri"/>
              <a:ea typeface="Calibri"/>
              <a:cs typeface="Calibri"/>
              <a:sym typeface="Calibri"/>
            </a:endParaRPr>
          </a:p>
        </p:txBody>
      </p:sp>
      <p:sp>
        <p:nvSpPr>
          <p:cNvPr id="1422" name="Google Shape;1422;p22"/>
          <p:cNvSpPr txBox="1"/>
          <p:nvPr/>
        </p:nvSpPr>
        <p:spPr>
          <a:xfrm>
            <a:off x="11459555" y="2947040"/>
            <a:ext cx="3685999" cy="712612"/>
          </a:xfrm>
          <a:prstGeom prst="rect">
            <a:avLst/>
          </a:prstGeom>
          <a:noFill/>
          <a:ln>
            <a:noFill/>
          </a:ln>
        </p:spPr>
        <p:txBody>
          <a:bodyPr spcFirstLastPara="1" wrap="square" lIns="75619" tIns="75619" rIns="75619" bIns="75619" anchor="t" anchorCtr="0">
            <a:spAutoFit/>
          </a:bodyPr>
          <a:lstStyle/>
          <a:p>
            <a:pPr defTabSz="1280526">
              <a:buClr>
                <a:srgbClr val="000000"/>
              </a:buClr>
              <a:buSzPts val="1299"/>
            </a:pPr>
            <a:r>
              <a:rPr lang="ru-RU" sz="1819" kern="0">
                <a:solidFill>
                  <a:srgbClr val="000000"/>
                </a:solidFill>
                <a:latin typeface="Calibri"/>
                <a:ea typeface="Calibri"/>
                <a:cs typeface="Calibri"/>
                <a:sym typeface="Calibri"/>
              </a:rPr>
              <a:t>например, “классические” рабочие</a:t>
            </a:r>
            <a:endParaRPr sz="1961" kern="0">
              <a:solidFill>
                <a:srgbClr val="000000"/>
              </a:solidFill>
              <a:latin typeface="Arial"/>
              <a:ea typeface="Arial"/>
              <a:cs typeface="Arial"/>
              <a:sym typeface="Arial"/>
            </a:endParaRPr>
          </a:p>
          <a:p>
            <a:pPr defTabSz="1280526">
              <a:buClr>
                <a:srgbClr val="000000"/>
              </a:buClr>
              <a:buSzPts val="1299"/>
            </a:pPr>
            <a:r>
              <a:rPr lang="ru-RU" sz="1819" kern="0">
                <a:solidFill>
                  <a:srgbClr val="000000"/>
                </a:solidFill>
                <a:latin typeface="Calibri"/>
                <a:ea typeface="Calibri"/>
                <a:cs typeface="Calibri"/>
                <a:sym typeface="Calibri"/>
              </a:rPr>
              <a:t>позиции на производствах</a:t>
            </a:r>
            <a:endParaRPr sz="1961" kern="0">
              <a:solidFill>
                <a:srgbClr val="000000"/>
              </a:solidFill>
              <a:latin typeface="Arial"/>
              <a:ea typeface="Arial"/>
              <a:cs typeface="Arial"/>
              <a:sym typeface="Arial"/>
            </a:endParaRPr>
          </a:p>
        </p:txBody>
      </p:sp>
      <p:sp>
        <p:nvSpPr>
          <p:cNvPr id="1423" name="Google Shape;1423;p22"/>
          <p:cNvSpPr txBox="1"/>
          <p:nvPr/>
        </p:nvSpPr>
        <p:spPr>
          <a:xfrm>
            <a:off x="11447099" y="7615586"/>
            <a:ext cx="3490705" cy="992560"/>
          </a:xfrm>
          <a:prstGeom prst="rect">
            <a:avLst/>
          </a:prstGeom>
          <a:noFill/>
          <a:ln>
            <a:noFill/>
          </a:ln>
        </p:spPr>
        <p:txBody>
          <a:bodyPr spcFirstLastPara="1" wrap="square" lIns="75619" tIns="75619" rIns="75619" bIns="75619" anchor="t" anchorCtr="0">
            <a:spAutoFit/>
          </a:bodyPr>
          <a:lstStyle/>
          <a:p>
            <a:pPr defTabSz="1280526">
              <a:buClr>
                <a:srgbClr val="000000"/>
              </a:buClr>
              <a:buSzPts val="1299"/>
            </a:pPr>
            <a:r>
              <a:rPr lang="ru-RU" sz="1819" kern="0">
                <a:solidFill>
                  <a:srgbClr val="000000"/>
                </a:solidFill>
                <a:latin typeface="Calibri"/>
                <a:ea typeface="Calibri"/>
                <a:cs typeface="Calibri"/>
                <a:sym typeface="Calibri"/>
              </a:rPr>
              <a:t>локальный центр персонального </a:t>
            </a:r>
            <a:endParaRPr sz="1961" kern="0">
              <a:solidFill>
                <a:srgbClr val="000000"/>
              </a:solidFill>
              <a:latin typeface="Arial"/>
              <a:ea typeface="Arial"/>
              <a:cs typeface="Arial"/>
              <a:sym typeface="Arial"/>
            </a:endParaRPr>
          </a:p>
          <a:p>
            <a:pPr defTabSz="1280526">
              <a:buClr>
                <a:srgbClr val="000000"/>
              </a:buClr>
              <a:buSzPts val="1299"/>
            </a:pPr>
            <a:r>
              <a:rPr lang="ru-RU" sz="1819" kern="0">
                <a:solidFill>
                  <a:srgbClr val="000000"/>
                </a:solidFill>
                <a:latin typeface="Calibri"/>
                <a:ea typeface="Calibri"/>
                <a:cs typeface="Calibri"/>
                <a:sym typeface="Calibri"/>
              </a:rPr>
              <a:t>производства </a:t>
            </a:r>
            <a:endParaRPr sz="1961" kern="0">
              <a:solidFill>
                <a:srgbClr val="000000"/>
              </a:solidFill>
              <a:latin typeface="Arial"/>
              <a:ea typeface="Arial"/>
              <a:cs typeface="Arial"/>
              <a:sym typeface="Arial"/>
            </a:endParaRPr>
          </a:p>
          <a:p>
            <a:pPr defTabSz="1280526">
              <a:buClr>
                <a:srgbClr val="000000"/>
              </a:buClr>
              <a:buSzPts val="1299"/>
            </a:pPr>
            <a:r>
              <a:rPr lang="ru-RU" sz="1819" kern="0">
                <a:solidFill>
                  <a:srgbClr val="000000"/>
                </a:solidFill>
                <a:latin typeface="Calibri"/>
                <a:ea typeface="Calibri"/>
                <a:cs typeface="Calibri"/>
                <a:sym typeface="Calibri"/>
              </a:rPr>
              <a:t>(на базе аддитивных технологий)</a:t>
            </a:r>
            <a:endParaRPr sz="1961" kern="0">
              <a:solidFill>
                <a:srgbClr val="000000"/>
              </a:solidFill>
              <a:latin typeface="Arial"/>
              <a:ea typeface="Arial"/>
              <a:cs typeface="Arial"/>
              <a:sym typeface="Arial"/>
            </a:endParaRPr>
          </a:p>
        </p:txBody>
      </p:sp>
      <p:sp>
        <p:nvSpPr>
          <p:cNvPr id="1424" name="Google Shape;1424;p22"/>
          <p:cNvSpPr txBox="1"/>
          <p:nvPr/>
        </p:nvSpPr>
        <p:spPr>
          <a:xfrm>
            <a:off x="11447099" y="4011326"/>
            <a:ext cx="3362752" cy="712612"/>
          </a:xfrm>
          <a:prstGeom prst="rect">
            <a:avLst/>
          </a:prstGeom>
          <a:noFill/>
          <a:ln>
            <a:noFill/>
          </a:ln>
        </p:spPr>
        <p:txBody>
          <a:bodyPr spcFirstLastPara="1" wrap="square" lIns="75619" tIns="75619" rIns="75619" bIns="75619" anchor="t" anchorCtr="0">
            <a:spAutoFit/>
          </a:bodyPr>
          <a:lstStyle/>
          <a:p>
            <a:pPr defTabSz="1280526">
              <a:buClr>
                <a:srgbClr val="000000"/>
              </a:buClr>
              <a:buSzPts val="1299"/>
            </a:pPr>
            <a:r>
              <a:rPr lang="ru-RU" sz="1819" kern="0">
                <a:solidFill>
                  <a:srgbClr val="000000"/>
                </a:solidFill>
                <a:latin typeface="Calibri"/>
                <a:ea typeface="Calibri"/>
                <a:cs typeface="Calibri"/>
                <a:sym typeface="Calibri"/>
              </a:rPr>
              <a:t>производство массового медиа </a:t>
            </a:r>
            <a:endParaRPr sz="1961" kern="0">
              <a:solidFill>
                <a:srgbClr val="000000"/>
              </a:solidFill>
              <a:latin typeface="Arial"/>
              <a:ea typeface="Arial"/>
              <a:cs typeface="Arial"/>
              <a:sym typeface="Arial"/>
            </a:endParaRPr>
          </a:p>
          <a:p>
            <a:pPr defTabSz="1280526">
              <a:buClr>
                <a:srgbClr val="000000"/>
              </a:buClr>
              <a:buSzPts val="1299"/>
            </a:pPr>
            <a:r>
              <a:rPr lang="ru-RU" sz="1819" kern="0">
                <a:solidFill>
                  <a:srgbClr val="000000"/>
                </a:solidFill>
                <a:latin typeface="Calibri"/>
                <a:ea typeface="Calibri"/>
                <a:cs typeface="Calibri"/>
                <a:sym typeface="Calibri"/>
              </a:rPr>
              <a:t>продукта, ПО</a:t>
            </a:r>
            <a:endParaRPr sz="1819" kern="0">
              <a:solidFill>
                <a:srgbClr val="000000"/>
              </a:solidFill>
              <a:latin typeface="Calibri"/>
              <a:ea typeface="Calibri"/>
              <a:cs typeface="Calibri"/>
              <a:sym typeface="Calibri"/>
            </a:endParaRPr>
          </a:p>
        </p:txBody>
      </p:sp>
      <p:sp>
        <p:nvSpPr>
          <p:cNvPr id="1425" name="Google Shape;1425;p22"/>
          <p:cNvSpPr txBox="1"/>
          <p:nvPr/>
        </p:nvSpPr>
        <p:spPr>
          <a:xfrm>
            <a:off x="11459555" y="6157900"/>
            <a:ext cx="3670287" cy="992560"/>
          </a:xfrm>
          <a:prstGeom prst="rect">
            <a:avLst/>
          </a:prstGeom>
          <a:noFill/>
          <a:ln>
            <a:noFill/>
          </a:ln>
        </p:spPr>
        <p:txBody>
          <a:bodyPr spcFirstLastPara="1" wrap="square" lIns="75619" tIns="75619" rIns="75619" bIns="75619" anchor="t" anchorCtr="0">
            <a:spAutoFit/>
          </a:bodyPr>
          <a:lstStyle/>
          <a:p>
            <a:pPr defTabSz="1280526">
              <a:buClr>
                <a:srgbClr val="000000"/>
              </a:buClr>
              <a:buSzPts val="1299"/>
            </a:pPr>
            <a:r>
              <a:rPr lang="ru-RU" sz="1819" kern="0">
                <a:solidFill>
                  <a:srgbClr val="000000"/>
                </a:solidFill>
                <a:latin typeface="Calibri"/>
                <a:ea typeface="Calibri"/>
                <a:cs typeface="Calibri"/>
                <a:sym typeface="Calibri"/>
              </a:rPr>
              <a:t>рекомендательные системы, </a:t>
            </a:r>
            <a:endParaRPr sz="1961" kern="0">
              <a:solidFill>
                <a:srgbClr val="000000"/>
              </a:solidFill>
              <a:latin typeface="Arial"/>
              <a:ea typeface="Arial"/>
              <a:cs typeface="Arial"/>
              <a:sym typeface="Arial"/>
            </a:endParaRPr>
          </a:p>
          <a:p>
            <a:pPr defTabSz="1280526">
              <a:buClr>
                <a:srgbClr val="000000"/>
              </a:buClr>
              <a:buSzPts val="1299"/>
            </a:pPr>
            <a:r>
              <a:rPr lang="ru-RU" sz="1819" kern="0">
                <a:solidFill>
                  <a:srgbClr val="000000"/>
                </a:solidFill>
                <a:latin typeface="Calibri"/>
                <a:ea typeface="Calibri"/>
                <a:cs typeface="Calibri"/>
                <a:sym typeface="Calibri"/>
              </a:rPr>
              <a:t>агрегаторы, ассистенты – </a:t>
            </a:r>
            <a:endParaRPr sz="1961" kern="0">
              <a:solidFill>
                <a:srgbClr val="000000"/>
              </a:solidFill>
              <a:latin typeface="Arial"/>
              <a:ea typeface="Arial"/>
              <a:cs typeface="Arial"/>
              <a:sym typeface="Arial"/>
            </a:endParaRPr>
          </a:p>
          <a:p>
            <a:pPr defTabSz="1280526">
              <a:buClr>
                <a:srgbClr val="000000"/>
              </a:buClr>
              <a:buSzPts val="1299"/>
            </a:pPr>
            <a:r>
              <a:rPr lang="ru-RU" sz="1819" kern="0">
                <a:solidFill>
                  <a:srgbClr val="000000"/>
                </a:solidFill>
                <a:latin typeface="Calibri"/>
                <a:ea typeface="Calibri"/>
                <a:cs typeface="Calibri"/>
                <a:sym typeface="Calibri"/>
              </a:rPr>
              <a:t>то, что создаёт персональный опыт</a:t>
            </a:r>
            <a:endParaRPr sz="1819" kern="0">
              <a:solidFill>
                <a:srgbClr val="000000"/>
              </a:solidFill>
              <a:latin typeface="Calibri"/>
              <a:ea typeface="Calibri"/>
              <a:cs typeface="Calibri"/>
              <a:sym typeface="Calibri"/>
            </a:endParaRPr>
          </a:p>
        </p:txBody>
      </p:sp>
      <p:sp>
        <p:nvSpPr>
          <p:cNvPr id="1426" name="Google Shape;1426;p22"/>
          <p:cNvSpPr txBox="1">
            <a:spLocks noGrp="1"/>
          </p:cNvSpPr>
          <p:nvPr>
            <p:ph type="title"/>
          </p:nvPr>
        </p:nvSpPr>
        <p:spPr>
          <a:xfrm>
            <a:off x="0" y="1249708"/>
            <a:ext cx="15125700" cy="589026"/>
          </a:xfrm>
          <a:prstGeom prst="rect">
            <a:avLst/>
          </a:prstGeom>
          <a:noFill/>
          <a:ln>
            <a:noFill/>
          </a:ln>
        </p:spPr>
        <p:txBody>
          <a:bodyPr spcFirstLastPara="1" wrap="square" lIns="0" tIns="0" rIns="0" bIns="0" anchor="ctr" anchorCtr="0">
            <a:noAutofit/>
          </a:bodyPr>
          <a:lstStyle/>
          <a:p>
            <a:pPr algn="ctr">
              <a:lnSpc>
                <a:spcPct val="90000"/>
              </a:lnSpc>
              <a:buClr>
                <a:schemeClr val="dk1"/>
              </a:buClr>
              <a:buSzPts val="4400"/>
            </a:pPr>
            <a:r>
              <a:rPr lang="ru-RU" sz="3921">
                <a:solidFill>
                  <a:schemeClr val="dk1"/>
                </a:solidFill>
              </a:rPr>
              <a:t>Трансформация результата труда </a:t>
            </a:r>
            <a:br>
              <a:rPr lang="ru-RU" sz="3921">
                <a:solidFill>
                  <a:schemeClr val="dk1"/>
                </a:solidFill>
              </a:rPr>
            </a:br>
            <a:r>
              <a:rPr lang="ru-RU" sz="3921">
                <a:solidFill>
                  <a:schemeClr val="dk1"/>
                </a:solidFill>
              </a:rPr>
              <a:t>конкретной рабочей позиции</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2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1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1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41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41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42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422"/>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423"/>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42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425"/>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4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Shape 1430"/>
        <p:cNvGrpSpPr/>
        <p:nvPr/>
      </p:nvGrpSpPr>
      <p:grpSpPr>
        <a:xfrm>
          <a:off x="0" y="0"/>
          <a:ext cx="0" cy="0"/>
          <a:chOff x="0" y="0"/>
          <a:chExt cx="0" cy="0"/>
        </a:xfrm>
      </p:grpSpPr>
      <p:sp>
        <p:nvSpPr>
          <p:cNvPr id="1431" name="Google Shape;1431;p23"/>
          <p:cNvSpPr txBox="1"/>
          <p:nvPr/>
        </p:nvSpPr>
        <p:spPr>
          <a:xfrm>
            <a:off x="2640296" y="5161854"/>
            <a:ext cx="1403574" cy="473054"/>
          </a:xfrm>
          <a:prstGeom prst="rect">
            <a:avLst/>
          </a:prstGeom>
          <a:noFill/>
          <a:ln>
            <a:noFill/>
          </a:ln>
        </p:spPr>
        <p:txBody>
          <a:bodyPr spcFirstLastPara="1" wrap="square" lIns="128027" tIns="63996" rIns="128027" bIns="63996" anchor="t" anchorCtr="0">
            <a:spAutoFit/>
          </a:bodyPr>
          <a:lstStyle/>
          <a:p>
            <a:pPr defTabSz="1280526">
              <a:buClr>
                <a:srgbClr val="C00000"/>
              </a:buClr>
              <a:buSzPts val="1595"/>
            </a:pPr>
            <a:r>
              <a:rPr lang="ru-RU" sz="2234" b="1" kern="0">
                <a:solidFill>
                  <a:srgbClr val="C00000"/>
                </a:solidFill>
                <a:latin typeface="Calibri"/>
                <a:ea typeface="Calibri"/>
                <a:cs typeface="Calibri"/>
                <a:sym typeface="Calibri"/>
              </a:rPr>
              <a:t>ВЧЕРА</a:t>
            </a:r>
            <a:endParaRPr sz="1961" kern="0">
              <a:solidFill>
                <a:srgbClr val="000000"/>
              </a:solidFill>
              <a:latin typeface="Arial"/>
              <a:ea typeface="Arial"/>
              <a:cs typeface="Arial"/>
              <a:sym typeface="Arial"/>
            </a:endParaRPr>
          </a:p>
        </p:txBody>
      </p:sp>
      <p:sp>
        <p:nvSpPr>
          <p:cNvPr id="1432" name="Google Shape;1432;p23"/>
          <p:cNvSpPr txBox="1"/>
          <p:nvPr/>
        </p:nvSpPr>
        <p:spPr>
          <a:xfrm>
            <a:off x="6398382" y="4876077"/>
            <a:ext cx="1817378" cy="473054"/>
          </a:xfrm>
          <a:prstGeom prst="rect">
            <a:avLst/>
          </a:prstGeom>
          <a:noFill/>
          <a:ln>
            <a:noFill/>
          </a:ln>
        </p:spPr>
        <p:txBody>
          <a:bodyPr spcFirstLastPara="1" wrap="square" lIns="128027" tIns="63996" rIns="128027" bIns="63996" anchor="t" anchorCtr="0">
            <a:spAutoFit/>
          </a:bodyPr>
          <a:lstStyle/>
          <a:p>
            <a:pPr defTabSz="1280526">
              <a:buClr>
                <a:srgbClr val="FF0000"/>
              </a:buClr>
              <a:buSzPts val="1595"/>
            </a:pPr>
            <a:r>
              <a:rPr lang="ru-RU" sz="2234" b="1" kern="0">
                <a:solidFill>
                  <a:srgbClr val="FF0000"/>
                </a:solidFill>
                <a:latin typeface="Calibri"/>
                <a:ea typeface="Calibri"/>
                <a:cs typeface="Calibri"/>
                <a:sym typeface="Calibri"/>
              </a:rPr>
              <a:t>СЕГОДНЯ</a:t>
            </a:r>
            <a:endParaRPr sz="1961" kern="0">
              <a:solidFill>
                <a:srgbClr val="000000"/>
              </a:solidFill>
              <a:latin typeface="Arial"/>
              <a:ea typeface="Arial"/>
              <a:cs typeface="Arial"/>
              <a:sym typeface="Arial"/>
            </a:endParaRPr>
          </a:p>
        </p:txBody>
      </p:sp>
      <p:sp>
        <p:nvSpPr>
          <p:cNvPr id="1433" name="Google Shape;1433;p23"/>
          <p:cNvSpPr txBox="1"/>
          <p:nvPr/>
        </p:nvSpPr>
        <p:spPr>
          <a:xfrm>
            <a:off x="10985733" y="5097578"/>
            <a:ext cx="1602704" cy="473054"/>
          </a:xfrm>
          <a:prstGeom prst="rect">
            <a:avLst/>
          </a:prstGeom>
          <a:noFill/>
          <a:ln>
            <a:noFill/>
          </a:ln>
        </p:spPr>
        <p:txBody>
          <a:bodyPr spcFirstLastPara="1" wrap="square" lIns="128027" tIns="63996" rIns="128027" bIns="63996" anchor="t" anchorCtr="0">
            <a:spAutoFit/>
          </a:bodyPr>
          <a:lstStyle/>
          <a:p>
            <a:pPr defTabSz="1280526">
              <a:buClr>
                <a:srgbClr val="7030A0"/>
              </a:buClr>
              <a:buSzPts val="1595"/>
            </a:pPr>
            <a:r>
              <a:rPr lang="ru-RU" sz="2234" b="1" kern="0">
                <a:solidFill>
                  <a:srgbClr val="7030A0"/>
                </a:solidFill>
                <a:latin typeface="Calibri"/>
                <a:ea typeface="Calibri"/>
                <a:cs typeface="Calibri"/>
                <a:sym typeface="Calibri"/>
              </a:rPr>
              <a:t>ЗАВТРА</a:t>
            </a:r>
            <a:endParaRPr sz="1961" kern="0">
              <a:solidFill>
                <a:srgbClr val="000000"/>
              </a:solidFill>
              <a:latin typeface="Arial"/>
              <a:ea typeface="Arial"/>
              <a:cs typeface="Arial"/>
              <a:sym typeface="Arial"/>
            </a:endParaRPr>
          </a:p>
        </p:txBody>
      </p:sp>
      <p:sp>
        <p:nvSpPr>
          <p:cNvPr id="1434" name="Google Shape;1434;p23"/>
          <p:cNvSpPr/>
          <p:nvPr/>
        </p:nvSpPr>
        <p:spPr>
          <a:xfrm>
            <a:off x="7272288" y="3807315"/>
            <a:ext cx="370791" cy="434014"/>
          </a:xfrm>
          <a:custGeom>
            <a:avLst/>
            <a:gdLst/>
            <a:ahLst/>
            <a:cxnLst/>
            <a:rect l="l" t="t" r="r" b="b"/>
            <a:pathLst>
              <a:path w="21600" h="21600" extrusionOk="0">
                <a:moveTo>
                  <a:pt x="16258" y="7897"/>
                </a:moveTo>
                <a:cubicBezTo>
                  <a:pt x="17071" y="7897"/>
                  <a:pt x="17652" y="7200"/>
                  <a:pt x="17652" y="6387"/>
                </a:cubicBezTo>
                <a:cubicBezTo>
                  <a:pt x="17652" y="5574"/>
                  <a:pt x="17071" y="4994"/>
                  <a:pt x="16258" y="4994"/>
                </a:cubicBezTo>
                <a:cubicBezTo>
                  <a:pt x="15445" y="4994"/>
                  <a:pt x="14748" y="5574"/>
                  <a:pt x="14748" y="6387"/>
                </a:cubicBezTo>
                <a:cubicBezTo>
                  <a:pt x="14748" y="7200"/>
                  <a:pt x="15445" y="7897"/>
                  <a:pt x="16258" y="7897"/>
                </a:cubicBezTo>
                <a:close/>
                <a:moveTo>
                  <a:pt x="16258" y="5923"/>
                </a:moveTo>
                <a:cubicBezTo>
                  <a:pt x="16490" y="5923"/>
                  <a:pt x="16723" y="6155"/>
                  <a:pt x="16723" y="6387"/>
                </a:cubicBezTo>
                <a:cubicBezTo>
                  <a:pt x="16723" y="6735"/>
                  <a:pt x="16490" y="6968"/>
                  <a:pt x="16258" y="6968"/>
                </a:cubicBezTo>
                <a:cubicBezTo>
                  <a:pt x="15910" y="6968"/>
                  <a:pt x="15677" y="6735"/>
                  <a:pt x="15677" y="6387"/>
                </a:cubicBezTo>
                <a:cubicBezTo>
                  <a:pt x="15677" y="6155"/>
                  <a:pt x="15910" y="5923"/>
                  <a:pt x="16258" y="5923"/>
                </a:cubicBezTo>
                <a:close/>
                <a:moveTo>
                  <a:pt x="20671" y="1045"/>
                </a:moveTo>
                <a:cubicBezTo>
                  <a:pt x="11845" y="1045"/>
                  <a:pt x="11845" y="1045"/>
                  <a:pt x="11845" y="1045"/>
                </a:cubicBezTo>
                <a:cubicBezTo>
                  <a:pt x="11845" y="465"/>
                  <a:pt x="11381" y="0"/>
                  <a:pt x="10800" y="0"/>
                </a:cubicBezTo>
                <a:cubicBezTo>
                  <a:pt x="10335" y="0"/>
                  <a:pt x="9871" y="465"/>
                  <a:pt x="9871" y="1045"/>
                </a:cubicBezTo>
                <a:cubicBezTo>
                  <a:pt x="1045" y="1045"/>
                  <a:pt x="1045" y="1045"/>
                  <a:pt x="1045" y="1045"/>
                </a:cubicBezTo>
                <a:cubicBezTo>
                  <a:pt x="465" y="1045"/>
                  <a:pt x="0" y="1510"/>
                  <a:pt x="0" y="1974"/>
                </a:cubicBezTo>
                <a:cubicBezTo>
                  <a:pt x="0" y="3019"/>
                  <a:pt x="0" y="3019"/>
                  <a:pt x="0" y="3019"/>
                </a:cubicBezTo>
                <a:cubicBezTo>
                  <a:pt x="0" y="3484"/>
                  <a:pt x="465" y="3948"/>
                  <a:pt x="1045" y="3948"/>
                </a:cubicBezTo>
                <a:cubicBezTo>
                  <a:pt x="1045" y="15677"/>
                  <a:pt x="1045" y="15677"/>
                  <a:pt x="1045" y="15677"/>
                </a:cubicBezTo>
                <a:cubicBezTo>
                  <a:pt x="1045" y="16258"/>
                  <a:pt x="1510" y="16723"/>
                  <a:pt x="1974" y="16723"/>
                </a:cubicBezTo>
                <a:cubicBezTo>
                  <a:pt x="10335" y="16723"/>
                  <a:pt x="10335" y="16723"/>
                  <a:pt x="10335" y="16723"/>
                </a:cubicBezTo>
                <a:cubicBezTo>
                  <a:pt x="10335" y="18000"/>
                  <a:pt x="10335" y="18000"/>
                  <a:pt x="10335" y="18000"/>
                </a:cubicBezTo>
                <a:cubicBezTo>
                  <a:pt x="7548" y="20787"/>
                  <a:pt x="7548" y="20787"/>
                  <a:pt x="7548" y="20787"/>
                </a:cubicBezTo>
                <a:cubicBezTo>
                  <a:pt x="7432" y="20903"/>
                  <a:pt x="7432" y="21019"/>
                  <a:pt x="7432" y="21135"/>
                </a:cubicBezTo>
                <a:cubicBezTo>
                  <a:pt x="7432" y="21368"/>
                  <a:pt x="7665" y="21600"/>
                  <a:pt x="7897" y="21600"/>
                </a:cubicBezTo>
                <a:cubicBezTo>
                  <a:pt x="8013" y="21600"/>
                  <a:pt x="8129" y="21600"/>
                  <a:pt x="8245" y="21484"/>
                </a:cubicBezTo>
                <a:cubicBezTo>
                  <a:pt x="10800" y="18929"/>
                  <a:pt x="10800" y="18929"/>
                  <a:pt x="10800" y="18929"/>
                </a:cubicBezTo>
                <a:cubicBezTo>
                  <a:pt x="13471" y="21484"/>
                  <a:pt x="13471" y="21484"/>
                  <a:pt x="13471" y="21484"/>
                </a:cubicBezTo>
                <a:cubicBezTo>
                  <a:pt x="13471" y="21600"/>
                  <a:pt x="13587" y="21600"/>
                  <a:pt x="13819" y="21600"/>
                </a:cubicBezTo>
                <a:cubicBezTo>
                  <a:pt x="14052" y="21600"/>
                  <a:pt x="14284" y="21368"/>
                  <a:pt x="14284" y="21135"/>
                </a:cubicBezTo>
                <a:cubicBezTo>
                  <a:pt x="14284" y="21019"/>
                  <a:pt x="14168" y="20903"/>
                  <a:pt x="14168" y="20787"/>
                </a:cubicBezTo>
                <a:cubicBezTo>
                  <a:pt x="11265" y="18000"/>
                  <a:pt x="11265" y="18000"/>
                  <a:pt x="11265" y="18000"/>
                </a:cubicBezTo>
                <a:cubicBezTo>
                  <a:pt x="11265" y="16723"/>
                  <a:pt x="11265" y="16723"/>
                  <a:pt x="11265" y="16723"/>
                </a:cubicBezTo>
                <a:cubicBezTo>
                  <a:pt x="19626" y="16723"/>
                  <a:pt x="19626" y="16723"/>
                  <a:pt x="19626" y="16723"/>
                </a:cubicBezTo>
                <a:cubicBezTo>
                  <a:pt x="20206" y="16723"/>
                  <a:pt x="20671" y="16258"/>
                  <a:pt x="20671" y="15677"/>
                </a:cubicBezTo>
                <a:cubicBezTo>
                  <a:pt x="20671" y="3948"/>
                  <a:pt x="20671" y="3948"/>
                  <a:pt x="20671" y="3948"/>
                </a:cubicBezTo>
                <a:cubicBezTo>
                  <a:pt x="21135" y="3948"/>
                  <a:pt x="21600" y="3484"/>
                  <a:pt x="21600" y="3019"/>
                </a:cubicBezTo>
                <a:cubicBezTo>
                  <a:pt x="21600" y="1974"/>
                  <a:pt x="21600" y="1974"/>
                  <a:pt x="21600" y="1974"/>
                </a:cubicBezTo>
                <a:cubicBezTo>
                  <a:pt x="21600" y="1510"/>
                  <a:pt x="21135" y="1045"/>
                  <a:pt x="20671" y="1045"/>
                </a:cubicBezTo>
                <a:close/>
                <a:moveTo>
                  <a:pt x="19626" y="15677"/>
                </a:moveTo>
                <a:cubicBezTo>
                  <a:pt x="1974" y="15677"/>
                  <a:pt x="1974" y="15677"/>
                  <a:pt x="1974" y="15677"/>
                </a:cubicBezTo>
                <a:cubicBezTo>
                  <a:pt x="1974" y="3948"/>
                  <a:pt x="1974" y="3948"/>
                  <a:pt x="1974" y="3948"/>
                </a:cubicBezTo>
                <a:cubicBezTo>
                  <a:pt x="19626" y="3948"/>
                  <a:pt x="19626" y="3948"/>
                  <a:pt x="19626" y="3948"/>
                </a:cubicBezTo>
                <a:lnTo>
                  <a:pt x="19626" y="15677"/>
                </a:lnTo>
                <a:close/>
                <a:moveTo>
                  <a:pt x="20671" y="3019"/>
                </a:moveTo>
                <a:cubicBezTo>
                  <a:pt x="1045" y="3019"/>
                  <a:pt x="1045" y="3019"/>
                  <a:pt x="1045" y="3019"/>
                </a:cubicBezTo>
                <a:cubicBezTo>
                  <a:pt x="1045" y="1974"/>
                  <a:pt x="1045" y="1974"/>
                  <a:pt x="1045" y="1974"/>
                </a:cubicBezTo>
                <a:cubicBezTo>
                  <a:pt x="20671" y="1974"/>
                  <a:pt x="20671" y="1974"/>
                  <a:pt x="20671" y="1974"/>
                </a:cubicBezTo>
                <a:lnTo>
                  <a:pt x="20671" y="3019"/>
                </a:lnTo>
                <a:close/>
                <a:moveTo>
                  <a:pt x="4413" y="13819"/>
                </a:moveTo>
                <a:cubicBezTo>
                  <a:pt x="17187" y="13819"/>
                  <a:pt x="17187" y="13819"/>
                  <a:pt x="17187" y="13819"/>
                </a:cubicBezTo>
                <a:cubicBezTo>
                  <a:pt x="17419" y="13819"/>
                  <a:pt x="17652" y="13587"/>
                  <a:pt x="17652" y="13239"/>
                </a:cubicBezTo>
                <a:cubicBezTo>
                  <a:pt x="17652" y="13123"/>
                  <a:pt x="17652" y="13123"/>
                  <a:pt x="17535" y="13006"/>
                </a:cubicBezTo>
                <a:cubicBezTo>
                  <a:pt x="17535" y="13006"/>
                  <a:pt x="17535" y="13006"/>
                  <a:pt x="17535" y="13006"/>
                </a:cubicBezTo>
                <a:cubicBezTo>
                  <a:pt x="14632" y="9058"/>
                  <a:pt x="14632" y="9058"/>
                  <a:pt x="14632" y="9058"/>
                </a:cubicBezTo>
                <a:cubicBezTo>
                  <a:pt x="14632" y="9058"/>
                  <a:pt x="14632" y="9058"/>
                  <a:pt x="14632" y="9058"/>
                </a:cubicBezTo>
                <a:cubicBezTo>
                  <a:pt x="14516" y="8942"/>
                  <a:pt x="14400" y="8826"/>
                  <a:pt x="14284" y="8826"/>
                </a:cubicBezTo>
                <a:cubicBezTo>
                  <a:pt x="14168" y="8826"/>
                  <a:pt x="14052" y="8942"/>
                  <a:pt x="13935" y="9058"/>
                </a:cubicBezTo>
                <a:cubicBezTo>
                  <a:pt x="12310" y="10684"/>
                  <a:pt x="12310" y="10684"/>
                  <a:pt x="12310" y="10684"/>
                </a:cubicBezTo>
                <a:cubicBezTo>
                  <a:pt x="8710" y="7084"/>
                  <a:pt x="8710" y="7084"/>
                  <a:pt x="8710" y="7084"/>
                </a:cubicBezTo>
                <a:cubicBezTo>
                  <a:pt x="8594" y="6968"/>
                  <a:pt x="8477" y="6968"/>
                  <a:pt x="8361" y="6968"/>
                </a:cubicBezTo>
                <a:cubicBezTo>
                  <a:pt x="8245" y="6968"/>
                  <a:pt x="8013" y="6968"/>
                  <a:pt x="8013" y="7084"/>
                </a:cubicBezTo>
                <a:cubicBezTo>
                  <a:pt x="8013" y="7084"/>
                  <a:pt x="8013" y="7084"/>
                  <a:pt x="8013" y="7084"/>
                </a:cubicBezTo>
                <a:cubicBezTo>
                  <a:pt x="4065" y="13006"/>
                  <a:pt x="4065" y="13006"/>
                  <a:pt x="4065" y="13006"/>
                </a:cubicBezTo>
                <a:cubicBezTo>
                  <a:pt x="4065" y="13006"/>
                  <a:pt x="4065" y="13006"/>
                  <a:pt x="4065" y="13006"/>
                </a:cubicBezTo>
                <a:cubicBezTo>
                  <a:pt x="3948" y="13123"/>
                  <a:pt x="3948" y="13239"/>
                  <a:pt x="3948" y="13239"/>
                </a:cubicBezTo>
                <a:cubicBezTo>
                  <a:pt x="3948" y="13587"/>
                  <a:pt x="4181" y="13819"/>
                  <a:pt x="4413" y="13819"/>
                </a:cubicBezTo>
                <a:close/>
                <a:moveTo>
                  <a:pt x="8477" y="8129"/>
                </a:moveTo>
                <a:cubicBezTo>
                  <a:pt x="11961" y="11729"/>
                  <a:pt x="11961" y="11729"/>
                  <a:pt x="11961" y="11729"/>
                </a:cubicBezTo>
                <a:cubicBezTo>
                  <a:pt x="12077" y="11729"/>
                  <a:pt x="12194" y="11845"/>
                  <a:pt x="12310" y="11845"/>
                </a:cubicBezTo>
                <a:cubicBezTo>
                  <a:pt x="12426" y="11845"/>
                  <a:pt x="12542" y="11729"/>
                  <a:pt x="12658" y="11729"/>
                </a:cubicBezTo>
                <a:cubicBezTo>
                  <a:pt x="14168" y="10103"/>
                  <a:pt x="14168" y="10103"/>
                  <a:pt x="14168" y="10103"/>
                </a:cubicBezTo>
                <a:cubicBezTo>
                  <a:pt x="16258" y="12774"/>
                  <a:pt x="16258" y="12774"/>
                  <a:pt x="16258" y="12774"/>
                </a:cubicBezTo>
                <a:cubicBezTo>
                  <a:pt x="5342" y="12774"/>
                  <a:pt x="5342" y="12774"/>
                  <a:pt x="5342" y="12774"/>
                </a:cubicBezTo>
                <a:lnTo>
                  <a:pt x="8477" y="8129"/>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35" name="Google Shape;1435;p23"/>
          <p:cNvSpPr/>
          <p:nvPr/>
        </p:nvSpPr>
        <p:spPr>
          <a:xfrm>
            <a:off x="7264291" y="3177953"/>
            <a:ext cx="640877" cy="595497"/>
          </a:xfrm>
          <a:custGeom>
            <a:avLst/>
            <a:gdLst/>
            <a:ahLst/>
            <a:cxnLst/>
            <a:rect l="l" t="t" r="r" b="b"/>
            <a:pathLst>
              <a:path w="21600" h="21600" extrusionOk="0">
                <a:moveTo>
                  <a:pt x="0" y="18724"/>
                </a:moveTo>
                <a:lnTo>
                  <a:pt x="8819" y="19875"/>
                </a:lnTo>
                <a:lnTo>
                  <a:pt x="8819" y="11822"/>
                </a:lnTo>
                <a:lnTo>
                  <a:pt x="0" y="11822"/>
                </a:lnTo>
                <a:lnTo>
                  <a:pt x="0" y="18724"/>
                </a:lnTo>
                <a:close/>
                <a:moveTo>
                  <a:pt x="1022" y="12781"/>
                </a:moveTo>
                <a:lnTo>
                  <a:pt x="7924" y="12781"/>
                </a:lnTo>
                <a:lnTo>
                  <a:pt x="7924" y="18724"/>
                </a:lnTo>
                <a:lnTo>
                  <a:pt x="1022" y="17766"/>
                </a:lnTo>
                <a:lnTo>
                  <a:pt x="1022" y="12781"/>
                </a:lnTo>
                <a:close/>
                <a:moveTo>
                  <a:pt x="10800" y="1534"/>
                </a:moveTo>
                <a:lnTo>
                  <a:pt x="10800" y="9905"/>
                </a:lnTo>
                <a:lnTo>
                  <a:pt x="21600" y="9905"/>
                </a:lnTo>
                <a:lnTo>
                  <a:pt x="21600" y="0"/>
                </a:lnTo>
                <a:lnTo>
                  <a:pt x="10800" y="1534"/>
                </a:lnTo>
                <a:close/>
                <a:moveTo>
                  <a:pt x="20578" y="8819"/>
                </a:moveTo>
                <a:lnTo>
                  <a:pt x="11759" y="8819"/>
                </a:lnTo>
                <a:lnTo>
                  <a:pt x="11759" y="2428"/>
                </a:lnTo>
                <a:lnTo>
                  <a:pt x="20578" y="1150"/>
                </a:lnTo>
                <a:lnTo>
                  <a:pt x="20578" y="8819"/>
                </a:lnTo>
                <a:close/>
                <a:moveTo>
                  <a:pt x="10800" y="20130"/>
                </a:moveTo>
                <a:lnTo>
                  <a:pt x="21600" y="21600"/>
                </a:lnTo>
                <a:lnTo>
                  <a:pt x="21600" y="11822"/>
                </a:lnTo>
                <a:lnTo>
                  <a:pt x="10800" y="11822"/>
                </a:lnTo>
                <a:lnTo>
                  <a:pt x="10800" y="20130"/>
                </a:lnTo>
                <a:close/>
                <a:moveTo>
                  <a:pt x="11759" y="12781"/>
                </a:moveTo>
                <a:lnTo>
                  <a:pt x="20578" y="12781"/>
                </a:lnTo>
                <a:lnTo>
                  <a:pt x="20578" y="20578"/>
                </a:lnTo>
                <a:lnTo>
                  <a:pt x="11759" y="19299"/>
                </a:lnTo>
                <a:lnTo>
                  <a:pt x="11759" y="12781"/>
                </a:lnTo>
                <a:close/>
                <a:moveTo>
                  <a:pt x="0" y="9905"/>
                </a:moveTo>
                <a:lnTo>
                  <a:pt x="8819" y="9905"/>
                </a:lnTo>
                <a:lnTo>
                  <a:pt x="8819" y="1853"/>
                </a:lnTo>
                <a:lnTo>
                  <a:pt x="0" y="3004"/>
                </a:lnTo>
                <a:lnTo>
                  <a:pt x="0" y="9905"/>
                </a:lnTo>
                <a:close/>
                <a:moveTo>
                  <a:pt x="1022" y="3834"/>
                </a:moveTo>
                <a:lnTo>
                  <a:pt x="7924" y="2876"/>
                </a:lnTo>
                <a:lnTo>
                  <a:pt x="7924" y="8819"/>
                </a:lnTo>
                <a:lnTo>
                  <a:pt x="1022" y="8819"/>
                </a:lnTo>
                <a:lnTo>
                  <a:pt x="1022" y="3834"/>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36" name="Google Shape;1436;p23"/>
          <p:cNvSpPr/>
          <p:nvPr/>
        </p:nvSpPr>
        <p:spPr>
          <a:xfrm>
            <a:off x="6592486" y="3256055"/>
            <a:ext cx="595174" cy="654344"/>
          </a:xfrm>
          <a:custGeom>
            <a:avLst/>
            <a:gdLst/>
            <a:ahLst/>
            <a:cxnLst/>
            <a:rect l="l" t="t" r="r" b="b"/>
            <a:pathLst>
              <a:path w="21600" h="21529" extrusionOk="0">
                <a:moveTo>
                  <a:pt x="9341" y="17116"/>
                </a:moveTo>
                <a:cubicBezTo>
                  <a:pt x="10275" y="17116"/>
                  <a:pt x="10275" y="17116"/>
                  <a:pt x="10275" y="17116"/>
                </a:cubicBezTo>
                <a:cubicBezTo>
                  <a:pt x="10275" y="16187"/>
                  <a:pt x="10275" y="16187"/>
                  <a:pt x="10275" y="16187"/>
                </a:cubicBezTo>
                <a:cubicBezTo>
                  <a:pt x="9341" y="16187"/>
                  <a:pt x="9341" y="16187"/>
                  <a:pt x="9341" y="16187"/>
                </a:cubicBezTo>
                <a:lnTo>
                  <a:pt x="9341" y="17116"/>
                </a:lnTo>
                <a:close/>
                <a:moveTo>
                  <a:pt x="11325" y="17116"/>
                </a:moveTo>
                <a:cubicBezTo>
                  <a:pt x="12259" y="17116"/>
                  <a:pt x="12259" y="17116"/>
                  <a:pt x="12259" y="17116"/>
                </a:cubicBezTo>
                <a:cubicBezTo>
                  <a:pt x="12259" y="16187"/>
                  <a:pt x="12259" y="16187"/>
                  <a:pt x="12259" y="16187"/>
                </a:cubicBezTo>
                <a:cubicBezTo>
                  <a:pt x="11325" y="16187"/>
                  <a:pt x="11325" y="16187"/>
                  <a:pt x="11325" y="16187"/>
                </a:cubicBezTo>
                <a:lnTo>
                  <a:pt x="11325" y="17116"/>
                </a:lnTo>
                <a:close/>
                <a:moveTo>
                  <a:pt x="5371" y="12239"/>
                </a:moveTo>
                <a:cubicBezTo>
                  <a:pt x="4437" y="12239"/>
                  <a:pt x="4437" y="12239"/>
                  <a:pt x="4437" y="12239"/>
                </a:cubicBezTo>
                <a:cubicBezTo>
                  <a:pt x="4437" y="13284"/>
                  <a:pt x="4437" y="13284"/>
                  <a:pt x="4437" y="13284"/>
                </a:cubicBezTo>
                <a:cubicBezTo>
                  <a:pt x="5371" y="13284"/>
                  <a:pt x="5371" y="13284"/>
                  <a:pt x="5371" y="13284"/>
                </a:cubicBezTo>
                <a:lnTo>
                  <a:pt x="5371" y="12239"/>
                </a:lnTo>
                <a:close/>
                <a:moveTo>
                  <a:pt x="9341" y="14213"/>
                </a:moveTo>
                <a:cubicBezTo>
                  <a:pt x="8290" y="14213"/>
                  <a:pt x="8290" y="14213"/>
                  <a:pt x="8290" y="14213"/>
                </a:cubicBezTo>
                <a:cubicBezTo>
                  <a:pt x="8290" y="15258"/>
                  <a:pt x="8290" y="15258"/>
                  <a:pt x="8290" y="15258"/>
                </a:cubicBezTo>
                <a:cubicBezTo>
                  <a:pt x="9341" y="15258"/>
                  <a:pt x="9341" y="15258"/>
                  <a:pt x="9341" y="15258"/>
                </a:cubicBezTo>
                <a:lnTo>
                  <a:pt x="9341" y="14213"/>
                </a:lnTo>
                <a:close/>
                <a:moveTo>
                  <a:pt x="11325" y="14213"/>
                </a:moveTo>
                <a:cubicBezTo>
                  <a:pt x="10275" y="14213"/>
                  <a:pt x="10275" y="14213"/>
                  <a:pt x="10275" y="14213"/>
                </a:cubicBezTo>
                <a:cubicBezTo>
                  <a:pt x="10275" y="15258"/>
                  <a:pt x="10275" y="15258"/>
                  <a:pt x="10275" y="15258"/>
                </a:cubicBezTo>
                <a:cubicBezTo>
                  <a:pt x="11325" y="15258"/>
                  <a:pt x="11325" y="15258"/>
                  <a:pt x="11325" y="15258"/>
                </a:cubicBezTo>
                <a:lnTo>
                  <a:pt x="11325" y="14213"/>
                </a:lnTo>
                <a:close/>
                <a:moveTo>
                  <a:pt x="7356" y="14213"/>
                </a:moveTo>
                <a:cubicBezTo>
                  <a:pt x="6422" y="14213"/>
                  <a:pt x="6422" y="14213"/>
                  <a:pt x="6422" y="14213"/>
                </a:cubicBezTo>
                <a:cubicBezTo>
                  <a:pt x="6422" y="15258"/>
                  <a:pt x="6422" y="15258"/>
                  <a:pt x="6422" y="15258"/>
                </a:cubicBezTo>
                <a:cubicBezTo>
                  <a:pt x="7356" y="15258"/>
                  <a:pt x="7356" y="15258"/>
                  <a:pt x="7356" y="15258"/>
                </a:cubicBezTo>
                <a:lnTo>
                  <a:pt x="7356" y="14213"/>
                </a:lnTo>
                <a:close/>
                <a:moveTo>
                  <a:pt x="7356" y="12239"/>
                </a:moveTo>
                <a:cubicBezTo>
                  <a:pt x="6422" y="12239"/>
                  <a:pt x="6422" y="12239"/>
                  <a:pt x="6422" y="12239"/>
                </a:cubicBezTo>
                <a:cubicBezTo>
                  <a:pt x="6422" y="13284"/>
                  <a:pt x="6422" y="13284"/>
                  <a:pt x="6422" y="13284"/>
                </a:cubicBezTo>
                <a:cubicBezTo>
                  <a:pt x="7356" y="13284"/>
                  <a:pt x="7356" y="13284"/>
                  <a:pt x="7356" y="13284"/>
                </a:cubicBezTo>
                <a:lnTo>
                  <a:pt x="7356" y="12239"/>
                </a:lnTo>
                <a:close/>
                <a:moveTo>
                  <a:pt x="7356" y="17116"/>
                </a:moveTo>
                <a:cubicBezTo>
                  <a:pt x="8290" y="17116"/>
                  <a:pt x="8290" y="17116"/>
                  <a:pt x="8290" y="17116"/>
                </a:cubicBezTo>
                <a:cubicBezTo>
                  <a:pt x="8290" y="16187"/>
                  <a:pt x="8290" y="16187"/>
                  <a:pt x="8290" y="16187"/>
                </a:cubicBezTo>
                <a:cubicBezTo>
                  <a:pt x="7356" y="16187"/>
                  <a:pt x="7356" y="16187"/>
                  <a:pt x="7356" y="16187"/>
                </a:cubicBezTo>
                <a:lnTo>
                  <a:pt x="7356" y="17116"/>
                </a:lnTo>
                <a:close/>
                <a:moveTo>
                  <a:pt x="9341" y="12239"/>
                </a:moveTo>
                <a:cubicBezTo>
                  <a:pt x="8290" y="12239"/>
                  <a:pt x="8290" y="12239"/>
                  <a:pt x="8290" y="12239"/>
                </a:cubicBezTo>
                <a:cubicBezTo>
                  <a:pt x="8290" y="13284"/>
                  <a:pt x="8290" y="13284"/>
                  <a:pt x="8290" y="13284"/>
                </a:cubicBezTo>
                <a:cubicBezTo>
                  <a:pt x="9341" y="13284"/>
                  <a:pt x="9341" y="13284"/>
                  <a:pt x="9341" y="13284"/>
                </a:cubicBezTo>
                <a:lnTo>
                  <a:pt x="9341" y="12239"/>
                </a:lnTo>
                <a:close/>
                <a:moveTo>
                  <a:pt x="17163" y="14213"/>
                </a:moveTo>
                <a:cubicBezTo>
                  <a:pt x="16229" y="14213"/>
                  <a:pt x="16229" y="14213"/>
                  <a:pt x="16229" y="14213"/>
                </a:cubicBezTo>
                <a:cubicBezTo>
                  <a:pt x="16229" y="15258"/>
                  <a:pt x="16229" y="15258"/>
                  <a:pt x="16229" y="15258"/>
                </a:cubicBezTo>
                <a:cubicBezTo>
                  <a:pt x="17163" y="15258"/>
                  <a:pt x="17163" y="15258"/>
                  <a:pt x="17163" y="15258"/>
                </a:cubicBezTo>
                <a:lnTo>
                  <a:pt x="17163" y="14213"/>
                </a:lnTo>
                <a:close/>
                <a:moveTo>
                  <a:pt x="17163" y="12239"/>
                </a:moveTo>
                <a:cubicBezTo>
                  <a:pt x="16229" y="12239"/>
                  <a:pt x="16229" y="12239"/>
                  <a:pt x="16229" y="12239"/>
                </a:cubicBezTo>
                <a:cubicBezTo>
                  <a:pt x="16229" y="13284"/>
                  <a:pt x="16229" y="13284"/>
                  <a:pt x="16229" y="13284"/>
                </a:cubicBezTo>
                <a:cubicBezTo>
                  <a:pt x="17163" y="13284"/>
                  <a:pt x="17163" y="13284"/>
                  <a:pt x="17163" y="13284"/>
                </a:cubicBezTo>
                <a:lnTo>
                  <a:pt x="17163" y="12239"/>
                </a:lnTo>
                <a:close/>
                <a:moveTo>
                  <a:pt x="11325" y="12239"/>
                </a:moveTo>
                <a:cubicBezTo>
                  <a:pt x="10275" y="12239"/>
                  <a:pt x="10275" y="12239"/>
                  <a:pt x="10275" y="12239"/>
                </a:cubicBezTo>
                <a:cubicBezTo>
                  <a:pt x="10275" y="13284"/>
                  <a:pt x="10275" y="13284"/>
                  <a:pt x="10275" y="13284"/>
                </a:cubicBezTo>
                <a:cubicBezTo>
                  <a:pt x="11325" y="13284"/>
                  <a:pt x="11325" y="13284"/>
                  <a:pt x="11325" y="13284"/>
                </a:cubicBezTo>
                <a:lnTo>
                  <a:pt x="11325" y="12239"/>
                </a:lnTo>
                <a:close/>
                <a:moveTo>
                  <a:pt x="15295" y="12239"/>
                </a:moveTo>
                <a:cubicBezTo>
                  <a:pt x="14244" y="12239"/>
                  <a:pt x="14244" y="12239"/>
                  <a:pt x="14244" y="12239"/>
                </a:cubicBezTo>
                <a:cubicBezTo>
                  <a:pt x="14244" y="13284"/>
                  <a:pt x="14244" y="13284"/>
                  <a:pt x="14244" y="13284"/>
                </a:cubicBezTo>
                <a:cubicBezTo>
                  <a:pt x="15295" y="13284"/>
                  <a:pt x="15295" y="13284"/>
                  <a:pt x="15295" y="13284"/>
                </a:cubicBezTo>
                <a:lnTo>
                  <a:pt x="15295" y="12239"/>
                </a:lnTo>
                <a:close/>
                <a:moveTo>
                  <a:pt x="13310" y="14213"/>
                </a:moveTo>
                <a:cubicBezTo>
                  <a:pt x="12259" y="14213"/>
                  <a:pt x="12259" y="14213"/>
                  <a:pt x="12259" y="14213"/>
                </a:cubicBezTo>
                <a:cubicBezTo>
                  <a:pt x="12259" y="15258"/>
                  <a:pt x="12259" y="15258"/>
                  <a:pt x="12259" y="15258"/>
                </a:cubicBezTo>
                <a:cubicBezTo>
                  <a:pt x="13310" y="15258"/>
                  <a:pt x="13310" y="15258"/>
                  <a:pt x="13310" y="15258"/>
                </a:cubicBezTo>
                <a:lnTo>
                  <a:pt x="13310" y="14213"/>
                </a:lnTo>
                <a:close/>
                <a:moveTo>
                  <a:pt x="13310" y="12239"/>
                </a:moveTo>
                <a:cubicBezTo>
                  <a:pt x="12259" y="12239"/>
                  <a:pt x="12259" y="12239"/>
                  <a:pt x="12259" y="12239"/>
                </a:cubicBezTo>
                <a:cubicBezTo>
                  <a:pt x="12259" y="13284"/>
                  <a:pt x="12259" y="13284"/>
                  <a:pt x="12259" y="13284"/>
                </a:cubicBezTo>
                <a:cubicBezTo>
                  <a:pt x="13310" y="13284"/>
                  <a:pt x="13310" y="13284"/>
                  <a:pt x="13310" y="13284"/>
                </a:cubicBezTo>
                <a:lnTo>
                  <a:pt x="13310" y="12239"/>
                </a:lnTo>
                <a:close/>
                <a:moveTo>
                  <a:pt x="15295" y="14213"/>
                </a:moveTo>
                <a:cubicBezTo>
                  <a:pt x="14244" y="14213"/>
                  <a:pt x="14244" y="14213"/>
                  <a:pt x="14244" y="14213"/>
                </a:cubicBezTo>
                <a:cubicBezTo>
                  <a:pt x="14244" y="15258"/>
                  <a:pt x="14244" y="15258"/>
                  <a:pt x="14244" y="15258"/>
                </a:cubicBezTo>
                <a:cubicBezTo>
                  <a:pt x="15295" y="15258"/>
                  <a:pt x="15295" y="15258"/>
                  <a:pt x="15295" y="15258"/>
                </a:cubicBezTo>
                <a:lnTo>
                  <a:pt x="15295" y="14213"/>
                </a:lnTo>
                <a:close/>
                <a:moveTo>
                  <a:pt x="17163" y="17116"/>
                </a:moveTo>
                <a:cubicBezTo>
                  <a:pt x="19148" y="17116"/>
                  <a:pt x="19148" y="17116"/>
                  <a:pt x="19148" y="17116"/>
                </a:cubicBezTo>
                <a:cubicBezTo>
                  <a:pt x="19148" y="16187"/>
                  <a:pt x="19148" y="16187"/>
                  <a:pt x="19148" y="16187"/>
                </a:cubicBezTo>
                <a:cubicBezTo>
                  <a:pt x="17163" y="16187"/>
                  <a:pt x="17163" y="16187"/>
                  <a:pt x="17163" y="16187"/>
                </a:cubicBezTo>
                <a:lnTo>
                  <a:pt x="17163" y="17116"/>
                </a:lnTo>
                <a:close/>
                <a:moveTo>
                  <a:pt x="5371" y="14213"/>
                </a:moveTo>
                <a:cubicBezTo>
                  <a:pt x="4437" y="14213"/>
                  <a:pt x="4437" y="14213"/>
                  <a:pt x="4437" y="14213"/>
                </a:cubicBezTo>
                <a:cubicBezTo>
                  <a:pt x="4437" y="15258"/>
                  <a:pt x="4437" y="15258"/>
                  <a:pt x="4437" y="15258"/>
                </a:cubicBezTo>
                <a:cubicBezTo>
                  <a:pt x="5371" y="15258"/>
                  <a:pt x="5371" y="15258"/>
                  <a:pt x="5371" y="15258"/>
                </a:cubicBezTo>
                <a:lnTo>
                  <a:pt x="5371" y="14213"/>
                </a:lnTo>
                <a:close/>
                <a:moveTo>
                  <a:pt x="14244" y="16187"/>
                </a:moveTo>
                <a:cubicBezTo>
                  <a:pt x="13310" y="16187"/>
                  <a:pt x="13310" y="16187"/>
                  <a:pt x="13310" y="16187"/>
                </a:cubicBezTo>
                <a:cubicBezTo>
                  <a:pt x="13310" y="17116"/>
                  <a:pt x="13310" y="17116"/>
                  <a:pt x="13310" y="17116"/>
                </a:cubicBezTo>
                <a:cubicBezTo>
                  <a:pt x="14244" y="17116"/>
                  <a:pt x="14244" y="17116"/>
                  <a:pt x="14244" y="17116"/>
                </a:cubicBezTo>
                <a:lnTo>
                  <a:pt x="14244" y="16187"/>
                </a:lnTo>
                <a:close/>
                <a:moveTo>
                  <a:pt x="18214" y="19090"/>
                </a:moveTo>
                <a:cubicBezTo>
                  <a:pt x="19148" y="19090"/>
                  <a:pt x="19148" y="19090"/>
                  <a:pt x="19148" y="19090"/>
                </a:cubicBezTo>
                <a:cubicBezTo>
                  <a:pt x="19148" y="18161"/>
                  <a:pt x="19148" y="18161"/>
                  <a:pt x="19148" y="18161"/>
                </a:cubicBezTo>
                <a:cubicBezTo>
                  <a:pt x="18214" y="18161"/>
                  <a:pt x="18214" y="18161"/>
                  <a:pt x="18214" y="18161"/>
                </a:cubicBezTo>
                <a:lnTo>
                  <a:pt x="18214" y="19090"/>
                </a:lnTo>
                <a:close/>
                <a:moveTo>
                  <a:pt x="14244" y="19090"/>
                </a:moveTo>
                <a:cubicBezTo>
                  <a:pt x="15295" y="19090"/>
                  <a:pt x="15295" y="19090"/>
                  <a:pt x="15295" y="19090"/>
                </a:cubicBezTo>
                <a:cubicBezTo>
                  <a:pt x="15295" y="18161"/>
                  <a:pt x="15295" y="18161"/>
                  <a:pt x="15295" y="18161"/>
                </a:cubicBezTo>
                <a:cubicBezTo>
                  <a:pt x="14244" y="18161"/>
                  <a:pt x="14244" y="18161"/>
                  <a:pt x="14244" y="18161"/>
                </a:cubicBezTo>
                <a:lnTo>
                  <a:pt x="14244" y="19090"/>
                </a:lnTo>
                <a:close/>
                <a:moveTo>
                  <a:pt x="16229" y="19090"/>
                </a:moveTo>
                <a:cubicBezTo>
                  <a:pt x="17163" y="19090"/>
                  <a:pt x="17163" y="19090"/>
                  <a:pt x="17163" y="19090"/>
                </a:cubicBezTo>
                <a:cubicBezTo>
                  <a:pt x="17163" y="18161"/>
                  <a:pt x="17163" y="18161"/>
                  <a:pt x="17163" y="18161"/>
                </a:cubicBezTo>
                <a:cubicBezTo>
                  <a:pt x="16229" y="18161"/>
                  <a:pt x="16229" y="18161"/>
                  <a:pt x="16229" y="18161"/>
                </a:cubicBezTo>
                <a:lnTo>
                  <a:pt x="16229" y="19090"/>
                </a:lnTo>
                <a:close/>
                <a:moveTo>
                  <a:pt x="18214" y="15258"/>
                </a:moveTo>
                <a:cubicBezTo>
                  <a:pt x="19148" y="15258"/>
                  <a:pt x="19148" y="15258"/>
                  <a:pt x="19148" y="15258"/>
                </a:cubicBezTo>
                <a:cubicBezTo>
                  <a:pt x="19148" y="14213"/>
                  <a:pt x="19148" y="14213"/>
                  <a:pt x="19148" y="14213"/>
                </a:cubicBezTo>
                <a:cubicBezTo>
                  <a:pt x="18214" y="14213"/>
                  <a:pt x="18214" y="14213"/>
                  <a:pt x="18214" y="14213"/>
                </a:cubicBezTo>
                <a:lnTo>
                  <a:pt x="18214" y="15258"/>
                </a:lnTo>
                <a:close/>
                <a:moveTo>
                  <a:pt x="19732" y="9800"/>
                </a:moveTo>
                <a:cubicBezTo>
                  <a:pt x="10975" y="9800"/>
                  <a:pt x="10975" y="9800"/>
                  <a:pt x="10975" y="9800"/>
                </a:cubicBezTo>
                <a:cubicBezTo>
                  <a:pt x="10858" y="9452"/>
                  <a:pt x="10742" y="9103"/>
                  <a:pt x="10858" y="8639"/>
                </a:cubicBezTo>
                <a:cubicBezTo>
                  <a:pt x="11092" y="7826"/>
                  <a:pt x="11792" y="7245"/>
                  <a:pt x="12960" y="6897"/>
                </a:cubicBezTo>
                <a:cubicBezTo>
                  <a:pt x="14945" y="6200"/>
                  <a:pt x="15879" y="4923"/>
                  <a:pt x="16229" y="3994"/>
                </a:cubicBezTo>
                <a:cubicBezTo>
                  <a:pt x="16813" y="2832"/>
                  <a:pt x="16813" y="1555"/>
                  <a:pt x="16463" y="277"/>
                </a:cubicBezTo>
                <a:cubicBezTo>
                  <a:pt x="16346" y="45"/>
                  <a:pt x="16112" y="-71"/>
                  <a:pt x="15762" y="45"/>
                </a:cubicBezTo>
                <a:cubicBezTo>
                  <a:pt x="15529" y="161"/>
                  <a:pt x="15412" y="394"/>
                  <a:pt x="15529" y="626"/>
                </a:cubicBezTo>
                <a:cubicBezTo>
                  <a:pt x="16112" y="2484"/>
                  <a:pt x="15529" y="4923"/>
                  <a:pt x="12610" y="5968"/>
                </a:cubicBezTo>
                <a:cubicBezTo>
                  <a:pt x="10742" y="6548"/>
                  <a:pt x="10158" y="7594"/>
                  <a:pt x="9924" y="8406"/>
                </a:cubicBezTo>
                <a:cubicBezTo>
                  <a:pt x="9808" y="8871"/>
                  <a:pt x="9808" y="9335"/>
                  <a:pt x="9924" y="9800"/>
                </a:cubicBezTo>
                <a:cubicBezTo>
                  <a:pt x="1985" y="9800"/>
                  <a:pt x="1985" y="9800"/>
                  <a:pt x="1985" y="9800"/>
                </a:cubicBezTo>
                <a:cubicBezTo>
                  <a:pt x="817" y="9800"/>
                  <a:pt x="0" y="10729"/>
                  <a:pt x="0" y="11774"/>
                </a:cubicBezTo>
                <a:cubicBezTo>
                  <a:pt x="0" y="19671"/>
                  <a:pt x="0" y="19671"/>
                  <a:pt x="0" y="19671"/>
                </a:cubicBezTo>
                <a:cubicBezTo>
                  <a:pt x="0" y="20716"/>
                  <a:pt x="817" y="21529"/>
                  <a:pt x="1985" y="21529"/>
                </a:cubicBezTo>
                <a:cubicBezTo>
                  <a:pt x="19732" y="21529"/>
                  <a:pt x="19732" y="21529"/>
                  <a:pt x="19732" y="21529"/>
                </a:cubicBezTo>
                <a:cubicBezTo>
                  <a:pt x="20783" y="21529"/>
                  <a:pt x="21600" y="20716"/>
                  <a:pt x="21600" y="19671"/>
                </a:cubicBezTo>
                <a:cubicBezTo>
                  <a:pt x="21600" y="11774"/>
                  <a:pt x="21600" y="11774"/>
                  <a:pt x="21600" y="11774"/>
                </a:cubicBezTo>
                <a:cubicBezTo>
                  <a:pt x="21600" y="10729"/>
                  <a:pt x="20783" y="9800"/>
                  <a:pt x="19732" y="9800"/>
                </a:cubicBezTo>
                <a:close/>
                <a:moveTo>
                  <a:pt x="20666" y="19671"/>
                </a:moveTo>
                <a:cubicBezTo>
                  <a:pt x="20666" y="20135"/>
                  <a:pt x="20199" y="20600"/>
                  <a:pt x="19732" y="20600"/>
                </a:cubicBezTo>
                <a:cubicBezTo>
                  <a:pt x="1985" y="20600"/>
                  <a:pt x="1985" y="20600"/>
                  <a:pt x="1985" y="20600"/>
                </a:cubicBezTo>
                <a:cubicBezTo>
                  <a:pt x="1401" y="20600"/>
                  <a:pt x="934" y="20135"/>
                  <a:pt x="934" y="19671"/>
                </a:cubicBezTo>
                <a:cubicBezTo>
                  <a:pt x="934" y="11774"/>
                  <a:pt x="934" y="11774"/>
                  <a:pt x="934" y="11774"/>
                </a:cubicBezTo>
                <a:cubicBezTo>
                  <a:pt x="934" y="11194"/>
                  <a:pt x="1401" y="10845"/>
                  <a:pt x="1985" y="10845"/>
                </a:cubicBezTo>
                <a:cubicBezTo>
                  <a:pt x="19732" y="10845"/>
                  <a:pt x="19732" y="10845"/>
                  <a:pt x="19732" y="10845"/>
                </a:cubicBezTo>
                <a:cubicBezTo>
                  <a:pt x="20199" y="10845"/>
                  <a:pt x="20666" y="11194"/>
                  <a:pt x="20666" y="11774"/>
                </a:cubicBezTo>
                <a:lnTo>
                  <a:pt x="20666" y="19671"/>
                </a:lnTo>
                <a:close/>
                <a:moveTo>
                  <a:pt x="18214" y="13284"/>
                </a:moveTo>
                <a:cubicBezTo>
                  <a:pt x="19148" y="13284"/>
                  <a:pt x="19148" y="13284"/>
                  <a:pt x="19148" y="13284"/>
                </a:cubicBezTo>
                <a:cubicBezTo>
                  <a:pt x="19148" y="12239"/>
                  <a:pt x="19148" y="12239"/>
                  <a:pt x="19148" y="12239"/>
                </a:cubicBezTo>
                <a:cubicBezTo>
                  <a:pt x="18214" y="12239"/>
                  <a:pt x="18214" y="12239"/>
                  <a:pt x="18214" y="12239"/>
                </a:cubicBezTo>
                <a:lnTo>
                  <a:pt x="18214" y="13284"/>
                </a:lnTo>
                <a:close/>
                <a:moveTo>
                  <a:pt x="16229" y="16187"/>
                </a:moveTo>
                <a:cubicBezTo>
                  <a:pt x="15295" y="16187"/>
                  <a:pt x="15295" y="16187"/>
                  <a:pt x="15295" y="16187"/>
                </a:cubicBezTo>
                <a:cubicBezTo>
                  <a:pt x="15295" y="17116"/>
                  <a:pt x="15295" y="17116"/>
                  <a:pt x="15295" y="17116"/>
                </a:cubicBezTo>
                <a:cubicBezTo>
                  <a:pt x="16229" y="17116"/>
                  <a:pt x="16229" y="17116"/>
                  <a:pt x="16229" y="17116"/>
                </a:cubicBezTo>
                <a:lnTo>
                  <a:pt x="16229" y="16187"/>
                </a:lnTo>
                <a:close/>
                <a:moveTo>
                  <a:pt x="4437" y="16187"/>
                </a:moveTo>
                <a:cubicBezTo>
                  <a:pt x="2452" y="16187"/>
                  <a:pt x="2452" y="16187"/>
                  <a:pt x="2452" y="16187"/>
                </a:cubicBezTo>
                <a:cubicBezTo>
                  <a:pt x="2452" y="17116"/>
                  <a:pt x="2452" y="17116"/>
                  <a:pt x="2452" y="17116"/>
                </a:cubicBezTo>
                <a:cubicBezTo>
                  <a:pt x="4437" y="17116"/>
                  <a:pt x="4437" y="17116"/>
                  <a:pt x="4437" y="17116"/>
                </a:cubicBezTo>
                <a:lnTo>
                  <a:pt x="4437" y="16187"/>
                </a:lnTo>
                <a:close/>
                <a:moveTo>
                  <a:pt x="3386" y="14213"/>
                </a:moveTo>
                <a:cubicBezTo>
                  <a:pt x="2452" y="14213"/>
                  <a:pt x="2452" y="14213"/>
                  <a:pt x="2452" y="14213"/>
                </a:cubicBezTo>
                <a:cubicBezTo>
                  <a:pt x="2452" y="15258"/>
                  <a:pt x="2452" y="15258"/>
                  <a:pt x="2452" y="15258"/>
                </a:cubicBezTo>
                <a:cubicBezTo>
                  <a:pt x="3386" y="15258"/>
                  <a:pt x="3386" y="15258"/>
                  <a:pt x="3386" y="15258"/>
                </a:cubicBezTo>
                <a:lnTo>
                  <a:pt x="3386" y="14213"/>
                </a:lnTo>
                <a:close/>
                <a:moveTo>
                  <a:pt x="3386" y="12239"/>
                </a:moveTo>
                <a:cubicBezTo>
                  <a:pt x="2452" y="12239"/>
                  <a:pt x="2452" y="12239"/>
                  <a:pt x="2452" y="12239"/>
                </a:cubicBezTo>
                <a:cubicBezTo>
                  <a:pt x="2452" y="13284"/>
                  <a:pt x="2452" y="13284"/>
                  <a:pt x="2452" y="13284"/>
                </a:cubicBezTo>
                <a:cubicBezTo>
                  <a:pt x="3386" y="13284"/>
                  <a:pt x="3386" y="13284"/>
                  <a:pt x="3386" y="13284"/>
                </a:cubicBezTo>
                <a:lnTo>
                  <a:pt x="3386" y="12239"/>
                </a:lnTo>
                <a:close/>
                <a:moveTo>
                  <a:pt x="6422" y="19090"/>
                </a:moveTo>
                <a:cubicBezTo>
                  <a:pt x="13310" y="19090"/>
                  <a:pt x="13310" y="19090"/>
                  <a:pt x="13310" y="19090"/>
                </a:cubicBezTo>
                <a:cubicBezTo>
                  <a:pt x="13310" y="18161"/>
                  <a:pt x="13310" y="18161"/>
                  <a:pt x="13310" y="18161"/>
                </a:cubicBezTo>
                <a:cubicBezTo>
                  <a:pt x="6422" y="18161"/>
                  <a:pt x="6422" y="18161"/>
                  <a:pt x="6422" y="18161"/>
                </a:cubicBezTo>
                <a:lnTo>
                  <a:pt x="6422" y="19090"/>
                </a:lnTo>
                <a:close/>
                <a:moveTo>
                  <a:pt x="6422" y="16187"/>
                </a:moveTo>
                <a:cubicBezTo>
                  <a:pt x="5371" y="16187"/>
                  <a:pt x="5371" y="16187"/>
                  <a:pt x="5371" y="16187"/>
                </a:cubicBezTo>
                <a:cubicBezTo>
                  <a:pt x="5371" y="17116"/>
                  <a:pt x="5371" y="17116"/>
                  <a:pt x="5371" y="17116"/>
                </a:cubicBezTo>
                <a:cubicBezTo>
                  <a:pt x="6422" y="17116"/>
                  <a:pt x="6422" y="17116"/>
                  <a:pt x="6422" y="17116"/>
                </a:cubicBezTo>
                <a:lnTo>
                  <a:pt x="6422" y="16187"/>
                </a:lnTo>
                <a:close/>
                <a:moveTo>
                  <a:pt x="2452" y="19090"/>
                </a:moveTo>
                <a:cubicBezTo>
                  <a:pt x="3386" y="19090"/>
                  <a:pt x="3386" y="19090"/>
                  <a:pt x="3386" y="19090"/>
                </a:cubicBezTo>
                <a:cubicBezTo>
                  <a:pt x="3386" y="18161"/>
                  <a:pt x="3386" y="18161"/>
                  <a:pt x="3386" y="18161"/>
                </a:cubicBezTo>
                <a:cubicBezTo>
                  <a:pt x="2452" y="18161"/>
                  <a:pt x="2452" y="18161"/>
                  <a:pt x="2452" y="18161"/>
                </a:cubicBezTo>
                <a:lnTo>
                  <a:pt x="2452" y="19090"/>
                </a:lnTo>
                <a:close/>
                <a:moveTo>
                  <a:pt x="4437" y="19090"/>
                </a:moveTo>
                <a:cubicBezTo>
                  <a:pt x="5371" y="19090"/>
                  <a:pt x="5371" y="19090"/>
                  <a:pt x="5371" y="19090"/>
                </a:cubicBezTo>
                <a:cubicBezTo>
                  <a:pt x="5371" y="18161"/>
                  <a:pt x="5371" y="18161"/>
                  <a:pt x="5371" y="18161"/>
                </a:cubicBezTo>
                <a:cubicBezTo>
                  <a:pt x="4437" y="18161"/>
                  <a:pt x="4437" y="18161"/>
                  <a:pt x="4437" y="18161"/>
                </a:cubicBezTo>
                <a:lnTo>
                  <a:pt x="4437" y="19090"/>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37" name="Google Shape;1437;p23"/>
          <p:cNvSpPr/>
          <p:nvPr/>
        </p:nvSpPr>
        <p:spPr>
          <a:xfrm>
            <a:off x="7289913" y="4369677"/>
            <a:ext cx="353166" cy="351085"/>
          </a:xfrm>
          <a:custGeom>
            <a:avLst/>
            <a:gdLst/>
            <a:ahLst/>
            <a:cxnLst/>
            <a:rect l="l" t="t" r="r" b="b"/>
            <a:pathLst>
              <a:path w="21600" h="21600" extrusionOk="0">
                <a:moveTo>
                  <a:pt x="11265" y="17630"/>
                </a:moveTo>
                <a:cubicBezTo>
                  <a:pt x="11613" y="17630"/>
                  <a:pt x="11729" y="17514"/>
                  <a:pt x="11729" y="17163"/>
                </a:cubicBezTo>
                <a:cubicBezTo>
                  <a:pt x="11729" y="16930"/>
                  <a:pt x="11613" y="16696"/>
                  <a:pt x="11265" y="16696"/>
                </a:cubicBezTo>
                <a:cubicBezTo>
                  <a:pt x="11032" y="16696"/>
                  <a:pt x="10800" y="16930"/>
                  <a:pt x="10800" y="17163"/>
                </a:cubicBezTo>
                <a:cubicBezTo>
                  <a:pt x="10800" y="17514"/>
                  <a:pt x="11032" y="17630"/>
                  <a:pt x="11265" y="17630"/>
                </a:cubicBezTo>
                <a:close/>
                <a:moveTo>
                  <a:pt x="21484" y="10391"/>
                </a:moveTo>
                <a:cubicBezTo>
                  <a:pt x="17652" y="6655"/>
                  <a:pt x="17652" y="6655"/>
                  <a:pt x="17652" y="6655"/>
                </a:cubicBezTo>
                <a:cubicBezTo>
                  <a:pt x="17652" y="1401"/>
                  <a:pt x="17652" y="1401"/>
                  <a:pt x="17652" y="1401"/>
                </a:cubicBezTo>
                <a:cubicBezTo>
                  <a:pt x="17652" y="1168"/>
                  <a:pt x="17419" y="934"/>
                  <a:pt x="17187" y="934"/>
                </a:cubicBezTo>
                <a:cubicBezTo>
                  <a:pt x="14284" y="934"/>
                  <a:pt x="14284" y="934"/>
                  <a:pt x="14284" y="934"/>
                </a:cubicBezTo>
                <a:cubicBezTo>
                  <a:pt x="13935" y="934"/>
                  <a:pt x="13703" y="1168"/>
                  <a:pt x="13703" y="1401"/>
                </a:cubicBezTo>
                <a:cubicBezTo>
                  <a:pt x="13703" y="2685"/>
                  <a:pt x="13703" y="2685"/>
                  <a:pt x="13703" y="2685"/>
                </a:cubicBezTo>
                <a:cubicBezTo>
                  <a:pt x="11148" y="117"/>
                  <a:pt x="11148" y="117"/>
                  <a:pt x="11148" y="117"/>
                </a:cubicBezTo>
                <a:cubicBezTo>
                  <a:pt x="11032" y="0"/>
                  <a:pt x="10916" y="0"/>
                  <a:pt x="10800" y="0"/>
                </a:cubicBezTo>
                <a:cubicBezTo>
                  <a:pt x="10684" y="0"/>
                  <a:pt x="10568" y="0"/>
                  <a:pt x="10452" y="117"/>
                </a:cubicBezTo>
                <a:cubicBezTo>
                  <a:pt x="116" y="10391"/>
                  <a:pt x="116" y="10391"/>
                  <a:pt x="116" y="10391"/>
                </a:cubicBezTo>
                <a:cubicBezTo>
                  <a:pt x="116" y="10508"/>
                  <a:pt x="0" y="10625"/>
                  <a:pt x="0" y="10742"/>
                </a:cubicBezTo>
                <a:cubicBezTo>
                  <a:pt x="0" y="11092"/>
                  <a:pt x="232" y="11325"/>
                  <a:pt x="465" y="11325"/>
                </a:cubicBezTo>
                <a:cubicBezTo>
                  <a:pt x="697" y="11325"/>
                  <a:pt x="813" y="11209"/>
                  <a:pt x="813" y="11092"/>
                </a:cubicBezTo>
                <a:cubicBezTo>
                  <a:pt x="3019" y="8990"/>
                  <a:pt x="3019" y="8990"/>
                  <a:pt x="3019" y="8990"/>
                </a:cubicBezTo>
                <a:cubicBezTo>
                  <a:pt x="3019" y="21133"/>
                  <a:pt x="3019" y="21133"/>
                  <a:pt x="3019" y="21133"/>
                </a:cubicBezTo>
                <a:cubicBezTo>
                  <a:pt x="3019" y="21366"/>
                  <a:pt x="3135" y="21600"/>
                  <a:pt x="3484" y="21600"/>
                </a:cubicBezTo>
                <a:cubicBezTo>
                  <a:pt x="18116" y="21600"/>
                  <a:pt x="18116" y="21600"/>
                  <a:pt x="18116" y="21600"/>
                </a:cubicBezTo>
                <a:cubicBezTo>
                  <a:pt x="18465" y="21600"/>
                  <a:pt x="18697" y="21366"/>
                  <a:pt x="18697" y="21133"/>
                </a:cubicBezTo>
                <a:cubicBezTo>
                  <a:pt x="18697" y="8990"/>
                  <a:pt x="18697" y="8990"/>
                  <a:pt x="18697" y="8990"/>
                </a:cubicBezTo>
                <a:cubicBezTo>
                  <a:pt x="20787" y="11092"/>
                  <a:pt x="20787" y="11092"/>
                  <a:pt x="20787" y="11092"/>
                </a:cubicBezTo>
                <a:cubicBezTo>
                  <a:pt x="20787" y="11209"/>
                  <a:pt x="20903" y="11325"/>
                  <a:pt x="21135" y="11325"/>
                </a:cubicBezTo>
                <a:cubicBezTo>
                  <a:pt x="21368" y="11325"/>
                  <a:pt x="21600" y="11092"/>
                  <a:pt x="21600" y="10742"/>
                </a:cubicBezTo>
                <a:cubicBezTo>
                  <a:pt x="21600" y="10625"/>
                  <a:pt x="21484" y="10508"/>
                  <a:pt x="21484" y="10391"/>
                </a:cubicBezTo>
                <a:close/>
                <a:moveTo>
                  <a:pt x="14748" y="1868"/>
                </a:moveTo>
                <a:cubicBezTo>
                  <a:pt x="16723" y="1868"/>
                  <a:pt x="16723" y="1868"/>
                  <a:pt x="16723" y="1868"/>
                </a:cubicBezTo>
                <a:cubicBezTo>
                  <a:pt x="16723" y="5604"/>
                  <a:pt x="16723" y="5604"/>
                  <a:pt x="16723" y="5604"/>
                </a:cubicBezTo>
                <a:cubicBezTo>
                  <a:pt x="14748" y="3736"/>
                  <a:pt x="14748" y="3736"/>
                  <a:pt x="14748" y="3736"/>
                </a:cubicBezTo>
                <a:lnTo>
                  <a:pt x="14748" y="1868"/>
                </a:lnTo>
                <a:close/>
                <a:moveTo>
                  <a:pt x="7897" y="20666"/>
                </a:moveTo>
                <a:cubicBezTo>
                  <a:pt x="3948" y="20666"/>
                  <a:pt x="3948" y="20666"/>
                  <a:pt x="3948" y="20666"/>
                </a:cubicBezTo>
                <a:cubicBezTo>
                  <a:pt x="3948" y="19615"/>
                  <a:pt x="3948" y="19615"/>
                  <a:pt x="3948" y="19615"/>
                </a:cubicBezTo>
                <a:cubicBezTo>
                  <a:pt x="7897" y="19615"/>
                  <a:pt x="7897" y="19615"/>
                  <a:pt x="7897" y="19615"/>
                </a:cubicBezTo>
                <a:lnTo>
                  <a:pt x="7897" y="20666"/>
                </a:lnTo>
                <a:close/>
                <a:moveTo>
                  <a:pt x="12774" y="20666"/>
                </a:moveTo>
                <a:cubicBezTo>
                  <a:pt x="8826" y="20666"/>
                  <a:pt x="8826" y="20666"/>
                  <a:pt x="8826" y="20666"/>
                </a:cubicBezTo>
                <a:cubicBezTo>
                  <a:pt x="8826" y="12726"/>
                  <a:pt x="8826" y="12726"/>
                  <a:pt x="8826" y="12726"/>
                </a:cubicBezTo>
                <a:cubicBezTo>
                  <a:pt x="12774" y="12726"/>
                  <a:pt x="12774" y="12726"/>
                  <a:pt x="12774" y="12726"/>
                </a:cubicBezTo>
                <a:lnTo>
                  <a:pt x="12774" y="20666"/>
                </a:lnTo>
                <a:close/>
                <a:moveTo>
                  <a:pt x="17652" y="20666"/>
                </a:moveTo>
                <a:cubicBezTo>
                  <a:pt x="13703" y="20666"/>
                  <a:pt x="13703" y="20666"/>
                  <a:pt x="13703" y="20666"/>
                </a:cubicBezTo>
                <a:cubicBezTo>
                  <a:pt x="13703" y="19615"/>
                  <a:pt x="13703" y="19615"/>
                  <a:pt x="13703" y="19615"/>
                </a:cubicBezTo>
                <a:cubicBezTo>
                  <a:pt x="17652" y="19615"/>
                  <a:pt x="17652" y="19615"/>
                  <a:pt x="17652" y="19615"/>
                </a:cubicBezTo>
                <a:lnTo>
                  <a:pt x="17652" y="20666"/>
                </a:lnTo>
                <a:close/>
                <a:moveTo>
                  <a:pt x="17652" y="18681"/>
                </a:moveTo>
                <a:cubicBezTo>
                  <a:pt x="13703" y="18681"/>
                  <a:pt x="13703" y="18681"/>
                  <a:pt x="13703" y="18681"/>
                </a:cubicBezTo>
                <a:cubicBezTo>
                  <a:pt x="13703" y="12259"/>
                  <a:pt x="13703" y="12259"/>
                  <a:pt x="13703" y="12259"/>
                </a:cubicBezTo>
                <a:cubicBezTo>
                  <a:pt x="13703" y="12026"/>
                  <a:pt x="13471" y="11792"/>
                  <a:pt x="13239" y="11792"/>
                </a:cubicBezTo>
                <a:cubicBezTo>
                  <a:pt x="8361" y="11792"/>
                  <a:pt x="8361" y="11792"/>
                  <a:pt x="8361" y="11792"/>
                </a:cubicBezTo>
                <a:cubicBezTo>
                  <a:pt x="8129" y="11792"/>
                  <a:pt x="7897" y="12026"/>
                  <a:pt x="7897" y="12259"/>
                </a:cubicBezTo>
                <a:cubicBezTo>
                  <a:pt x="7897" y="18681"/>
                  <a:pt x="7897" y="18681"/>
                  <a:pt x="7897" y="18681"/>
                </a:cubicBezTo>
                <a:cubicBezTo>
                  <a:pt x="3948" y="18681"/>
                  <a:pt x="3948" y="18681"/>
                  <a:pt x="3948" y="18681"/>
                </a:cubicBezTo>
                <a:cubicBezTo>
                  <a:pt x="3948" y="8056"/>
                  <a:pt x="3948" y="8056"/>
                  <a:pt x="3948" y="8056"/>
                </a:cubicBezTo>
                <a:cubicBezTo>
                  <a:pt x="10800" y="1168"/>
                  <a:pt x="10800" y="1168"/>
                  <a:pt x="10800" y="1168"/>
                </a:cubicBezTo>
                <a:cubicBezTo>
                  <a:pt x="17652" y="8056"/>
                  <a:pt x="17652" y="8056"/>
                  <a:pt x="17652" y="8056"/>
                </a:cubicBezTo>
                <a:lnTo>
                  <a:pt x="17652" y="18681"/>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38" name="Google Shape;1438;p23"/>
          <p:cNvSpPr/>
          <p:nvPr/>
        </p:nvSpPr>
        <p:spPr>
          <a:xfrm>
            <a:off x="3385521" y="3293727"/>
            <a:ext cx="656466" cy="772764"/>
          </a:xfrm>
          <a:custGeom>
            <a:avLst/>
            <a:gdLst/>
            <a:ahLst/>
            <a:cxnLst/>
            <a:rect l="l" t="t" r="r" b="b"/>
            <a:pathLst>
              <a:path w="21600" h="21600" extrusionOk="0">
                <a:moveTo>
                  <a:pt x="17337" y="0"/>
                </a:moveTo>
                <a:cubicBezTo>
                  <a:pt x="8384" y="0"/>
                  <a:pt x="8384" y="0"/>
                  <a:pt x="8384" y="0"/>
                </a:cubicBezTo>
                <a:cubicBezTo>
                  <a:pt x="7105" y="0"/>
                  <a:pt x="5968" y="813"/>
                  <a:pt x="5968" y="1974"/>
                </a:cubicBezTo>
                <a:cubicBezTo>
                  <a:pt x="5968" y="3368"/>
                  <a:pt x="5968" y="3368"/>
                  <a:pt x="5968" y="3368"/>
                </a:cubicBezTo>
                <a:cubicBezTo>
                  <a:pt x="5968" y="3716"/>
                  <a:pt x="6253" y="3948"/>
                  <a:pt x="6537" y="3948"/>
                </a:cubicBezTo>
                <a:cubicBezTo>
                  <a:pt x="6963" y="3948"/>
                  <a:pt x="7247" y="3716"/>
                  <a:pt x="7247" y="3368"/>
                </a:cubicBezTo>
                <a:cubicBezTo>
                  <a:pt x="7247" y="1974"/>
                  <a:pt x="7247" y="1974"/>
                  <a:pt x="7247" y="1974"/>
                </a:cubicBezTo>
                <a:cubicBezTo>
                  <a:pt x="7247" y="1394"/>
                  <a:pt x="7674" y="929"/>
                  <a:pt x="8384" y="929"/>
                </a:cubicBezTo>
                <a:cubicBezTo>
                  <a:pt x="15632" y="929"/>
                  <a:pt x="15632" y="929"/>
                  <a:pt x="15632" y="929"/>
                </a:cubicBezTo>
                <a:cubicBezTo>
                  <a:pt x="15632" y="3948"/>
                  <a:pt x="15632" y="3948"/>
                  <a:pt x="15632" y="3948"/>
                </a:cubicBezTo>
                <a:cubicBezTo>
                  <a:pt x="15632" y="4413"/>
                  <a:pt x="16200" y="4877"/>
                  <a:pt x="16768" y="4877"/>
                </a:cubicBezTo>
                <a:cubicBezTo>
                  <a:pt x="20463" y="4877"/>
                  <a:pt x="20463" y="4877"/>
                  <a:pt x="20463" y="4877"/>
                </a:cubicBezTo>
                <a:cubicBezTo>
                  <a:pt x="20463" y="14632"/>
                  <a:pt x="20463" y="14632"/>
                  <a:pt x="20463" y="14632"/>
                </a:cubicBezTo>
                <a:cubicBezTo>
                  <a:pt x="20463" y="15213"/>
                  <a:pt x="19895" y="15677"/>
                  <a:pt x="19184" y="15677"/>
                </a:cubicBezTo>
                <a:cubicBezTo>
                  <a:pt x="17337" y="15677"/>
                  <a:pt x="17337" y="15677"/>
                  <a:pt x="17337" y="15677"/>
                </a:cubicBezTo>
                <a:cubicBezTo>
                  <a:pt x="17053" y="15677"/>
                  <a:pt x="16768" y="15910"/>
                  <a:pt x="16768" y="16142"/>
                </a:cubicBezTo>
                <a:cubicBezTo>
                  <a:pt x="16768" y="16374"/>
                  <a:pt x="17053" y="16606"/>
                  <a:pt x="17337" y="16606"/>
                </a:cubicBezTo>
                <a:cubicBezTo>
                  <a:pt x="19184" y="16606"/>
                  <a:pt x="19184" y="16606"/>
                  <a:pt x="19184" y="16606"/>
                </a:cubicBezTo>
                <a:cubicBezTo>
                  <a:pt x="20463" y="16606"/>
                  <a:pt x="21600" y="15794"/>
                  <a:pt x="21600" y="14632"/>
                </a:cubicBezTo>
                <a:cubicBezTo>
                  <a:pt x="21600" y="3948"/>
                  <a:pt x="21600" y="3948"/>
                  <a:pt x="21600" y="3948"/>
                </a:cubicBezTo>
                <a:lnTo>
                  <a:pt x="17337" y="0"/>
                </a:lnTo>
                <a:close/>
                <a:moveTo>
                  <a:pt x="16768" y="3948"/>
                </a:moveTo>
                <a:cubicBezTo>
                  <a:pt x="16768" y="1045"/>
                  <a:pt x="16768" y="1045"/>
                  <a:pt x="16768" y="1045"/>
                </a:cubicBezTo>
                <a:cubicBezTo>
                  <a:pt x="19895" y="3948"/>
                  <a:pt x="19895" y="3948"/>
                  <a:pt x="19895" y="3948"/>
                </a:cubicBezTo>
                <a:lnTo>
                  <a:pt x="16768" y="3948"/>
                </a:lnTo>
                <a:close/>
                <a:moveTo>
                  <a:pt x="2416" y="4877"/>
                </a:moveTo>
                <a:cubicBezTo>
                  <a:pt x="1137" y="4877"/>
                  <a:pt x="0" y="5806"/>
                  <a:pt x="0" y="6852"/>
                </a:cubicBezTo>
                <a:cubicBezTo>
                  <a:pt x="0" y="19626"/>
                  <a:pt x="0" y="19626"/>
                  <a:pt x="0" y="19626"/>
                </a:cubicBezTo>
                <a:cubicBezTo>
                  <a:pt x="0" y="20671"/>
                  <a:pt x="1137" y="21600"/>
                  <a:pt x="2416" y="21600"/>
                </a:cubicBezTo>
                <a:cubicBezTo>
                  <a:pt x="13216" y="21600"/>
                  <a:pt x="13216" y="21600"/>
                  <a:pt x="13216" y="21600"/>
                </a:cubicBezTo>
                <a:cubicBezTo>
                  <a:pt x="14495" y="21600"/>
                  <a:pt x="15632" y="20671"/>
                  <a:pt x="15632" y="19626"/>
                </a:cubicBezTo>
                <a:cubicBezTo>
                  <a:pt x="15632" y="8826"/>
                  <a:pt x="15632" y="8826"/>
                  <a:pt x="15632" y="8826"/>
                </a:cubicBezTo>
                <a:cubicBezTo>
                  <a:pt x="11368" y="4877"/>
                  <a:pt x="11368" y="4877"/>
                  <a:pt x="11368" y="4877"/>
                </a:cubicBezTo>
                <a:lnTo>
                  <a:pt x="2416" y="4877"/>
                </a:lnTo>
                <a:close/>
                <a:moveTo>
                  <a:pt x="14353" y="19626"/>
                </a:moveTo>
                <a:cubicBezTo>
                  <a:pt x="14353" y="20090"/>
                  <a:pt x="13926" y="20555"/>
                  <a:pt x="13216" y="20555"/>
                </a:cubicBezTo>
                <a:cubicBezTo>
                  <a:pt x="2416" y="20555"/>
                  <a:pt x="2416" y="20555"/>
                  <a:pt x="2416" y="20555"/>
                </a:cubicBezTo>
                <a:cubicBezTo>
                  <a:pt x="1705" y="20555"/>
                  <a:pt x="1279" y="20090"/>
                  <a:pt x="1279" y="19626"/>
                </a:cubicBezTo>
                <a:cubicBezTo>
                  <a:pt x="1279" y="6852"/>
                  <a:pt x="1279" y="6852"/>
                  <a:pt x="1279" y="6852"/>
                </a:cubicBezTo>
                <a:cubicBezTo>
                  <a:pt x="1279" y="6271"/>
                  <a:pt x="1705" y="5923"/>
                  <a:pt x="2416" y="5923"/>
                </a:cubicBezTo>
                <a:cubicBezTo>
                  <a:pt x="9663" y="5923"/>
                  <a:pt x="9663" y="5923"/>
                  <a:pt x="9663" y="5923"/>
                </a:cubicBezTo>
                <a:cubicBezTo>
                  <a:pt x="9663" y="8826"/>
                  <a:pt x="9663" y="8826"/>
                  <a:pt x="9663" y="8826"/>
                </a:cubicBezTo>
                <a:cubicBezTo>
                  <a:pt x="9663" y="9290"/>
                  <a:pt x="10089" y="9755"/>
                  <a:pt x="10800" y="9755"/>
                </a:cubicBezTo>
                <a:cubicBezTo>
                  <a:pt x="14353" y="9755"/>
                  <a:pt x="14353" y="9755"/>
                  <a:pt x="14353" y="9755"/>
                </a:cubicBezTo>
                <a:lnTo>
                  <a:pt x="14353" y="19626"/>
                </a:lnTo>
                <a:close/>
                <a:moveTo>
                  <a:pt x="10800" y="8826"/>
                </a:moveTo>
                <a:cubicBezTo>
                  <a:pt x="10800" y="5923"/>
                  <a:pt x="10800" y="5923"/>
                  <a:pt x="10800" y="5923"/>
                </a:cubicBezTo>
                <a:cubicBezTo>
                  <a:pt x="13926" y="8826"/>
                  <a:pt x="13926" y="8826"/>
                  <a:pt x="13926" y="8826"/>
                </a:cubicBezTo>
                <a:lnTo>
                  <a:pt x="10800" y="8826"/>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39" name="Google Shape;1439;p23"/>
          <p:cNvSpPr/>
          <p:nvPr/>
        </p:nvSpPr>
        <p:spPr>
          <a:xfrm>
            <a:off x="10172931" y="5498750"/>
            <a:ext cx="351085" cy="352127"/>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40" name="Google Shape;1440;p23"/>
          <p:cNvSpPr/>
          <p:nvPr/>
        </p:nvSpPr>
        <p:spPr>
          <a:xfrm>
            <a:off x="10681587" y="5928124"/>
            <a:ext cx="351085" cy="352127"/>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41" name="Google Shape;1441;p23"/>
          <p:cNvSpPr/>
          <p:nvPr/>
        </p:nvSpPr>
        <p:spPr>
          <a:xfrm>
            <a:off x="10705872" y="5358452"/>
            <a:ext cx="351085" cy="352127"/>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42" name="Google Shape;1442;p23"/>
          <p:cNvSpPr/>
          <p:nvPr/>
        </p:nvSpPr>
        <p:spPr>
          <a:xfrm>
            <a:off x="2496574" y="3255546"/>
            <a:ext cx="619603" cy="682823"/>
          </a:xfrm>
          <a:custGeom>
            <a:avLst/>
            <a:gdLst/>
            <a:ahLst/>
            <a:cxnLst/>
            <a:rect l="l" t="t" r="r" b="b"/>
            <a:pathLst>
              <a:path w="21247" h="21600" extrusionOk="0">
                <a:moveTo>
                  <a:pt x="2629" y="18331"/>
                </a:moveTo>
                <a:cubicBezTo>
                  <a:pt x="2514" y="18448"/>
                  <a:pt x="2400" y="18564"/>
                  <a:pt x="2400" y="18681"/>
                </a:cubicBezTo>
                <a:cubicBezTo>
                  <a:pt x="2400" y="18915"/>
                  <a:pt x="2629" y="19148"/>
                  <a:pt x="2971" y="19148"/>
                </a:cubicBezTo>
                <a:cubicBezTo>
                  <a:pt x="3200" y="19148"/>
                  <a:pt x="3429" y="18915"/>
                  <a:pt x="3429" y="18681"/>
                </a:cubicBezTo>
                <a:cubicBezTo>
                  <a:pt x="3429" y="18448"/>
                  <a:pt x="3200" y="18214"/>
                  <a:pt x="2971" y="18214"/>
                </a:cubicBezTo>
                <a:cubicBezTo>
                  <a:pt x="2743" y="18214"/>
                  <a:pt x="2629" y="18214"/>
                  <a:pt x="2629" y="18331"/>
                </a:cubicBezTo>
                <a:close/>
                <a:moveTo>
                  <a:pt x="20457" y="4320"/>
                </a:moveTo>
                <a:cubicBezTo>
                  <a:pt x="20114" y="4670"/>
                  <a:pt x="20114" y="4670"/>
                  <a:pt x="20114" y="4670"/>
                </a:cubicBezTo>
                <a:cubicBezTo>
                  <a:pt x="20114" y="4670"/>
                  <a:pt x="20114" y="4670"/>
                  <a:pt x="20114" y="4670"/>
                </a:cubicBezTo>
                <a:cubicBezTo>
                  <a:pt x="17600" y="7122"/>
                  <a:pt x="17600" y="7122"/>
                  <a:pt x="17600" y="7122"/>
                </a:cubicBezTo>
                <a:cubicBezTo>
                  <a:pt x="17600" y="7122"/>
                  <a:pt x="17600" y="7122"/>
                  <a:pt x="17600" y="7122"/>
                </a:cubicBezTo>
                <a:cubicBezTo>
                  <a:pt x="17257" y="7589"/>
                  <a:pt x="16571" y="7823"/>
                  <a:pt x="16000" y="7823"/>
                </a:cubicBezTo>
                <a:cubicBezTo>
                  <a:pt x="14629" y="7823"/>
                  <a:pt x="13486" y="6772"/>
                  <a:pt x="13486" y="5371"/>
                </a:cubicBezTo>
                <a:cubicBezTo>
                  <a:pt x="13486" y="4670"/>
                  <a:pt x="13829" y="4086"/>
                  <a:pt x="14286" y="3619"/>
                </a:cubicBezTo>
                <a:cubicBezTo>
                  <a:pt x="13600" y="2919"/>
                  <a:pt x="13600" y="2919"/>
                  <a:pt x="13600" y="2919"/>
                </a:cubicBezTo>
                <a:cubicBezTo>
                  <a:pt x="12914" y="3619"/>
                  <a:pt x="12571" y="4437"/>
                  <a:pt x="12571" y="5371"/>
                </a:cubicBezTo>
                <a:cubicBezTo>
                  <a:pt x="12571" y="7356"/>
                  <a:pt x="14057" y="8874"/>
                  <a:pt x="16000" y="8874"/>
                </a:cubicBezTo>
                <a:cubicBezTo>
                  <a:pt x="16914" y="8874"/>
                  <a:pt x="17714" y="8406"/>
                  <a:pt x="18286" y="7823"/>
                </a:cubicBezTo>
                <a:cubicBezTo>
                  <a:pt x="18286" y="7823"/>
                  <a:pt x="18286" y="7823"/>
                  <a:pt x="18286" y="7823"/>
                </a:cubicBezTo>
                <a:cubicBezTo>
                  <a:pt x="20114" y="5955"/>
                  <a:pt x="20114" y="5955"/>
                  <a:pt x="20114" y="5955"/>
                </a:cubicBezTo>
                <a:cubicBezTo>
                  <a:pt x="20457" y="7356"/>
                  <a:pt x="20343" y="8640"/>
                  <a:pt x="19543" y="9574"/>
                </a:cubicBezTo>
                <a:cubicBezTo>
                  <a:pt x="16914" y="12259"/>
                  <a:pt x="16914" y="12259"/>
                  <a:pt x="16914" y="12259"/>
                </a:cubicBezTo>
                <a:cubicBezTo>
                  <a:pt x="16571" y="12610"/>
                  <a:pt x="16114" y="12843"/>
                  <a:pt x="15543" y="12843"/>
                </a:cubicBezTo>
                <a:cubicBezTo>
                  <a:pt x="15543" y="12843"/>
                  <a:pt x="13943" y="12726"/>
                  <a:pt x="12343" y="11676"/>
                </a:cubicBezTo>
                <a:cubicBezTo>
                  <a:pt x="12343" y="11676"/>
                  <a:pt x="12343" y="11676"/>
                  <a:pt x="12343" y="11676"/>
                </a:cubicBezTo>
                <a:cubicBezTo>
                  <a:pt x="12229" y="11559"/>
                  <a:pt x="12114" y="11559"/>
                  <a:pt x="12114" y="11559"/>
                </a:cubicBezTo>
                <a:cubicBezTo>
                  <a:pt x="11886" y="11559"/>
                  <a:pt x="11771" y="11676"/>
                  <a:pt x="11657" y="11792"/>
                </a:cubicBezTo>
                <a:cubicBezTo>
                  <a:pt x="11657" y="11792"/>
                  <a:pt x="11657" y="11792"/>
                  <a:pt x="11657" y="11792"/>
                </a:cubicBezTo>
                <a:cubicBezTo>
                  <a:pt x="4343" y="20082"/>
                  <a:pt x="4343" y="20082"/>
                  <a:pt x="4343" y="20082"/>
                </a:cubicBezTo>
                <a:cubicBezTo>
                  <a:pt x="3886" y="20432"/>
                  <a:pt x="3429" y="20666"/>
                  <a:pt x="2971" y="20666"/>
                </a:cubicBezTo>
                <a:cubicBezTo>
                  <a:pt x="1829" y="20666"/>
                  <a:pt x="1029" y="19732"/>
                  <a:pt x="1029" y="18681"/>
                </a:cubicBezTo>
                <a:cubicBezTo>
                  <a:pt x="1029" y="18097"/>
                  <a:pt x="1257" y="17630"/>
                  <a:pt x="1600" y="17280"/>
                </a:cubicBezTo>
                <a:cubicBezTo>
                  <a:pt x="9714" y="9808"/>
                  <a:pt x="9714" y="9808"/>
                  <a:pt x="9714" y="9808"/>
                </a:cubicBezTo>
                <a:cubicBezTo>
                  <a:pt x="9714" y="9808"/>
                  <a:pt x="9714" y="9808"/>
                  <a:pt x="9714" y="9808"/>
                </a:cubicBezTo>
                <a:cubicBezTo>
                  <a:pt x="9829" y="9691"/>
                  <a:pt x="9943" y="9574"/>
                  <a:pt x="9943" y="9457"/>
                </a:cubicBezTo>
                <a:cubicBezTo>
                  <a:pt x="9943" y="9341"/>
                  <a:pt x="9829" y="9224"/>
                  <a:pt x="9829" y="9107"/>
                </a:cubicBezTo>
                <a:cubicBezTo>
                  <a:pt x="9829" y="9107"/>
                  <a:pt x="9829" y="9107"/>
                  <a:pt x="9829" y="9107"/>
                </a:cubicBezTo>
                <a:cubicBezTo>
                  <a:pt x="8343" y="7239"/>
                  <a:pt x="8343" y="5838"/>
                  <a:pt x="9600" y="4437"/>
                </a:cubicBezTo>
                <a:cubicBezTo>
                  <a:pt x="12114" y="1751"/>
                  <a:pt x="12114" y="1751"/>
                  <a:pt x="12114" y="1751"/>
                </a:cubicBezTo>
                <a:cubicBezTo>
                  <a:pt x="12800" y="1051"/>
                  <a:pt x="13600" y="934"/>
                  <a:pt x="14286" y="934"/>
                </a:cubicBezTo>
                <a:cubicBezTo>
                  <a:pt x="14286" y="934"/>
                  <a:pt x="14286" y="934"/>
                  <a:pt x="14286" y="934"/>
                </a:cubicBezTo>
                <a:cubicBezTo>
                  <a:pt x="14629" y="934"/>
                  <a:pt x="14971" y="1051"/>
                  <a:pt x="15314" y="1168"/>
                </a:cubicBezTo>
                <a:cubicBezTo>
                  <a:pt x="13600" y="2919"/>
                  <a:pt x="13600" y="2919"/>
                  <a:pt x="13600" y="2919"/>
                </a:cubicBezTo>
                <a:cubicBezTo>
                  <a:pt x="14286" y="3619"/>
                  <a:pt x="14286" y="3619"/>
                  <a:pt x="14286" y="3619"/>
                </a:cubicBezTo>
                <a:cubicBezTo>
                  <a:pt x="16686" y="1168"/>
                  <a:pt x="16686" y="1168"/>
                  <a:pt x="16686" y="1168"/>
                </a:cubicBezTo>
                <a:cubicBezTo>
                  <a:pt x="16686" y="1168"/>
                  <a:pt x="16686" y="1168"/>
                  <a:pt x="16686" y="1168"/>
                </a:cubicBezTo>
                <a:cubicBezTo>
                  <a:pt x="17029" y="701"/>
                  <a:pt x="17029" y="701"/>
                  <a:pt x="17029" y="701"/>
                </a:cubicBezTo>
                <a:cubicBezTo>
                  <a:pt x="16114" y="234"/>
                  <a:pt x="15200" y="0"/>
                  <a:pt x="14286" y="0"/>
                </a:cubicBezTo>
                <a:cubicBezTo>
                  <a:pt x="14286" y="0"/>
                  <a:pt x="14286" y="0"/>
                  <a:pt x="14286" y="0"/>
                </a:cubicBezTo>
                <a:cubicBezTo>
                  <a:pt x="13143" y="0"/>
                  <a:pt x="12229" y="350"/>
                  <a:pt x="11429" y="1051"/>
                </a:cubicBezTo>
                <a:cubicBezTo>
                  <a:pt x="8914" y="3853"/>
                  <a:pt x="8914" y="3853"/>
                  <a:pt x="8914" y="3853"/>
                </a:cubicBezTo>
                <a:cubicBezTo>
                  <a:pt x="7200" y="5721"/>
                  <a:pt x="7657" y="7589"/>
                  <a:pt x="8800" y="9341"/>
                </a:cubicBezTo>
                <a:cubicBezTo>
                  <a:pt x="914" y="16579"/>
                  <a:pt x="914" y="16579"/>
                  <a:pt x="914" y="16579"/>
                </a:cubicBezTo>
                <a:cubicBezTo>
                  <a:pt x="343" y="17163"/>
                  <a:pt x="0" y="17864"/>
                  <a:pt x="0" y="18681"/>
                </a:cubicBezTo>
                <a:cubicBezTo>
                  <a:pt x="0" y="20316"/>
                  <a:pt x="1371" y="21600"/>
                  <a:pt x="2971" y="21600"/>
                </a:cubicBezTo>
                <a:cubicBezTo>
                  <a:pt x="3771" y="21600"/>
                  <a:pt x="4457" y="21366"/>
                  <a:pt x="5029" y="20783"/>
                </a:cubicBezTo>
                <a:cubicBezTo>
                  <a:pt x="12114" y="12726"/>
                  <a:pt x="12114" y="12726"/>
                  <a:pt x="12114" y="12726"/>
                </a:cubicBezTo>
                <a:cubicBezTo>
                  <a:pt x="13829" y="13661"/>
                  <a:pt x="15314" y="13777"/>
                  <a:pt x="15543" y="13777"/>
                </a:cubicBezTo>
                <a:cubicBezTo>
                  <a:pt x="16343" y="13777"/>
                  <a:pt x="17029" y="13544"/>
                  <a:pt x="17600" y="12960"/>
                </a:cubicBezTo>
                <a:cubicBezTo>
                  <a:pt x="20229" y="10158"/>
                  <a:pt x="20229" y="10158"/>
                  <a:pt x="20229" y="10158"/>
                </a:cubicBezTo>
                <a:cubicBezTo>
                  <a:pt x="21486" y="8757"/>
                  <a:pt x="21600" y="6422"/>
                  <a:pt x="20457" y="4320"/>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43" name="Google Shape;1443;p23"/>
          <p:cNvSpPr/>
          <p:nvPr/>
        </p:nvSpPr>
        <p:spPr>
          <a:xfrm>
            <a:off x="6620807" y="4241329"/>
            <a:ext cx="517006" cy="547927"/>
          </a:xfrm>
          <a:custGeom>
            <a:avLst/>
            <a:gdLst/>
            <a:ahLst/>
            <a:cxnLst/>
            <a:rect l="l" t="t" r="r" b="b"/>
            <a:pathLst>
              <a:path w="21600" h="21600" extrusionOk="0">
                <a:moveTo>
                  <a:pt x="21133" y="8874"/>
                </a:moveTo>
                <a:cubicBezTo>
                  <a:pt x="21366" y="8874"/>
                  <a:pt x="21600" y="8640"/>
                  <a:pt x="21600" y="8406"/>
                </a:cubicBezTo>
                <a:cubicBezTo>
                  <a:pt x="21600" y="6422"/>
                  <a:pt x="21600" y="6422"/>
                  <a:pt x="21600" y="6422"/>
                </a:cubicBezTo>
                <a:cubicBezTo>
                  <a:pt x="21600" y="6188"/>
                  <a:pt x="21483" y="6071"/>
                  <a:pt x="21366" y="5955"/>
                </a:cubicBezTo>
                <a:cubicBezTo>
                  <a:pt x="21366" y="5955"/>
                  <a:pt x="21366" y="5955"/>
                  <a:pt x="21366" y="5955"/>
                </a:cubicBezTo>
                <a:cubicBezTo>
                  <a:pt x="10975" y="0"/>
                  <a:pt x="10975" y="0"/>
                  <a:pt x="10975" y="0"/>
                </a:cubicBezTo>
                <a:cubicBezTo>
                  <a:pt x="10975" y="0"/>
                  <a:pt x="10975" y="0"/>
                  <a:pt x="10975" y="0"/>
                </a:cubicBezTo>
                <a:cubicBezTo>
                  <a:pt x="10975" y="0"/>
                  <a:pt x="10858" y="0"/>
                  <a:pt x="10742" y="0"/>
                </a:cubicBezTo>
                <a:cubicBezTo>
                  <a:pt x="10742" y="0"/>
                  <a:pt x="10625" y="0"/>
                  <a:pt x="10508" y="0"/>
                </a:cubicBezTo>
                <a:cubicBezTo>
                  <a:pt x="10508" y="0"/>
                  <a:pt x="10508" y="0"/>
                  <a:pt x="10508" y="0"/>
                </a:cubicBezTo>
                <a:cubicBezTo>
                  <a:pt x="234" y="5955"/>
                  <a:pt x="234" y="5955"/>
                  <a:pt x="234" y="5955"/>
                </a:cubicBezTo>
                <a:cubicBezTo>
                  <a:pt x="234" y="5955"/>
                  <a:pt x="234" y="5955"/>
                  <a:pt x="234" y="5955"/>
                </a:cubicBezTo>
                <a:cubicBezTo>
                  <a:pt x="0" y="6071"/>
                  <a:pt x="0" y="6188"/>
                  <a:pt x="0" y="6422"/>
                </a:cubicBezTo>
                <a:cubicBezTo>
                  <a:pt x="0" y="8406"/>
                  <a:pt x="0" y="8406"/>
                  <a:pt x="0" y="8406"/>
                </a:cubicBezTo>
                <a:cubicBezTo>
                  <a:pt x="0" y="8640"/>
                  <a:pt x="117" y="8874"/>
                  <a:pt x="467" y="8874"/>
                </a:cubicBezTo>
                <a:cubicBezTo>
                  <a:pt x="1868" y="8874"/>
                  <a:pt x="1868" y="8874"/>
                  <a:pt x="1868" y="8874"/>
                </a:cubicBezTo>
                <a:cubicBezTo>
                  <a:pt x="1868" y="17747"/>
                  <a:pt x="1868" y="17747"/>
                  <a:pt x="1868" y="17747"/>
                </a:cubicBezTo>
                <a:cubicBezTo>
                  <a:pt x="1401" y="17747"/>
                  <a:pt x="1401" y="17747"/>
                  <a:pt x="1401" y="17747"/>
                </a:cubicBezTo>
                <a:cubicBezTo>
                  <a:pt x="1168" y="17747"/>
                  <a:pt x="1051" y="17864"/>
                  <a:pt x="934" y="18097"/>
                </a:cubicBezTo>
                <a:cubicBezTo>
                  <a:pt x="934" y="18097"/>
                  <a:pt x="934" y="18097"/>
                  <a:pt x="934" y="18097"/>
                </a:cubicBezTo>
                <a:cubicBezTo>
                  <a:pt x="0" y="21016"/>
                  <a:pt x="0" y="21016"/>
                  <a:pt x="0" y="21016"/>
                </a:cubicBezTo>
                <a:cubicBezTo>
                  <a:pt x="0" y="21016"/>
                  <a:pt x="0" y="21016"/>
                  <a:pt x="0" y="21016"/>
                </a:cubicBezTo>
                <a:cubicBezTo>
                  <a:pt x="0" y="21016"/>
                  <a:pt x="0" y="21133"/>
                  <a:pt x="0" y="21133"/>
                </a:cubicBezTo>
                <a:cubicBezTo>
                  <a:pt x="0" y="21483"/>
                  <a:pt x="117" y="21600"/>
                  <a:pt x="467" y="21600"/>
                </a:cubicBezTo>
                <a:cubicBezTo>
                  <a:pt x="21133" y="21600"/>
                  <a:pt x="21133" y="21600"/>
                  <a:pt x="21133" y="21600"/>
                </a:cubicBezTo>
                <a:cubicBezTo>
                  <a:pt x="21366" y="21600"/>
                  <a:pt x="21600" y="21483"/>
                  <a:pt x="21600" y="21133"/>
                </a:cubicBezTo>
                <a:cubicBezTo>
                  <a:pt x="21600" y="21133"/>
                  <a:pt x="21600" y="21016"/>
                  <a:pt x="21600" y="21016"/>
                </a:cubicBezTo>
                <a:cubicBezTo>
                  <a:pt x="21600" y="21016"/>
                  <a:pt x="21600" y="21016"/>
                  <a:pt x="21600" y="21016"/>
                </a:cubicBezTo>
                <a:cubicBezTo>
                  <a:pt x="20549" y="18097"/>
                  <a:pt x="20549" y="18097"/>
                  <a:pt x="20549" y="18097"/>
                </a:cubicBezTo>
                <a:cubicBezTo>
                  <a:pt x="20549" y="18097"/>
                  <a:pt x="20549" y="18097"/>
                  <a:pt x="20549" y="18097"/>
                </a:cubicBezTo>
                <a:cubicBezTo>
                  <a:pt x="20549" y="17864"/>
                  <a:pt x="20316" y="17747"/>
                  <a:pt x="20082" y="17747"/>
                </a:cubicBezTo>
                <a:cubicBezTo>
                  <a:pt x="19615" y="17747"/>
                  <a:pt x="19615" y="17747"/>
                  <a:pt x="19615" y="17747"/>
                </a:cubicBezTo>
                <a:cubicBezTo>
                  <a:pt x="19615" y="8874"/>
                  <a:pt x="19615" y="8874"/>
                  <a:pt x="19615" y="8874"/>
                </a:cubicBezTo>
                <a:lnTo>
                  <a:pt x="21133" y="8874"/>
                </a:lnTo>
                <a:close/>
                <a:moveTo>
                  <a:pt x="10742" y="1051"/>
                </a:moveTo>
                <a:cubicBezTo>
                  <a:pt x="19265" y="5838"/>
                  <a:pt x="19265" y="5838"/>
                  <a:pt x="19265" y="5838"/>
                </a:cubicBezTo>
                <a:cubicBezTo>
                  <a:pt x="2335" y="5838"/>
                  <a:pt x="2335" y="5838"/>
                  <a:pt x="2335" y="5838"/>
                </a:cubicBezTo>
                <a:lnTo>
                  <a:pt x="10742" y="1051"/>
                </a:lnTo>
                <a:close/>
                <a:moveTo>
                  <a:pt x="19732" y="18681"/>
                </a:moveTo>
                <a:cubicBezTo>
                  <a:pt x="20432" y="20666"/>
                  <a:pt x="20432" y="20666"/>
                  <a:pt x="20432" y="20666"/>
                </a:cubicBezTo>
                <a:cubicBezTo>
                  <a:pt x="1168" y="20666"/>
                  <a:pt x="1168" y="20666"/>
                  <a:pt x="1168" y="20666"/>
                </a:cubicBezTo>
                <a:cubicBezTo>
                  <a:pt x="1751" y="18681"/>
                  <a:pt x="1751" y="18681"/>
                  <a:pt x="1751" y="18681"/>
                </a:cubicBezTo>
                <a:lnTo>
                  <a:pt x="19732" y="18681"/>
                </a:lnTo>
                <a:close/>
                <a:moveTo>
                  <a:pt x="2919" y="17747"/>
                </a:moveTo>
                <a:cubicBezTo>
                  <a:pt x="2919" y="8874"/>
                  <a:pt x="2919" y="8874"/>
                  <a:pt x="2919" y="8874"/>
                </a:cubicBezTo>
                <a:cubicBezTo>
                  <a:pt x="4904" y="8874"/>
                  <a:pt x="4904" y="8874"/>
                  <a:pt x="4904" y="8874"/>
                </a:cubicBezTo>
                <a:cubicBezTo>
                  <a:pt x="4904" y="17747"/>
                  <a:pt x="4904" y="17747"/>
                  <a:pt x="4904" y="17747"/>
                </a:cubicBezTo>
                <a:lnTo>
                  <a:pt x="2919" y="17747"/>
                </a:lnTo>
                <a:close/>
                <a:moveTo>
                  <a:pt x="5838" y="17747"/>
                </a:moveTo>
                <a:cubicBezTo>
                  <a:pt x="5838" y="8874"/>
                  <a:pt x="5838" y="8874"/>
                  <a:pt x="5838" y="8874"/>
                </a:cubicBezTo>
                <a:cubicBezTo>
                  <a:pt x="7823" y="8874"/>
                  <a:pt x="7823" y="8874"/>
                  <a:pt x="7823" y="8874"/>
                </a:cubicBezTo>
                <a:cubicBezTo>
                  <a:pt x="7823" y="17747"/>
                  <a:pt x="7823" y="17747"/>
                  <a:pt x="7823" y="17747"/>
                </a:cubicBezTo>
                <a:lnTo>
                  <a:pt x="5838" y="17747"/>
                </a:lnTo>
                <a:close/>
                <a:moveTo>
                  <a:pt x="8757" y="17747"/>
                </a:moveTo>
                <a:cubicBezTo>
                  <a:pt x="8757" y="8874"/>
                  <a:pt x="8757" y="8874"/>
                  <a:pt x="8757" y="8874"/>
                </a:cubicBezTo>
                <a:cubicBezTo>
                  <a:pt x="12726" y="8874"/>
                  <a:pt x="12726" y="8874"/>
                  <a:pt x="12726" y="8874"/>
                </a:cubicBezTo>
                <a:cubicBezTo>
                  <a:pt x="12726" y="17747"/>
                  <a:pt x="12726" y="17747"/>
                  <a:pt x="12726" y="17747"/>
                </a:cubicBezTo>
                <a:lnTo>
                  <a:pt x="8757" y="17747"/>
                </a:lnTo>
                <a:close/>
                <a:moveTo>
                  <a:pt x="13777" y="17747"/>
                </a:moveTo>
                <a:cubicBezTo>
                  <a:pt x="13777" y="8874"/>
                  <a:pt x="13777" y="8874"/>
                  <a:pt x="13777" y="8874"/>
                </a:cubicBezTo>
                <a:cubicBezTo>
                  <a:pt x="15762" y="8874"/>
                  <a:pt x="15762" y="8874"/>
                  <a:pt x="15762" y="8874"/>
                </a:cubicBezTo>
                <a:cubicBezTo>
                  <a:pt x="15762" y="17747"/>
                  <a:pt x="15762" y="17747"/>
                  <a:pt x="15762" y="17747"/>
                </a:cubicBezTo>
                <a:lnTo>
                  <a:pt x="13777" y="17747"/>
                </a:lnTo>
                <a:close/>
                <a:moveTo>
                  <a:pt x="16696" y="17747"/>
                </a:moveTo>
                <a:cubicBezTo>
                  <a:pt x="16696" y="8874"/>
                  <a:pt x="16696" y="8874"/>
                  <a:pt x="16696" y="8874"/>
                </a:cubicBezTo>
                <a:cubicBezTo>
                  <a:pt x="18681" y="8874"/>
                  <a:pt x="18681" y="8874"/>
                  <a:pt x="18681" y="8874"/>
                </a:cubicBezTo>
                <a:cubicBezTo>
                  <a:pt x="18681" y="17747"/>
                  <a:pt x="18681" y="17747"/>
                  <a:pt x="18681" y="17747"/>
                </a:cubicBezTo>
                <a:lnTo>
                  <a:pt x="16696" y="17747"/>
                </a:lnTo>
                <a:close/>
                <a:moveTo>
                  <a:pt x="934" y="7823"/>
                </a:moveTo>
                <a:cubicBezTo>
                  <a:pt x="934" y="6889"/>
                  <a:pt x="934" y="6889"/>
                  <a:pt x="934" y="6889"/>
                </a:cubicBezTo>
                <a:cubicBezTo>
                  <a:pt x="20666" y="6889"/>
                  <a:pt x="20666" y="6889"/>
                  <a:pt x="20666" y="6889"/>
                </a:cubicBezTo>
                <a:cubicBezTo>
                  <a:pt x="20666" y="7823"/>
                  <a:pt x="20666" y="7823"/>
                  <a:pt x="20666" y="7823"/>
                </a:cubicBezTo>
                <a:lnTo>
                  <a:pt x="934" y="7823"/>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44" name="Google Shape;1444;p23"/>
          <p:cNvSpPr/>
          <p:nvPr/>
        </p:nvSpPr>
        <p:spPr>
          <a:xfrm>
            <a:off x="10470042" y="4338743"/>
            <a:ext cx="868317" cy="780436"/>
          </a:xfrm>
          <a:custGeom>
            <a:avLst/>
            <a:gdLst/>
            <a:ahLst/>
            <a:cxnLst/>
            <a:rect l="l" t="t" r="r" b="b"/>
            <a:pathLst>
              <a:path w="21600" h="21600" extrusionOk="0">
                <a:moveTo>
                  <a:pt x="11265" y="17630"/>
                </a:moveTo>
                <a:cubicBezTo>
                  <a:pt x="11613" y="17630"/>
                  <a:pt x="11729" y="17514"/>
                  <a:pt x="11729" y="17163"/>
                </a:cubicBezTo>
                <a:cubicBezTo>
                  <a:pt x="11729" y="16930"/>
                  <a:pt x="11613" y="16696"/>
                  <a:pt x="11265" y="16696"/>
                </a:cubicBezTo>
                <a:cubicBezTo>
                  <a:pt x="11032" y="16696"/>
                  <a:pt x="10800" y="16930"/>
                  <a:pt x="10800" y="17163"/>
                </a:cubicBezTo>
                <a:cubicBezTo>
                  <a:pt x="10800" y="17514"/>
                  <a:pt x="11032" y="17630"/>
                  <a:pt x="11265" y="17630"/>
                </a:cubicBezTo>
                <a:close/>
                <a:moveTo>
                  <a:pt x="21484" y="10391"/>
                </a:moveTo>
                <a:cubicBezTo>
                  <a:pt x="17652" y="6655"/>
                  <a:pt x="17652" y="6655"/>
                  <a:pt x="17652" y="6655"/>
                </a:cubicBezTo>
                <a:cubicBezTo>
                  <a:pt x="17652" y="1401"/>
                  <a:pt x="17652" y="1401"/>
                  <a:pt x="17652" y="1401"/>
                </a:cubicBezTo>
                <a:cubicBezTo>
                  <a:pt x="17652" y="1168"/>
                  <a:pt x="17419" y="934"/>
                  <a:pt x="17187" y="934"/>
                </a:cubicBezTo>
                <a:cubicBezTo>
                  <a:pt x="14284" y="934"/>
                  <a:pt x="14284" y="934"/>
                  <a:pt x="14284" y="934"/>
                </a:cubicBezTo>
                <a:cubicBezTo>
                  <a:pt x="13935" y="934"/>
                  <a:pt x="13703" y="1168"/>
                  <a:pt x="13703" y="1401"/>
                </a:cubicBezTo>
                <a:cubicBezTo>
                  <a:pt x="13703" y="2685"/>
                  <a:pt x="13703" y="2685"/>
                  <a:pt x="13703" y="2685"/>
                </a:cubicBezTo>
                <a:cubicBezTo>
                  <a:pt x="11148" y="117"/>
                  <a:pt x="11148" y="117"/>
                  <a:pt x="11148" y="117"/>
                </a:cubicBezTo>
                <a:cubicBezTo>
                  <a:pt x="11032" y="0"/>
                  <a:pt x="10916" y="0"/>
                  <a:pt x="10800" y="0"/>
                </a:cubicBezTo>
                <a:cubicBezTo>
                  <a:pt x="10684" y="0"/>
                  <a:pt x="10568" y="0"/>
                  <a:pt x="10452" y="117"/>
                </a:cubicBezTo>
                <a:cubicBezTo>
                  <a:pt x="116" y="10391"/>
                  <a:pt x="116" y="10391"/>
                  <a:pt x="116" y="10391"/>
                </a:cubicBezTo>
                <a:cubicBezTo>
                  <a:pt x="116" y="10508"/>
                  <a:pt x="0" y="10625"/>
                  <a:pt x="0" y="10742"/>
                </a:cubicBezTo>
                <a:cubicBezTo>
                  <a:pt x="0" y="11092"/>
                  <a:pt x="232" y="11325"/>
                  <a:pt x="465" y="11325"/>
                </a:cubicBezTo>
                <a:cubicBezTo>
                  <a:pt x="697" y="11325"/>
                  <a:pt x="813" y="11209"/>
                  <a:pt x="813" y="11092"/>
                </a:cubicBezTo>
                <a:cubicBezTo>
                  <a:pt x="3019" y="8990"/>
                  <a:pt x="3019" y="8990"/>
                  <a:pt x="3019" y="8990"/>
                </a:cubicBezTo>
                <a:cubicBezTo>
                  <a:pt x="3019" y="21133"/>
                  <a:pt x="3019" y="21133"/>
                  <a:pt x="3019" y="21133"/>
                </a:cubicBezTo>
                <a:cubicBezTo>
                  <a:pt x="3019" y="21366"/>
                  <a:pt x="3135" y="21600"/>
                  <a:pt x="3484" y="21600"/>
                </a:cubicBezTo>
                <a:cubicBezTo>
                  <a:pt x="18116" y="21600"/>
                  <a:pt x="18116" y="21600"/>
                  <a:pt x="18116" y="21600"/>
                </a:cubicBezTo>
                <a:cubicBezTo>
                  <a:pt x="18465" y="21600"/>
                  <a:pt x="18697" y="21366"/>
                  <a:pt x="18697" y="21133"/>
                </a:cubicBezTo>
                <a:cubicBezTo>
                  <a:pt x="18697" y="8990"/>
                  <a:pt x="18697" y="8990"/>
                  <a:pt x="18697" y="8990"/>
                </a:cubicBezTo>
                <a:cubicBezTo>
                  <a:pt x="20787" y="11092"/>
                  <a:pt x="20787" y="11092"/>
                  <a:pt x="20787" y="11092"/>
                </a:cubicBezTo>
                <a:cubicBezTo>
                  <a:pt x="20787" y="11209"/>
                  <a:pt x="20903" y="11325"/>
                  <a:pt x="21135" y="11325"/>
                </a:cubicBezTo>
                <a:cubicBezTo>
                  <a:pt x="21368" y="11325"/>
                  <a:pt x="21600" y="11092"/>
                  <a:pt x="21600" y="10742"/>
                </a:cubicBezTo>
                <a:cubicBezTo>
                  <a:pt x="21600" y="10625"/>
                  <a:pt x="21484" y="10508"/>
                  <a:pt x="21484" y="10391"/>
                </a:cubicBezTo>
                <a:close/>
                <a:moveTo>
                  <a:pt x="14748" y="1868"/>
                </a:moveTo>
                <a:cubicBezTo>
                  <a:pt x="16723" y="1868"/>
                  <a:pt x="16723" y="1868"/>
                  <a:pt x="16723" y="1868"/>
                </a:cubicBezTo>
                <a:cubicBezTo>
                  <a:pt x="16723" y="5604"/>
                  <a:pt x="16723" y="5604"/>
                  <a:pt x="16723" y="5604"/>
                </a:cubicBezTo>
                <a:cubicBezTo>
                  <a:pt x="14748" y="3736"/>
                  <a:pt x="14748" y="3736"/>
                  <a:pt x="14748" y="3736"/>
                </a:cubicBezTo>
                <a:lnTo>
                  <a:pt x="14748" y="1868"/>
                </a:lnTo>
                <a:close/>
                <a:moveTo>
                  <a:pt x="7897" y="20666"/>
                </a:moveTo>
                <a:cubicBezTo>
                  <a:pt x="3948" y="20666"/>
                  <a:pt x="3948" y="20666"/>
                  <a:pt x="3948" y="20666"/>
                </a:cubicBezTo>
                <a:cubicBezTo>
                  <a:pt x="3948" y="19615"/>
                  <a:pt x="3948" y="19615"/>
                  <a:pt x="3948" y="19615"/>
                </a:cubicBezTo>
                <a:cubicBezTo>
                  <a:pt x="7897" y="19615"/>
                  <a:pt x="7897" y="19615"/>
                  <a:pt x="7897" y="19615"/>
                </a:cubicBezTo>
                <a:lnTo>
                  <a:pt x="7897" y="20666"/>
                </a:lnTo>
                <a:close/>
                <a:moveTo>
                  <a:pt x="12774" y="20666"/>
                </a:moveTo>
                <a:cubicBezTo>
                  <a:pt x="8826" y="20666"/>
                  <a:pt x="8826" y="20666"/>
                  <a:pt x="8826" y="20666"/>
                </a:cubicBezTo>
                <a:cubicBezTo>
                  <a:pt x="8826" y="12726"/>
                  <a:pt x="8826" y="12726"/>
                  <a:pt x="8826" y="12726"/>
                </a:cubicBezTo>
                <a:cubicBezTo>
                  <a:pt x="12774" y="12726"/>
                  <a:pt x="12774" y="12726"/>
                  <a:pt x="12774" y="12726"/>
                </a:cubicBezTo>
                <a:lnTo>
                  <a:pt x="12774" y="20666"/>
                </a:lnTo>
                <a:close/>
                <a:moveTo>
                  <a:pt x="17652" y="20666"/>
                </a:moveTo>
                <a:cubicBezTo>
                  <a:pt x="13703" y="20666"/>
                  <a:pt x="13703" y="20666"/>
                  <a:pt x="13703" y="20666"/>
                </a:cubicBezTo>
                <a:cubicBezTo>
                  <a:pt x="13703" y="19615"/>
                  <a:pt x="13703" y="19615"/>
                  <a:pt x="13703" y="19615"/>
                </a:cubicBezTo>
                <a:cubicBezTo>
                  <a:pt x="17652" y="19615"/>
                  <a:pt x="17652" y="19615"/>
                  <a:pt x="17652" y="19615"/>
                </a:cubicBezTo>
                <a:lnTo>
                  <a:pt x="17652" y="20666"/>
                </a:lnTo>
                <a:close/>
                <a:moveTo>
                  <a:pt x="17652" y="18681"/>
                </a:moveTo>
                <a:cubicBezTo>
                  <a:pt x="13703" y="18681"/>
                  <a:pt x="13703" y="18681"/>
                  <a:pt x="13703" y="18681"/>
                </a:cubicBezTo>
                <a:cubicBezTo>
                  <a:pt x="13703" y="12259"/>
                  <a:pt x="13703" y="12259"/>
                  <a:pt x="13703" y="12259"/>
                </a:cubicBezTo>
                <a:cubicBezTo>
                  <a:pt x="13703" y="12026"/>
                  <a:pt x="13471" y="11792"/>
                  <a:pt x="13239" y="11792"/>
                </a:cubicBezTo>
                <a:cubicBezTo>
                  <a:pt x="8361" y="11792"/>
                  <a:pt x="8361" y="11792"/>
                  <a:pt x="8361" y="11792"/>
                </a:cubicBezTo>
                <a:cubicBezTo>
                  <a:pt x="8129" y="11792"/>
                  <a:pt x="7897" y="12026"/>
                  <a:pt x="7897" y="12259"/>
                </a:cubicBezTo>
                <a:cubicBezTo>
                  <a:pt x="7897" y="18681"/>
                  <a:pt x="7897" y="18681"/>
                  <a:pt x="7897" y="18681"/>
                </a:cubicBezTo>
                <a:cubicBezTo>
                  <a:pt x="3948" y="18681"/>
                  <a:pt x="3948" y="18681"/>
                  <a:pt x="3948" y="18681"/>
                </a:cubicBezTo>
                <a:cubicBezTo>
                  <a:pt x="3948" y="8056"/>
                  <a:pt x="3948" y="8056"/>
                  <a:pt x="3948" y="8056"/>
                </a:cubicBezTo>
                <a:cubicBezTo>
                  <a:pt x="10800" y="1168"/>
                  <a:pt x="10800" y="1168"/>
                  <a:pt x="10800" y="1168"/>
                </a:cubicBezTo>
                <a:cubicBezTo>
                  <a:pt x="17652" y="8056"/>
                  <a:pt x="17652" y="8056"/>
                  <a:pt x="17652" y="8056"/>
                </a:cubicBezTo>
                <a:lnTo>
                  <a:pt x="17652" y="18681"/>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45" name="Google Shape;1445;p23"/>
          <p:cNvSpPr/>
          <p:nvPr/>
        </p:nvSpPr>
        <p:spPr>
          <a:xfrm>
            <a:off x="2956851" y="5567006"/>
            <a:ext cx="351085" cy="352127"/>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46" name="Google Shape;1446;p23"/>
          <p:cNvSpPr/>
          <p:nvPr/>
        </p:nvSpPr>
        <p:spPr>
          <a:xfrm>
            <a:off x="3018638" y="6290251"/>
            <a:ext cx="184312" cy="175541"/>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47" name="Google Shape;1447;p23"/>
          <p:cNvSpPr/>
          <p:nvPr/>
        </p:nvSpPr>
        <p:spPr>
          <a:xfrm>
            <a:off x="3258284" y="6313544"/>
            <a:ext cx="169189" cy="143659"/>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48" name="Google Shape;1448;p23"/>
          <p:cNvSpPr/>
          <p:nvPr/>
        </p:nvSpPr>
        <p:spPr>
          <a:xfrm>
            <a:off x="2788746" y="6287883"/>
            <a:ext cx="184312" cy="175541"/>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49" name="Google Shape;1449;p23"/>
          <p:cNvSpPr/>
          <p:nvPr/>
        </p:nvSpPr>
        <p:spPr>
          <a:xfrm>
            <a:off x="6592485" y="3121027"/>
            <a:ext cx="246267" cy="270052"/>
          </a:xfrm>
          <a:custGeom>
            <a:avLst/>
            <a:gdLst/>
            <a:ahLst/>
            <a:cxnLst/>
            <a:rect l="l" t="t" r="r" b="b"/>
            <a:pathLst>
              <a:path w="21247" h="21600" extrusionOk="0">
                <a:moveTo>
                  <a:pt x="2629" y="18331"/>
                </a:moveTo>
                <a:cubicBezTo>
                  <a:pt x="2514" y="18448"/>
                  <a:pt x="2400" y="18564"/>
                  <a:pt x="2400" y="18681"/>
                </a:cubicBezTo>
                <a:cubicBezTo>
                  <a:pt x="2400" y="18915"/>
                  <a:pt x="2629" y="19148"/>
                  <a:pt x="2971" y="19148"/>
                </a:cubicBezTo>
                <a:cubicBezTo>
                  <a:pt x="3200" y="19148"/>
                  <a:pt x="3429" y="18915"/>
                  <a:pt x="3429" y="18681"/>
                </a:cubicBezTo>
                <a:cubicBezTo>
                  <a:pt x="3429" y="18448"/>
                  <a:pt x="3200" y="18214"/>
                  <a:pt x="2971" y="18214"/>
                </a:cubicBezTo>
                <a:cubicBezTo>
                  <a:pt x="2743" y="18214"/>
                  <a:pt x="2629" y="18214"/>
                  <a:pt x="2629" y="18331"/>
                </a:cubicBezTo>
                <a:close/>
                <a:moveTo>
                  <a:pt x="20457" y="4320"/>
                </a:moveTo>
                <a:cubicBezTo>
                  <a:pt x="20114" y="4670"/>
                  <a:pt x="20114" y="4670"/>
                  <a:pt x="20114" y="4670"/>
                </a:cubicBezTo>
                <a:cubicBezTo>
                  <a:pt x="20114" y="4670"/>
                  <a:pt x="20114" y="4670"/>
                  <a:pt x="20114" y="4670"/>
                </a:cubicBezTo>
                <a:cubicBezTo>
                  <a:pt x="17600" y="7122"/>
                  <a:pt x="17600" y="7122"/>
                  <a:pt x="17600" y="7122"/>
                </a:cubicBezTo>
                <a:cubicBezTo>
                  <a:pt x="17600" y="7122"/>
                  <a:pt x="17600" y="7122"/>
                  <a:pt x="17600" y="7122"/>
                </a:cubicBezTo>
                <a:cubicBezTo>
                  <a:pt x="17257" y="7589"/>
                  <a:pt x="16571" y="7823"/>
                  <a:pt x="16000" y="7823"/>
                </a:cubicBezTo>
                <a:cubicBezTo>
                  <a:pt x="14629" y="7823"/>
                  <a:pt x="13486" y="6772"/>
                  <a:pt x="13486" y="5371"/>
                </a:cubicBezTo>
                <a:cubicBezTo>
                  <a:pt x="13486" y="4670"/>
                  <a:pt x="13829" y="4086"/>
                  <a:pt x="14286" y="3619"/>
                </a:cubicBezTo>
                <a:cubicBezTo>
                  <a:pt x="13600" y="2919"/>
                  <a:pt x="13600" y="2919"/>
                  <a:pt x="13600" y="2919"/>
                </a:cubicBezTo>
                <a:cubicBezTo>
                  <a:pt x="12914" y="3619"/>
                  <a:pt x="12571" y="4437"/>
                  <a:pt x="12571" y="5371"/>
                </a:cubicBezTo>
                <a:cubicBezTo>
                  <a:pt x="12571" y="7356"/>
                  <a:pt x="14057" y="8874"/>
                  <a:pt x="16000" y="8874"/>
                </a:cubicBezTo>
                <a:cubicBezTo>
                  <a:pt x="16914" y="8874"/>
                  <a:pt x="17714" y="8406"/>
                  <a:pt x="18286" y="7823"/>
                </a:cubicBezTo>
                <a:cubicBezTo>
                  <a:pt x="18286" y="7823"/>
                  <a:pt x="18286" y="7823"/>
                  <a:pt x="18286" y="7823"/>
                </a:cubicBezTo>
                <a:cubicBezTo>
                  <a:pt x="20114" y="5955"/>
                  <a:pt x="20114" y="5955"/>
                  <a:pt x="20114" y="5955"/>
                </a:cubicBezTo>
                <a:cubicBezTo>
                  <a:pt x="20457" y="7356"/>
                  <a:pt x="20343" y="8640"/>
                  <a:pt x="19543" y="9574"/>
                </a:cubicBezTo>
                <a:cubicBezTo>
                  <a:pt x="16914" y="12259"/>
                  <a:pt x="16914" y="12259"/>
                  <a:pt x="16914" y="12259"/>
                </a:cubicBezTo>
                <a:cubicBezTo>
                  <a:pt x="16571" y="12610"/>
                  <a:pt x="16114" y="12843"/>
                  <a:pt x="15543" y="12843"/>
                </a:cubicBezTo>
                <a:cubicBezTo>
                  <a:pt x="15543" y="12843"/>
                  <a:pt x="13943" y="12726"/>
                  <a:pt x="12343" y="11676"/>
                </a:cubicBezTo>
                <a:cubicBezTo>
                  <a:pt x="12343" y="11676"/>
                  <a:pt x="12343" y="11676"/>
                  <a:pt x="12343" y="11676"/>
                </a:cubicBezTo>
                <a:cubicBezTo>
                  <a:pt x="12229" y="11559"/>
                  <a:pt x="12114" y="11559"/>
                  <a:pt x="12114" y="11559"/>
                </a:cubicBezTo>
                <a:cubicBezTo>
                  <a:pt x="11886" y="11559"/>
                  <a:pt x="11771" y="11676"/>
                  <a:pt x="11657" y="11792"/>
                </a:cubicBezTo>
                <a:cubicBezTo>
                  <a:pt x="11657" y="11792"/>
                  <a:pt x="11657" y="11792"/>
                  <a:pt x="11657" y="11792"/>
                </a:cubicBezTo>
                <a:cubicBezTo>
                  <a:pt x="4343" y="20082"/>
                  <a:pt x="4343" y="20082"/>
                  <a:pt x="4343" y="20082"/>
                </a:cubicBezTo>
                <a:cubicBezTo>
                  <a:pt x="3886" y="20432"/>
                  <a:pt x="3429" y="20666"/>
                  <a:pt x="2971" y="20666"/>
                </a:cubicBezTo>
                <a:cubicBezTo>
                  <a:pt x="1829" y="20666"/>
                  <a:pt x="1029" y="19732"/>
                  <a:pt x="1029" y="18681"/>
                </a:cubicBezTo>
                <a:cubicBezTo>
                  <a:pt x="1029" y="18097"/>
                  <a:pt x="1257" y="17630"/>
                  <a:pt x="1600" y="17280"/>
                </a:cubicBezTo>
                <a:cubicBezTo>
                  <a:pt x="9714" y="9808"/>
                  <a:pt x="9714" y="9808"/>
                  <a:pt x="9714" y="9808"/>
                </a:cubicBezTo>
                <a:cubicBezTo>
                  <a:pt x="9714" y="9808"/>
                  <a:pt x="9714" y="9808"/>
                  <a:pt x="9714" y="9808"/>
                </a:cubicBezTo>
                <a:cubicBezTo>
                  <a:pt x="9829" y="9691"/>
                  <a:pt x="9943" y="9574"/>
                  <a:pt x="9943" y="9457"/>
                </a:cubicBezTo>
                <a:cubicBezTo>
                  <a:pt x="9943" y="9341"/>
                  <a:pt x="9829" y="9224"/>
                  <a:pt x="9829" y="9107"/>
                </a:cubicBezTo>
                <a:cubicBezTo>
                  <a:pt x="9829" y="9107"/>
                  <a:pt x="9829" y="9107"/>
                  <a:pt x="9829" y="9107"/>
                </a:cubicBezTo>
                <a:cubicBezTo>
                  <a:pt x="8343" y="7239"/>
                  <a:pt x="8343" y="5838"/>
                  <a:pt x="9600" y="4437"/>
                </a:cubicBezTo>
                <a:cubicBezTo>
                  <a:pt x="12114" y="1751"/>
                  <a:pt x="12114" y="1751"/>
                  <a:pt x="12114" y="1751"/>
                </a:cubicBezTo>
                <a:cubicBezTo>
                  <a:pt x="12800" y="1051"/>
                  <a:pt x="13600" y="934"/>
                  <a:pt x="14286" y="934"/>
                </a:cubicBezTo>
                <a:cubicBezTo>
                  <a:pt x="14286" y="934"/>
                  <a:pt x="14286" y="934"/>
                  <a:pt x="14286" y="934"/>
                </a:cubicBezTo>
                <a:cubicBezTo>
                  <a:pt x="14629" y="934"/>
                  <a:pt x="14971" y="1051"/>
                  <a:pt x="15314" y="1168"/>
                </a:cubicBezTo>
                <a:cubicBezTo>
                  <a:pt x="13600" y="2919"/>
                  <a:pt x="13600" y="2919"/>
                  <a:pt x="13600" y="2919"/>
                </a:cubicBezTo>
                <a:cubicBezTo>
                  <a:pt x="14286" y="3619"/>
                  <a:pt x="14286" y="3619"/>
                  <a:pt x="14286" y="3619"/>
                </a:cubicBezTo>
                <a:cubicBezTo>
                  <a:pt x="16686" y="1168"/>
                  <a:pt x="16686" y="1168"/>
                  <a:pt x="16686" y="1168"/>
                </a:cubicBezTo>
                <a:cubicBezTo>
                  <a:pt x="16686" y="1168"/>
                  <a:pt x="16686" y="1168"/>
                  <a:pt x="16686" y="1168"/>
                </a:cubicBezTo>
                <a:cubicBezTo>
                  <a:pt x="17029" y="701"/>
                  <a:pt x="17029" y="701"/>
                  <a:pt x="17029" y="701"/>
                </a:cubicBezTo>
                <a:cubicBezTo>
                  <a:pt x="16114" y="234"/>
                  <a:pt x="15200" y="0"/>
                  <a:pt x="14286" y="0"/>
                </a:cubicBezTo>
                <a:cubicBezTo>
                  <a:pt x="14286" y="0"/>
                  <a:pt x="14286" y="0"/>
                  <a:pt x="14286" y="0"/>
                </a:cubicBezTo>
                <a:cubicBezTo>
                  <a:pt x="13143" y="0"/>
                  <a:pt x="12229" y="350"/>
                  <a:pt x="11429" y="1051"/>
                </a:cubicBezTo>
                <a:cubicBezTo>
                  <a:pt x="8914" y="3853"/>
                  <a:pt x="8914" y="3853"/>
                  <a:pt x="8914" y="3853"/>
                </a:cubicBezTo>
                <a:cubicBezTo>
                  <a:pt x="7200" y="5721"/>
                  <a:pt x="7657" y="7589"/>
                  <a:pt x="8800" y="9341"/>
                </a:cubicBezTo>
                <a:cubicBezTo>
                  <a:pt x="914" y="16579"/>
                  <a:pt x="914" y="16579"/>
                  <a:pt x="914" y="16579"/>
                </a:cubicBezTo>
                <a:cubicBezTo>
                  <a:pt x="343" y="17163"/>
                  <a:pt x="0" y="17864"/>
                  <a:pt x="0" y="18681"/>
                </a:cubicBezTo>
                <a:cubicBezTo>
                  <a:pt x="0" y="20316"/>
                  <a:pt x="1371" y="21600"/>
                  <a:pt x="2971" y="21600"/>
                </a:cubicBezTo>
                <a:cubicBezTo>
                  <a:pt x="3771" y="21600"/>
                  <a:pt x="4457" y="21366"/>
                  <a:pt x="5029" y="20783"/>
                </a:cubicBezTo>
                <a:cubicBezTo>
                  <a:pt x="12114" y="12726"/>
                  <a:pt x="12114" y="12726"/>
                  <a:pt x="12114" y="12726"/>
                </a:cubicBezTo>
                <a:cubicBezTo>
                  <a:pt x="13829" y="13661"/>
                  <a:pt x="15314" y="13777"/>
                  <a:pt x="15543" y="13777"/>
                </a:cubicBezTo>
                <a:cubicBezTo>
                  <a:pt x="16343" y="13777"/>
                  <a:pt x="17029" y="13544"/>
                  <a:pt x="17600" y="12960"/>
                </a:cubicBezTo>
                <a:cubicBezTo>
                  <a:pt x="20229" y="10158"/>
                  <a:pt x="20229" y="10158"/>
                  <a:pt x="20229" y="10158"/>
                </a:cubicBezTo>
                <a:cubicBezTo>
                  <a:pt x="21486" y="8757"/>
                  <a:pt x="21600" y="6422"/>
                  <a:pt x="20457" y="4320"/>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50" name="Google Shape;1450;p23"/>
          <p:cNvSpPr/>
          <p:nvPr/>
        </p:nvSpPr>
        <p:spPr>
          <a:xfrm>
            <a:off x="7481665" y="5472445"/>
            <a:ext cx="351085" cy="352127"/>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51" name="Google Shape;1451;p23"/>
          <p:cNvSpPr/>
          <p:nvPr/>
        </p:nvSpPr>
        <p:spPr>
          <a:xfrm>
            <a:off x="7747300" y="5472445"/>
            <a:ext cx="351085" cy="352127"/>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52" name="Google Shape;1452;p23"/>
          <p:cNvSpPr/>
          <p:nvPr/>
        </p:nvSpPr>
        <p:spPr>
          <a:xfrm>
            <a:off x="6508033" y="5323460"/>
            <a:ext cx="351085" cy="352127"/>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53" name="Google Shape;1453;p23"/>
          <p:cNvSpPr/>
          <p:nvPr/>
        </p:nvSpPr>
        <p:spPr>
          <a:xfrm>
            <a:off x="6591420" y="5771052"/>
            <a:ext cx="184312" cy="175541"/>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54" name="Google Shape;1454;p23"/>
          <p:cNvSpPr/>
          <p:nvPr/>
        </p:nvSpPr>
        <p:spPr>
          <a:xfrm>
            <a:off x="6908223" y="5575013"/>
            <a:ext cx="184312" cy="175541"/>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55" name="Google Shape;1455;p23"/>
          <p:cNvSpPr/>
          <p:nvPr/>
        </p:nvSpPr>
        <p:spPr>
          <a:xfrm>
            <a:off x="6261727" y="5572869"/>
            <a:ext cx="184312" cy="175541"/>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56" name="Google Shape;1456;p23"/>
          <p:cNvSpPr/>
          <p:nvPr/>
        </p:nvSpPr>
        <p:spPr>
          <a:xfrm>
            <a:off x="11470810" y="5650745"/>
            <a:ext cx="351085" cy="352127"/>
          </a:xfrm>
          <a:custGeom>
            <a:avLst/>
            <a:gdLst/>
            <a:ahLst/>
            <a:cxnLst/>
            <a:rect l="l" t="t" r="r" b="b"/>
            <a:pathLst>
              <a:path w="21600" h="21600" extrusionOk="0">
                <a:moveTo>
                  <a:pt x="10742" y="0"/>
                </a:moveTo>
                <a:cubicBezTo>
                  <a:pt x="4787" y="0"/>
                  <a:pt x="0" y="4877"/>
                  <a:pt x="0" y="10800"/>
                </a:cubicBezTo>
                <a:cubicBezTo>
                  <a:pt x="0" y="16839"/>
                  <a:pt x="4787" y="21600"/>
                  <a:pt x="10742" y="21600"/>
                </a:cubicBezTo>
                <a:cubicBezTo>
                  <a:pt x="16813" y="21600"/>
                  <a:pt x="21600" y="16839"/>
                  <a:pt x="21600" y="10800"/>
                </a:cubicBezTo>
                <a:cubicBezTo>
                  <a:pt x="21600" y="4877"/>
                  <a:pt x="16813" y="0"/>
                  <a:pt x="10742" y="0"/>
                </a:cubicBezTo>
                <a:close/>
                <a:moveTo>
                  <a:pt x="10742" y="20671"/>
                </a:moveTo>
                <a:cubicBezTo>
                  <a:pt x="8290" y="20671"/>
                  <a:pt x="6071" y="19742"/>
                  <a:pt x="4320" y="18232"/>
                </a:cubicBezTo>
                <a:cubicBezTo>
                  <a:pt x="5721" y="17071"/>
                  <a:pt x="6305" y="16839"/>
                  <a:pt x="7823" y="16142"/>
                </a:cubicBezTo>
                <a:cubicBezTo>
                  <a:pt x="9457" y="15445"/>
                  <a:pt x="10041" y="14052"/>
                  <a:pt x="9341" y="12542"/>
                </a:cubicBezTo>
                <a:cubicBezTo>
                  <a:pt x="9224" y="12194"/>
                  <a:pt x="9107" y="11961"/>
                  <a:pt x="8990" y="11729"/>
                </a:cubicBezTo>
                <a:cubicBezTo>
                  <a:pt x="8406" y="10800"/>
                  <a:pt x="7823" y="9755"/>
                  <a:pt x="7823" y="7316"/>
                </a:cubicBezTo>
                <a:cubicBezTo>
                  <a:pt x="7823" y="4413"/>
                  <a:pt x="9224" y="4413"/>
                  <a:pt x="10275" y="4297"/>
                </a:cubicBezTo>
                <a:cubicBezTo>
                  <a:pt x="11092" y="4297"/>
                  <a:pt x="11442" y="4181"/>
                  <a:pt x="11792" y="4065"/>
                </a:cubicBezTo>
                <a:cubicBezTo>
                  <a:pt x="11909" y="4065"/>
                  <a:pt x="12026" y="3948"/>
                  <a:pt x="12259" y="3948"/>
                </a:cubicBezTo>
                <a:cubicBezTo>
                  <a:pt x="13194" y="3948"/>
                  <a:pt x="14244" y="4877"/>
                  <a:pt x="14244" y="7432"/>
                </a:cubicBezTo>
                <a:cubicBezTo>
                  <a:pt x="14244" y="9871"/>
                  <a:pt x="13777" y="10568"/>
                  <a:pt x="13194" y="11613"/>
                </a:cubicBezTo>
                <a:cubicBezTo>
                  <a:pt x="13077" y="11845"/>
                  <a:pt x="12960" y="12194"/>
                  <a:pt x="12726" y="12542"/>
                </a:cubicBezTo>
                <a:cubicBezTo>
                  <a:pt x="12376" y="13239"/>
                  <a:pt x="12376" y="13819"/>
                  <a:pt x="12493" y="14400"/>
                </a:cubicBezTo>
                <a:cubicBezTo>
                  <a:pt x="12843" y="15097"/>
                  <a:pt x="13544" y="15794"/>
                  <a:pt x="14711" y="16374"/>
                </a:cubicBezTo>
                <a:cubicBezTo>
                  <a:pt x="15645" y="16839"/>
                  <a:pt x="16696" y="17652"/>
                  <a:pt x="17280" y="18232"/>
                </a:cubicBezTo>
                <a:cubicBezTo>
                  <a:pt x="15529" y="19742"/>
                  <a:pt x="13310" y="20671"/>
                  <a:pt x="10742" y="20671"/>
                </a:cubicBezTo>
                <a:close/>
                <a:moveTo>
                  <a:pt x="17981" y="17535"/>
                </a:moveTo>
                <a:cubicBezTo>
                  <a:pt x="17397" y="16955"/>
                  <a:pt x="16229" y="15910"/>
                  <a:pt x="15062" y="15445"/>
                </a:cubicBezTo>
                <a:cubicBezTo>
                  <a:pt x="14128" y="14981"/>
                  <a:pt x="13661" y="14516"/>
                  <a:pt x="13427" y="14052"/>
                </a:cubicBezTo>
                <a:cubicBezTo>
                  <a:pt x="13310" y="13703"/>
                  <a:pt x="13427" y="13355"/>
                  <a:pt x="13661" y="12890"/>
                </a:cubicBezTo>
                <a:cubicBezTo>
                  <a:pt x="13777" y="12542"/>
                  <a:pt x="14011" y="12310"/>
                  <a:pt x="14128" y="12077"/>
                </a:cubicBezTo>
                <a:cubicBezTo>
                  <a:pt x="14711" y="10916"/>
                  <a:pt x="15178" y="10219"/>
                  <a:pt x="15178" y="7432"/>
                </a:cubicBezTo>
                <a:cubicBezTo>
                  <a:pt x="15178" y="3252"/>
                  <a:pt x="12726" y="3019"/>
                  <a:pt x="12259" y="3019"/>
                </a:cubicBezTo>
                <a:cubicBezTo>
                  <a:pt x="11909" y="3019"/>
                  <a:pt x="11676" y="3135"/>
                  <a:pt x="11442" y="3135"/>
                </a:cubicBezTo>
                <a:cubicBezTo>
                  <a:pt x="11209" y="3252"/>
                  <a:pt x="10858" y="3368"/>
                  <a:pt x="10275" y="3368"/>
                </a:cubicBezTo>
                <a:cubicBezTo>
                  <a:pt x="9107" y="3368"/>
                  <a:pt x="6889" y="3368"/>
                  <a:pt x="6889" y="7316"/>
                </a:cubicBezTo>
                <a:cubicBezTo>
                  <a:pt x="6889" y="9987"/>
                  <a:pt x="7589" y="11148"/>
                  <a:pt x="8056" y="12194"/>
                </a:cubicBezTo>
                <a:cubicBezTo>
                  <a:pt x="8290" y="12426"/>
                  <a:pt x="8406" y="12658"/>
                  <a:pt x="8523" y="12890"/>
                </a:cubicBezTo>
                <a:cubicBezTo>
                  <a:pt x="8990" y="13935"/>
                  <a:pt x="8640" y="14748"/>
                  <a:pt x="7356" y="15213"/>
                </a:cubicBezTo>
                <a:cubicBezTo>
                  <a:pt x="5838" y="15910"/>
                  <a:pt x="5137" y="16258"/>
                  <a:pt x="3619" y="17535"/>
                </a:cubicBezTo>
                <a:cubicBezTo>
                  <a:pt x="1985" y="15794"/>
                  <a:pt x="934" y="13471"/>
                  <a:pt x="934" y="10800"/>
                </a:cubicBezTo>
                <a:cubicBezTo>
                  <a:pt x="934" y="5458"/>
                  <a:pt x="5371" y="1045"/>
                  <a:pt x="10742" y="1045"/>
                </a:cubicBezTo>
                <a:cubicBezTo>
                  <a:pt x="16229" y="1045"/>
                  <a:pt x="20666" y="5458"/>
                  <a:pt x="20666" y="10800"/>
                </a:cubicBezTo>
                <a:cubicBezTo>
                  <a:pt x="20666" y="13471"/>
                  <a:pt x="19615" y="15794"/>
                  <a:pt x="17981" y="1753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57" name="Google Shape;1457;p23"/>
          <p:cNvSpPr/>
          <p:nvPr/>
        </p:nvSpPr>
        <p:spPr>
          <a:xfrm>
            <a:off x="10349600" y="3304502"/>
            <a:ext cx="511319" cy="683698"/>
          </a:xfrm>
          <a:custGeom>
            <a:avLst/>
            <a:gdLst/>
            <a:ahLst/>
            <a:cxnLst/>
            <a:rect l="l" t="t" r="r" b="b"/>
            <a:pathLst>
              <a:path w="21600" h="21600" extrusionOk="0">
                <a:moveTo>
                  <a:pt x="8800" y="3386"/>
                </a:moveTo>
                <a:cubicBezTo>
                  <a:pt x="8320" y="3386"/>
                  <a:pt x="8000" y="3619"/>
                  <a:pt x="8000" y="3853"/>
                </a:cubicBezTo>
                <a:cubicBezTo>
                  <a:pt x="8000" y="4203"/>
                  <a:pt x="8320" y="4320"/>
                  <a:pt x="8800" y="4320"/>
                </a:cubicBezTo>
                <a:cubicBezTo>
                  <a:pt x="9120" y="4320"/>
                  <a:pt x="9440" y="4203"/>
                  <a:pt x="9440" y="3853"/>
                </a:cubicBezTo>
                <a:cubicBezTo>
                  <a:pt x="9440" y="3619"/>
                  <a:pt x="9120" y="3386"/>
                  <a:pt x="8800" y="3386"/>
                </a:cubicBezTo>
                <a:close/>
                <a:moveTo>
                  <a:pt x="19520" y="5371"/>
                </a:moveTo>
                <a:cubicBezTo>
                  <a:pt x="19360" y="5371"/>
                  <a:pt x="19040" y="5371"/>
                  <a:pt x="18880" y="5488"/>
                </a:cubicBezTo>
                <a:cubicBezTo>
                  <a:pt x="18880" y="5371"/>
                  <a:pt x="18880" y="5371"/>
                  <a:pt x="18880" y="5371"/>
                </a:cubicBezTo>
                <a:cubicBezTo>
                  <a:pt x="18880" y="5371"/>
                  <a:pt x="18880" y="5371"/>
                  <a:pt x="18880" y="5371"/>
                </a:cubicBezTo>
                <a:cubicBezTo>
                  <a:pt x="18560" y="3853"/>
                  <a:pt x="17120" y="2452"/>
                  <a:pt x="15200" y="1751"/>
                </a:cubicBezTo>
                <a:cubicBezTo>
                  <a:pt x="16000" y="701"/>
                  <a:pt x="16000" y="701"/>
                  <a:pt x="16000" y="701"/>
                </a:cubicBezTo>
                <a:cubicBezTo>
                  <a:pt x="16000" y="701"/>
                  <a:pt x="16000" y="701"/>
                  <a:pt x="16000" y="701"/>
                </a:cubicBezTo>
                <a:cubicBezTo>
                  <a:pt x="16160" y="584"/>
                  <a:pt x="16160" y="584"/>
                  <a:pt x="16160" y="467"/>
                </a:cubicBezTo>
                <a:cubicBezTo>
                  <a:pt x="16160" y="117"/>
                  <a:pt x="15840" y="0"/>
                  <a:pt x="15520" y="0"/>
                </a:cubicBezTo>
                <a:cubicBezTo>
                  <a:pt x="15200" y="0"/>
                  <a:pt x="15040" y="0"/>
                  <a:pt x="14880" y="117"/>
                </a:cubicBezTo>
                <a:cubicBezTo>
                  <a:pt x="14880" y="117"/>
                  <a:pt x="14880" y="117"/>
                  <a:pt x="14880" y="117"/>
                </a:cubicBezTo>
                <a:cubicBezTo>
                  <a:pt x="13920" y="1284"/>
                  <a:pt x="13920" y="1284"/>
                  <a:pt x="13920" y="1284"/>
                </a:cubicBezTo>
                <a:cubicBezTo>
                  <a:pt x="12960" y="1051"/>
                  <a:pt x="11840" y="934"/>
                  <a:pt x="10720" y="934"/>
                </a:cubicBezTo>
                <a:cubicBezTo>
                  <a:pt x="9600" y="934"/>
                  <a:pt x="8640" y="1051"/>
                  <a:pt x="7680" y="1284"/>
                </a:cubicBezTo>
                <a:cubicBezTo>
                  <a:pt x="6560" y="117"/>
                  <a:pt x="6560" y="117"/>
                  <a:pt x="6560" y="117"/>
                </a:cubicBezTo>
                <a:cubicBezTo>
                  <a:pt x="6560" y="117"/>
                  <a:pt x="6560" y="117"/>
                  <a:pt x="6560" y="117"/>
                </a:cubicBezTo>
                <a:cubicBezTo>
                  <a:pt x="6400" y="0"/>
                  <a:pt x="6240" y="0"/>
                  <a:pt x="6080" y="0"/>
                </a:cubicBezTo>
                <a:cubicBezTo>
                  <a:pt x="5600" y="0"/>
                  <a:pt x="5440" y="117"/>
                  <a:pt x="5440" y="467"/>
                </a:cubicBezTo>
                <a:cubicBezTo>
                  <a:pt x="5440" y="584"/>
                  <a:pt x="5440" y="584"/>
                  <a:pt x="5440" y="701"/>
                </a:cubicBezTo>
                <a:cubicBezTo>
                  <a:pt x="5440" y="701"/>
                  <a:pt x="5440" y="701"/>
                  <a:pt x="5440" y="701"/>
                </a:cubicBezTo>
                <a:cubicBezTo>
                  <a:pt x="6400" y="1751"/>
                  <a:pt x="6400" y="1751"/>
                  <a:pt x="6400" y="1751"/>
                </a:cubicBezTo>
                <a:cubicBezTo>
                  <a:pt x="4320" y="2452"/>
                  <a:pt x="3040" y="3853"/>
                  <a:pt x="2720" y="5371"/>
                </a:cubicBezTo>
                <a:cubicBezTo>
                  <a:pt x="2720" y="5371"/>
                  <a:pt x="2720" y="5371"/>
                  <a:pt x="2720" y="5371"/>
                </a:cubicBezTo>
                <a:cubicBezTo>
                  <a:pt x="2720" y="5488"/>
                  <a:pt x="2720" y="5488"/>
                  <a:pt x="2720" y="5488"/>
                </a:cubicBezTo>
                <a:cubicBezTo>
                  <a:pt x="2400" y="5371"/>
                  <a:pt x="2240" y="5371"/>
                  <a:pt x="1920" y="5371"/>
                </a:cubicBezTo>
                <a:cubicBezTo>
                  <a:pt x="800" y="5371"/>
                  <a:pt x="0" y="6071"/>
                  <a:pt x="0" y="6889"/>
                </a:cubicBezTo>
                <a:cubicBezTo>
                  <a:pt x="0" y="13777"/>
                  <a:pt x="0" y="13777"/>
                  <a:pt x="0" y="13777"/>
                </a:cubicBezTo>
                <a:cubicBezTo>
                  <a:pt x="0" y="14595"/>
                  <a:pt x="800" y="15178"/>
                  <a:pt x="1920" y="15178"/>
                </a:cubicBezTo>
                <a:cubicBezTo>
                  <a:pt x="2240" y="15178"/>
                  <a:pt x="2400" y="15178"/>
                  <a:pt x="2720" y="15178"/>
                </a:cubicBezTo>
                <a:cubicBezTo>
                  <a:pt x="2720" y="16696"/>
                  <a:pt x="2720" y="16696"/>
                  <a:pt x="2720" y="16696"/>
                </a:cubicBezTo>
                <a:cubicBezTo>
                  <a:pt x="2720" y="17280"/>
                  <a:pt x="3200" y="17630"/>
                  <a:pt x="4000" y="17630"/>
                </a:cubicBezTo>
                <a:cubicBezTo>
                  <a:pt x="5440" y="17630"/>
                  <a:pt x="5440" y="17630"/>
                  <a:pt x="5440" y="17630"/>
                </a:cubicBezTo>
                <a:cubicBezTo>
                  <a:pt x="5440" y="20082"/>
                  <a:pt x="5440" y="20082"/>
                  <a:pt x="5440" y="20082"/>
                </a:cubicBezTo>
                <a:cubicBezTo>
                  <a:pt x="5440" y="20899"/>
                  <a:pt x="6240" y="21600"/>
                  <a:pt x="7360" y="21600"/>
                </a:cubicBezTo>
                <a:cubicBezTo>
                  <a:pt x="8480" y="21600"/>
                  <a:pt x="9440" y="20899"/>
                  <a:pt x="9440" y="20082"/>
                </a:cubicBezTo>
                <a:cubicBezTo>
                  <a:pt x="9440" y="17630"/>
                  <a:pt x="9440" y="17630"/>
                  <a:pt x="9440" y="17630"/>
                </a:cubicBezTo>
                <a:cubicBezTo>
                  <a:pt x="12160" y="17630"/>
                  <a:pt x="12160" y="17630"/>
                  <a:pt x="12160" y="17630"/>
                </a:cubicBezTo>
                <a:cubicBezTo>
                  <a:pt x="12160" y="20082"/>
                  <a:pt x="12160" y="20082"/>
                  <a:pt x="12160" y="20082"/>
                </a:cubicBezTo>
                <a:cubicBezTo>
                  <a:pt x="12160" y="20899"/>
                  <a:pt x="12960" y="21600"/>
                  <a:pt x="14080" y="21600"/>
                </a:cubicBezTo>
                <a:cubicBezTo>
                  <a:pt x="15200" y="21600"/>
                  <a:pt x="16160" y="20899"/>
                  <a:pt x="16160" y="20082"/>
                </a:cubicBezTo>
                <a:cubicBezTo>
                  <a:pt x="16160" y="17630"/>
                  <a:pt x="16160" y="17630"/>
                  <a:pt x="16160" y="17630"/>
                </a:cubicBezTo>
                <a:cubicBezTo>
                  <a:pt x="17600" y="17630"/>
                  <a:pt x="17600" y="17630"/>
                  <a:pt x="17600" y="17630"/>
                </a:cubicBezTo>
                <a:cubicBezTo>
                  <a:pt x="18240" y="17630"/>
                  <a:pt x="18880" y="17280"/>
                  <a:pt x="18880" y="16696"/>
                </a:cubicBezTo>
                <a:cubicBezTo>
                  <a:pt x="18880" y="15178"/>
                  <a:pt x="18880" y="15178"/>
                  <a:pt x="18880" y="15178"/>
                </a:cubicBezTo>
                <a:cubicBezTo>
                  <a:pt x="19040" y="15178"/>
                  <a:pt x="19360" y="15178"/>
                  <a:pt x="19520" y="15178"/>
                </a:cubicBezTo>
                <a:cubicBezTo>
                  <a:pt x="20640" y="15178"/>
                  <a:pt x="21600" y="14595"/>
                  <a:pt x="21600" y="13777"/>
                </a:cubicBezTo>
                <a:cubicBezTo>
                  <a:pt x="21600" y="6889"/>
                  <a:pt x="21600" y="6889"/>
                  <a:pt x="21600" y="6889"/>
                </a:cubicBezTo>
                <a:cubicBezTo>
                  <a:pt x="21600" y="6071"/>
                  <a:pt x="20640" y="5371"/>
                  <a:pt x="19520" y="5371"/>
                </a:cubicBezTo>
                <a:close/>
                <a:moveTo>
                  <a:pt x="2720" y="13777"/>
                </a:moveTo>
                <a:cubicBezTo>
                  <a:pt x="2720" y="14011"/>
                  <a:pt x="2400" y="14244"/>
                  <a:pt x="1920" y="14244"/>
                </a:cubicBezTo>
                <a:cubicBezTo>
                  <a:pt x="1600" y="14244"/>
                  <a:pt x="1280" y="14011"/>
                  <a:pt x="1280" y="13777"/>
                </a:cubicBezTo>
                <a:cubicBezTo>
                  <a:pt x="1280" y="6889"/>
                  <a:pt x="1280" y="6889"/>
                  <a:pt x="1280" y="6889"/>
                </a:cubicBezTo>
                <a:cubicBezTo>
                  <a:pt x="1280" y="6538"/>
                  <a:pt x="1600" y="6305"/>
                  <a:pt x="1920" y="6305"/>
                </a:cubicBezTo>
                <a:cubicBezTo>
                  <a:pt x="2400" y="6305"/>
                  <a:pt x="2720" y="6538"/>
                  <a:pt x="2720" y="6889"/>
                </a:cubicBezTo>
                <a:lnTo>
                  <a:pt x="2720" y="13777"/>
                </a:lnTo>
                <a:close/>
                <a:moveTo>
                  <a:pt x="10720" y="1868"/>
                </a:moveTo>
                <a:cubicBezTo>
                  <a:pt x="14240" y="1868"/>
                  <a:pt x="17120" y="3386"/>
                  <a:pt x="17440" y="5371"/>
                </a:cubicBezTo>
                <a:cubicBezTo>
                  <a:pt x="4000" y="5371"/>
                  <a:pt x="4000" y="5371"/>
                  <a:pt x="4000" y="5371"/>
                </a:cubicBezTo>
                <a:cubicBezTo>
                  <a:pt x="4480" y="3386"/>
                  <a:pt x="7360" y="1868"/>
                  <a:pt x="10720" y="1868"/>
                </a:cubicBezTo>
                <a:close/>
                <a:moveTo>
                  <a:pt x="8000" y="20082"/>
                </a:moveTo>
                <a:cubicBezTo>
                  <a:pt x="8000" y="20432"/>
                  <a:pt x="7840" y="20666"/>
                  <a:pt x="7360" y="20666"/>
                </a:cubicBezTo>
                <a:cubicBezTo>
                  <a:pt x="7040" y="20666"/>
                  <a:pt x="6720" y="20432"/>
                  <a:pt x="6720" y="20082"/>
                </a:cubicBezTo>
                <a:cubicBezTo>
                  <a:pt x="6720" y="17630"/>
                  <a:pt x="6720" y="17630"/>
                  <a:pt x="6720" y="17630"/>
                </a:cubicBezTo>
                <a:cubicBezTo>
                  <a:pt x="8000" y="17630"/>
                  <a:pt x="8000" y="17630"/>
                  <a:pt x="8000" y="17630"/>
                </a:cubicBezTo>
                <a:lnTo>
                  <a:pt x="8000" y="20082"/>
                </a:lnTo>
                <a:close/>
                <a:moveTo>
                  <a:pt x="14880" y="20082"/>
                </a:moveTo>
                <a:cubicBezTo>
                  <a:pt x="14880" y="20432"/>
                  <a:pt x="14560" y="20666"/>
                  <a:pt x="14080" y="20666"/>
                </a:cubicBezTo>
                <a:cubicBezTo>
                  <a:pt x="13760" y="20666"/>
                  <a:pt x="13440" y="20432"/>
                  <a:pt x="13440" y="20082"/>
                </a:cubicBezTo>
                <a:cubicBezTo>
                  <a:pt x="13440" y="17630"/>
                  <a:pt x="13440" y="17630"/>
                  <a:pt x="13440" y="17630"/>
                </a:cubicBezTo>
                <a:cubicBezTo>
                  <a:pt x="14880" y="17630"/>
                  <a:pt x="14880" y="17630"/>
                  <a:pt x="14880" y="17630"/>
                </a:cubicBezTo>
                <a:lnTo>
                  <a:pt x="14880" y="20082"/>
                </a:lnTo>
                <a:close/>
                <a:moveTo>
                  <a:pt x="17600" y="16696"/>
                </a:moveTo>
                <a:cubicBezTo>
                  <a:pt x="4000" y="16696"/>
                  <a:pt x="4000" y="16696"/>
                  <a:pt x="4000" y="16696"/>
                </a:cubicBezTo>
                <a:cubicBezTo>
                  <a:pt x="4000" y="6305"/>
                  <a:pt x="4000" y="6305"/>
                  <a:pt x="4000" y="6305"/>
                </a:cubicBezTo>
                <a:cubicBezTo>
                  <a:pt x="17600" y="6305"/>
                  <a:pt x="17600" y="6305"/>
                  <a:pt x="17600" y="6305"/>
                </a:cubicBezTo>
                <a:lnTo>
                  <a:pt x="17600" y="16696"/>
                </a:lnTo>
                <a:close/>
                <a:moveTo>
                  <a:pt x="20160" y="13777"/>
                </a:moveTo>
                <a:cubicBezTo>
                  <a:pt x="20160" y="14011"/>
                  <a:pt x="19840" y="14244"/>
                  <a:pt x="19520" y="14244"/>
                </a:cubicBezTo>
                <a:cubicBezTo>
                  <a:pt x="19200" y="14244"/>
                  <a:pt x="18880" y="14011"/>
                  <a:pt x="18880" y="13777"/>
                </a:cubicBezTo>
                <a:cubicBezTo>
                  <a:pt x="18880" y="6889"/>
                  <a:pt x="18880" y="6889"/>
                  <a:pt x="18880" y="6889"/>
                </a:cubicBezTo>
                <a:cubicBezTo>
                  <a:pt x="18880" y="6538"/>
                  <a:pt x="19200" y="6305"/>
                  <a:pt x="19520" y="6305"/>
                </a:cubicBezTo>
                <a:cubicBezTo>
                  <a:pt x="19840" y="6305"/>
                  <a:pt x="20160" y="6538"/>
                  <a:pt x="20160" y="6889"/>
                </a:cubicBezTo>
                <a:lnTo>
                  <a:pt x="20160" y="13777"/>
                </a:lnTo>
                <a:close/>
                <a:moveTo>
                  <a:pt x="12800" y="3386"/>
                </a:moveTo>
                <a:cubicBezTo>
                  <a:pt x="12480" y="3386"/>
                  <a:pt x="12160" y="3619"/>
                  <a:pt x="12160" y="3853"/>
                </a:cubicBezTo>
                <a:cubicBezTo>
                  <a:pt x="12160" y="4203"/>
                  <a:pt x="12480" y="4320"/>
                  <a:pt x="12800" y="4320"/>
                </a:cubicBezTo>
                <a:cubicBezTo>
                  <a:pt x="13120" y="4320"/>
                  <a:pt x="13440" y="4203"/>
                  <a:pt x="13440" y="3853"/>
                </a:cubicBezTo>
                <a:cubicBezTo>
                  <a:pt x="13440" y="3619"/>
                  <a:pt x="13120" y="3386"/>
                  <a:pt x="12800" y="3386"/>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58" name="Google Shape;1458;p23"/>
          <p:cNvSpPr/>
          <p:nvPr/>
        </p:nvSpPr>
        <p:spPr>
          <a:xfrm>
            <a:off x="11318438" y="4496144"/>
            <a:ext cx="1006914" cy="564020"/>
          </a:xfrm>
          <a:custGeom>
            <a:avLst/>
            <a:gdLst/>
            <a:ahLst/>
            <a:cxnLst/>
            <a:rect l="l" t="t" r="r" b="b"/>
            <a:pathLst>
              <a:path w="21600" h="21600" extrusionOk="0">
                <a:moveTo>
                  <a:pt x="13310" y="15171"/>
                </a:moveTo>
                <a:cubicBezTo>
                  <a:pt x="14244" y="15171"/>
                  <a:pt x="14244" y="15171"/>
                  <a:pt x="14244" y="15171"/>
                </a:cubicBezTo>
                <a:cubicBezTo>
                  <a:pt x="14244" y="11571"/>
                  <a:pt x="14244" y="11571"/>
                  <a:pt x="14244" y="11571"/>
                </a:cubicBezTo>
                <a:cubicBezTo>
                  <a:pt x="15529" y="11571"/>
                  <a:pt x="15529" y="11571"/>
                  <a:pt x="15529" y="11571"/>
                </a:cubicBezTo>
                <a:cubicBezTo>
                  <a:pt x="15529" y="10029"/>
                  <a:pt x="15529" y="10029"/>
                  <a:pt x="15529" y="10029"/>
                </a:cubicBezTo>
                <a:cubicBezTo>
                  <a:pt x="14244" y="10029"/>
                  <a:pt x="14244" y="10029"/>
                  <a:pt x="14244" y="10029"/>
                </a:cubicBezTo>
                <a:cubicBezTo>
                  <a:pt x="14244" y="7971"/>
                  <a:pt x="14244" y="7971"/>
                  <a:pt x="14244" y="7971"/>
                </a:cubicBezTo>
                <a:cubicBezTo>
                  <a:pt x="15645" y="7971"/>
                  <a:pt x="15645" y="7971"/>
                  <a:pt x="15645" y="7971"/>
                </a:cubicBezTo>
                <a:cubicBezTo>
                  <a:pt x="15645" y="6429"/>
                  <a:pt x="15645" y="6429"/>
                  <a:pt x="15645" y="6429"/>
                </a:cubicBezTo>
                <a:cubicBezTo>
                  <a:pt x="13310" y="6429"/>
                  <a:pt x="13310" y="6429"/>
                  <a:pt x="13310" y="6429"/>
                </a:cubicBezTo>
                <a:lnTo>
                  <a:pt x="13310" y="15171"/>
                </a:lnTo>
                <a:close/>
                <a:moveTo>
                  <a:pt x="17747" y="0"/>
                </a:moveTo>
                <a:cubicBezTo>
                  <a:pt x="3853" y="0"/>
                  <a:pt x="3853" y="0"/>
                  <a:pt x="3853" y="0"/>
                </a:cubicBezTo>
                <a:cubicBezTo>
                  <a:pt x="1751" y="0"/>
                  <a:pt x="0" y="3857"/>
                  <a:pt x="0" y="8743"/>
                </a:cubicBezTo>
                <a:cubicBezTo>
                  <a:pt x="0" y="13114"/>
                  <a:pt x="0" y="13114"/>
                  <a:pt x="0" y="13114"/>
                </a:cubicBezTo>
                <a:cubicBezTo>
                  <a:pt x="0" y="17743"/>
                  <a:pt x="1751" y="21600"/>
                  <a:pt x="3853" y="21600"/>
                </a:cubicBezTo>
                <a:cubicBezTo>
                  <a:pt x="17747" y="21600"/>
                  <a:pt x="17747" y="21600"/>
                  <a:pt x="17747" y="21600"/>
                </a:cubicBezTo>
                <a:cubicBezTo>
                  <a:pt x="19849" y="21600"/>
                  <a:pt x="21600" y="17743"/>
                  <a:pt x="21600" y="13114"/>
                </a:cubicBezTo>
                <a:cubicBezTo>
                  <a:pt x="21600" y="8743"/>
                  <a:pt x="21600" y="8743"/>
                  <a:pt x="21600" y="8743"/>
                </a:cubicBezTo>
                <a:cubicBezTo>
                  <a:pt x="21600" y="3857"/>
                  <a:pt x="19849" y="0"/>
                  <a:pt x="17747" y="0"/>
                </a:cubicBezTo>
                <a:close/>
                <a:moveTo>
                  <a:pt x="8523" y="6171"/>
                </a:moveTo>
                <a:cubicBezTo>
                  <a:pt x="8757" y="6171"/>
                  <a:pt x="8990" y="6429"/>
                  <a:pt x="8990" y="7200"/>
                </a:cubicBezTo>
                <a:cubicBezTo>
                  <a:pt x="8990" y="7714"/>
                  <a:pt x="8757" y="7971"/>
                  <a:pt x="8523" y="7971"/>
                </a:cubicBezTo>
                <a:cubicBezTo>
                  <a:pt x="8173" y="7971"/>
                  <a:pt x="8056" y="7714"/>
                  <a:pt x="8056" y="7200"/>
                </a:cubicBezTo>
                <a:cubicBezTo>
                  <a:pt x="8056" y="6429"/>
                  <a:pt x="8173" y="6171"/>
                  <a:pt x="8523" y="6171"/>
                </a:cubicBezTo>
                <a:close/>
                <a:moveTo>
                  <a:pt x="8990" y="8743"/>
                </a:moveTo>
                <a:cubicBezTo>
                  <a:pt x="8990" y="15171"/>
                  <a:pt x="8990" y="15171"/>
                  <a:pt x="8990" y="15171"/>
                </a:cubicBezTo>
                <a:cubicBezTo>
                  <a:pt x="8056" y="15171"/>
                  <a:pt x="8056" y="15171"/>
                  <a:pt x="8056" y="15171"/>
                </a:cubicBezTo>
                <a:cubicBezTo>
                  <a:pt x="8056" y="8743"/>
                  <a:pt x="8056" y="8743"/>
                  <a:pt x="8056" y="8743"/>
                </a:cubicBezTo>
                <a:lnTo>
                  <a:pt x="8990" y="8743"/>
                </a:lnTo>
                <a:close/>
                <a:moveTo>
                  <a:pt x="6538" y="15171"/>
                </a:moveTo>
                <a:cubicBezTo>
                  <a:pt x="5604" y="15171"/>
                  <a:pt x="5604" y="15171"/>
                  <a:pt x="5604" y="15171"/>
                </a:cubicBezTo>
                <a:cubicBezTo>
                  <a:pt x="5371" y="11314"/>
                  <a:pt x="5371" y="11314"/>
                  <a:pt x="5371" y="11314"/>
                </a:cubicBezTo>
                <a:cubicBezTo>
                  <a:pt x="5254" y="10543"/>
                  <a:pt x="5137" y="9771"/>
                  <a:pt x="5137" y="8743"/>
                </a:cubicBezTo>
                <a:cubicBezTo>
                  <a:pt x="5137" y="8743"/>
                  <a:pt x="5137" y="8743"/>
                  <a:pt x="5137" y="8743"/>
                </a:cubicBezTo>
                <a:cubicBezTo>
                  <a:pt x="5021" y="9771"/>
                  <a:pt x="5021" y="10543"/>
                  <a:pt x="4904" y="11314"/>
                </a:cubicBezTo>
                <a:cubicBezTo>
                  <a:pt x="4554" y="15171"/>
                  <a:pt x="4554" y="15171"/>
                  <a:pt x="4554" y="15171"/>
                </a:cubicBezTo>
                <a:cubicBezTo>
                  <a:pt x="3619" y="15171"/>
                  <a:pt x="3619" y="15171"/>
                  <a:pt x="3619" y="15171"/>
                </a:cubicBezTo>
                <a:cubicBezTo>
                  <a:pt x="2685" y="6429"/>
                  <a:pt x="2685" y="6429"/>
                  <a:pt x="2685" y="6429"/>
                </a:cubicBezTo>
                <a:cubicBezTo>
                  <a:pt x="3619" y="6429"/>
                  <a:pt x="3619" y="6429"/>
                  <a:pt x="3619" y="6429"/>
                </a:cubicBezTo>
                <a:cubicBezTo>
                  <a:pt x="3853" y="10029"/>
                  <a:pt x="3853" y="10029"/>
                  <a:pt x="3853" y="10029"/>
                </a:cubicBezTo>
                <a:cubicBezTo>
                  <a:pt x="3970" y="11057"/>
                  <a:pt x="4086" y="12086"/>
                  <a:pt x="4086" y="13114"/>
                </a:cubicBezTo>
                <a:cubicBezTo>
                  <a:pt x="4203" y="13114"/>
                  <a:pt x="4203" y="13114"/>
                  <a:pt x="4203" y="13114"/>
                </a:cubicBezTo>
                <a:cubicBezTo>
                  <a:pt x="4203" y="12086"/>
                  <a:pt x="4320" y="11057"/>
                  <a:pt x="4437" y="10029"/>
                </a:cubicBezTo>
                <a:cubicBezTo>
                  <a:pt x="4670" y="6429"/>
                  <a:pt x="4670" y="6429"/>
                  <a:pt x="4670" y="6429"/>
                </a:cubicBezTo>
                <a:cubicBezTo>
                  <a:pt x="5604" y="6429"/>
                  <a:pt x="5604" y="6429"/>
                  <a:pt x="5604" y="6429"/>
                </a:cubicBezTo>
                <a:cubicBezTo>
                  <a:pt x="5955" y="10029"/>
                  <a:pt x="5955" y="10029"/>
                  <a:pt x="5955" y="10029"/>
                </a:cubicBezTo>
                <a:cubicBezTo>
                  <a:pt x="6071" y="11057"/>
                  <a:pt x="6071" y="12086"/>
                  <a:pt x="6188" y="13114"/>
                </a:cubicBezTo>
                <a:cubicBezTo>
                  <a:pt x="6188" y="13114"/>
                  <a:pt x="6188" y="13114"/>
                  <a:pt x="6188" y="13114"/>
                </a:cubicBezTo>
                <a:cubicBezTo>
                  <a:pt x="6188" y="12086"/>
                  <a:pt x="6305" y="11057"/>
                  <a:pt x="6422" y="10029"/>
                </a:cubicBezTo>
                <a:cubicBezTo>
                  <a:pt x="6655" y="6429"/>
                  <a:pt x="6655" y="6429"/>
                  <a:pt x="6655" y="6429"/>
                </a:cubicBezTo>
                <a:cubicBezTo>
                  <a:pt x="7589" y="6429"/>
                  <a:pt x="7589" y="6429"/>
                  <a:pt x="7589" y="6429"/>
                </a:cubicBezTo>
                <a:lnTo>
                  <a:pt x="6538" y="15171"/>
                </a:lnTo>
                <a:close/>
                <a:moveTo>
                  <a:pt x="20666" y="13114"/>
                </a:moveTo>
                <a:cubicBezTo>
                  <a:pt x="20666" y="16714"/>
                  <a:pt x="19382" y="19543"/>
                  <a:pt x="17747" y="19543"/>
                </a:cubicBezTo>
                <a:cubicBezTo>
                  <a:pt x="7823" y="19543"/>
                  <a:pt x="7823" y="19543"/>
                  <a:pt x="7823" y="19543"/>
                </a:cubicBezTo>
                <a:cubicBezTo>
                  <a:pt x="9457" y="19543"/>
                  <a:pt x="10742" y="16714"/>
                  <a:pt x="10742" y="13114"/>
                </a:cubicBezTo>
                <a:cubicBezTo>
                  <a:pt x="10742" y="8743"/>
                  <a:pt x="10742" y="8743"/>
                  <a:pt x="10742" y="8743"/>
                </a:cubicBezTo>
                <a:cubicBezTo>
                  <a:pt x="10742" y="5143"/>
                  <a:pt x="12143" y="2057"/>
                  <a:pt x="13777" y="2057"/>
                </a:cubicBezTo>
                <a:cubicBezTo>
                  <a:pt x="17747" y="2057"/>
                  <a:pt x="17747" y="2057"/>
                  <a:pt x="17747" y="2057"/>
                </a:cubicBezTo>
                <a:cubicBezTo>
                  <a:pt x="19382" y="2057"/>
                  <a:pt x="20666" y="5143"/>
                  <a:pt x="20666" y="8743"/>
                </a:cubicBezTo>
                <a:lnTo>
                  <a:pt x="20666" y="13114"/>
                </a:lnTo>
                <a:close/>
                <a:moveTo>
                  <a:pt x="16696" y="15171"/>
                </a:moveTo>
                <a:cubicBezTo>
                  <a:pt x="17630" y="15171"/>
                  <a:pt x="17630" y="15171"/>
                  <a:pt x="17630" y="15171"/>
                </a:cubicBezTo>
                <a:cubicBezTo>
                  <a:pt x="17630" y="8743"/>
                  <a:pt x="17630" y="8743"/>
                  <a:pt x="17630" y="8743"/>
                </a:cubicBezTo>
                <a:cubicBezTo>
                  <a:pt x="16696" y="8743"/>
                  <a:pt x="16696" y="8743"/>
                  <a:pt x="16696" y="8743"/>
                </a:cubicBezTo>
                <a:lnTo>
                  <a:pt x="16696" y="15171"/>
                </a:lnTo>
                <a:close/>
                <a:moveTo>
                  <a:pt x="17163" y="6171"/>
                </a:moveTo>
                <a:cubicBezTo>
                  <a:pt x="16930" y="6171"/>
                  <a:pt x="16696" y="6429"/>
                  <a:pt x="16696" y="7200"/>
                </a:cubicBezTo>
                <a:cubicBezTo>
                  <a:pt x="16696" y="7714"/>
                  <a:pt x="16930" y="7971"/>
                  <a:pt x="17163" y="7971"/>
                </a:cubicBezTo>
                <a:cubicBezTo>
                  <a:pt x="17397" y="7971"/>
                  <a:pt x="17630" y="7714"/>
                  <a:pt x="17630" y="7200"/>
                </a:cubicBezTo>
                <a:cubicBezTo>
                  <a:pt x="17630" y="6429"/>
                  <a:pt x="17397" y="6171"/>
                  <a:pt x="17163" y="6171"/>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59" name="Google Shape;1459;p23"/>
          <p:cNvSpPr/>
          <p:nvPr/>
        </p:nvSpPr>
        <p:spPr>
          <a:xfrm>
            <a:off x="7745151" y="4422044"/>
            <a:ext cx="504512" cy="246347"/>
          </a:xfrm>
          <a:custGeom>
            <a:avLst/>
            <a:gdLst/>
            <a:ahLst/>
            <a:cxnLst/>
            <a:rect l="l" t="t" r="r" b="b"/>
            <a:pathLst>
              <a:path w="21600" h="21600" extrusionOk="0">
                <a:moveTo>
                  <a:pt x="13310" y="15171"/>
                </a:moveTo>
                <a:cubicBezTo>
                  <a:pt x="14244" y="15171"/>
                  <a:pt x="14244" y="15171"/>
                  <a:pt x="14244" y="15171"/>
                </a:cubicBezTo>
                <a:cubicBezTo>
                  <a:pt x="14244" y="11571"/>
                  <a:pt x="14244" y="11571"/>
                  <a:pt x="14244" y="11571"/>
                </a:cubicBezTo>
                <a:cubicBezTo>
                  <a:pt x="15529" y="11571"/>
                  <a:pt x="15529" y="11571"/>
                  <a:pt x="15529" y="11571"/>
                </a:cubicBezTo>
                <a:cubicBezTo>
                  <a:pt x="15529" y="10029"/>
                  <a:pt x="15529" y="10029"/>
                  <a:pt x="15529" y="10029"/>
                </a:cubicBezTo>
                <a:cubicBezTo>
                  <a:pt x="14244" y="10029"/>
                  <a:pt x="14244" y="10029"/>
                  <a:pt x="14244" y="10029"/>
                </a:cubicBezTo>
                <a:cubicBezTo>
                  <a:pt x="14244" y="7971"/>
                  <a:pt x="14244" y="7971"/>
                  <a:pt x="14244" y="7971"/>
                </a:cubicBezTo>
                <a:cubicBezTo>
                  <a:pt x="15645" y="7971"/>
                  <a:pt x="15645" y="7971"/>
                  <a:pt x="15645" y="7971"/>
                </a:cubicBezTo>
                <a:cubicBezTo>
                  <a:pt x="15645" y="6429"/>
                  <a:pt x="15645" y="6429"/>
                  <a:pt x="15645" y="6429"/>
                </a:cubicBezTo>
                <a:cubicBezTo>
                  <a:pt x="13310" y="6429"/>
                  <a:pt x="13310" y="6429"/>
                  <a:pt x="13310" y="6429"/>
                </a:cubicBezTo>
                <a:lnTo>
                  <a:pt x="13310" y="15171"/>
                </a:lnTo>
                <a:close/>
                <a:moveTo>
                  <a:pt x="17747" y="0"/>
                </a:moveTo>
                <a:cubicBezTo>
                  <a:pt x="3853" y="0"/>
                  <a:pt x="3853" y="0"/>
                  <a:pt x="3853" y="0"/>
                </a:cubicBezTo>
                <a:cubicBezTo>
                  <a:pt x="1751" y="0"/>
                  <a:pt x="0" y="3857"/>
                  <a:pt x="0" y="8743"/>
                </a:cubicBezTo>
                <a:cubicBezTo>
                  <a:pt x="0" y="13114"/>
                  <a:pt x="0" y="13114"/>
                  <a:pt x="0" y="13114"/>
                </a:cubicBezTo>
                <a:cubicBezTo>
                  <a:pt x="0" y="17743"/>
                  <a:pt x="1751" y="21600"/>
                  <a:pt x="3853" y="21600"/>
                </a:cubicBezTo>
                <a:cubicBezTo>
                  <a:pt x="17747" y="21600"/>
                  <a:pt x="17747" y="21600"/>
                  <a:pt x="17747" y="21600"/>
                </a:cubicBezTo>
                <a:cubicBezTo>
                  <a:pt x="19849" y="21600"/>
                  <a:pt x="21600" y="17743"/>
                  <a:pt x="21600" y="13114"/>
                </a:cubicBezTo>
                <a:cubicBezTo>
                  <a:pt x="21600" y="8743"/>
                  <a:pt x="21600" y="8743"/>
                  <a:pt x="21600" y="8743"/>
                </a:cubicBezTo>
                <a:cubicBezTo>
                  <a:pt x="21600" y="3857"/>
                  <a:pt x="19849" y="0"/>
                  <a:pt x="17747" y="0"/>
                </a:cubicBezTo>
                <a:close/>
                <a:moveTo>
                  <a:pt x="8523" y="6171"/>
                </a:moveTo>
                <a:cubicBezTo>
                  <a:pt x="8757" y="6171"/>
                  <a:pt x="8990" y="6429"/>
                  <a:pt x="8990" y="7200"/>
                </a:cubicBezTo>
                <a:cubicBezTo>
                  <a:pt x="8990" y="7714"/>
                  <a:pt x="8757" y="7971"/>
                  <a:pt x="8523" y="7971"/>
                </a:cubicBezTo>
                <a:cubicBezTo>
                  <a:pt x="8173" y="7971"/>
                  <a:pt x="8056" y="7714"/>
                  <a:pt x="8056" y="7200"/>
                </a:cubicBezTo>
                <a:cubicBezTo>
                  <a:pt x="8056" y="6429"/>
                  <a:pt x="8173" y="6171"/>
                  <a:pt x="8523" y="6171"/>
                </a:cubicBezTo>
                <a:close/>
                <a:moveTo>
                  <a:pt x="8990" y="8743"/>
                </a:moveTo>
                <a:cubicBezTo>
                  <a:pt x="8990" y="15171"/>
                  <a:pt x="8990" y="15171"/>
                  <a:pt x="8990" y="15171"/>
                </a:cubicBezTo>
                <a:cubicBezTo>
                  <a:pt x="8056" y="15171"/>
                  <a:pt x="8056" y="15171"/>
                  <a:pt x="8056" y="15171"/>
                </a:cubicBezTo>
                <a:cubicBezTo>
                  <a:pt x="8056" y="8743"/>
                  <a:pt x="8056" y="8743"/>
                  <a:pt x="8056" y="8743"/>
                </a:cubicBezTo>
                <a:lnTo>
                  <a:pt x="8990" y="8743"/>
                </a:lnTo>
                <a:close/>
                <a:moveTo>
                  <a:pt x="6538" y="15171"/>
                </a:moveTo>
                <a:cubicBezTo>
                  <a:pt x="5604" y="15171"/>
                  <a:pt x="5604" y="15171"/>
                  <a:pt x="5604" y="15171"/>
                </a:cubicBezTo>
                <a:cubicBezTo>
                  <a:pt x="5371" y="11314"/>
                  <a:pt x="5371" y="11314"/>
                  <a:pt x="5371" y="11314"/>
                </a:cubicBezTo>
                <a:cubicBezTo>
                  <a:pt x="5254" y="10543"/>
                  <a:pt x="5137" y="9771"/>
                  <a:pt x="5137" y="8743"/>
                </a:cubicBezTo>
                <a:cubicBezTo>
                  <a:pt x="5137" y="8743"/>
                  <a:pt x="5137" y="8743"/>
                  <a:pt x="5137" y="8743"/>
                </a:cubicBezTo>
                <a:cubicBezTo>
                  <a:pt x="5021" y="9771"/>
                  <a:pt x="5021" y="10543"/>
                  <a:pt x="4904" y="11314"/>
                </a:cubicBezTo>
                <a:cubicBezTo>
                  <a:pt x="4554" y="15171"/>
                  <a:pt x="4554" y="15171"/>
                  <a:pt x="4554" y="15171"/>
                </a:cubicBezTo>
                <a:cubicBezTo>
                  <a:pt x="3619" y="15171"/>
                  <a:pt x="3619" y="15171"/>
                  <a:pt x="3619" y="15171"/>
                </a:cubicBezTo>
                <a:cubicBezTo>
                  <a:pt x="2685" y="6429"/>
                  <a:pt x="2685" y="6429"/>
                  <a:pt x="2685" y="6429"/>
                </a:cubicBezTo>
                <a:cubicBezTo>
                  <a:pt x="3619" y="6429"/>
                  <a:pt x="3619" y="6429"/>
                  <a:pt x="3619" y="6429"/>
                </a:cubicBezTo>
                <a:cubicBezTo>
                  <a:pt x="3853" y="10029"/>
                  <a:pt x="3853" y="10029"/>
                  <a:pt x="3853" y="10029"/>
                </a:cubicBezTo>
                <a:cubicBezTo>
                  <a:pt x="3970" y="11057"/>
                  <a:pt x="4086" y="12086"/>
                  <a:pt x="4086" y="13114"/>
                </a:cubicBezTo>
                <a:cubicBezTo>
                  <a:pt x="4203" y="13114"/>
                  <a:pt x="4203" y="13114"/>
                  <a:pt x="4203" y="13114"/>
                </a:cubicBezTo>
                <a:cubicBezTo>
                  <a:pt x="4203" y="12086"/>
                  <a:pt x="4320" y="11057"/>
                  <a:pt x="4437" y="10029"/>
                </a:cubicBezTo>
                <a:cubicBezTo>
                  <a:pt x="4670" y="6429"/>
                  <a:pt x="4670" y="6429"/>
                  <a:pt x="4670" y="6429"/>
                </a:cubicBezTo>
                <a:cubicBezTo>
                  <a:pt x="5604" y="6429"/>
                  <a:pt x="5604" y="6429"/>
                  <a:pt x="5604" y="6429"/>
                </a:cubicBezTo>
                <a:cubicBezTo>
                  <a:pt x="5955" y="10029"/>
                  <a:pt x="5955" y="10029"/>
                  <a:pt x="5955" y="10029"/>
                </a:cubicBezTo>
                <a:cubicBezTo>
                  <a:pt x="6071" y="11057"/>
                  <a:pt x="6071" y="12086"/>
                  <a:pt x="6188" y="13114"/>
                </a:cubicBezTo>
                <a:cubicBezTo>
                  <a:pt x="6188" y="13114"/>
                  <a:pt x="6188" y="13114"/>
                  <a:pt x="6188" y="13114"/>
                </a:cubicBezTo>
                <a:cubicBezTo>
                  <a:pt x="6188" y="12086"/>
                  <a:pt x="6305" y="11057"/>
                  <a:pt x="6422" y="10029"/>
                </a:cubicBezTo>
                <a:cubicBezTo>
                  <a:pt x="6655" y="6429"/>
                  <a:pt x="6655" y="6429"/>
                  <a:pt x="6655" y="6429"/>
                </a:cubicBezTo>
                <a:cubicBezTo>
                  <a:pt x="7589" y="6429"/>
                  <a:pt x="7589" y="6429"/>
                  <a:pt x="7589" y="6429"/>
                </a:cubicBezTo>
                <a:lnTo>
                  <a:pt x="6538" y="15171"/>
                </a:lnTo>
                <a:close/>
                <a:moveTo>
                  <a:pt x="20666" y="13114"/>
                </a:moveTo>
                <a:cubicBezTo>
                  <a:pt x="20666" y="16714"/>
                  <a:pt x="19382" y="19543"/>
                  <a:pt x="17747" y="19543"/>
                </a:cubicBezTo>
                <a:cubicBezTo>
                  <a:pt x="7823" y="19543"/>
                  <a:pt x="7823" y="19543"/>
                  <a:pt x="7823" y="19543"/>
                </a:cubicBezTo>
                <a:cubicBezTo>
                  <a:pt x="9457" y="19543"/>
                  <a:pt x="10742" y="16714"/>
                  <a:pt x="10742" y="13114"/>
                </a:cubicBezTo>
                <a:cubicBezTo>
                  <a:pt x="10742" y="8743"/>
                  <a:pt x="10742" y="8743"/>
                  <a:pt x="10742" y="8743"/>
                </a:cubicBezTo>
                <a:cubicBezTo>
                  <a:pt x="10742" y="5143"/>
                  <a:pt x="12143" y="2057"/>
                  <a:pt x="13777" y="2057"/>
                </a:cubicBezTo>
                <a:cubicBezTo>
                  <a:pt x="17747" y="2057"/>
                  <a:pt x="17747" y="2057"/>
                  <a:pt x="17747" y="2057"/>
                </a:cubicBezTo>
                <a:cubicBezTo>
                  <a:pt x="19382" y="2057"/>
                  <a:pt x="20666" y="5143"/>
                  <a:pt x="20666" y="8743"/>
                </a:cubicBezTo>
                <a:lnTo>
                  <a:pt x="20666" y="13114"/>
                </a:lnTo>
                <a:close/>
                <a:moveTo>
                  <a:pt x="16696" y="15171"/>
                </a:moveTo>
                <a:cubicBezTo>
                  <a:pt x="17630" y="15171"/>
                  <a:pt x="17630" y="15171"/>
                  <a:pt x="17630" y="15171"/>
                </a:cubicBezTo>
                <a:cubicBezTo>
                  <a:pt x="17630" y="8743"/>
                  <a:pt x="17630" y="8743"/>
                  <a:pt x="17630" y="8743"/>
                </a:cubicBezTo>
                <a:cubicBezTo>
                  <a:pt x="16696" y="8743"/>
                  <a:pt x="16696" y="8743"/>
                  <a:pt x="16696" y="8743"/>
                </a:cubicBezTo>
                <a:lnTo>
                  <a:pt x="16696" y="15171"/>
                </a:lnTo>
                <a:close/>
                <a:moveTo>
                  <a:pt x="17163" y="6171"/>
                </a:moveTo>
                <a:cubicBezTo>
                  <a:pt x="16930" y="6171"/>
                  <a:pt x="16696" y="6429"/>
                  <a:pt x="16696" y="7200"/>
                </a:cubicBezTo>
                <a:cubicBezTo>
                  <a:pt x="16696" y="7714"/>
                  <a:pt x="16930" y="7971"/>
                  <a:pt x="17163" y="7971"/>
                </a:cubicBezTo>
                <a:cubicBezTo>
                  <a:pt x="17397" y="7971"/>
                  <a:pt x="17630" y="7714"/>
                  <a:pt x="17630" y="7200"/>
                </a:cubicBezTo>
                <a:cubicBezTo>
                  <a:pt x="17630" y="6429"/>
                  <a:pt x="17397" y="6171"/>
                  <a:pt x="17163" y="6171"/>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60" name="Google Shape;1460;p23"/>
          <p:cNvSpPr/>
          <p:nvPr/>
        </p:nvSpPr>
        <p:spPr>
          <a:xfrm>
            <a:off x="7859334" y="3872500"/>
            <a:ext cx="239051" cy="359154"/>
          </a:xfrm>
          <a:custGeom>
            <a:avLst/>
            <a:gdLst/>
            <a:ahLst/>
            <a:cxnLst/>
            <a:rect l="l" t="t" r="r" b="b"/>
            <a:pathLst>
              <a:path w="21600" h="21600" extrusionOk="0">
                <a:moveTo>
                  <a:pt x="8800" y="3386"/>
                </a:moveTo>
                <a:cubicBezTo>
                  <a:pt x="8320" y="3386"/>
                  <a:pt x="8000" y="3619"/>
                  <a:pt x="8000" y="3853"/>
                </a:cubicBezTo>
                <a:cubicBezTo>
                  <a:pt x="8000" y="4203"/>
                  <a:pt x="8320" y="4320"/>
                  <a:pt x="8800" y="4320"/>
                </a:cubicBezTo>
                <a:cubicBezTo>
                  <a:pt x="9120" y="4320"/>
                  <a:pt x="9440" y="4203"/>
                  <a:pt x="9440" y="3853"/>
                </a:cubicBezTo>
                <a:cubicBezTo>
                  <a:pt x="9440" y="3619"/>
                  <a:pt x="9120" y="3386"/>
                  <a:pt x="8800" y="3386"/>
                </a:cubicBezTo>
                <a:close/>
                <a:moveTo>
                  <a:pt x="19520" y="5371"/>
                </a:moveTo>
                <a:cubicBezTo>
                  <a:pt x="19360" y="5371"/>
                  <a:pt x="19040" y="5371"/>
                  <a:pt x="18880" y="5488"/>
                </a:cubicBezTo>
                <a:cubicBezTo>
                  <a:pt x="18880" y="5371"/>
                  <a:pt x="18880" y="5371"/>
                  <a:pt x="18880" y="5371"/>
                </a:cubicBezTo>
                <a:cubicBezTo>
                  <a:pt x="18880" y="5371"/>
                  <a:pt x="18880" y="5371"/>
                  <a:pt x="18880" y="5371"/>
                </a:cubicBezTo>
                <a:cubicBezTo>
                  <a:pt x="18560" y="3853"/>
                  <a:pt x="17120" y="2452"/>
                  <a:pt x="15200" y="1751"/>
                </a:cubicBezTo>
                <a:cubicBezTo>
                  <a:pt x="16000" y="701"/>
                  <a:pt x="16000" y="701"/>
                  <a:pt x="16000" y="701"/>
                </a:cubicBezTo>
                <a:cubicBezTo>
                  <a:pt x="16000" y="701"/>
                  <a:pt x="16000" y="701"/>
                  <a:pt x="16000" y="701"/>
                </a:cubicBezTo>
                <a:cubicBezTo>
                  <a:pt x="16160" y="584"/>
                  <a:pt x="16160" y="584"/>
                  <a:pt x="16160" y="467"/>
                </a:cubicBezTo>
                <a:cubicBezTo>
                  <a:pt x="16160" y="117"/>
                  <a:pt x="15840" y="0"/>
                  <a:pt x="15520" y="0"/>
                </a:cubicBezTo>
                <a:cubicBezTo>
                  <a:pt x="15200" y="0"/>
                  <a:pt x="15040" y="0"/>
                  <a:pt x="14880" y="117"/>
                </a:cubicBezTo>
                <a:cubicBezTo>
                  <a:pt x="14880" y="117"/>
                  <a:pt x="14880" y="117"/>
                  <a:pt x="14880" y="117"/>
                </a:cubicBezTo>
                <a:cubicBezTo>
                  <a:pt x="13920" y="1284"/>
                  <a:pt x="13920" y="1284"/>
                  <a:pt x="13920" y="1284"/>
                </a:cubicBezTo>
                <a:cubicBezTo>
                  <a:pt x="12960" y="1051"/>
                  <a:pt x="11840" y="934"/>
                  <a:pt x="10720" y="934"/>
                </a:cubicBezTo>
                <a:cubicBezTo>
                  <a:pt x="9600" y="934"/>
                  <a:pt x="8640" y="1051"/>
                  <a:pt x="7680" y="1284"/>
                </a:cubicBezTo>
                <a:cubicBezTo>
                  <a:pt x="6560" y="117"/>
                  <a:pt x="6560" y="117"/>
                  <a:pt x="6560" y="117"/>
                </a:cubicBezTo>
                <a:cubicBezTo>
                  <a:pt x="6560" y="117"/>
                  <a:pt x="6560" y="117"/>
                  <a:pt x="6560" y="117"/>
                </a:cubicBezTo>
                <a:cubicBezTo>
                  <a:pt x="6400" y="0"/>
                  <a:pt x="6240" y="0"/>
                  <a:pt x="6080" y="0"/>
                </a:cubicBezTo>
                <a:cubicBezTo>
                  <a:pt x="5600" y="0"/>
                  <a:pt x="5440" y="117"/>
                  <a:pt x="5440" y="467"/>
                </a:cubicBezTo>
                <a:cubicBezTo>
                  <a:pt x="5440" y="584"/>
                  <a:pt x="5440" y="584"/>
                  <a:pt x="5440" y="701"/>
                </a:cubicBezTo>
                <a:cubicBezTo>
                  <a:pt x="5440" y="701"/>
                  <a:pt x="5440" y="701"/>
                  <a:pt x="5440" y="701"/>
                </a:cubicBezTo>
                <a:cubicBezTo>
                  <a:pt x="6400" y="1751"/>
                  <a:pt x="6400" y="1751"/>
                  <a:pt x="6400" y="1751"/>
                </a:cubicBezTo>
                <a:cubicBezTo>
                  <a:pt x="4320" y="2452"/>
                  <a:pt x="3040" y="3853"/>
                  <a:pt x="2720" y="5371"/>
                </a:cubicBezTo>
                <a:cubicBezTo>
                  <a:pt x="2720" y="5371"/>
                  <a:pt x="2720" y="5371"/>
                  <a:pt x="2720" y="5371"/>
                </a:cubicBezTo>
                <a:cubicBezTo>
                  <a:pt x="2720" y="5488"/>
                  <a:pt x="2720" y="5488"/>
                  <a:pt x="2720" y="5488"/>
                </a:cubicBezTo>
                <a:cubicBezTo>
                  <a:pt x="2400" y="5371"/>
                  <a:pt x="2240" y="5371"/>
                  <a:pt x="1920" y="5371"/>
                </a:cubicBezTo>
                <a:cubicBezTo>
                  <a:pt x="800" y="5371"/>
                  <a:pt x="0" y="6071"/>
                  <a:pt x="0" y="6889"/>
                </a:cubicBezTo>
                <a:cubicBezTo>
                  <a:pt x="0" y="13777"/>
                  <a:pt x="0" y="13777"/>
                  <a:pt x="0" y="13777"/>
                </a:cubicBezTo>
                <a:cubicBezTo>
                  <a:pt x="0" y="14595"/>
                  <a:pt x="800" y="15178"/>
                  <a:pt x="1920" y="15178"/>
                </a:cubicBezTo>
                <a:cubicBezTo>
                  <a:pt x="2240" y="15178"/>
                  <a:pt x="2400" y="15178"/>
                  <a:pt x="2720" y="15178"/>
                </a:cubicBezTo>
                <a:cubicBezTo>
                  <a:pt x="2720" y="16696"/>
                  <a:pt x="2720" y="16696"/>
                  <a:pt x="2720" y="16696"/>
                </a:cubicBezTo>
                <a:cubicBezTo>
                  <a:pt x="2720" y="17280"/>
                  <a:pt x="3200" y="17630"/>
                  <a:pt x="4000" y="17630"/>
                </a:cubicBezTo>
                <a:cubicBezTo>
                  <a:pt x="5440" y="17630"/>
                  <a:pt x="5440" y="17630"/>
                  <a:pt x="5440" y="17630"/>
                </a:cubicBezTo>
                <a:cubicBezTo>
                  <a:pt x="5440" y="20082"/>
                  <a:pt x="5440" y="20082"/>
                  <a:pt x="5440" y="20082"/>
                </a:cubicBezTo>
                <a:cubicBezTo>
                  <a:pt x="5440" y="20899"/>
                  <a:pt x="6240" y="21600"/>
                  <a:pt x="7360" y="21600"/>
                </a:cubicBezTo>
                <a:cubicBezTo>
                  <a:pt x="8480" y="21600"/>
                  <a:pt x="9440" y="20899"/>
                  <a:pt x="9440" y="20082"/>
                </a:cubicBezTo>
                <a:cubicBezTo>
                  <a:pt x="9440" y="17630"/>
                  <a:pt x="9440" y="17630"/>
                  <a:pt x="9440" y="17630"/>
                </a:cubicBezTo>
                <a:cubicBezTo>
                  <a:pt x="12160" y="17630"/>
                  <a:pt x="12160" y="17630"/>
                  <a:pt x="12160" y="17630"/>
                </a:cubicBezTo>
                <a:cubicBezTo>
                  <a:pt x="12160" y="20082"/>
                  <a:pt x="12160" y="20082"/>
                  <a:pt x="12160" y="20082"/>
                </a:cubicBezTo>
                <a:cubicBezTo>
                  <a:pt x="12160" y="20899"/>
                  <a:pt x="12960" y="21600"/>
                  <a:pt x="14080" y="21600"/>
                </a:cubicBezTo>
                <a:cubicBezTo>
                  <a:pt x="15200" y="21600"/>
                  <a:pt x="16160" y="20899"/>
                  <a:pt x="16160" y="20082"/>
                </a:cubicBezTo>
                <a:cubicBezTo>
                  <a:pt x="16160" y="17630"/>
                  <a:pt x="16160" y="17630"/>
                  <a:pt x="16160" y="17630"/>
                </a:cubicBezTo>
                <a:cubicBezTo>
                  <a:pt x="17600" y="17630"/>
                  <a:pt x="17600" y="17630"/>
                  <a:pt x="17600" y="17630"/>
                </a:cubicBezTo>
                <a:cubicBezTo>
                  <a:pt x="18240" y="17630"/>
                  <a:pt x="18880" y="17280"/>
                  <a:pt x="18880" y="16696"/>
                </a:cubicBezTo>
                <a:cubicBezTo>
                  <a:pt x="18880" y="15178"/>
                  <a:pt x="18880" y="15178"/>
                  <a:pt x="18880" y="15178"/>
                </a:cubicBezTo>
                <a:cubicBezTo>
                  <a:pt x="19040" y="15178"/>
                  <a:pt x="19360" y="15178"/>
                  <a:pt x="19520" y="15178"/>
                </a:cubicBezTo>
                <a:cubicBezTo>
                  <a:pt x="20640" y="15178"/>
                  <a:pt x="21600" y="14595"/>
                  <a:pt x="21600" y="13777"/>
                </a:cubicBezTo>
                <a:cubicBezTo>
                  <a:pt x="21600" y="6889"/>
                  <a:pt x="21600" y="6889"/>
                  <a:pt x="21600" y="6889"/>
                </a:cubicBezTo>
                <a:cubicBezTo>
                  <a:pt x="21600" y="6071"/>
                  <a:pt x="20640" y="5371"/>
                  <a:pt x="19520" y="5371"/>
                </a:cubicBezTo>
                <a:close/>
                <a:moveTo>
                  <a:pt x="2720" y="13777"/>
                </a:moveTo>
                <a:cubicBezTo>
                  <a:pt x="2720" y="14011"/>
                  <a:pt x="2400" y="14244"/>
                  <a:pt x="1920" y="14244"/>
                </a:cubicBezTo>
                <a:cubicBezTo>
                  <a:pt x="1600" y="14244"/>
                  <a:pt x="1280" y="14011"/>
                  <a:pt x="1280" y="13777"/>
                </a:cubicBezTo>
                <a:cubicBezTo>
                  <a:pt x="1280" y="6889"/>
                  <a:pt x="1280" y="6889"/>
                  <a:pt x="1280" y="6889"/>
                </a:cubicBezTo>
                <a:cubicBezTo>
                  <a:pt x="1280" y="6538"/>
                  <a:pt x="1600" y="6305"/>
                  <a:pt x="1920" y="6305"/>
                </a:cubicBezTo>
                <a:cubicBezTo>
                  <a:pt x="2400" y="6305"/>
                  <a:pt x="2720" y="6538"/>
                  <a:pt x="2720" y="6889"/>
                </a:cubicBezTo>
                <a:lnTo>
                  <a:pt x="2720" y="13777"/>
                </a:lnTo>
                <a:close/>
                <a:moveTo>
                  <a:pt x="10720" y="1868"/>
                </a:moveTo>
                <a:cubicBezTo>
                  <a:pt x="14240" y="1868"/>
                  <a:pt x="17120" y="3386"/>
                  <a:pt x="17440" y="5371"/>
                </a:cubicBezTo>
                <a:cubicBezTo>
                  <a:pt x="4000" y="5371"/>
                  <a:pt x="4000" y="5371"/>
                  <a:pt x="4000" y="5371"/>
                </a:cubicBezTo>
                <a:cubicBezTo>
                  <a:pt x="4480" y="3386"/>
                  <a:pt x="7360" y="1868"/>
                  <a:pt x="10720" y="1868"/>
                </a:cubicBezTo>
                <a:close/>
                <a:moveTo>
                  <a:pt x="8000" y="20082"/>
                </a:moveTo>
                <a:cubicBezTo>
                  <a:pt x="8000" y="20432"/>
                  <a:pt x="7840" y="20666"/>
                  <a:pt x="7360" y="20666"/>
                </a:cubicBezTo>
                <a:cubicBezTo>
                  <a:pt x="7040" y="20666"/>
                  <a:pt x="6720" y="20432"/>
                  <a:pt x="6720" y="20082"/>
                </a:cubicBezTo>
                <a:cubicBezTo>
                  <a:pt x="6720" y="17630"/>
                  <a:pt x="6720" y="17630"/>
                  <a:pt x="6720" y="17630"/>
                </a:cubicBezTo>
                <a:cubicBezTo>
                  <a:pt x="8000" y="17630"/>
                  <a:pt x="8000" y="17630"/>
                  <a:pt x="8000" y="17630"/>
                </a:cubicBezTo>
                <a:lnTo>
                  <a:pt x="8000" y="20082"/>
                </a:lnTo>
                <a:close/>
                <a:moveTo>
                  <a:pt x="14880" y="20082"/>
                </a:moveTo>
                <a:cubicBezTo>
                  <a:pt x="14880" y="20432"/>
                  <a:pt x="14560" y="20666"/>
                  <a:pt x="14080" y="20666"/>
                </a:cubicBezTo>
                <a:cubicBezTo>
                  <a:pt x="13760" y="20666"/>
                  <a:pt x="13440" y="20432"/>
                  <a:pt x="13440" y="20082"/>
                </a:cubicBezTo>
                <a:cubicBezTo>
                  <a:pt x="13440" y="17630"/>
                  <a:pt x="13440" y="17630"/>
                  <a:pt x="13440" y="17630"/>
                </a:cubicBezTo>
                <a:cubicBezTo>
                  <a:pt x="14880" y="17630"/>
                  <a:pt x="14880" y="17630"/>
                  <a:pt x="14880" y="17630"/>
                </a:cubicBezTo>
                <a:lnTo>
                  <a:pt x="14880" y="20082"/>
                </a:lnTo>
                <a:close/>
                <a:moveTo>
                  <a:pt x="17600" y="16696"/>
                </a:moveTo>
                <a:cubicBezTo>
                  <a:pt x="4000" y="16696"/>
                  <a:pt x="4000" y="16696"/>
                  <a:pt x="4000" y="16696"/>
                </a:cubicBezTo>
                <a:cubicBezTo>
                  <a:pt x="4000" y="6305"/>
                  <a:pt x="4000" y="6305"/>
                  <a:pt x="4000" y="6305"/>
                </a:cubicBezTo>
                <a:cubicBezTo>
                  <a:pt x="17600" y="6305"/>
                  <a:pt x="17600" y="6305"/>
                  <a:pt x="17600" y="6305"/>
                </a:cubicBezTo>
                <a:lnTo>
                  <a:pt x="17600" y="16696"/>
                </a:lnTo>
                <a:close/>
                <a:moveTo>
                  <a:pt x="20160" y="13777"/>
                </a:moveTo>
                <a:cubicBezTo>
                  <a:pt x="20160" y="14011"/>
                  <a:pt x="19840" y="14244"/>
                  <a:pt x="19520" y="14244"/>
                </a:cubicBezTo>
                <a:cubicBezTo>
                  <a:pt x="19200" y="14244"/>
                  <a:pt x="18880" y="14011"/>
                  <a:pt x="18880" y="13777"/>
                </a:cubicBezTo>
                <a:cubicBezTo>
                  <a:pt x="18880" y="6889"/>
                  <a:pt x="18880" y="6889"/>
                  <a:pt x="18880" y="6889"/>
                </a:cubicBezTo>
                <a:cubicBezTo>
                  <a:pt x="18880" y="6538"/>
                  <a:pt x="19200" y="6305"/>
                  <a:pt x="19520" y="6305"/>
                </a:cubicBezTo>
                <a:cubicBezTo>
                  <a:pt x="19840" y="6305"/>
                  <a:pt x="20160" y="6538"/>
                  <a:pt x="20160" y="6889"/>
                </a:cubicBezTo>
                <a:lnTo>
                  <a:pt x="20160" y="13777"/>
                </a:lnTo>
                <a:close/>
                <a:moveTo>
                  <a:pt x="12800" y="3386"/>
                </a:moveTo>
                <a:cubicBezTo>
                  <a:pt x="12480" y="3386"/>
                  <a:pt x="12160" y="3619"/>
                  <a:pt x="12160" y="3853"/>
                </a:cubicBezTo>
                <a:cubicBezTo>
                  <a:pt x="12160" y="4203"/>
                  <a:pt x="12480" y="4320"/>
                  <a:pt x="12800" y="4320"/>
                </a:cubicBezTo>
                <a:cubicBezTo>
                  <a:pt x="13120" y="4320"/>
                  <a:pt x="13440" y="4203"/>
                  <a:pt x="13440" y="3853"/>
                </a:cubicBezTo>
                <a:cubicBezTo>
                  <a:pt x="13440" y="3619"/>
                  <a:pt x="13120" y="3386"/>
                  <a:pt x="12800" y="3386"/>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61" name="Google Shape;1461;p23"/>
          <p:cNvSpPr/>
          <p:nvPr/>
        </p:nvSpPr>
        <p:spPr>
          <a:xfrm>
            <a:off x="10016489" y="4837343"/>
            <a:ext cx="590683" cy="564020"/>
          </a:xfrm>
          <a:custGeom>
            <a:avLst/>
            <a:gdLst/>
            <a:ahLst/>
            <a:cxnLst/>
            <a:rect l="l" t="t" r="r" b="b"/>
            <a:pathLst>
              <a:path w="21600" h="21600" extrusionOk="0">
                <a:moveTo>
                  <a:pt x="8361" y="9755"/>
                </a:moveTo>
                <a:cubicBezTo>
                  <a:pt x="8477" y="9058"/>
                  <a:pt x="9523" y="8245"/>
                  <a:pt x="10335" y="7897"/>
                </a:cubicBezTo>
                <a:cubicBezTo>
                  <a:pt x="11148" y="7665"/>
                  <a:pt x="11845" y="7432"/>
                  <a:pt x="11729" y="6852"/>
                </a:cubicBezTo>
                <a:cubicBezTo>
                  <a:pt x="11613" y="6271"/>
                  <a:pt x="11381" y="5923"/>
                  <a:pt x="10219" y="5923"/>
                </a:cubicBezTo>
                <a:cubicBezTo>
                  <a:pt x="9058" y="5923"/>
                  <a:pt x="9523" y="7432"/>
                  <a:pt x="8594" y="6503"/>
                </a:cubicBezTo>
                <a:cubicBezTo>
                  <a:pt x="7548" y="5574"/>
                  <a:pt x="8826" y="5806"/>
                  <a:pt x="9290" y="5574"/>
                </a:cubicBezTo>
                <a:cubicBezTo>
                  <a:pt x="9755" y="5458"/>
                  <a:pt x="10219" y="4529"/>
                  <a:pt x="9406" y="4413"/>
                </a:cubicBezTo>
                <a:cubicBezTo>
                  <a:pt x="8477" y="4413"/>
                  <a:pt x="8710" y="4877"/>
                  <a:pt x="8013" y="4529"/>
                </a:cubicBezTo>
                <a:cubicBezTo>
                  <a:pt x="7316" y="4297"/>
                  <a:pt x="7084" y="5458"/>
                  <a:pt x="6619" y="5226"/>
                </a:cubicBezTo>
                <a:cubicBezTo>
                  <a:pt x="6387" y="5226"/>
                  <a:pt x="5574" y="4645"/>
                  <a:pt x="5110" y="4065"/>
                </a:cubicBezTo>
                <a:cubicBezTo>
                  <a:pt x="4065" y="4877"/>
                  <a:pt x="3252" y="6039"/>
                  <a:pt x="2671" y="7200"/>
                </a:cubicBezTo>
                <a:cubicBezTo>
                  <a:pt x="2903" y="8826"/>
                  <a:pt x="3716" y="9755"/>
                  <a:pt x="3716" y="9755"/>
                </a:cubicBezTo>
                <a:cubicBezTo>
                  <a:pt x="3716" y="9755"/>
                  <a:pt x="4181" y="10800"/>
                  <a:pt x="6968" y="12077"/>
                </a:cubicBezTo>
                <a:cubicBezTo>
                  <a:pt x="6968" y="12077"/>
                  <a:pt x="7548" y="12194"/>
                  <a:pt x="6852" y="11497"/>
                </a:cubicBezTo>
                <a:cubicBezTo>
                  <a:pt x="6271" y="10916"/>
                  <a:pt x="5574" y="10103"/>
                  <a:pt x="6387" y="9755"/>
                </a:cubicBezTo>
                <a:cubicBezTo>
                  <a:pt x="7084" y="9406"/>
                  <a:pt x="7316" y="9406"/>
                  <a:pt x="7548" y="10103"/>
                </a:cubicBezTo>
                <a:cubicBezTo>
                  <a:pt x="7665" y="10800"/>
                  <a:pt x="8361" y="10452"/>
                  <a:pt x="8361" y="9755"/>
                </a:cubicBezTo>
                <a:close/>
                <a:moveTo>
                  <a:pt x="11961" y="12890"/>
                </a:moveTo>
                <a:cubicBezTo>
                  <a:pt x="10916" y="12077"/>
                  <a:pt x="11032" y="11613"/>
                  <a:pt x="9755" y="11613"/>
                </a:cubicBezTo>
                <a:cubicBezTo>
                  <a:pt x="8477" y="11613"/>
                  <a:pt x="7665" y="11961"/>
                  <a:pt x="7897" y="13819"/>
                </a:cubicBezTo>
                <a:cubicBezTo>
                  <a:pt x="8245" y="15677"/>
                  <a:pt x="9290" y="14748"/>
                  <a:pt x="9174" y="16258"/>
                </a:cubicBezTo>
                <a:cubicBezTo>
                  <a:pt x="9058" y="17652"/>
                  <a:pt x="9406" y="17884"/>
                  <a:pt x="9639" y="18232"/>
                </a:cubicBezTo>
                <a:cubicBezTo>
                  <a:pt x="9871" y="18581"/>
                  <a:pt x="10452" y="19626"/>
                  <a:pt x="10684" y="18232"/>
                </a:cubicBezTo>
                <a:cubicBezTo>
                  <a:pt x="11032" y="16839"/>
                  <a:pt x="11497" y="16026"/>
                  <a:pt x="11961" y="15329"/>
                </a:cubicBezTo>
                <a:cubicBezTo>
                  <a:pt x="12542" y="14748"/>
                  <a:pt x="13006" y="13819"/>
                  <a:pt x="11961" y="12890"/>
                </a:cubicBezTo>
                <a:close/>
                <a:moveTo>
                  <a:pt x="10800" y="0"/>
                </a:moveTo>
                <a:cubicBezTo>
                  <a:pt x="4761" y="0"/>
                  <a:pt x="0" y="4877"/>
                  <a:pt x="0" y="10800"/>
                </a:cubicBezTo>
                <a:cubicBezTo>
                  <a:pt x="0" y="16723"/>
                  <a:pt x="4761" y="21600"/>
                  <a:pt x="10800" y="21600"/>
                </a:cubicBezTo>
                <a:cubicBezTo>
                  <a:pt x="16723" y="21600"/>
                  <a:pt x="21600" y="16723"/>
                  <a:pt x="21600" y="10800"/>
                </a:cubicBezTo>
                <a:cubicBezTo>
                  <a:pt x="21600" y="4877"/>
                  <a:pt x="16723" y="0"/>
                  <a:pt x="10800" y="0"/>
                </a:cubicBezTo>
                <a:close/>
                <a:moveTo>
                  <a:pt x="10800" y="20555"/>
                </a:moveTo>
                <a:cubicBezTo>
                  <a:pt x="5342" y="20555"/>
                  <a:pt x="929" y="16258"/>
                  <a:pt x="929" y="10800"/>
                </a:cubicBezTo>
                <a:cubicBezTo>
                  <a:pt x="929" y="5342"/>
                  <a:pt x="5342" y="1045"/>
                  <a:pt x="10800" y="1045"/>
                </a:cubicBezTo>
                <a:cubicBezTo>
                  <a:pt x="16142" y="1045"/>
                  <a:pt x="20555" y="5342"/>
                  <a:pt x="20555" y="10800"/>
                </a:cubicBezTo>
                <a:cubicBezTo>
                  <a:pt x="20555" y="16258"/>
                  <a:pt x="16142" y="20555"/>
                  <a:pt x="10800" y="20555"/>
                </a:cubicBezTo>
                <a:close/>
                <a:moveTo>
                  <a:pt x="19510" y="9987"/>
                </a:moveTo>
                <a:cubicBezTo>
                  <a:pt x="19510" y="9871"/>
                  <a:pt x="19510" y="9755"/>
                  <a:pt x="19510" y="9755"/>
                </a:cubicBezTo>
                <a:cubicBezTo>
                  <a:pt x="19510" y="9523"/>
                  <a:pt x="19510" y="9406"/>
                  <a:pt x="19394" y="9174"/>
                </a:cubicBezTo>
                <a:cubicBezTo>
                  <a:pt x="19394" y="9058"/>
                  <a:pt x="19394" y="8942"/>
                  <a:pt x="19394" y="8942"/>
                </a:cubicBezTo>
                <a:cubicBezTo>
                  <a:pt x="19394" y="8710"/>
                  <a:pt x="19277" y="8477"/>
                  <a:pt x="19277" y="8361"/>
                </a:cubicBezTo>
                <a:cubicBezTo>
                  <a:pt x="19161" y="8245"/>
                  <a:pt x="19161" y="8245"/>
                  <a:pt x="19161" y="8129"/>
                </a:cubicBezTo>
                <a:cubicBezTo>
                  <a:pt x="19045" y="7897"/>
                  <a:pt x="19045" y="7665"/>
                  <a:pt x="18929" y="7432"/>
                </a:cubicBezTo>
                <a:cubicBezTo>
                  <a:pt x="18929" y="7316"/>
                  <a:pt x="18813" y="7200"/>
                  <a:pt x="18813" y="7084"/>
                </a:cubicBezTo>
                <a:cubicBezTo>
                  <a:pt x="18697" y="6968"/>
                  <a:pt x="18697" y="6852"/>
                  <a:pt x="18581" y="6735"/>
                </a:cubicBezTo>
                <a:cubicBezTo>
                  <a:pt x="18581" y="6619"/>
                  <a:pt x="18465" y="6503"/>
                  <a:pt x="18348" y="6387"/>
                </a:cubicBezTo>
                <a:cubicBezTo>
                  <a:pt x="18348" y="6271"/>
                  <a:pt x="18232" y="6155"/>
                  <a:pt x="18232" y="6155"/>
                </a:cubicBezTo>
                <a:cubicBezTo>
                  <a:pt x="18116" y="5923"/>
                  <a:pt x="18116" y="5806"/>
                  <a:pt x="18000" y="5690"/>
                </a:cubicBezTo>
                <a:cubicBezTo>
                  <a:pt x="17884" y="5690"/>
                  <a:pt x="17884" y="5574"/>
                  <a:pt x="17884" y="5574"/>
                </a:cubicBezTo>
                <a:cubicBezTo>
                  <a:pt x="17535" y="5110"/>
                  <a:pt x="17071" y="4645"/>
                  <a:pt x="16723" y="4297"/>
                </a:cubicBezTo>
                <a:cubicBezTo>
                  <a:pt x="16606" y="4297"/>
                  <a:pt x="16606" y="4181"/>
                  <a:pt x="16606" y="4181"/>
                </a:cubicBezTo>
                <a:cubicBezTo>
                  <a:pt x="16490" y="4065"/>
                  <a:pt x="16258" y="3948"/>
                  <a:pt x="16142" y="3832"/>
                </a:cubicBezTo>
                <a:cubicBezTo>
                  <a:pt x="16142" y="3832"/>
                  <a:pt x="16142" y="3832"/>
                  <a:pt x="16142" y="3832"/>
                </a:cubicBezTo>
                <a:cubicBezTo>
                  <a:pt x="15445" y="3252"/>
                  <a:pt x="14632" y="2787"/>
                  <a:pt x="13819" y="2555"/>
                </a:cubicBezTo>
                <a:cubicBezTo>
                  <a:pt x="13587" y="2903"/>
                  <a:pt x="13355" y="3484"/>
                  <a:pt x="13006" y="3600"/>
                </a:cubicBezTo>
                <a:cubicBezTo>
                  <a:pt x="12542" y="3832"/>
                  <a:pt x="12658" y="4877"/>
                  <a:pt x="13471" y="4761"/>
                </a:cubicBezTo>
                <a:cubicBezTo>
                  <a:pt x="13471" y="4761"/>
                  <a:pt x="13239" y="4994"/>
                  <a:pt x="13471" y="5806"/>
                </a:cubicBezTo>
                <a:cubicBezTo>
                  <a:pt x="13703" y="6735"/>
                  <a:pt x="14052" y="6968"/>
                  <a:pt x="15329" y="6503"/>
                </a:cubicBezTo>
                <a:cubicBezTo>
                  <a:pt x="15794" y="6271"/>
                  <a:pt x="16258" y="6387"/>
                  <a:pt x="16142" y="6852"/>
                </a:cubicBezTo>
                <a:cubicBezTo>
                  <a:pt x="16026" y="8013"/>
                  <a:pt x="15213" y="8013"/>
                  <a:pt x="15794" y="9755"/>
                </a:cubicBezTo>
                <a:cubicBezTo>
                  <a:pt x="16258" y="10916"/>
                  <a:pt x="17187" y="11265"/>
                  <a:pt x="17535" y="12194"/>
                </a:cubicBezTo>
                <a:cubicBezTo>
                  <a:pt x="17768" y="12658"/>
                  <a:pt x="18581" y="13123"/>
                  <a:pt x="19161" y="13355"/>
                </a:cubicBezTo>
                <a:cubicBezTo>
                  <a:pt x="19277" y="13123"/>
                  <a:pt x="19277" y="12890"/>
                  <a:pt x="19394" y="12658"/>
                </a:cubicBezTo>
                <a:cubicBezTo>
                  <a:pt x="19394" y="12542"/>
                  <a:pt x="19394" y="12542"/>
                  <a:pt x="19394" y="12426"/>
                </a:cubicBezTo>
                <a:cubicBezTo>
                  <a:pt x="19510" y="12194"/>
                  <a:pt x="19510" y="12077"/>
                  <a:pt x="19510" y="11845"/>
                </a:cubicBezTo>
                <a:cubicBezTo>
                  <a:pt x="19510" y="11729"/>
                  <a:pt x="19510" y="11729"/>
                  <a:pt x="19510" y="11613"/>
                </a:cubicBezTo>
                <a:cubicBezTo>
                  <a:pt x="19626" y="11381"/>
                  <a:pt x="19626" y="11032"/>
                  <a:pt x="19626" y="10800"/>
                </a:cubicBezTo>
                <a:cubicBezTo>
                  <a:pt x="19626" y="10568"/>
                  <a:pt x="19626" y="10219"/>
                  <a:pt x="19510" y="9987"/>
                </a:cubicBezTo>
                <a:close/>
                <a:moveTo>
                  <a:pt x="16258" y="12890"/>
                </a:moveTo>
                <a:cubicBezTo>
                  <a:pt x="15910" y="13123"/>
                  <a:pt x="15910" y="13587"/>
                  <a:pt x="16142" y="13819"/>
                </a:cubicBezTo>
                <a:cubicBezTo>
                  <a:pt x="16490" y="14052"/>
                  <a:pt x="17071" y="14400"/>
                  <a:pt x="17187" y="13819"/>
                </a:cubicBezTo>
                <a:cubicBezTo>
                  <a:pt x="17419" y="13239"/>
                  <a:pt x="16606" y="12658"/>
                  <a:pt x="16258" y="12890"/>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62" name="Google Shape;1462;p23"/>
          <p:cNvSpPr/>
          <p:nvPr/>
        </p:nvSpPr>
        <p:spPr>
          <a:xfrm>
            <a:off x="7720017" y="4818691"/>
            <a:ext cx="237449" cy="225046"/>
          </a:xfrm>
          <a:custGeom>
            <a:avLst/>
            <a:gdLst/>
            <a:ahLst/>
            <a:cxnLst/>
            <a:rect l="l" t="t" r="r" b="b"/>
            <a:pathLst>
              <a:path w="21600" h="21600" extrusionOk="0">
                <a:moveTo>
                  <a:pt x="8361" y="9755"/>
                </a:moveTo>
                <a:cubicBezTo>
                  <a:pt x="8477" y="9058"/>
                  <a:pt x="9523" y="8245"/>
                  <a:pt x="10335" y="7897"/>
                </a:cubicBezTo>
                <a:cubicBezTo>
                  <a:pt x="11148" y="7665"/>
                  <a:pt x="11845" y="7432"/>
                  <a:pt x="11729" y="6852"/>
                </a:cubicBezTo>
                <a:cubicBezTo>
                  <a:pt x="11613" y="6271"/>
                  <a:pt x="11381" y="5923"/>
                  <a:pt x="10219" y="5923"/>
                </a:cubicBezTo>
                <a:cubicBezTo>
                  <a:pt x="9058" y="5923"/>
                  <a:pt x="9523" y="7432"/>
                  <a:pt x="8594" y="6503"/>
                </a:cubicBezTo>
                <a:cubicBezTo>
                  <a:pt x="7548" y="5574"/>
                  <a:pt x="8826" y="5806"/>
                  <a:pt x="9290" y="5574"/>
                </a:cubicBezTo>
                <a:cubicBezTo>
                  <a:pt x="9755" y="5458"/>
                  <a:pt x="10219" y="4529"/>
                  <a:pt x="9406" y="4413"/>
                </a:cubicBezTo>
                <a:cubicBezTo>
                  <a:pt x="8477" y="4413"/>
                  <a:pt x="8710" y="4877"/>
                  <a:pt x="8013" y="4529"/>
                </a:cubicBezTo>
                <a:cubicBezTo>
                  <a:pt x="7316" y="4297"/>
                  <a:pt x="7084" y="5458"/>
                  <a:pt x="6619" y="5226"/>
                </a:cubicBezTo>
                <a:cubicBezTo>
                  <a:pt x="6387" y="5226"/>
                  <a:pt x="5574" y="4645"/>
                  <a:pt x="5110" y="4065"/>
                </a:cubicBezTo>
                <a:cubicBezTo>
                  <a:pt x="4065" y="4877"/>
                  <a:pt x="3252" y="6039"/>
                  <a:pt x="2671" y="7200"/>
                </a:cubicBezTo>
                <a:cubicBezTo>
                  <a:pt x="2903" y="8826"/>
                  <a:pt x="3716" y="9755"/>
                  <a:pt x="3716" y="9755"/>
                </a:cubicBezTo>
                <a:cubicBezTo>
                  <a:pt x="3716" y="9755"/>
                  <a:pt x="4181" y="10800"/>
                  <a:pt x="6968" y="12077"/>
                </a:cubicBezTo>
                <a:cubicBezTo>
                  <a:pt x="6968" y="12077"/>
                  <a:pt x="7548" y="12194"/>
                  <a:pt x="6852" y="11497"/>
                </a:cubicBezTo>
                <a:cubicBezTo>
                  <a:pt x="6271" y="10916"/>
                  <a:pt x="5574" y="10103"/>
                  <a:pt x="6387" y="9755"/>
                </a:cubicBezTo>
                <a:cubicBezTo>
                  <a:pt x="7084" y="9406"/>
                  <a:pt x="7316" y="9406"/>
                  <a:pt x="7548" y="10103"/>
                </a:cubicBezTo>
                <a:cubicBezTo>
                  <a:pt x="7665" y="10800"/>
                  <a:pt x="8361" y="10452"/>
                  <a:pt x="8361" y="9755"/>
                </a:cubicBezTo>
                <a:close/>
                <a:moveTo>
                  <a:pt x="11961" y="12890"/>
                </a:moveTo>
                <a:cubicBezTo>
                  <a:pt x="10916" y="12077"/>
                  <a:pt x="11032" y="11613"/>
                  <a:pt x="9755" y="11613"/>
                </a:cubicBezTo>
                <a:cubicBezTo>
                  <a:pt x="8477" y="11613"/>
                  <a:pt x="7665" y="11961"/>
                  <a:pt x="7897" y="13819"/>
                </a:cubicBezTo>
                <a:cubicBezTo>
                  <a:pt x="8245" y="15677"/>
                  <a:pt x="9290" y="14748"/>
                  <a:pt x="9174" y="16258"/>
                </a:cubicBezTo>
                <a:cubicBezTo>
                  <a:pt x="9058" y="17652"/>
                  <a:pt x="9406" y="17884"/>
                  <a:pt x="9639" y="18232"/>
                </a:cubicBezTo>
                <a:cubicBezTo>
                  <a:pt x="9871" y="18581"/>
                  <a:pt x="10452" y="19626"/>
                  <a:pt x="10684" y="18232"/>
                </a:cubicBezTo>
                <a:cubicBezTo>
                  <a:pt x="11032" y="16839"/>
                  <a:pt x="11497" y="16026"/>
                  <a:pt x="11961" y="15329"/>
                </a:cubicBezTo>
                <a:cubicBezTo>
                  <a:pt x="12542" y="14748"/>
                  <a:pt x="13006" y="13819"/>
                  <a:pt x="11961" y="12890"/>
                </a:cubicBezTo>
                <a:close/>
                <a:moveTo>
                  <a:pt x="10800" y="0"/>
                </a:moveTo>
                <a:cubicBezTo>
                  <a:pt x="4761" y="0"/>
                  <a:pt x="0" y="4877"/>
                  <a:pt x="0" y="10800"/>
                </a:cubicBezTo>
                <a:cubicBezTo>
                  <a:pt x="0" y="16723"/>
                  <a:pt x="4761" y="21600"/>
                  <a:pt x="10800" y="21600"/>
                </a:cubicBezTo>
                <a:cubicBezTo>
                  <a:pt x="16723" y="21600"/>
                  <a:pt x="21600" y="16723"/>
                  <a:pt x="21600" y="10800"/>
                </a:cubicBezTo>
                <a:cubicBezTo>
                  <a:pt x="21600" y="4877"/>
                  <a:pt x="16723" y="0"/>
                  <a:pt x="10800" y="0"/>
                </a:cubicBezTo>
                <a:close/>
                <a:moveTo>
                  <a:pt x="10800" y="20555"/>
                </a:moveTo>
                <a:cubicBezTo>
                  <a:pt x="5342" y="20555"/>
                  <a:pt x="929" y="16258"/>
                  <a:pt x="929" y="10800"/>
                </a:cubicBezTo>
                <a:cubicBezTo>
                  <a:pt x="929" y="5342"/>
                  <a:pt x="5342" y="1045"/>
                  <a:pt x="10800" y="1045"/>
                </a:cubicBezTo>
                <a:cubicBezTo>
                  <a:pt x="16142" y="1045"/>
                  <a:pt x="20555" y="5342"/>
                  <a:pt x="20555" y="10800"/>
                </a:cubicBezTo>
                <a:cubicBezTo>
                  <a:pt x="20555" y="16258"/>
                  <a:pt x="16142" y="20555"/>
                  <a:pt x="10800" y="20555"/>
                </a:cubicBezTo>
                <a:close/>
                <a:moveTo>
                  <a:pt x="19510" y="9987"/>
                </a:moveTo>
                <a:cubicBezTo>
                  <a:pt x="19510" y="9871"/>
                  <a:pt x="19510" y="9755"/>
                  <a:pt x="19510" y="9755"/>
                </a:cubicBezTo>
                <a:cubicBezTo>
                  <a:pt x="19510" y="9523"/>
                  <a:pt x="19510" y="9406"/>
                  <a:pt x="19394" y="9174"/>
                </a:cubicBezTo>
                <a:cubicBezTo>
                  <a:pt x="19394" y="9058"/>
                  <a:pt x="19394" y="8942"/>
                  <a:pt x="19394" y="8942"/>
                </a:cubicBezTo>
                <a:cubicBezTo>
                  <a:pt x="19394" y="8710"/>
                  <a:pt x="19277" y="8477"/>
                  <a:pt x="19277" y="8361"/>
                </a:cubicBezTo>
                <a:cubicBezTo>
                  <a:pt x="19161" y="8245"/>
                  <a:pt x="19161" y="8245"/>
                  <a:pt x="19161" y="8129"/>
                </a:cubicBezTo>
                <a:cubicBezTo>
                  <a:pt x="19045" y="7897"/>
                  <a:pt x="19045" y="7665"/>
                  <a:pt x="18929" y="7432"/>
                </a:cubicBezTo>
                <a:cubicBezTo>
                  <a:pt x="18929" y="7316"/>
                  <a:pt x="18813" y="7200"/>
                  <a:pt x="18813" y="7084"/>
                </a:cubicBezTo>
                <a:cubicBezTo>
                  <a:pt x="18697" y="6968"/>
                  <a:pt x="18697" y="6852"/>
                  <a:pt x="18581" y="6735"/>
                </a:cubicBezTo>
                <a:cubicBezTo>
                  <a:pt x="18581" y="6619"/>
                  <a:pt x="18465" y="6503"/>
                  <a:pt x="18348" y="6387"/>
                </a:cubicBezTo>
                <a:cubicBezTo>
                  <a:pt x="18348" y="6271"/>
                  <a:pt x="18232" y="6155"/>
                  <a:pt x="18232" y="6155"/>
                </a:cubicBezTo>
                <a:cubicBezTo>
                  <a:pt x="18116" y="5923"/>
                  <a:pt x="18116" y="5806"/>
                  <a:pt x="18000" y="5690"/>
                </a:cubicBezTo>
                <a:cubicBezTo>
                  <a:pt x="17884" y="5690"/>
                  <a:pt x="17884" y="5574"/>
                  <a:pt x="17884" y="5574"/>
                </a:cubicBezTo>
                <a:cubicBezTo>
                  <a:pt x="17535" y="5110"/>
                  <a:pt x="17071" y="4645"/>
                  <a:pt x="16723" y="4297"/>
                </a:cubicBezTo>
                <a:cubicBezTo>
                  <a:pt x="16606" y="4297"/>
                  <a:pt x="16606" y="4181"/>
                  <a:pt x="16606" y="4181"/>
                </a:cubicBezTo>
                <a:cubicBezTo>
                  <a:pt x="16490" y="4065"/>
                  <a:pt x="16258" y="3948"/>
                  <a:pt x="16142" y="3832"/>
                </a:cubicBezTo>
                <a:cubicBezTo>
                  <a:pt x="16142" y="3832"/>
                  <a:pt x="16142" y="3832"/>
                  <a:pt x="16142" y="3832"/>
                </a:cubicBezTo>
                <a:cubicBezTo>
                  <a:pt x="15445" y="3252"/>
                  <a:pt x="14632" y="2787"/>
                  <a:pt x="13819" y="2555"/>
                </a:cubicBezTo>
                <a:cubicBezTo>
                  <a:pt x="13587" y="2903"/>
                  <a:pt x="13355" y="3484"/>
                  <a:pt x="13006" y="3600"/>
                </a:cubicBezTo>
                <a:cubicBezTo>
                  <a:pt x="12542" y="3832"/>
                  <a:pt x="12658" y="4877"/>
                  <a:pt x="13471" y="4761"/>
                </a:cubicBezTo>
                <a:cubicBezTo>
                  <a:pt x="13471" y="4761"/>
                  <a:pt x="13239" y="4994"/>
                  <a:pt x="13471" y="5806"/>
                </a:cubicBezTo>
                <a:cubicBezTo>
                  <a:pt x="13703" y="6735"/>
                  <a:pt x="14052" y="6968"/>
                  <a:pt x="15329" y="6503"/>
                </a:cubicBezTo>
                <a:cubicBezTo>
                  <a:pt x="15794" y="6271"/>
                  <a:pt x="16258" y="6387"/>
                  <a:pt x="16142" y="6852"/>
                </a:cubicBezTo>
                <a:cubicBezTo>
                  <a:pt x="16026" y="8013"/>
                  <a:pt x="15213" y="8013"/>
                  <a:pt x="15794" y="9755"/>
                </a:cubicBezTo>
                <a:cubicBezTo>
                  <a:pt x="16258" y="10916"/>
                  <a:pt x="17187" y="11265"/>
                  <a:pt x="17535" y="12194"/>
                </a:cubicBezTo>
                <a:cubicBezTo>
                  <a:pt x="17768" y="12658"/>
                  <a:pt x="18581" y="13123"/>
                  <a:pt x="19161" y="13355"/>
                </a:cubicBezTo>
                <a:cubicBezTo>
                  <a:pt x="19277" y="13123"/>
                  <a:pt x="19277" y="12890"/>
                  <a:pt x="19394" y="12658"/>
                </a:cubicBezTo>
                <a:cubicBezTo>
                  <a:pt x="19394" y="12542"/>
                  <a:pt x="19394" y="12542"/>
                  <a:pt x="19394" y="12426"/>
                </a:cubicBezTo>
                <a:cubicBezTo>
                  <a:pt x="19510" y="12194"/>
                  <a:pt x="19510" y="12077"/>
                  <a:pt x="19510" y="11845"/>
                </a:cubicBezTo>
                <a:cubicBezTo>
                  <a:pt x="19510" y="11729"/>
                  <a:pt x="19510" y="11729"/>
                  <a:pt x="19510" y="11613"/>
                </a:cubicBezTo>
                <a:cubicBezTo>
                  <a:pt x="19626" y="11381"/>
                  <a:pt x="19626" y="11032"/>
                  <a:pt x="19626" y="10800"/>
                </a:cubicBezTo>
                <a:cubicBezTo>
                  <a:pt x="19626" y="10568"/>
                  <a:pt x="19626" y="10219"/>
                  <a:pt x="19510" y="9987"/>
                </a:cubicBezTo>
                <a:close/>
                <a:moveTo>
                  <a:pt x="16258" y="12890"/>
                </a:moveTo>
                <a:cubicBezTo>
                  <a:pt x="15910" y="13123"/>
                  <a:pt x="15910" y="13587"/>
                  <a:pt x="16142" y="13819"/>
                </a:cubicBezTo>
                <a:cubicBezTo>
                  <a:pt x="16490" y="14052"/>
                  <a:pt x="17071" y="14400"/>
                  <a:pt x="17187" y="13819"/>
                </a:cubicBezTo>
                <a:cubicBezTo>
                  <a:pt x="17419" y="13239"/>
                  <a:pt x="16606" y="12658"/>
                  <a:pt x="16258" y="12890"/>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63" name="Google Shape;1463;p23"/>
          <p:cNvSpPr/>
          <p:nvPr/>
        </p:nvSpPr>
        <p:spPr>
          <a:xfrm>
            <a:off x="10505228" y="5640636"/>
            <a:ext cx="352715" cy="350634"/>
          </a:xfrm>
          <a:custGeom>
            <a:avLst/>
            <a:gdLst/>
            <a:ahLst/>
            <a:cxnLst/>
            <a:rect l="l" t="t" r="r" b="b"/>
            <a:pathLst>
              <a:path w="21600" h="21600" extrusionOk="0">
                <a:moveTo>
                  <a:pt x="10800" y="0"/>
                </a:moveTo>
                <a:cubicBezTo>
                  <a:pt x="4877" y="0"/>
                  <a:pt x="0" y="4787"/>
                  <a:pt x="0" y="10742"/>
                </a:cubicBezTo>
                <a:cubicBezTo>
                  <a:pt x="0" y="16813"/>
                  <a:pt x="4877" y="21600"/>
                  <a:pt x="10800" y="21600"/>
                </a:cubicBezTo>
                <a:cubicBezTo>
                  <a:pt x="16723" y="21600"/>
                  <a:pt x="21600" y="16813"/>
                  <a:pt x="21600" y="10742"/>
                </a:cubicBezTo>
                <a:cubicBezTo>
                  <a:pt x="21600" y="4787"/>
                  <a:pt x="16723" y="0"/>
                  <a:pt x="10800" y="0"/>
                </a:cubicBezTo>
                <a:close/>
                <a:moveTo>
                  <a:pt x="16258" y="2569"/>
                </a:moveTo>
                <a:cubicBezTo>
                  <a:pt x="16258" y="2685"/>
                  <a:pt x="16258" y="2802"/>
                  <a:pt x="16258" y="2919"/>
                </a:cubicBezTo>
                <a:cubicBezTo>
                  <a:pt x="16258" y="3970"/>
                  <a:pt x="16142" y="4904"/>
                  <a:pt x="15910" y="5838"/>
                </a:cubicBezTo>
                <a:cubicBezTo>
                  <a:pt x="15213" y="6071"/>
                  <a:pt x="14748" y="6655"/>
                  <a:pt x="14748" y="7356"/>
                </a:cubicBezTo>
                <a:cubicBezTo>
                  <a:pt x="14748" y="7706"/>
                  <a:pt x="14865" y="8056"/>
                  <a:pt x="15213" y="8406"/>
                </a:cubicBezTo>
                <a:cubicBezTo>
                  <a:pt x="14865" y="9224"/>
                  <a:pt x="14516" y="9924"/>
                  <a:pt x="14052" y="10742"/>
                </a:cubicBezTo>
                <a:cubicBezTo>
                  <a:pt x="12194" y="8640"/>
                  <a:pt x="10916" y="5955"/>
                  <a:pt x="10452" y="3152"/>
                </a:cubicBezTo>
                <a:cubicBezTo>
                  <a:pt x="11613" y="2452"/>
                  <a:pt x="12890" y="1868"/>
                  <a:pt x="14168" y="1518"/>
                </a:cubicBezTo>
                <a:cubicBezTo>
                  <a:pt x="14865" y="1751"/>
                  <a:pt x="15561" y="2102"/>
                  <a:pt x="16258" y="2569"/>
                </a:cubicBezTo>
                <a:close/>
                <a:moveTo>
                  <a:pt x="14168" y="12259"/>
                </a:moveTo>
                <a:cubicBezTo>
                  <a:pt x="14981" y="13077"/>
                  <a:pt x="15910" y="13777"/>
                  <a:pt x="16955" y="14478"/>
                </a:cubicBezTo>
                <a:cubicBezTo>
                  <a:pt x="15910" y="14595"/>
                  <a:pt x="14865" y="14711"/>
                  <a:pt x="13819" y="14711"/>
                </a:cubicBezTo>
                <a:cubicBezTo>
                  <a:pt x="13239" y="14711"/>
                  <a:pt x="12774" y="14711"/>
                  <a:pt x="12310" y="14711"/>
                </a:cubicBezTo>
                <a:cubicBezTo>
                  <a:pt x="12310" y="14595"/>
                  <a:pt x="12310" y="14478"/>
                  <a:pt x="12194" y="14361"/>
                </a:cubicBezTo>
                <a:cubicBezTo>
                  <a:pt x="12890" y="13777"/>
                  <a:pt x="13587" y="13077"/>
                  <a:pt x="14168" y="12259"/>
                </a:cubicBezTo>
                <a:close/>
                <a:moveTo>
                  <a:pt x="10800" y="934"/>
                </a:moveTo>
                <a:cubicBezTo>
                  <a:pt x="11381" y="934"/>
                  <a:pt x="11961" y="934"/>
                  <a:pt x="12426" y="1051"/>
                </a:cubicBezTo>
                <a:cubicBezTo>
                  <a:pt x="11729" y="1401"/>
                  <a:pt x="11032" y="1635"/>
                  <a:pt x="10335" y="1985"/>
                </a:cubicBezTo>
                <a:cubicBezTo>
                  <a:pt x="10335" y="1635"/>
                  <a:pt x="10335" y="1284"/>
                  <a:pt x="10335" y="934"/>
                </a:cubicBezTo>
                <a:cubicBezTo>
                  <a:pt x="10452" y="934"/>
                  <a:pt x="10684" y="934"/>
                  <a:pt x="10800" y="934"/>
                </a:cubicBezTo>
                <a:close/>
                <a:moveTo>
                  <a:pt x="13471" y="11559"/>
                </a:moveTo>
                <a:cubicBezTo>
                  <a:pt x="12890" y="12259"/>
                  <a:pt x="12310" y="12960"/>
                  <a:pt x="11729" y="13544"/>
                </a:cubicBezTo>
                <a:cubicBezTo>
                  <a:pt x="11497" y="13310"/>
                  <a:pt x="11148" y="13194"/>
                  <a:pt x="10800" y="13194"/>
                </a:cubicBezTo>
                <a:cubicBezTo>
                  <a:pt x="10219" y="13194"/>
                  <a:pt x="9639" y="13661"/>
                  <a:pt x="9406" y="14244"/>
                </a:cubicBezTo>
                <a:cubicBezTo>
                  <a:pt x="7432" y="13777"/>
                  <a:pt x="5690" y="12960"/>
                  <a:pt x="3948" y="11909"/>
                </a:cubicBezTo>
                <a:cubicBezTo>
                  <a:pt x="4413" y="10275"/>
                  <a:pt x="5110" y="8640"/>
                  <a:pt x="6039" y="7356"/>
                </a:cubicBezTo>
                <a:cubicBezTo>
                  <a:pt x="6155" y="7356"/>
                  <a:pt x="6271" y="7356"/>
                  <a:pt x="6387" y="7356"/>
                </a:cubicBezTo>
                <a:cubicBezTo>
                  <a:pt x="7200" y="7356"/>
                  <a:pt x="7897" y="6655"/>
                  <a:pt x="7897" y="5838"/>
                </a:cubicBezTo>
                <a:cubicBezTo>
                  <a:pt x="7897" y="5604"/>
                  <a:pt x="7897" y="5488"/>
                  <a:pt x="7781" y="5254"/>
                </a:cubicBezTo>
                <a:cubicBezTo>
                  <a:pt x="8361" y="4670"/>
                  <a:pt x="8942" y="4203"/>
                  <a:pt x="9639" y="3736"/>
                </a:cubicBezTo>
                <a:cubicBezTo>
                  <a:pt x="10103" y="6655"/>
                  <a:pt x="11497" y="9341"/>
                  <a:pt x="13471" y="11559"/>
                </a:cubicBezTo>
                <a:close/>
                <a:moveTo>
                  <a:pt x="2555" y="15996"/>
                </a:moveTo>
                <a:cubicBezTo>
                  <a:pt x="1626" y="14478"/>
                  <a:pt x="1045" y="12843"/>
                  <a:pt x="1045" y="10975"/>
                </a:cubicBezTo>
                <a:cubicBezTo>
                  <a:pt x="1626" y="11442"/>
                  <a:pt x="2206" y="11909"/>
                  <a:pt x="2903" y="12376"/>
                </a:cubicBezTo>
                <a:cubicBezTo>
                  <a:pt x="2671" y="13427"/>
                  <a:pt x="2555" y="14595"/>
                  <a:pt x="2555" y="15762"/>
                </a:cubicBezTo>
                <a:cubicBezTo>
                  <a:pt x="2555" y="15762"/>
                  <a:pt x="2555" y="15879"/>
                  <a:pt x="2555" y="15996"/>
                </a:cubicBezTo>
                <a:close/>
                <a:moveTo>
                  <a:pt x="3135" y="11325"/>
                </a:moveTo>
                <a:cubicBezTo>
                  <a:pt x="2439" y="10858"/>
                  <a:pt x="1742" y="10275"/>
                  <a:pt x="1045" y="9691"/>
                </a:cubicBezTo>
                <a:cubicBezTo>
                  <a:pt x="1626" y="5254"/>
                  <a:pt x="4994" y="1751"/>
                  <a:pt x="9406" y="1051"/>
                </a:cubicBezTo>
                <a:cubicBezTo>
                  <a:pt x="9406" y="1635"/>
                  <a:pt x="9406" y="2102"/>
                  <a:pt x="9406" y="2569"/>
                </a:cubicBezTo>
                <a:cubicBezTo>
                  <a:pt x="8594" y="3152"/>
                  <a:pt x="7781" y="3853"/>
                  <a:pt x="7084" y="4554"/>
                </a:cubicBezTo>
                <a:cubicBezTo>
                  <a:pt x="6852" y="4437"/>
                  <a:pt x="6619" y="4437"/>
                  <a:pt x="6387" y="4437"/>
                </a:cubicBezTo>
                <a:cubicBezTo>
                  <a:pt x="5574" y="4437"/>
                  <a:pt x="4994" y="5021"/>
                  <a:pt x="4994" y="5838"/>
                </a:cubicBezTo>
                <a:cubicBezTo>
                  <a:pt x="4994" y="6188"/>
                  <a:pt x="5110" y="6538"/>
                  <a:pt x="5226" y="6772"/>
                </a:cubicBezTo>
                <a:cubicBezTo>
                  <a:pt x="4297" y="8173"/>
                  <a:pt x="3600" y="9691"/>
                  <a:pt x="3135" y="11325"/>
                </a:cubicBezTo>
                <a:close/>
                <a:moveTo>
                  <a:pt x="3600" y="17397"/>
                </a:moveTo>
                <a:cubicBezTo>
                  <a:pt x="3484" y="16813"/>
                  <a:pt x="3484" y="16229"/>
                  <a:pt x="3484" y="15762"/>
                </a:cubicBezTo>
                <a:cubicBezTo>
                  <a:pt x="3484" y="14711"/>
                  <a:pt x="3600" y="13894"/>
                  <a:pt x="3716" y="12960"/>
                </a:cubicBezTo>
                <a:cubicBezTo>
                  <a:pt x="5458" y="14011"/>
                  <a:pt x="7432" y="14711"/>
                  <a:pt x="9406" y="15178"/>
                </a:cubicBezTo>
                <a:cubicBezTo>
                  <a:pt x="9406" y="15295"/>
                  <a:pt x="9406" y="15295"/>
                  <a:pt x="9523" y="15295"/>
                </a:cubicBezTo>
                <a:cubicBezTo>
                  <a:pt x="7781" y="16463"/>
                  <a:pt x="5806" y="17163"/>
                  <a:pt x="3716" y="17514"/>
                </a:cubicBezTo>
                <a:cubicBezTo>
                  <a:pt x="3600" y="17514"/>
                  <a:pt x="3600" y="17397"/>
                  <a:pt x="3600" y="17397"/>
                </a:cubicBezTo>
                <a:close/>
                <a:moveTo>
                  <a:pt x="10800" y="20666"/>
                </a:moveTo>
                <a:cubicBezTo>
                  <a:pt x="8477" y="20666"/>
                  <a:pt x="6271" y="19732"/>
                  <a:pt x="4529" y="18331"/>
                </a:cubicBezTo>
                <a:cubicBezTo>
                  <a:pt x="6619" y="17981"/>
                  <a:pt x="8477" y="17163"/>
                  <a:pt x="10103" y="15996"/>
                </a:cubicBezTo>
                <a:cubicBezTo>
                  <a:pt x="10335" y="16112"/>
                  <a:pt x="10568" y="16229"/>
                  <a:pt x="10800" y="16229"/>
                </a:cubicBezTo>
                <a:cubicBezTo>
                  <a:pt x="11265" y="16229"/>
                  <a:pt x="11729" y="15996"/>
                  <a:pt x="11961" y="15645"/>
                </a:cubicBezTo>
                <a:cubicBezTo>
                  <a:pt x="12542" y="15645"/>
                  <a:pt x="13123" y="15762"/>
                  <a:pt x="13819" y="15762"/>
                </a:cubicBezTo>
                <a:cubicBezTo>
                  <a:pt x="15329" y="15762"/>
                  <a:pt x="16839" y="15529"/>
                  <a:pt x="18348" y="15178"/>
                </a:cubicBezTo>
                <a:cubicBezTo>
                  <a:pt x="18697" y="15295"/>
                  <a:pt x="19045" y="15529"/>
                  <a:pt x="19394" y="15645"/>
                </a:cubicBezTo>
                <a:cubicBezTo>
                  <a:pt x="17652" y="18564"/>
                  <a:pt x="14516" y="20666"/>
                  <a:pt x="10800" y="20666"/>
                </a:cubicBezTo>
                <a:close/>
                <a:moveTo>
                  <a:pt x="18465" y="14128"/>
                </a:moveTo>
                <a:cubicBezTo>
                  <a:pt x="17071" y="13427"/>
                  <a:pt x="15794" y="12493"/>
                  <a:pt x="14748" y="11442"/>
                </a:cubicBezTo>
                <a:cubicBezTo>
                  <a:pt x="15213" y="10625"/>
                  <a:pt x="15677" y="9691"/>
                  <a:pt x="16026" y="8757"/>
                </a:cubicBezTo>
                <a:cubicBezTo>
                  <a:pt x="16142" y="8757"/>
                  <a:pt x="16142" y="8757"/>
                  <a:pt x="16258" y="8757"/>
                </a:cubicBezTo>
                <a:cubicBezTo>
                  <a:pt x="17071" y="8757"/>
                  <a:pt x="17652" y="8173"/>
                  <a:pt x="17652" y="7356"/>
                </a:cubicBezTo>
                <a:cubicBezTo>
                  <a:pt x="17652" y="6772"/>
                  <a:pt x="17303" y="6305"/>
                  <a:pt x="16839" y="6071"/>
                </a:cubicBezTo>
                <a:cubicBezTo>
                  <a:pt x="17071" y="5137"/>
                  <a:pt x="17187" y="4203"/>
                  <a:pt x="17187" y="3269"/>
                </a:cubicBezTo>
                <a:cubicBezTo>
                  <a:pt x="19277" y="5137"/>
                  <a:pt x="20671" y="7823"/>
                  <a:pt x="20671" y="10742"/>
                </a:cubicBezTo>
                <a:cubicBezTo>
                  <a:pt x="20671" y="11792"/>
                  <a:pt x="20439" y="12726"/>
                  <a:pt x="20206" y="13544"/>
                </a:cubicBezTo>
                <a:cubicBezTo>
                  <a:pt x="19626" y="13777"/>
                  <a:pt x="19045" y="14011"/>
                  <a:pt x="18465" y="14128"/>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64" name="Google Shape;1464;p23"/>
          <p:cNvSpPr/>
          <p:nvPr/>
        </p:nvSpPr>
        <p:spPr>
          <a:xfrm>
            <a:off x="3534765" y="5567005"/>
            <a:ext cx="245896" cy="493035"/>
          </a:xfrm>
          <a:custGeom>
            <a:avLst/>
            <a:gdLst/>
            <a:ahLst/>
            <a:cxnLst/>
            <a:rect l="l" t="t" r="r" b="b"/>
            <a:pathLst>
              <a:path w="21600" h="21600" extrusionOk="0">
                <a:moveTo>
                  <a:pt x="21282" y="17071"/>
                </a:moveTo>
                <a:cubicBezTo>
                  <a:pt x="21600" y="17071"/>
                  <a:pt x="21600" y="17071"/>
                  <a:pt x="21600" y="17071"/>
                </a:cubicBezTo>
                <a:cubicBezTo>
                  <a:pt x="17471" y="9755"/>
                  <a:pt x="17471" y="9755"/>
                  <a:pt x="17471" y="9755"/>
                </a:cubicBezTo>
                <a:cubicBezTo>
                  <a:pt x="18741" y="9755"/>
                  <a:pt x="18741" y="9755"/>
                  <a:pt x="18741" y="9755"/>
                </a:cubicBezTo>
                <a:cubicBezTo>
                  <a:pt x="19376" y="9755"/>
                  <a:pt x="20012" y="9639"/>
                  <a:pt x="20012" y="9290"/>
                </a:cubicBezTo>
                <a:cubicBezTo>
                  <a:pt x="20012" y="9058"/>
                  <a:pt x="19376" y="8826"/>
                  <a:pt x="18741" y="8826"/>
                </a:cubicBezTo>
                <a:cubicBezTo>
                  <a:pt x="16835" y="8826"/>
                  <a:pt x="16835" y="8826"/>
                  <a:pt x="16835" y="8826"/>
                </a:cubicBezTo>
                <a:cubicBezTo>
                  <a:pt x="14612" y="4761"/>
                  <a:pt x="14612" y="4761"/>
                  <a:pt x="14612" y="4761"/>
                </a:cubicBezTo>
                <a:cubicBezTo>
                  <a:pt x="14612" y="4761"/>
                  <a:pt x="14612" y="4761"/>
                  <a:pt x="14612" y="4761"/>
                </a:cubicBezTo>
                <a:cubicBezTo>
                  <a:pt x="14612" y="4761"/>
                  <a:pt x="14612" y="4761"/>
                  <a:pt x="14612" y="4761"/>
                </a:cubicBezTo>
                <a:cubicBezTo>
                  <a:pt x="20647" y="2903"/>
                  <a:pt x="20647" y="2903"/>
                  <a:pt x="20647" y="2903"/>
                </a:cubicBezTo>
                <a:cubicBezTo>
                  <a:pt x="20647" y="2903"/>
                  <a:pt x="20647" y="2903"/>
                  <a:pt x="20647" y="2903"/>
                </a:cubicBezTo>
                <a:cubicBezTo>
                  <a:pt x="21282" y="2787"/>
                  <a:pt x="21600" y="2671"/>
                  <a:pt x="21600" y="2439"/>
                </a:cubicBezTo>
                <a:cubicBezTo>
                  <a:pt x="21600" y="1045"/>
                  <a:pt x="16518" y="0"/>
                  <a:pt x="10800" y="0"/>
                </a:cubicBezTo>
                <a:cubicBezTo>
                  <a:pt x="4765" y="0"/>
                  <a:pt x="0" y="1045"/>
                  <a:pt x="0" y="2439"/>
                </a:cubicBezTo>
                <a:cubicBezTo>
                  <a:pt x="0" y="2671"/>
                  <a:pt x="318" y="2787"/>
                  <a:pt x="635" y="2903"/>
                </a:cubicBezTo>
                <a:cubicBezTo>
                  <a:pt x="635" y="2903"/>
                  <a:pt x="635" y="2903"/>
                  <a:pt x="635" y="2903"/>
                </a:cubicBezTo>
                <a:cubicBezTo>
                  <a:pt x="6671" y="4761"/>
                  <a:pt x="6671" y="4761"/>
                  <a:pt x="6671" y="4761"/>
                </a:cubicBezTo>
                <a:cubicBezTo>
                  <a:pt x="6671" y="4761"/>
                  <a:pt x="6671" y="4761"/>
                  <a:pt x="6671" y="4761"/>
                </a:cubicBezTo>
                <a:cubicBezTo>
                  <a:pt x="6671" y="4761"/>
                  <a:pt x="6671" y="4761"/>
                  <a:pt x="6671" y="4761"/>
                </a:cubicBezTo>
                <a:cubicBezTo>
                  <a:pt x="0" y="17071"/>
                  <a:pt x="0" y="17071"/>
                  <a:pt x="0" y="17071"/>
                </a:cubicBezTo>
                <a:cubicBezTo>
                  <a:pt x="0" y="17071"/>
                  <a:pt x="0" y="17071"/>
                  <a:pt x="0" y="17071"/>
                </a:cubicBezTo>
                <a:cubicBezTo>
                  <a:pt x="0" y="17071"/>
                  <a:pt x="0" y="17071"/>
                  <a:pt x="0" y="17187"/>
                </a:cubicBezTo>
                <a:cubicBezTo>
                  <a:pt x="0" y="17303"/>
                  <a:pt x="318" y="17419"/>
                  <a:pt x="318" y="17419"/>
                </a:cubicBezTo>
                <a:cubicBezTo>
                  <a:pt x="318" y="17419"/>
                  <a:pt x="318" y="17419"/>
                  <a:pt x="318" y="17419"/>
                </a:cubicBezTo>
                <a:cubicBezTo>
                  <a:pt x="9847" y="21368"/>
                  <a:pt x="9847" y="21368"/>
                  <a:pt x="9847" y="21368"/>
                </a:cubicBezTo>
                <a:cubicBezTo>
                  <a:pt x="9847" y="21368"/>
                  <a:pt x="9847" y="21368"/>
                  <a:pt x="9847" y="21368"/>
                </a:cubicBezTo>
                <a:cubicBezTo>
                  <a:pt x="9847" y="21484"/>
                  <a:pt x="10482" y="21600"/>
                  <a:pt x="10800" y="21600"/>
                </a:cubicBezTo>
                <a:cubicBezTo>
                  <a:pt x="11118" y="21600"/>
                  <a:pt x="11435" y="21484"/>
                  <a:pt x="11753" y="21368"/>
                </a:cubicBezTo>
                <a:cubicBezTo>
                  <a:pt x="11753" y="21368"/>
                  <a:pt x="11753" y="21368"/>
                  <a:pt x="11753" y="21368"/>
                </a:cubicBezTo>
                <a:cubicBezTo>
                  <a:pt x="21282" y="17419"/>
                  <a:pt x="21282" y="17419"/>
                  <a:pt x="21282" y="17419"/>
                </a:cubicBezTo>
                <a:cubicBezTo>
                  <a:pt x="21282" y="17419"/>
                  <a:pt x="21282" y="17419"/>
                  <a:pt x="21282" y="17419"/>
                </a:cubicBezTo>
                <a:cubicBezTo>
                  <a:pt x="21282" y="17419"/>
                  <a:pt x="21600" y="17303"/>
                  <a:pt x="21600" y="17187"/>
                </a:cubicBezTo>
                <a:cubicBezTo>
                  <a:pt x="21600" y="17071"/>
                  <a:pt x="21282" y="17071"/>
                  <a:pt x="21282" y="17071"/>
                </a:cubicBezTo>
                <a:close/>
                <a:moveTo>
                  <a:pt x="2859" y="2206"/>
                </a:moveTo>
                <a:cubicBezTo>
                  <a:pt x="3176" y="1510"/>
                  <a:pt x="6671" y="929"/>
                  <a:pt x="10800" y="929"/>
                </a:cubicBezTo>
                <a:cubicBezTo>
                  <a:pt x="14929" y="929"/>
                  <a:pt x="18106" y="1510"/>
                  <a:pt x="18741" y="2206"/>
                </a:cubicBezTo>
                <a:cubicBezTo>
                  <a:pt x="10800" y="4761"/>
                  <a:pt x="10800" y="4761"/>
                  <a:pt x="10800" y="4761"/>
                </a:cubicBezTo>
                <a:lnTo>
                  <a:pt x="2859" y="2206"/>
                </a:lnTo>
                <a:close/>
                <a:moveTo>
                  <a:pt x="10800" y="20323"/>
                </a:moveTo>
                <a:cubicBezTo>
                  <a:pt x="2859" y="16955"/>
                  <a:pt x="2859" y="16955"/>
                  <a:pt x="2859" y="16955"/>
                </a:cubicBezTo>
                <a:cubicBezTo>
                  <a:pt x="9212" y="5458"/>
                  <a:pt x="9212" y="5458"/>
                  <a:pt x="9212" y="5458"/>
                </a:cubicBezTo>
                <a:cubicBezTo>
                  <a:pt x="9847" y="5690"/>
                  <a:pt x="9847" y="5690"/>
                  <a:pt x="9847" y="5690"/>
                </a:cubicBezTo>
                <a:cubicBezTo>
                  <a:pt x="9847" y="5690"/>
                  <a:pt x="9847" y="5806"/>
                  <a:pt x="9847" y="5806"/>
                </a:cubicBezTo>
                <a:cubicBezTo>
                  <a:pt x="10165" y="5806"/>
                  <a:pt x="10165" y="5806"/>
                  <a:pt x="10165" y="5806"/>
                </a:cubicBezTo>
                <a:cubicBezTo>
                  <a:pt x="10165" y="5806"/>
                  <a:pt x="10165" y="5806"/>
                  <a:pt x="10165" y="5806"/>
                </a:cubicBezTo>
                <a:cubicBezTo>
                  <a:pt x="10165" y="5806"/>
                  <a:pt x="10482" y="5923"/>
                  <a:pt x="10800" y="5923"/>
                </a:cubicBezTo>
                <a:cubicBezTo>
                  <a:pt x="11118" y="5923"/>
                  <a:pt x="11118" y="5806"/>
                  <a:pt x="11435" y="5806"/>
                </a:cubicBezTo>
                <a:cubicBezTo>
                  <a:pt x="11435" y="5806"/>
                  <a:pt x="11435" y="5806"/>
                  <a:pt x="11435" y="5806"/>
                </a:cubicBezTo>
                <a:cubicBezTo>
                  <a:pt x="11435" y="5806"/>
                  <a:pt x="11435" y="5806"/>
                  <a:pt x="11435" y="5806"/>
                </a:cubicBezTo>
                <a:cubicBezTo>
                  <a:pt x="11753" y="5806"/>
                  <a:pt x="11753" y="5690"/>
                  <a:pt x="11753" y="5690"/>
                </a:cubicBezTo>
                <a:cubicBezTo>
                  <a:pt x="12388" y="5458"/>
                  <a:pt x="12388" y="5458"/>
                  <a:pt x="12388" y="5458"/>
                </a:cubicBezTo>
                <a:cubicBezTo>
                  <a:pt x="14294" y="8826"/>
                  <a:pt x="14294" y="8826"/>
                  <a:pt x="14294" y="8826"/>
                </a:cubicBezTo>
                <a:cubicBezTo>
                  <a:pt x="10800" y="8826"/>
                  <a:pt x="10800" y="8826"/>
                  <a:pt x="10800" y="8826"/>
                </a:cubicBezTo>
                <a:cubicBezTo>
                  <a:pt x="10165" y="8826"/>
                  <a:pt x="9529" y="9058"/>
                  <a:pt x="9529" y="9290"/>
                </a:cubicBezTo>
                <a:cubicBezTo>
                  <a:pt x="9529" y="9639"/>
                  <a:pt x="10165" y="9755"/>
                  <a:pt x="10800" y="9755"/>
                </a:cubicBezTo>
                <a:cubicBezTo>
                  <a:pt x="14612" y="9755"/>
                  <a:pt x="14612" y="9755"/>
                  <a:pt x="14612" y="9755"/>
                </a:cubicBezTo>
                <a:cubicBezTo>
                  <a:pt x="18741" y="16955"/>
                  <a:pt x="18741" y="16955"/>
                  <a:pt x="18741" y="16955"/>
                </a:cubicBezTo>
                <a:lnTo>
                  <a:pt x="10800" y="20323"/>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65" name="Google Shape;1465;p23"/>
          <p:cNvSpPr/>
          <p:nvPr/>
        </p:nvSpPr>
        <p:spPr>
          <a:xfrm>
            <a:off x="7601642" y="5995039"/>
            <a:ext cx="351201" cy="159448"/>
          </a:xfrm>
          <a:custGeom>
            <a:avLst/>
            <a:gdLst/>
            <a:ahLst/>
            <a:cxnLst/>
            <a:rect l="l" t="t" r="r" b="b"/>
            <a:pathLst>
              <a:path w="21600" h="21600" extrusionOk="0">
                <a:moveTo>
                  <a:pt x="19148" y="0"/>
                </a:moveTo>
                <a:cubicBezTo>
                  <a:pt x="19148" y="0"/>
                  <a:pt x="19031" y="0"/>
                  <a:pt x="18915" y="0"/>
                </a:cubicBezTo>
                <a:cubicBezTo>
                  <a:pt x="18915" y="0"/>
                  <a:pt x="18915" y="0"/>
                  <a:pt x="18915" y="0"/>
                </a:cubicBezTo>
                <a:cubicBezTo>
                  <a:pt x="13427" y="6171"/>
                  <a:pt x="13427" y="6171"/>
                  <a:pt x="13427" y="6171"/>
                </a:cubicBezTo>
                <a:cubicBezTo>
                  <a:pt x="12843" y="4886"/>
                  <a:pt x="12143" y="4371"/>
                  <a:pt x="11325" y="4371"/>
                </a:cubicBezTo>
                <a:cubicBezTo>
                  <a:pt x="10275" y="4371"/>
                  <a:pt x="10275" y="4371"/>
                  <a:pt x="10275" y="4371"/>
                </a:cubicBezTo>
                <a:cubicBezTo>
                  <a:pt x="9457" y="4371"/>
                  <a:pt x="8757" y="4886"/>
                  <a:pt x="8173" y="6171"/>
                </a:cubicBezTo>
                <a:cubicBezTo>
                  <a:pt x="2685" y="0"/>
                  <a:pt x="2685" y="0"/>
                  <a:pt x="2685" y="0"/>
                </a:cubicBezTo>
                <a:cubicBezTo>
                  <a:pt x="2685" y="0"/>
                  <a:pt x="2685" y="0"/>
                  <a:pt x="2685" y="0"/>
                </a:cubicBezTo>
                <a:cubicBezTo>
                  <a:pt x="2569" y="0"/>
                  <a:pt x="2452" y="0"/>
                  <a:pt x="2452" y="0"/>
                </a:cubicBezTo>
                <a:cubicBezTo>
                  <a:pt x="1051" y="0"/>
                  <a:pt x="0" y="4886"/>
                  <a:pt x="0" y="10800"/>
                </a:cubicBezTo>
                <a:cubicBezTo>
                  <a:pt x="0" y="16714"/>
                  <a:pt x="1051" y="21600"/>
                  <a:pt x="2452" y="21600"/>
                </a:cubicBezTo>
                <a:cubicBezTo>
                  <a:pt x="2452" y="21600"/>
                  <a:pt x="2569" y="21600"/>
                  <a:pt x="2685" y="21600"/>
                </a:cubicBezTo>
                <a:cubicBezTo>
                  <a:pt x="2685" y="21600"/>
                  <a:pt x="2685" y="21600"/>
                  <a:pt x="2685" y="21600"/>
                </a:cubicBezTo>
                <a:cubicBezTo>
                  <a:pt x="8173" y="15429"/>
                  <a:pt x="8173" y="15429"/>
                  <a:pt x="8173" y="15429"/>
                </a:cubicBezTo>
                <a:cubicBezTo>
                  <a:pt x="8757" y="16457"/>
                  <a:pt x="9457" y="17229"/>
                  <a:pt x="10275" y="17229"/>
                </a:cubicBezTo>
                <a:cubicBezTo>
                  <a:pt x="11325" y="17229"/>
                  <a:pt x="11325" y="17229"/>
                  <a:pt x="11325" y="17229"/>
                </a:cubicBezTo>
                <a:cubicBezTo>
                  <a:pt x="12143" y="17229"/>
                  <a:pt x="12843" y="16457"/>
                  <a:pt x="13427" y="15429"/>
                </a:cubicBezTo>
                <a:cubicBezTo>
                  <a:pt x="18915" y="21600"/>
                  <a:pt x="18915" y="21600"/>
                  <a:pt x="18915" y="21600"/>
                </a:cubicBezTo>
                <a:cubicBezTo>
                  <a:pt x="18915" y="21600"/>
                  <a:pt x="18915" y="21600"/>
                  <a:pt x="18915" y="21600"/>
                </a:cubicBezTo>
                <a:cubicBezTo>
                  <a:pt x="19031" y="21600"/>
                  <a:pt x="19148" y="21600"/>
                  <a:pt x="19148" y="21600"/>
                </a:cubicBezTo>
                <a:cubicBezTo>
                  <a:pt x="20549" y="21600"/>
                  <a:pt x="21600" y="16714"/>
                  <a:pt x="21600" y="10800"/>
                </a:cubicBezTo>
                <a:cubicBezTo>
                  <a:pt x="21600" y="4886"/>
                  <a:pt x="20549" y="0"/>
                  <a:pt x="19148" y="0"/>
                </a:cubicBezTo>
                <a:close/>
                <a:moveTo>
                  <a:pt x="7589" y="13629"/>
                </a:moveTo>
                <a:cubicBezTo>
                  <a:pt x="2335" y="19286"/>
                  <a:pt x="2335" y="19286"/>
                  <a:pt x="2335" y="19286"/>
                </a:cubicBezTo>
                <a:cubicBezTo>
                  <a:pt x="1518" y="19029"/>
                  <a:pt x="934" y="15429"/>
                  <a:pt x="934" y="10800"/>
                </a:cubicBezTo>
                <a:cubicBezTo>
                  <a:pt x="934" y="6171"/>
                  <a:pt x="1518" y="2314"/>
                  <a:pt x="2335" y="2057"/>
                </a:cubicBezTo>
                <a:cubicBezTo>
                  <a:pt x="7589" y="7971"/>
                  <a:pt x="7589" y="7971"/>
                  <a:pt x="7589" y="7971"/>
                </a:cubicBezTo>
                <a:cubicBezTo>
                  <a:pt x="7472" y="8743"/>
                  <a:pt x="7356" y="9771"/>
                  <a:pt x="7356" y="10800"/>
                </a:cubicBezTo>
                <a:cubicBezTo>
                  <a:pt x="7356" y="11829"/>
                  <a:pt x="7472" y="12600"/>
                  <a:pt x="7589" y="13629"/>
                </a:cubicBezTo>
                <a:close/>
                <a:moveTo>
                  <a:pt x="11325" y="15171"/>
                </a:moveTo>
                <a:cubicBezTo>
                  <a:pt x="10275" y="15171"/>
                  <a:pt x="10275" y="15171"/>
                  <a:pt x="10275" y="15171"/>
                </a:cubicBezTo>
                <a:cubicBezTo>
                  <a:pt x="9224" y="15171"/>
                  <a:pt x="8290" y="13114"/>
                  <a:pt x="8290" y="10800"/>
                </a:cubicBezTo>
                <a:cubicBezTo>
                  <a:pt x="8290" y="8486"/>
                  <a:pt x="9224" y="6429"/>
                  <a:pt x="10275" y="6429"/>
                </a:cubicBezTo>
                <a:cubicBezTo>
                  <a:pt x="11325" y="6429"/>
                  <a:pt x="11325" y="6429"/>
                  <a:pt x="11325" y="6429"/>
                </a:cubicBezTo>
                <a:cubicBezTo>
                  <a:pt x="12376" y="6429"/>
                  <a:pt x="13310" y="8486"/>
                  <a:pt x="13310" y="10800"/>
                </a:cubicBezTo>
                <a:cubicBezTo>
                  <a:pt x="13310" y="13114"/>
                  <a:pt x="12376" y="15171"/>
                  <a:pt x="11325" y="15171"/>
                </a:cubicBezTo>
                <a:close/>
                <a:moveTo>
                  <a:pt x="19265" y="19286"/>
                </a:moveTo>
                <a:cubicBezTo>
                  <a:pt x="14011" y="13629"/>
                  <a:pt x="14011" y="13629"/>
                  <a:pt x="14011" y="13629"/>
                </a:cubicBezTo>
                <a:cubicBezTo>
                  <a:pt x="14128" y="12600"/>
                  <a:pt x="14244" y="11829"/>
                  <a:pt x="14244" y="10800"/>
                </a:cubicBezTo>
                <a:cubicBezTo>
                  <a:pt x="14244" y="9771"/>
                  <a:pt x="14128" y="8743"/>
                  <a:pt x="14011" y="7971"/>
                </a:cubicBezTo>
                <a:cubicBezTo>
                  <a:pt x="19265" y="2057"/>
                  <a:pt x="19265" y="2057"/>
                  <a:pt x="19265" y="2057"/>
                </a:cubicBezTo>
                <a:cubicBezTo>
                  <a:pt x="20082" y="2314"/>
                  <a:pt x="20666" y="6171"/>
                  <a:pt x="20666" y="10800"/>
                </a:cubicBezTo>
                <a:cubicBezTo>
                  <a:pt x="20666" y="15429"/>
                  <a:pt x="20082" y="19029"/>
                  <a:pt x="19265" y="19286"/>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66" name="Google Shape;1466;p23"/>
          <p:cNvSpPr/>
          <p:nvPr/>
        </p:nvSpPr>
        <p:spPr>
          <a:xfrm>
            <a:off x="12419884" y="4520519"/>
            <a:ext cx="477868" cy="489167"/>
          </a:xfrm>
          <a:custGeom>
            <a:avLst/>
            <a:gdLst/>
            <a:ahLst/>
            <a:cxnLst/>
            <a:rect l="l" t="t" r="r" b="b"/>
            <a:pathLst>
              <a:path w="21600" h="21600" extrusionOk="0">
                <a:moveTo>
                  <a:pt x="11845" y="5838"/>
                </a:moveTo>
                <a:cubicBezTo>
                  <a:pt x="12077" y="5838"/>
                  <a:pt x="12310" y="5721"/>
                  <a:pt x="12310" y="5371"/>
                </a:cubicBezTo>
                <a:cubicBezTo>
                  <a:pt x="12310" y="2452"/>
                  <a:pt x="12310" y="2452"/>
                  <a:pt x="12310" y="2452"/>
                </a:cubicBezTo>
                <a:cubicBezTo>
                  <a:pt x="12310" y="2218"/>
                  <a:pt x="12077" y="1985"/>
                  <a:pt x="11845" y="1985"/>
                </a:cubicBezTo>
                <a:cubicBezTo>
                  <a:pt x="11497" y="1985"/>
                  <a:pt x="11265" y="2218"/>
                  <a:pt x="11265" y="2452"/>
                </a:cubicBezTo>
                <a:cubicBezTo>
                  <a:pt x="11265" y="5371"/>
                  <a:pt x="11265" y="5371"/>
                  <a:pt x="11265" y="5371"/>
                </a:cubicBezTo>
                <a:cubicBezTo>
                  <a:pt x="11265" y="5721"/>
                  <a:pt x="11497" y="5838"/>
                  <a:pt x="11845" y="5838"/>
                </a:cubicBezTo>
                <a:close/>
                <a:moveTo>
                  <a:pt x="18697" y="10275"/>
                </a:moveTo>
                <a:cubicBezTo>
                  <a:pt x="17652" y="10275"/>
                  <a:pt x="17652" y="10275"/>
                  <a:pt x="17652" y="10275"/>
                </a:cubicBezTo>
                <a:cubicBezTo>
                  <a:pt x="17652" y="8874"/>
                  <a:pt x="17652" y="8874"/>
                  <a:pt x="17652" y="8874"/>
                </a:cubicBezTo>
                <a:cubicBezTo>
                  <a:pt x="17652" y="8290"/>
                  <a:pt x="17187" y="7823"/>
                  <a:pt x="16723" y="7823"/>
                </a:cubicBezTo>
                <a:cubicBezTo>
                  <a:pt x="1045" y="7823"/>
                  <a:pt x="1045" y="7823"/>
                  <a:pt x="1045" y="7823"/>
                </a:cubicBezTo>
                <a:cubicBezTo>
                  <a:pt x="465" y="7823"/>
                  <a:pt x="0" y="8290"/>
                  <a:pt x="0" y="8874"/>
                </a:cubicBezTo>
                <a:cubicBezTo>
                  <a:pt x="0" y="14711"/>
                  <a:pt x="0" y="14711"/>
                  <a:pt x="0" y="14711"/>
                </a:cubicBezTo>
                <a:cubicBezTo>
                  <a:pt x="0" y="17280"/>
                  <a:pt x="1394" y="19498"/>
                  <a:pt x="3368" y="20666"/>
                </a:cubicBezTo>
                <a:cubicBezTo>
                  <a:pt x="581" y="20666"/>
                  <a:pt x="581" y="20666"/>
                  <a:pt x="581" y="20666"/>
                </a:cubicBezTo>
                <a:cubicBezTo>
                  <a:pt x="232" y="20666"/>
                  <a:pt x="0" y="20899"/>
                  <a:pt x="0" y="21133"/>
                </a:cubicBezTo>
                <a:cubicBezTo>
                  <a:pt x="0" y="21483"/>
                  <a:pt x="232" y="21600"/>
                  <a:pt x="581" y="21600"/>
                </a:cubicBezTo>
                <a:cubicBezTo>
                  <a:pt x="17187" y="21600"/>
                  <a:pt x="17187" y="21600"/>
                  <a:pt x="17187" y="21600"/>
                </a:cubicBezTo>
                <a:cubicBezTo>
                  <a:pt x="17419" y="21600"/>
                  <a:pt x="17652" y="21483"/>
                  <a:pt x="17652" y="21133"/>
                </a:cubicBezTo>
                <a:cubicBezTo>
                  <a:pt x="17652" y="20899"/>
                  <a:pt x="17419" y="20666"/>
                  <a:pt x="17187" y="20666"/>
                </a:cubicBezTo>
                <a:cubicBezTo>
                  <a:pt x="14284" y="20666"/>
                  <a:pt x="14284" y="20666"/>
                  <a:pt x="14284" y="20666"/>
                </a:cubicBezTo>
                <a:cubicBezTo>
                  <a:pt x="15910" y="19732"/>
                  <a:pt x="17071" y="18097"/>
                  <a:pt x="17535" y="16229"/>
                </a:cubicBezTo>
                <a:cubicBezTo>
                  <a:pt x="18697" y="16229"/>
                  <a:pt x="18697" y="16229"/>
                  <a:pt x="18697" y="16229"/>
                </a:cubicBezTo>
                <a:cubicBezTo>
                  <a:pt x="20323" y="16229"/>
                  <a:pt x="21600" y="14945"/>
                  <a:pt x="21600" y="13310"/>
                </a:cubicBezTo>
                <a:cubicBezTo>
                  <a:pt x="21600" y="11676"/>
                  <a:pt x="20323" y="10275"/>
                  <a:pt x="18697" y="10275"/>
                </a:cubicBezTo>
                <a:close/>
                <a:moveTo>
                  <a:pt x="10800" y="20666"/>
                </a:moveTo>
                <a:cubicBezTo>
                  <a:pt x="6852" y="20666"/>
                  <a:pt x="6852" y="20666"/>
                  <a:pt x="6852" y="20666"/>
                </a:cubicBezTo>
                <a:cubicBezTo>
                  <a:pt x="5110" y="20666"/>
                  <a:pt x="3600" y="19965"/>
                  <a:pt x="2555" y="18681"/>
                </a:cubicBezTo>
                <a:cubicBezTo>
                  <a:pt x="15213" y="18681"/>
                  <a:pt x="15213" y="18681"/>
                  <a:pt x="15213" y="18681"/>
                </a:cubicBezTo>
                <a:cubicBezTo>
                  <a:pt x="14168" y="19965"/>
                  <a:pt x="12542" y="20666"/>
                  <a:pt x="10800" y="20666"/>
                </a:cubicBezTo>
                <a:close/>
                <a:moveTo>
                  <a:pt x="16723" y="14711"/>
                </a:moveTo>
                <a:cubicBezTo>
                  <a:pt x="16723" y="15879"/>
                  <a:pt x="16374" y="16813"/>
                  <a:pt x="15910" y="17747"/>
                </a:cubicBezTo>
                <a:cubicBezTo>
                  <a:pt x="1858" y="17747"/>
                  <a:pt x="1858" y="17747"/>
                  <a:pt x="1858" y="17747"/>
                </a:cubicBezTo>
                <a:cubicBezTo>
                  <a:pt x="1277" y="16813"/>
                  <a:pt x="1045" y="15879"/>
                  <a:pt x="1045" y="14711"/>
                </a:cubicBezTo>
                <a:cubicBezTo>
                  <a:pt x="1045" y="8874"/>
                  <a:pt x="1045" y="8874"/>
                  <a:pt x="1045" y="8874"/>
                </a:cubicBezTo>
                <a:cubicBezTo>
                  <a:pt x="16723" y="8874"/>
                  <a:pt x="16723" y="8874"/>
                  <a:pt x="16723" y="8874"/>
                </a:cubicBezTo>
                <a:lnTo>
                  <a:pt x="16723" y="14711"/>
                </a:lnTo>
                <a:close/>
                <a:moveTo>
                  <a:pt x="18697" y="15295"/>
                </a:moveTo>
                <a:cubicBezTo>
                  <a:pt x="17652" y="15295"/>
                  <a:pt x="17652" y="15295"/>
                  <a:pt x="17652" y="15295"/>
                </a:cubicBezTo>
                <a:cubicBezTo>
                  <a:pt x="17652" y="15062"/>
                  <a:pt x="17652" y="14945"/>
                  <a:pt x="17652" y="14711"/>
                </a:cubicBezTo>
                <a:cubicBezTo>
                  <a:pt x="17652" y="11325"/>
                  <a:pt x="17652" y="11325"/>
                  <a:pt x="17652" y="11325"/>
                </a:cubicBezTo>
                <a:cubicBezTo>
                  <a:pt x="18697" y="11325"/>
                  <a:pt x="18697" y="11325"/>
                  <a:pt x="18697" y="11325"/>
                </a:cubicBezTo>
                <a:cubicBezTo>
                  <a:pt x="19742" y="11325"/>
                  <a:pt x="20555" y="12143"/>
                  <a:pt x="20555" y="13310"/>
                </a:cubicBezTo>
                <a:cubicBezTo>
                  <a:pt x="20555" y="14361"/>
                  <a:pt x="19742" y="15295"/>
                  <a:pt x="18697" y="15295"/>
                </a:cubicBezTo>
                <a:close/>
                <a:moveTo>
                  <a:pt x="8826" y="5838"/>
                </a:moveTo>
                <a:cubicBezTo>
                  <a:pt x="9174" y="5838"/>
                  <a:pt x="9290" y="5721"/>
                  <a:pt x="9290" y="5371"/>
                </a:cubicBezTo>
                <a:cubicBezTo>
                  <a:pt x="9290" y="467"/>
                  <a:pt x="9290" y="467"/>
                  <a:pt x="9290" y="467"/>
                </a:cubicBezTo>
                <a:cubicBezTo>
                  <a:pt x="9290" y="234"/>
                  <a:pt x="9174" y="0"/>
                  <a:pt x="8826" y="0"/>
                </a:cubicBezTo>
                <a:cubicBezTo>
                  <a:pt x="8594" y="0"/>
                  <a:pt x="8361" y="234"/>
                  <a:pt x="8361" y="467"/>
                </a:cubicBezTo>
                <a:cubicBezTo>
                  <a:pt x="8361" y="5371"/>
                  <a:pt x="8361" y="5371"/>
                  <a:pt x="8361" y="5371"/>
                </a:cubicBezTo>
                <a:cubicBezTo>
                  <a:pt x="8361" y="5721"/>
                  <a:pt x="8594" y="5838"/>
                  <a:pt x="8826" y="5838"/>
                </a:cubicBezTo>
                <a:close/>
                <a:moveTo>
                  <a:pt x="14748" y="6889"/>
                </a:moveTo>
                <a:cubicBezTo>
                  <a:pt x="14981" y="6889"/>
                  <a:pt x="15213" y="6655"/>
                  <a:pt x="15213" y="6422"/>
                </a:cubicBezTo>
                <a:cubicBezTo>
                  <a:pt x="15213" y="1518"/>
                  <a:pt x="15213" y="1518"/>
                  <a:pt x="15213" y="1518"/>
                </a:cubicBezTo>
                <a:cubicBezTo>
                  <a:pt x="15213" y="1168"/>
                  <a:pt x="14981" y="934"/>
                  <a:pt x="14748" y="934"/>
                </a:cubicBezTo>
                <a:cubicBezTo>
                  <a:pt x="14516" y="934"/>
                  <a:pt x="14284" y="1168"/>
                  <a:pt x="14284" y="1518"/>
                </a:cubicBezTo>
                <a:cubicBezTo>
                  <a:pt x="14284" y="6422"/>
                  <a:pt x="14284" y="6422"/>
                  <a:pt x="14284" y="6422"/>
                </a:cubicBezTo>
                <a:cubicBezTo>
                  <a:pt x="14284" y="6655"/>
                  <a:pt x="14516" y="6889"/>
                  <a:pt x="14748" y="6889"/>
                </a:cubicBezTo>
                <a:close/>
                <a:moveTo>
                  <a:pt x="5923" y="6889"/>
                </a:moveTo>
                <a:cubicBezTo>
                  <a:pt x="6155" y="6889"/>
                  <a:pt x="6387" y="6655"/>
                  <a:pt x="6387" y="6422"/>
                </a:cubicBezTo>
                <a:cubicBezTo>
                  <a:pt x="6387" y="1518"/>
                  <a:pt x="6387" y="1518"/>
                  <a:pt x="6387" y="1518"/>
                </a:cubicBezTo>
                <a:cubicBezTo>
                  <a:pt x="6387" y="1168"/>
                  <a:pt x="6155" y="934"/>
                  <a:pt x="5923" y="934"/>
                </a:cubicBezTo>
                <a:cubicBezTo>
                  <a:pt x="5690" y="934"/>
                  <a:pt x="5458" y="1168"/>
                  <a:pt x="5458" y="1518"/>
                </a:cubicBezTo>
                <a:cubicBezTo>
                  <a:pt x="5458" y="6422"/>
                  <a:pt x="5458" y="6422"/>
                  <a:pt x="5458" y="6422"/>
                </a:cubicBezTo>
                <a:cubicBezTo>
                  <a:pt x="5458" y="6655"/>
                  <a:pt x="5690" y="6889"/>
                  <a:pt x="5923" y="6889"/>
                </a:cubicBezTo>
                <a:close/>
                <a:moveTo>
                  <a:pt x="3019" y="5838"/>
                </a:moveTo>
                <a:cubicBezTo>
                  <a:pt x="3252" y="5838"/>
                  <a:pt x="3484" y="5721"/>
                  <a:pt x="3484" y="5371"/>
                </a:cubicBezTo>
                <a:cubicBezTo>
                  <a:pt x="3484" y="2452"/>
                  <a:pt x="3484" y="2452"/>
                  <a:pt x="3484" y="2452"/>
                </a:cubicBezTo>
                <a:cubicBezTo>
                  <a:pt x="3484" y="2218"/>
                  <a:pt x="3252" y="1985"/>
                  <a:pt x="3019" y="1985"/>
                </a:cubicBezTo>
                <a:cubicBezTo>
                  <a:pt x="2671" y="1985"/>
                  <a:pt x="2439" y="2218"/>
                  <a:pt x="2439" y="2452"/>
                </a:cubicBezTo>
                <a:cubicBezTo>
                  <a:pt x="2439" y="5371"/>
                  <a:pt x="2439" y="5371"/>
                  <a:pt x="2439" y="5371"/>
                </a:cubicBezTo>
                <a:cubicBezTo>
                  <a:pt x="2439" y="5721"/>
                  <a:pt x="2671" y="5838"/>
                  <a:pt x="3019" y="5838"/>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67" name="Google Shape;1467;p23"/>
          <p:cNvSpPr/>
          <p:nvPr/>
        </p:nvSpPr>
        <p:spPr>
          <a:xfrm>
            <a:off x="8018858" y="4748872"/>
            <a:ext cx="196895" cy="302915"/>
          </a:xfrm>
          <a:custGeom>
            <a:avLst/>
            <a:gdLst/>
            <a:ahLst/>
            <a:cxnLst/>
            <a:rect l="l" t="t" r="r" b="b"/>
            <a:pathLst>
              <a:path w="21600" h="21600" extrusionOk="0">
                <a:moveTo>
                  <a:pt x="11845" y="5838"/>
                </a:moveTo>
                <a:cubicBezTo>
                  <a:pt x="12077" y="5838"/>
                  <a:pt x="12310" y="5721"/>
                  <a:pt x="12310" y="5371"/>
                </a:cubicBezTo>
                <a:cubicBezTo>
                  <a:pt x="12310" y="2452"/>
                  <a:pt x="12310" y="2452"/>
                  <a:pt x="12310" y="2452"/>
                </a:cubicBezTo>
                <a:cubicBezTo>
                  <a:pt x="12310" y="2218"/>
                  <a:pt x="12077" y="1985"/>
                  <a:pt x="11845" y="1985"/>
                </a:cubicBezTo>
                <a:cubicBezTo>
                  <a:pt x="11497" y="1985"/>
                  <a:pt x="11265" y="2218"/>
                  <a:pt x="11265" y="2452"/>
                </a:cubicBezTo>
                <a:cubicBezTo>
                  <a:pt x="11265" y="5371"/>
                  <a:pt x="11265" y="5371"/>
                  <a:pt x="11265" y="5371"/>
                </a:cubicBezTo>
                <a:cubicBezTo>
                  <a:pt x="11265" y="5721"/>
                  <a:pt x="11497" y="5838"/>
                  <a:pt x="11845" y="5838"/>
                </a:cubicBezTo>
                <a:close/>
                <a:moveTo>
                  <a:pt x="18697" y="10275"/>
                </a:moveTo>
                <a:cubicBezTo>
                  <a:pt x="17652" y="10275"/>
                  <a:pt x="17652" y="10275"/>
                  <a:pt x="17652" y="10275"/>
                </a:cubicBezTo>
                <a:cubicBezTo>
                  <a:pt x="17652" y="8874"/>
                  <a:pt x="17652" y="8874"/>
                  <a:pt x="17652" y="8874"/>
                </a:cubicBezTo>
                <a:cubicBezTo>
                  <a:pt x="17652" y="8290"/>
                  <a:pt x="17187" y="7823"/>
                  <a:pt x="16723" y="7823"/>
                </a:cubicBezTo>
                <a:cubicBezTo>
                  <a:pt x="1045" y="7823"/>
                  <a:pt x="1045" y="7823"/>
                  <a:pt x="1045" y="7823"/>
                </a:cubicBezTo>
                <a:cubicBezTo>
                  <a:pt x="465" y="7823"/>
                  <a:pt x="0" y="8290"/>
                  <a:pt x="0" y="8874"/>
                </a:cubicBezTo>
                <a:cubicBezTo>
                  <a:pt x="0" y="14711"/>
                  <a:pt x="0" y="14711"/>
                  <a:pt x="0" y="14711"/>
                </a:cubicBezTo>
                <a:cubicBezTo>
                  <a:pt x="0" y="17280"/>
                  <a:pt x="1394" y="19498"/>
                  <a:pt x="3368" y="20666"/>
                </a:cubicBezTo>
                <a:cubicBezTo>
                  <a:pt x="581" y="20666"/>
                  <a:pt x="581" y="20666"/>
                  <a:pt x="581" y="20666"/>
                </a:cubicBezTo>
                <a:cubicBezTo>
                  <a:pt x="232" y="20666"/>
                  <a:pt x="0" y="20899"/>
                  <a:pt x="0" y="21133"/>
                </a:cubicBezTo>
                <a:cubicBezTo>
                  <a:pt x="0" y="21483"/>
                  <a:pt x="232" y="21600"/>
                  <a:pt x="581" y="21600"/>
                </a:cubicBezTo>
                <a:cubicBezTo>
                  <a:pt x="17187" y="21600"/>
                  <a:pt x="17187" y="21600"/>
                  <a:pt x="17187" y="21600"/>
                </a:cubicBezTo>
                <a:cubicBezTo>
                  <a:pt x="17419" y="21600"/>
                  <a:pt x="17652" y="21483"/>
                  <a:pt x="17652" y="21133"/>
                </a:cubicBezTo>
                <a:cubicBezTo>
                  <a:pt x="17652" y="20899"/>
                  <a:pt x="17419" y="20666"/>
                  <a:pt x="17187" y="20666"/>
                </a:cubicBezTo>
                <a:cubicBezTo>
                  <a:pt x="14284" y="20666"/>
                  <a:pt x="14284" y="20666"/>
                  <a:pt x="14284" y="20666"/>
                </a:cubicBezTo>
                <a:cubicBezTo>
                  <a:pt x="15910" y="19732"/>
                  <a:pt x="17071" y="18097"/>
                  <a:pt x="17535" y="16229"/>
                </a:cubicBezTo>
                <a:cubicBezTo>
                  <a:pt x="18697" y="16229"/>
                  <a:pt x="18697" y="16229"/>
                  <a:pt x="18697" y="16229"/>
                </a:cubicBezTo>
                <a:cubicBezTo>
                  <a:pt x="20323" y="16229"/>
                  <a:pt x="21600" y="14945"/>
                  <a:pt x="21600" y="13310"/>
                </a:cubicBezTo>
                <a:cubicBezTo>
                  <a:pt x="21600" y="11676"/>
                  <a:pt x="20323" y="10275"/>
                  <a:pt x="18697" y="10275"/>
                </a:cubicBezTo>
                <a:close/>
                <a:moveTo>
                  <a:pt x="10800" y="20666"/>
                </a:moveTo>
                <a:cubicBezTo>
                  <a:pt x="6852" y="20666"/>
                  <a:pt x="6852" y="20666"/>
                  <a:pt x="6852" y="20666"/>
                </a:cubicBezTo>
                <a:cubicBezTo>
                  <a:pt x="5110" y="20666"/>
                  <a:pt x="3600" y="19965"/>
                  <a:pt x="2555" y="18681"/>
                </a:cubicBezTo>
                <a:cubicBezTo>
                  <a:pt x="15213" y="18681"/>
                  <a:pt x="15213" y="18681"/>
                  <a:pt x="15213" y="18681"/>
                </a:cubicBezTo>
                <a:cubicBezTo>
                  <a:pt x="14168" y="19965"/>
                  <a:pt x="12542" y="20666"/>
                  <a:pt x="10800" y="20666"/>
                </a:cubicBezTo>
                <a:close/>
                <a:moveTo>
                  <a:pt x="16723" y="14711"/>
                </a:moveTo>
                <a:cubicBezTo>
                  <a:pt x="16723" y="15879"/>
                  <a:pt x="16374" y="16813"/>
                  <a:pt x="15910" y="17747"/>
                </a:cubicBezTo>
                <a:cubicBezTo>
                  <a:pt x="1858" y="17747"/>
                  <a:pt x="1858" y="17747"/>
                  <a:pt x="1858" y="17747"/>
                </a:cubicBezTo>
                <a:cubicBezTo>
                  <a:pt x="1277" y="16813"/>
                  <a:pt x="1045" y="15879"/>
                  <a:pt x="1045" y="14711"/>
                </a:cubicBezTo>
                <a:cubicBezTo>
                  <a:pt x="1045" y="8874"/>
                  <a:pt x="1045" y="8874"/>
                  <a:pt x="1045" y="8874"/>
                </a:cubicBezTo>
                <a:cubicBezTo>
                  <a:pt x="16723" y="8874"/>
                  <a:pt x="16723" y="8874"/>
                  <a:pt x="16723" y="8874"/>
                </a:cubicBezTo>
                <a:lnTo>
                  <a:pt x="16723" y="14711"/>
                </a:lnTo>
                <a:close/>
                <a:moveTo>
                  <a:pt x="18697" y="15295"/>
                </a:moveTo>
                <a:cubicBezTo>
                  <a:pt x="17652" y="15295"/>
                  <a:pt x="17652" y="15295"/>
                  <a:pt x="17652" y="15295"/>
                </a:cubicBezTo>
                <a:cubicBezTo>
                  <a:pt x="17652" y="15062"/>
                  <a:pt x="17652" y="14945"/>
                  <a:pt x="17652" y="14711"/>
                </a:cubicBezTo>
                <a:cubicBezTo>
                  <a:pt x="17652" y="11325"/>
                  <a:pt x="17652" y="11325"/>
                  <a:pt x="17652" y="11325"/>
                </a:cubicBezTo>
                <a:cubicBezTo>
                  <a:pt x="18697" y="11325"/>
                  <a:pt x="18697" y="11325"/>
                  <a:pt x="18697" y="11325"/>
                </a:cubicBezTo>
                <a:cubicBezTo>
                  <a:pt x="19742" y="11325"/>
                  <a:pt x="20555" y="12143"/>
                  <a:pt x="20555" y="13310"/>
                </a:cubicBezTo>
                <a:cubicBezTo>
                  <a:pt x="20555" y="14361"/>
                  <a:pt x="19742" y="15295"/>
                  <a:pt x="18697" y="15295"/>
                </a:cubicBezTo>
                <a:close/>
                <a:moveTo>
                  <a:pt x="8826" y="5838"/>
                </a:moveTo>
                <a:cubicBezTo>
                  <a:pt x="9174" y="5838"/>
                  <a:pt x="9290" y="5721"/>
                  <a:pt x="9290" y="5371"/>
                </a:cubicBezTo>
                <a:cubicBezTo>
                  <a:pt x="9290" y="467"/>
                  <a:pt x="9290" y="467"/>
                  <a:pt x="9290" y="467"/>
                </a:cubicBezTo>
                <a:cubicBezTo>
                  <a:pt x="9290" y="234"/>
                  <a:pt x="9174" y="0"/>
                  <a:pt x="8826" y="0"/>
                </a:cubicBezTo>
                <a:cubicBezTo>
                  <a:pt x="8594" y="0"/>
                  <a:pt x="8361" y="234"/>
                  <a:pt x="8361" y="467"/>
                </a:cubicBezTo>
                <a:cubicBezTo>
                  <a:pt x="8361" y="5371"/>
                  <a:pt x="8361" y="5371"/>
                  <a:pt x="8361" y="5371"/>
                </a:cubicBezTo>
                <a:cubicBezTo>
                  <a:pt x="8361" y="5721"/>
                  <a:pt x="8594" y="5838"/>
                  <a:pt x="8826" y="5838"/>
                </a:cubicBezTo>
                <a:close/>
                <a:moveTo>
                  <a:pt x="14748" y="6889"/>
                </a:moveTo>
                <a:cubicBezTo>
                  <a:pt x="14981" y="6889"/>
                  <a:pt x="15213" y="6655"/>
                  <a:pt x="15213" y="6422"/>
                </a:cubicBezTo>
                <a:cubicBezTo>
                  <a:pt x="15213" y="1518"/>
                  <a:pt x="15213" y="1518"/>
                  <a:pt x="15213" y="1518"/>
                </a:cubicBezTo>
                <a:cubicBezTo>
                  <a:pt x="15213" y="1168"/>
                  <a:pt x="14981" y="934"/>
                  <a:pt x="14748" y="934"/>
                </a:cubicBezTo>
                <a:cubicBezTo>
                  <a:pt x="14516" y="934"/>
                  <a:pt x="14284" y="1168"/>
                  <a:pt x="14284" y="1518"/>
                </a:cubicBezTo>
                <a:cubicBezTo>
                  <a:pt x="14284" y="6422"/>
                  <a:pt x="14284" y="6422"/>
                  <a:pt x="14284" y="6422"/>
                </a:cubicBezTo>
                <a:cubicBezTo>
                  <a:pt x="14284" y="6655"/>
                  <a:pt x="14516" y="6889"/>
                  <a:pt x="14748" y="6889"/>
                </a:cubicBezTo>
                <a:close/>
                <a:moveTo>
                  <a:pt x="5923" y="6889"/>
                </a:moveTo>
                <a:cubicBezTo>
                  <a:pt x="6155" y="6889"/>
                  <a:pt x="6387" y="6655"/>
                  <a:pt x="6387" y="6422"/>
                </a:cubicBezTo>
                <a:cubicBezTo>
                  <a:pt x="6387" y="1518"/>
                  <a:pt x="6387" y="1518"/>
                  <a:pt x="6387" y="1518"/>
                </a:cubicBezTo>
                <a:cubicBezTo>
                  <a:pt x="6387" y="1168"/>
                  <a:pt x="6155" y="934"/>
                  <a:pt x="5923" y="934"/>
                </a:cubicBezTo>
                <a:cubicBezTo>
                  <a:pt x="5690" y="934"/>
                  <a:pt x="5458" y="1168"/>
                  <a:pt x="5458" y="1518"/>
                </a:cubicBezTo>
                <a:cubicBezTo>
                  <a:pt x="5458" y="6422"/>
                  <a:pt x="5458" y="6422"/>
                  <a:pt x="5458" y="6422"/>
                </a:cubicBezTo>
                <a:cubicBezTo>
                  <a:pt x="5458" y="6655"/>
                  <a:pt x="5690" y="6889"/>
                  <a:pt x="5923" y="6889"/>
                </a:cubicBezTo>
                <a:close/>
                <a:moveTo>
                  <a:pt x="3019" y="5838"/>
                </a:moveTo>
                <a:cubicBezTo>
                  <a:pt x="3252" y="5838"/>
                  <a:pt x="3484" y="5721"/>
                  <a:pt x="3484" y="5371"/>
                </a:cubicBezTo>
                <a:cubicBezTo>
                  <a:pt x="3484" y="2452"/>
                  <a:pt x="3484" y="2452"/>
                  <a:pt x="3484" y="2452"/>
                </a:cubicBezTo>
                <a:cubicBezTo>
                  <a:pt x="3484" y="2218"/>
                  <a:pt x="3252" y="1985"/>
                  <a:pt x="3019" y="1985"/>
                </a:cubicBezTo>
                <a:cubicBezTo>
                  <a:pt x="2671" y="1985"/>
                  <a:pt x="2439" y="2218"/>
                  <a:pt x="2439" y="2452"/>
                </a:cubicBezTo>
                <a:cubicBezTo>
                  <a:pt x="2439" y="5371"/>
                  <a:pt x="2439" y="5371"/>
                  <a:pt x="2439" y="5371"/>
                </a:cubicBezTo>
                <a:cubicBezTo>
                  <a:pt x="2439" y="5721"/>
                  <a:pt x="2671" y="5838"/>
                  <a:pt x="3019" y="5838"/>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68" name="Google Shape;1468;p23"/>
          <p:cNvSpPr/>
          <p:nvPr/>
        </p:nvSpPr>
        <p:spPr>
          <a:xfrm>
            <a:off x="10864005" y="2915532"/>
            <a:ext cx="671872" cy="556116"/>
          </a:xfrm>
          <a:custGeom>
            <a:avLst/>
            <a:gdLst/>
            <a:ahLst/>
            <a:cxnLst/>
            <a:rect l="l" t="t" r="r" b="b"/>
            <a:pathLst>
              <a:path w="21600" h="21600" extrusionOk="0">
                <a:moveTo>
                  <a:pt x="21600" y="6080"/>
                </a:moveTo>
                <a:cubicBezTo>
                  <a:pt x="21600" y="5760"/>
                  <a:pt x="21483" y="5600"/>
                  <a:pt x="21366" y="5440"/>
                </a:cubicBezTo>
                <a:cubicBezTo>
                  <a:pt x="21366" y="5440"/>
                  <a:pt x="21366" y="5440"/>
                  <a:pt x="21366" y="5440"/>
                </a:cubicBezTo>
                <a:cubicBezTo>
                  <a:pt x="21366" y="5440"/>
                  <a:pt x="21366" y="5440"/>
                  <a:pt x="21366" y="5440"/>
                </a:cubicBezTo>
                <a:cubicBezTo>
                  <a:pt x="21366" y="5440"/>
                  <a:pt x="21366" y="5440"/>
                  <a:pt x="21366" y="5440"/>
                </a:cubicBezTo>
                <a:cubicBezTo>
                  <a:pt x="10975" y="0"/>
                  <a:pt x="10975" y="0"/>
                  <a:pt x="10975" y="0"/>
                </a:cubicBezTo>
                <a:cubicBezTo>
                  <a:pt x="10975" y="0"/>
                  <a:pt x="10975" y="0"/>
                  <a:pt x="10975" y="0"/>
                </a:cubicBezTo>
                <a:cubicBezTo>
                  <a:pt x="10975" y="0"/>
                  <a:pt x="10858" y="0"/>
                  <a:pt x="10858" y="0"/>
                </a:cubicBezTo>
                <a:cubicBezTo>
                  <a:pt x="10742" y="0"/>
                  <a:pt x="10625" y="0"/>
                  <a:pt x="10625" y="0"/>
                </a:cubicBezTo>
                <a:cubicBezTo>
                  <a:pt x="10625" y="0"/>
                  <a:pt x="10625" y="0"/>
                  <a:pt x="10625" y="0"/>
                </a:cubicBezTo>
                <a:cubicBezTo>
                  <a:pt x="234" y="5440"/>
                  <a:pt x="234" y="5440"/>
                  <a:pt x="234" y="5440"/>
                </a:cubicBezTo>
                <a:cubicBezTo>
                  <a:pt x="234" y="5440"/>
                  <a:pt x="234" y="5440"/>
                  <a:pt x="234" y="5440"/>
                </a:cubicBezTo>
                <a:cubicBezTo>
                  <a:pt x="234" y="5440"/>
                  <a:pt x="234" y="5440"/>
                  <a:pt x="234" y="5440"/>
                </a:cubicBezTo>
                <a:cubicBezTo>
                  <a:pt x="234" y="5440"/>
                  <a:pt x="234" y="5440"/>
                  <a:pt x="234" y="5440"/>
                </a:cubicBezTo>
                <a:cubicBezTo>
                  <a:pt x="117" y="5600"/>
                  <a:pt x="0" y="5760"/>
                  <a:pt x="0" y="6080"/>
                </a:cubicBezTo>
                <a:cubicBezTo>
                  <a:pt x="0" y="6400"/>
                  <a:pt x="117" y="6560"/>
                  <a:pt x="234" y="6720"/>
                </a:cubicBezTo>
                <a:cubicBezTo>
                  <a:pt x="234" y="6720"/>
                  <a:pt x="234" y="6720"/>
                  <a:pt x="234" y="6720"/>
                </a:cubicBezTo>
                <a:cubicBezTo>
                  <a:pt x="234" y="6720"/>
                  <a:pt x="234" y="6720"/>
                  <a:pt x="234" y="6720"/>
                </a:cubicBezTo>
                <a:cubicBezTo>
                  <a:pt x="234" y="6720"/>
                  <a:pt x="234" y="6720"/>
                  <a:pt x="234" y="6720"/>
                </a:cubicBezTo>
                <a:cubicBezTo>
                  <a:pt x="1168" y="7200"/>
                  <a:pt x="1168" y="7200"/>
                  <a:pt x="1168" y="7200"/>
                </a:cubicBezTo>
                <a:cubicBezTo>
                  <a:pt x="584" y="13600"/>
                  <a:pt x="584" y="13600"/>
                  <a:pt x="584" y="13600"/>
                </a:cubicBezTo>
                <a:cubicBezTo>
                  <a:pt x="234" y="13760"/>
                  <a:pt x="0" y="14240"/>
                  <a:pt x="0" y="14880"/>
                </a:cubicBezTo>
                <a:cubicBezTo>
                  <a:pt x="0" y="15520"/>
                  <a:pt x="467" y="16160"/>
                  <a:pt x="934" y="16160"/>
                </a:cubicBezTo>
                <a:cubicBezTo>
                  <a:pt x="1518" y="16160"/>
                  <a:pt x="1985" y="15520"/>
                  <a:pt x="1985" y="14880"/>
                </a:cubicBezTo>
                <a:cubicBezTo>
                  <a:pt x="1985" y="14400"/>
                  <a:pt x="1751" y="14080"/>
                  <a:pt x="1518" y="13760"/>
                </a:cubicBezTo>
                <a:cubicBezTo>
                  <a:pt x="2102" y="7680"/>
                  <a:pt x="2102" y="7680"/>
                  <a:pt x="2102" y="7680"/>
                </a:cubicBezTo>
                <a:cubicBezTo>
                  <a:pt x="3853" y="8480"/>
                  <a:pt x="3853" y="8480"/>
                  <a:pt x="3853" y="8480"/>
                </a:cubicBezTo>
                <a:cubicBezTo>
                  <a:pt x="2919" y="18080"/>
                  <a:pt x="2919" y="18080"/>
                  <a:pt x="2919" y="18080"/>
                </a:cubicBezTo>
                <a:cubicBezTo>
                  <a:pt x="2919" y="18080"/>
                  <a:pt x="2919" y="18080"/>
                  <a:pt x="2919" y="18080"/>
                </a:cubicBezTo>
                <a:cubicBezTo>
                  <a:pt x="2919" y="18240"/>
                  <a:pt x="2919" y="18240"/>
                  <a:pt x="2919" y="18240"/>
                </a:cubicBezTo>
                <a:cubicBezTo>
                  <a:pt x="2919" y="18560"/>
                  <a:pt x="3152" y="18880"/>
                  <a:pt x="3386" y="18880"/>
                </a:cubicBezTo>
                <a:cubicBezTo>
                  <a:pt x="3503" y="18880"/>
                  <a:pt x="3503" y="18880"/>
                  <a:pt x="3503" y="18880"/>
                </a:cubicBezTo>
                <a:cubicBezTo>
                  <a:pt x="3503" y="18880"/>
                  <a:pt x="3503" y="18880"/>
                  <a:pt x="3503" y="18880"/>
                </a:cubicBezTo>
                <a:cubicBezTo>
                  <a:pt x="7239" y="17600"/>
                  <a:pt x="7239" y="17600"/>
                  <a:pt x="7239" y="17600"/>
                </a:cubicBezTo>
                <a:cubicBezTo>
                  <a:pt x="10508" y="21440"/>
                  <a:pt x="10508" y="21440"/>
                  <a:pt x="10508" y="21440"/>
                </a:cubicBezTo>
                <a:cubicBezTo>
                  <a:pt x="10508" y="21440"/>
                  <a:pt x="10508" y="21440"/>
                  <a:pt x="10508" y="21440"/>
                </a:cubicBezTo>
                <a:cubicBezTo>
                  <a:pt x="10625" y="21600"/>
                  <a:pt x="10742" y="21600"/>
                  <a:pt x="10858" y="21600"/>
                </a:cubicBezTo>
                <a:cubicBezTo>
                  <a:pt x="10858" y="21600"/>
                  <a:pt x="10975" y="21600"/>
                  <a:pt x="11092" y="21440"/>
                </a:cubicBezTo>
                <a:cubicBezTo>
                  <a:pt x="11092" y="21440"/>
                  <a:pt x="11092" y="21440"/>
                  <a:pt x="11092" y="21440"/>
                </a:cubicBezTo>
                <a:cubicBezTo>
                  <a:pt x="14828" y="17600"/>
                  <a:pt x="14828" y="17600"/>
                  <a:pt x="14828" y="17600"/>
                </a:cubicBezTo>
                <a:cubicBezTo>
                  <a:pt x="18564" y="18880"/>
                  <a:pt x="18564" y="18880"/>
                  <a:pt x="18564" y="18880"/>
                </a:cubicBezTo>
                <a:cubicBezTo>
                  <a:pt x="18564" y="18880"/>
                  <a:pt x="18564" y="18880"/>
                  <a:pt x="18564" y="18880"/>
                </a:cubicBezTo>
                <a:cubicBezTo>
                  <a:pt x="18564" y="18880"/>
                  <a:pt x="18681" y="18880"/>
                  <a:pt x="18681" y="18880"/>
                </a:cubicBezTo>
                <a:cubicBezTo>
                  <a:pt x="18915" y="18880"/>
                  <a:pt x="19148" y="18560"/>
                  <a:pt x="19148" y="18240"/>
                </a:cubicBezTo>
                <a:cubicBezTo>
                  <a:pt x="19148" y="18240"/>
                  <a:pt x="19148" y="18080"/>
                  <a:pt x="19148" y="18080"/>
                </a:cubicBezTo>
                <a:cubicBezTo>
                  <a:pt x="19148" y="18080"/>
                  <a:pt x="19148" y="18080"/>
                  <a:pt x="19148" y="18080"/>
                </a:cubicBezTo>
                <a:cubicBezTo>
                  <a:pt x="17864" y="8480"/>
                  <a:pt x="17864" y="8480"/>
                  <a:pt x="17864" y="8480"/>
                </a:cubicBezTo>
                <a:cubicBezTo>
                  <a:pt x="21366" y="6720"/>
                  <a:pt x="21366" y="6720"/>
                  <a:pt x="21366" y="6720"/>
                </a:cubicBezTo>
                <a:cubicBezTo>
                  <a:pt x="21366" y="6720"/>
                  <a:pt x="21366" y="6720"/>
                  <a:pt x="21366" y="6720"/>
                </a:cubicBezTo>
                <a:cubicBezTo>
                  <a:pt x="21366" y="6720"/>
                  <a:pt x="21366" y="6720"/>
                  <a:pt x="21366" y="6720"/>
                </a:cubicBezTo>
                <a:cubicBezTo>
                  <a:pt x="21366" y="6720"/>
                  <a:pt x="21366" y="6720"/>
                  <a:pt x="21366" y="6720"/>
                </a:cubicBezTo>
                <a:cubicBezTo>
                  <a:pt x="21483" y="6560"/>
                  <a:pt x="21600" y="6400"/>
                  <a:pt x="21600" y="6080"/>
                </a:cubicBezTo>
                <a:close/>
                <a:moveTo>
                  <a:pt x="18097" y="17280"/>
                </a:moveTo>
                <a:cubicBezTo>
                  <a:pt x="14828" y="16160"/>
                  <a:pt x="14828" y="16160"/>
                  <a:pt x="14828" y="16160"/>
                </a:cubicBezTo>
                <a:cubicBezTo>
                  <a:pt x="14828" y="16160"/>
                  <a:pt x="14828" y="16160"/>
                  <a:pt x="14828" y="16160"/>
                </a:cubicBezTo>
                <a:cubicBezTo>
                  <a:pt x="14828" y="16160"/>
                  <a:pt x="14828" y="16160"/>
                  <a:pt x="14711" y="16160"/>
                </a:cubicBezTo>
                <a:cubicBezTo>
                  <a:pt x="14595" y="16160"/>
                  <a:pt x="14595" y="16320"/>
                  <a:pt x="14478" y="16320"/>
                </a:cubicBezTo>
                <a:cubicBezTo>
                  <a:pt x="14478" y="16320"/>
                  <a:pt x="14478" y="16320"/>
                  <a:pt x="14478" y="16320"/>
                </a:cubicBezTo>
                <a:cubicBezTo>
                  <a:pt x="10858" y="20000"/>
                  <a:pt x="10858" y="20000"/>
                  <a:pt x="10858" y="20000"/>
                </a:cubicBezTo>
                <a:cubicBezTo>
                  <a:pt x="7706" y="16320"/>
                  <a:pt x="7706" y="16320"/>
                  <a:pt x="7706" y="16320"/>
                </a:cubicBezTo>
                <a:cubicBezTo>
                  <a:pt x="7706" y="16320"/>
                  <a:pt x="7706" y="16320"/>
                  <a:pt x="7706" y="16320"/>
                </a:cubicBezTo>
                <a:cubicBezTo>
                  <a:pt x="7589" y="16320"/>
                  <a:pt x="7472" y="16160"/>
                  <a:pt x="7356" y="16160"/>
                </a:cubicBezTo>
                <a:cubicBezTo>
                  <a:pt x="7356" y="16160"/>
                  <a:pt x="7239" y="16160"/>
                  <a:pt x="7239" y="16160"/>
                </a:cubicBezTo>
                <a:cubicBezTo>
                  <a:pt x="7239" y="16160"/>
                  <a:pt x="7239" y="16160"/>
                  <a:pt x="7239" y="16160"/>
                </a:cubicBezTo>
                <a:cubicBezTo>
                  <a:pt x="3970" y="17280"/>
                  <a:pt x="3970" y="17280"/>
                  <a:pt x="3970" y="17280"/>
                </a:cubicBezTo>
                <a:cubicBezTo>
                  <a:pt x="4787" y="8960"/>
                  <a:pt x="4787" y="8960"/>
                  <a:pt x="4787" y="8960"/>
                </a:cubicBezTo>
                <a:cubicBezTo>
                  <a:pt x="10625" y="12160"/>
                  <a:pt x="10625" y="12160"/>
                  <a:pt x="10625" y="12160"/>
                </a:cubicBezTo>
                <a:cubicBezTo>
                  <a:pt x="10625" y="12160"/>
                  <a:pt x="10625" y="12160"/>
                  <a:pt x="10625" y="12160"/>
                </a:cubicBezTo>
                <a:cubicBezTo>
                  <a:pt x="10625" y="12160"/>
                  <a:pt x="10742" y="12160"/>
                  <a:pt x="10858" y="12160"/>
                </a:cubicBezTo>
                <a:cubicBezTo>
                  <a:pt x="10858" y="12160"/>
                  <a:pt x="10975" y="12160"/>
                  <a:pt x="10975" y="12160"/>
                </a:cubicBezTo>
                <a:cubicBezTo>
                  <a:pt x="10975" y="12160"/>
                  <a:pt x="10975" y="12160"/>
                  <a:pt x="10975" y="12160"/>
                </a:cubicBezTo>
                <a:cubicBezTo>
                  <a:pt x="16930" y="8960"/>
                  <a:pt x="16930" y="8960"/>
                  <a:pt x="16930" y="8960"/>
                </a:cubicBezTo>
                <a:lnTo>
                  <a:pt x="18097" y="17280"/>
                </a:lnTo>
                <a:close/>
                <a:moveTo>
                  <a:pt x="10858" y="10720"/>
                </a:moveTo>
                <a:cubicBezTo>
                  <a:pt x="1868" y="6080"/>
                  <a:pt x="1868" y="6080"/>
                  <a:pt x="1868" y="6080"/>
                </a:cubicBezTo>
                <a:cubicBezTo>
                  <a:pt x="10858" y="1440"/>
                  <a:pt x="10858" y="1440"/>
                  <a:pt x="10858" y="1440"/>
                </a:cubicBezTo>
                <a:cubicBezTo>
                  <a:pt x="19732" y="6080"/>
                  <a:pt x="19732" y="6080"/>
                  <a:pt x="19732" y="6080"/>
                </a:cubicBezTo>
                <a:lnTo>
                  <a:pt x="10858" y="10720"/>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69" name="Google Shape;1469;p23"/>
          <p:cNvSpPr/>
          <p:nvPr/>
        </p:nvSpPr>
        <p:spPr>
          <a:xfrm>
            <a:off x="6950478" y="6623332"/>
            <a:ext cx="651163" cy="685349"/>
          </a:xfrm>
          <a:custGeom>
            <a:avLst/>
            <a:gdLst/>
            <a:ahLst/>
            <a:cxnLst/>
            <a:rect l="l" t="t" r="r" b="b"/>
            <a:pathLst>
              <a:path w="21600" h="21600" extrusionOk="0">
                <a:moveTo>
                  <a:pt x="18214" y="3948"/>
                </a:moveTo>
                <a:cubicBezTo>
                  <a:pt x="18681" y="3948"/>
                  <a:pt x="18681" y="3948"/>
                  <a:pt x="18681" y="3948"/>
                </a:cubicBezTo>
                <a:cubicBezTo>
                  <a:pt x="18915" y="3948"/>
                  <a:pt x="19148" y="3716"/>
                  <a:pt x="19148" y="3484"/>
                </a:cubicBezTo>
                <a:cubicBezTo>
                  <a:pt x="19148" y="3135"/>
                  <a:pt x="18915" y="2903"/>
                  <a:pt x="18681" y="2903"/>
                </a:cubicBezTo>
                <a:cubicBezTo>
                  <a:pt x="18681" y="2439"/>
                  <a:pt x="18681" y="2439"/>
                  <a:pt x="18681" y="2439"/>
                </a:cubicBezTo>
                <a:cubicBezTo>
                  <a:pt x="18681" y="2206"/>
                  <a:pt x="18448" y="1974"/>
                  <a:pt x="18214" y="1974"/>
                </a:cubicBezTo>
                <a:cubicBezTo>
                  <a:pt x="17864" y="1974"/>
                  <a:pt x="17747" y="2206"/>
                  <a:pt x="17747" y="2439"/>
                </a:cubicBezTo>
                <a:cubicBezTo>
                  <a:pt x="17747" y="3484"/>
                  <a:pt x="17747" y="3484"/>
                  <a:pt x="17747" y="3484"/>
                </a:cubicBezTo>
                <a:cubicBezTo>
                  <a:pt x="17747" y="3716"/>
                  <a:pt x="17864" y="3948"/>
                  <a:pt x="18214" y="3948"/>
                </a:cubicBezTo>
                <a:close/>
                <a:moveTo>
                  <a:pt x="18214" y="6852"/>
                </a:moveTo>
                <a:cubicBezTo>
                  <a:pt x="20082" y="6852"/>
                  <a:pt x="21600" y="5342"/>
                  <a:pt x="21600" y="3484"/>
                </a:cubicBezTo>
                <a:cubicBezTo>
                  <a:pt x="21600" y="1510"/>
                  <a:pt x="20082" y="0"/>
                  <a:pt x="18214" y="0"/>
                </a:cubicBezTo>
                <a:cubicBezTo>
                  <a:pt x="16229" y="0"/>
                  <a:pt x="14711" y="1510"/>
                  <a:pt x="14711" y="3484"/>
                </a:cubicBezTo>
                <a:cubicBezTo>
                  <a:pt x="14711" y="5342"/>
                  <a:pt x="16229" y="6852"/>
                  <a:pt x="18214" y="6852"/>
                </a:cubicBezTo>
                <a:close/>
                <a:moveTo>
                  <a:pt x="18214" y="1045"/>
                </a:moveTo>
                <a:cubicBezTo>
                  <a:pt x="19498" y="1045"/>
                  <a:pt x="20666" y="2090"/>
                  <a:pt x="20666" y="3484"/>
                </a:cubicBezTo>
                <a:cubicBezTo>
                  <a:pt x="20666" y="4761"/>
                  <a:pt x="19498" y="5923"/>
                  <a:pt x="18214" y="5923"/>
                </a:cubicBezTo>
                <a:cubicBezTo>
                  <a:pt x="16813" y="5923"/>
                  <a:pt x="15762" y="4761"/>
                  <a:pt x="15762" y="3484"/>
                </a:cubicBezTo>
                <a:cubicBezTo>
                  <a:pt x="15762" y="2090"/>
                  <a:pt x="16813" y="1045"/>
                  <a:pt x="18214" y="1045"/>
                </a:cubicBezTo>
                <a:close/>
                <a:moveTo>
                  <a:pt x="21133" y="12774"/>
                </a:moveTo>
                <a:cubicBezTo>
                  <a:pt x="11325" y="12774"/>
                  <a:pt x="11325" y="12774"/>
                  <a:pt x="11325" y="12774"/>
                </a:cubicBezTo>
                <a:cubicBezTo>
                  <a:pt x="11559" y="12774"/>
                  <a:pt x="11792" y="12542"/>
                  <a:pt x="11792" y="12310"/>
                </a:cubicBezTo>
                <a:cubicBezTo>
                  <a:pt x="11792" y="11961"/>
                  <a:pt x="11559" y="11729"/>
                  <a:pt x="11325" y="11729"/>
                </a:cubicBezTo>
                <a:cubicBezTo>
                  <a:pt x="10742" y="11729"/>
                  <a:pt x="10742" y="11729"/>
                  <a:pt x="10742" y="11729"/>
                </a:cubicBezTo>
                <a:cubicBezTo>
                  <a:pt x="10742" y="8826"/>
                  <a:pt x="10742" y="8826"/>
                  <a:pt x="10742" y="8826"/>
                </a:cubicBezTo>
                <a:cubicBezTo>
                  <a:pt x="10742" y="8245"/>
                  <a:pt x="10391" y="7897"/>
                  <a:pt x="9808" y="7897"/>
                </a:cubicBezTo>
                <a:cubicBezTo>
                  <a:pt x="4904" y="7897"/>
                  <a:pt x="4904" y="7897"/>
                  <a:pt x="4904" y="7897"/>
                </a:cubicBezTo>
                <a:cubicBezTo>
                  <a:pt x="4320" y="7897"/>
                  <a:pt x="3853" y="8245"/>
                  <a:pt x="3853" y="8826"/>
                </a:cubicBezTo>
                <a:cubicBezTo>
                  <a:pt x="3853" y="11729"/>
                  <a:pt x="3853" y="11729"/>
                  <a:pt x="3853" y="11729"/>
                </a:cubicBezTo>
                <a:cubicBezTo>
                  <a:pt x="3386" y="11729"/>
                  <a:pt x="3386" y="11729"/>
                  <a:pt x="3386" y="11729"/>
                </a:cubicBezTo>
                <a:cubicBezTo>
                  <a:pt x="3152" y="11729"/>
                  <a:pt x="2919" y="11961"/>
                  <a:pt x="2919" y="12310"/>
                </a:cubicBezTo>
                <a:cubicBezTo>
                  <a:pt x="2919" y="12542"/>
                  <a:pt x="3152" y="12774"/>
                  <a:pt x="3386" y="12774"/>
                </a:cubicBezTo>
                <a:cubicBezTo>
                  <a:pt x="467" y="12774"/>
                  <a:pt x="467" y="12774"/>
                  <a:pt x="467" y="12774"/>
                </a:cubicBezTo>
                <a:cubicBezTo>
                  <a:pt x="234" y="12774"/>
                  <a:pt x="0" y="13006"/>
                  <a:pt x="0" y="13239"/>
                </a:cubicBezTo>
                <a:cubicBezTo>
                  <a:pt x="0" y="13471"/>
                  <a:pt x="234" y="13703"/>
                  <a:pt x="467" y="13703"/>
                </a:cubicBezTo>
                <a:cubicBezTo>
                  <a:pt x="2919" y="13703"/>
                  <a:pt x="2919" y="13703"/>
                  <a:pt x="2919" y="13703"/>
                </a:cubicBezTo>
                <a:cubicBezTo>
                  <a:pt x="2919" y="21135"/>
                  <a:pt x="2919" y="21135"/>
                  <a:pt x="2919" y="21135"/>
                </a:cubicBezTo>
                <a:cubicBezTo>
                  <a:pt x="2919" y="21368"/>
                  <a:pt x="3152" y="21600"/>
                  <a:pt x="3386" y="21600"/>
                </a:cubicBezTo>
                <a:cubicBezTo>
                  <a:pt x="3736" y="21600"/>
                  <a:pt x="3853" y="21368"/>
                  <a:pt x="3853" y="21135"/>
                </a:cubicBezTo>
                <a:cubicBezTo>
                  <a:pt x="3853" y="13703"/>
                  <a:pt x="3853" y="13703"/>
                  <a:pt x="3853" y="13703"/>
                </a:cubicBezTo>
                <a:cubicBezTo>
                  <a:pt x="17747" y="13703"/>
                  <a:pt x="17747" y="13703"/>
                  <a:pt x="17747" y="13703"/>
                </a:cubicBezTo>
                <a:cubicBezTo>
                  <a:pt x="17747" y="21135"/>
                  <a:pt x="17747" y="21135"/>
                  <a:pt x="17747" y="21135"/>
                </a:cubicBezTo>
                <a:cubicBezTo>
                  <a:pt x="17747" y="21368"/>
                  <a:pt x="17864" y="21600"/>
                  <a:pt x="18214" y="21600"/>
                </a:cubicBezTo>
                <a:cubicBezTo>
                  <a:pt x="18448" y="21600"/>
                  <a:pt x="18681" y="21368"/>
                  <a:pt x="18681" y="21135"/>
                </a:cubicBezTo>
                <a:cubicBezTo>
                  <a:pt x="18681" y="13703"/>
                  <a:pt x="18681" y="13703"/>
                  <a:pt x="18681" y="13703"/>
                </a:cubicBezTo>
                <a:cubicBezTo>
                  <a:pt x="21133" y="13703"/>
                  <a:pt x="21133" y="13703"/>
                  <a:pt x="21133" y="13703"/>
                </a:cubicBezTo>
                <a:cubicBezTo>
                  <a:pt x="21366" y="13703"/>
                  <a:pt x="21600" y="13471"/>
                  <a:pt x="21600" y="13239"/>
                </a:cubicBezTo>
                <a:cubicBezTo>
                  <a:pt x="21600" y="13006"/>
                  <a:pt x="21366" y="12774"/>
                  <a:pt x="21133" y="12774"/>
                </a:cubicBezTo>
                <a:close/>
                <a:moveTo>
                  <a:pt x="9808" y="11729"/>
                </a:moveTo>
                <a:cubicBezTo>
                  <a:pt x="4904" y="11729"/>
                  <a:pt x="4904" y="11729"/>
                  <a:pt x="4904" y="11729"/>
                </a:cubicBezTo>
                <a:cubicBezTo>
                  <a:pt x="4904" y="8826"/>
                  <a:pt x="4904" y="8826"/>
                  <a:pt x="4904" y="8826"/>
                </a:cubicBezTo>
                <a:cubicBezTo>
                  <a:pt x="9808" y="8826"/>
                  <a:pt x="9808" y="8826"/>
                  <a:pt x="9808" y="8826"/>
                </a:cubicBezTo>
                <a:lnTo>
                  <a:pt x="9808" y="11729"/>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70" name="Google Shape;1470;p23"/>
          <p:cNvSpPr/>
          <p:nvPr/>
        </p:nvSpPr>
        <p:spPr>
          <a:xfrm>
            <a:off x="11273443" y="7107777"/>
            <a:ext cx="392538" cy="353803"/>
          </a:xfrm>
          <a:prstGeom prst="ellipse">
            <a:avLst/>
          </a:pr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71" name="Google Shape;1471;p23"/>
          <p:cNvSpPr/>
          <p:nvPr/>
        </p:nvSpPr>
        <p:spPr>
          <a:xfrm>
            <a:off x="11714540" y="7107777"/>
            <a:ext cx="393698" cy="353803"/>
          </a:xfrm>
          <a:custGeom>
            <a:avLst/>
            <a:gdLst/>
            <a:ahLst/>
            <a:cxnLst/>
            <a:rect l="l" t="t" r="r" b="b"/>
            <a:pathLst>
              <a:path w="21600" h="21600" extrusionOk="0">
                <a:moveTo>
                  <a:pt x="10800" y="0"/>
                </a:moveTo>
                <a:cubicBezTo>
                  <a:pt x="4877" y="0"/>
                  <a:pt x="0" y="4877"/>
                  <a:pt x="0" y="10800"/>
                </a:cubicBezTo>
                <a:cubicBezTo>
                  <a:pt x="0" y="16723"/>
                  <a:pt x="4877" y="21600"/>
                  <a:pt x="10800" y="21600"/>
                </a:cubicBezTo>
                <a:cubicBezTo>
                  <a:pt x="16723" y="21600"/>
                  <a:pt x="21600" y="16723"/>
                  <a:pt x="21600" y="10800"/>
                </a:cubicBezTo>
                <a:cubicBezTo>
                  <a:pt x="21600" y="4877"/>
                  <a:pt x="16723" y="0"/>
                  <a:pt x="10800" y="0"/>
                </a:cubicBezTo>
                <a:close/>
                <a:moveTo>
                  <a:pt x="12077" y="20555"/>
                </a:moveTo>
                <a:cubicBezTo>
                  <a:pt x="14284" y="17884"/>
                  <a:pt x="15677" y="14516"/>
                  <a:pt x="15677" y="10800"/>
                </a:cubicBezTo>
                <a:cubicBezTo>
                  <a:pt x="15677" y="7084"/>
                  <a:pt x="14284" y="3716"/>
                  <a:pt x="12077" y="1045"/>
                </a:cubicBezTo>
                <a:cubicBezTo>
                  <a:pt x="16839" y="1742"/>
                  <a:pt x="20671" y="5806"/>
                  <a:pt x="20671" y="10800"/>
                </a:cubicBezTo>
                <a:cubicBezTo>
                  <a:pt x="20671" y="15794"/>
                  <a:pt x="16839" y="19858"/>
                  <a:pt x="12077" y="2055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72" name="Google Shape;1472;p23"/>
          <p:cNvSpPr/>
          <p:nvPr/>
        </p:nvSpPr>
        <p:spPr>
          <a:xfrm>
            <a:off x="12117927" y="7107777"/>
            <a:ext cx="391376" cy="353803"/>
          </a:xfrm>
          <a:custGeom>
            <a:avLst/>
            <a:gdLst/>
            <a:ahLst/>
            <a:cxnLst/>
            <a:rect l="l" t="t" r="r" b="b"/>
            <a:pathLst>
              <a:path w="21600" h="21600" extrusionOk="0">
                <a:moveTo>
                  <a:pt x="10858" y="0"/>
                </a:moveTo>
                <a:cubicBezTo>
                  <a:pt x="4787" y="0"/>
                  <a:pt x="0" y="4877"/>
                  <a:pt x="0" y="10800"/>
                </a:cubicBezTo>
                <a:cubicBezTo>
                  <a:pt x="0" y="16723"/>
                  <a:pt x="4787" y="21600"/>
                  <a:pt x="10858" y="21600"/>
                </a:cubicBezTo>
                <a:cubicBezTo>
                  <a:pt x="16813" y="21600"/>
                  <a:pt x="21600" y="16723"/>
                  <a:pt x="21600" y="10800"/>
                </a:cubicBezTo>
                <a:cubicBezTo>
                  <a:pt x="21600" y="4877"/>
                  <a:pt x="16813" y="0"/>
                  <a:pt x="10858" y="0"/>
                </a:cubicBezTo>
                <a:close/>
                <a:moveTo>
                  <a:pt x="10858" y="20555"/>
                </a:moveTo>
                <a:cubicBezTo>
                  <a:pt x="10858" y="1045"/>
                  <a:pt x="10858" y="1045"/>
                  <a:pt x="10858" y="1045"/>
                </a:cubicBezTo>
                <a:cubicBezTo>
                  <a:pt x="16229" y="1045"/>
                  <a:pt x="20666" y="5342"/>
                  <a:pt x="20666" y="10800"/>
                </a:cubicBezTo>
                <a:cubicBezTo>
                  <a:pt x="20666" y="16258"/>
                  <a:pt x="16229" y="20555"/>
                  <a:pt x="10858" y="2055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73" name="Google Shape;1473;p23"/>
          <p:cNvSpPr/>
          <p:nvPr/>
        </p:nvSpPr>
        <p:spPr>
          <a:xfrm>
            <a:off x="12519913" y="7107777"/>
            <a:ext cx="392537" cy="353803"/>
          </a:xfrm>
          <a:custGeom>
            <a:avLst/>
            <a:gdLst/>
            <a:ahLst/>
            <a:cxnLst/>
            <a:rect l="l" t="t" r="r" b="b"/>
            <a:pathLst>
              <a:path w="21600" h="21600" extrusionOk="0">
                <a:moveTo>
                  <a:pt x="10800" y="0"/>
                </a:moveTo>
                <a:cubicBezTo>
                  <a:pt x="4877" y="0"/>
                  <a:pt x="0" y="4877"/>
                  <a:pt x="0" y="10800"/>
                </a:cubicBezTo>
                <a:cubicBezTo>
                  <a:pt x="0" y="16723"/>
                  <a:pt x="4877" y="21600"/>
                  <a:pt x="10800" y="21600"/>
                </a:cubicBezTo>
                <a:cubicBezTo>
                  <a:pt x="16723" y="21600"/>
                  <a:pt x="21600" y="16723"/>
                  <a:pt x="21600" y="10800"/>
                </a:cubicBezTo>
                <a:cubicBezTo>
                  <a:pt x="21600" y="4877"/>
                  <a:pt x="16723" y="0"/>
                  <a:pt x="10800" y="0"/>
                </a:cubicBezTo>
                <a:close/>
                <a:moveTo>
                  <a:pt x="1045" y="11729"/>
                </a:moveTo>
                <a:cubicBezTo>
                  <a:pt x="1045" y="11845"/>
                  <a:pt x="1045" y="11961"/>
                  <a:pt x="1045" y="12077"/>
                </a:cubicBezTo>
                <a:cubicBezTo>
                  <a:pt x="1045" y="11961"/>
                  <a:pt x="1045" y="11845"/>
                  <a:pt x="1045" y="11729"/>
                </a:cubicBezTo>
                <a:close/>
                <a:moveTo>
                  <a:pt x="10800" y="20555"/>
                </a:moveTo>
                <a:cubicBezTo>
                  <a:pt x="10335" y="20555"/>
                  <a:pt x="9987" y="20555"/>
                  <a:pt x="9523" y="20555"/>
                </a:cubicBezTo>
                <a:cubicBezTo>
                  <a:pt x="7316" y="17884"/>
                  <a:pt x="5923" y="14516"/>
                  <a:pt x="5923" y="10800"/>
                </a:cubicBezTo>
                <a:cubicBezTo>
                  <a:pt x="5923" y="7084"/>
                  <a:pt x="7316" y="3716"/>
                  <a:pt x="9523" y="1045"/>
                </a:cubicBezTo>
                <a:cubicBezTo>
                  <a:pt x="9987" y="1045"/>
                  <a:pt x="10335" y="1045"/>
                  <a:pt x="10800" y="1045"/>
                </a:cubicBezTo>
                <a:cubicBezTo>
                  <a:pt x="16258" y="1045"/>
                  <a:pt x="20555" y="5342"/>
                  <a:pt x="20555" y="10800"/>
                </a:cubicBezTo>
                <a:cubicBezTo>
                  <a:pt x="20555" y="16258"/>
                  <a:pt x="16258" y="20555"/>
                  <a:pt x="10800" y="2055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74" name="Google Shape;1474;p23"/>
          <p:cNvSpPr/>
          <p:nvPr/>
        </p:nvSpPr>
        <p:spPr>
          <a:xfrm>
            <a:off x="9846387" y="7107777"/>
            <a:ext cx="351715" cy="353803"/>
          </a:xfrm>
          <a:custGeom>
            <a:avLst/>
            <a:gdLst/>
            <a:ahLst/>
            <a:cxnLst/>
            <a:rect l="l" t="t" r="r" b="b"/>
            <a:pathLst>
              <a:path w="21600" h="21600" extrusionOk="0">
                <a:moveTo>
                  <a:pt x="10742" y="0"/>
                </a:moveTo>
                <a:cubicBezTo>
                  <a:pt x="4787" y="0"/>
                  <a:pt x="0" y="4877"/>
                  <a:pt x="0" y="10800"/>
                </a:cubicBezTo>
                <a:cubicBezTo>
                  <a:pt x="0" y="16723"/>
                  <a:pt x="4787" y="21600"/>
                  <a:pt x="10742" y="21600"/>
                </a:cubicBezTo>
                <a:cubicBezTo>
                  <a:pt x="16813" y="21600"/>
                  <a:pt x="21600" y="16723"/>
                  <a:pt x="21600" y="10800"/>
                </a:cubicBezTo>
                <a:cubicBezTo>
                  <a:pt x="21600" y="4877"/>
                  <a:pt x="16813" y="0"/>
                  <a:pt x="10742" y="0"/>
                </a:cubicBezTo>
                <a:close/>
                <a:moveTo>
                  <a:pt x="10742" y="20555"/>
                </a:moveTo>
                <a:cubicBezTo>
                  <a:pt x="5371" y="20555"/>
                  <a:pt x="934" y="16258"/>
                  <a:pt x="934" y="10800"/>
                </a:cubicBezTo>
                <a:cubicBezTo>
                  <a:pt x="934" y="5342"/>
                  <a:pt x="5371" y="1045"/>
                  <a:pt x="10742" y="1045"/>
                </a:cubicBezTo>
                <a:cubicBezTo>
                  <a:pt x="16229" y="1045"/>
                  <a:pt x="20666" y="5342"/>
                  <a:pt x="20666" y="10800"/>
                </a:cubicBezTo>
                <a:cubicBezTo>
                  <a:pt x="20666" y="16258"/>
                  <a:pt x="16229" y="20555"/>
                  <a:pt x="10742" y="2055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75" name="Google Shape;1475;p23"/>
          <p:cNvSpPr/>
          <p:nvPr/>
        </p:nvSpPr>
        <p:spPr>
          <a:xfrm>
            <a:off x="10188261" y="7107777"/>
            <a:ext cx="352759" cy="353803"/>
          </a:xfrm>
          <a:custGeom>
            <a:avLst/>
            <a:gdLst/>
            <a:ahLst/>
            <a:cxnLst/>
            <a:rect l="l" t="t" r="r" b="b"/>
            <a:pathLst>
              <a:path w="21600" h="21600" extrusionOk="0">
                <a:moveTo>
                  <a:pt x="10800" y="0"/>
                </a:moveTo>
                <a:cubicBezTo>
                  <a:pt x="4761" y="0"/>
                  <a:pt x="0" y="4877"/>
                  <a:pt x="0" y="10800"/>
                </a:cubicBezTo>
                <a:cubicBezTo>
                  <a:pt x="0" y="16723"/>
                  <a:pt x="4761" y="21600"/>
                  <a:pt x="10800" y="21600"/>
                </a:cubicBezTo>
                <a:cubicBezTo>
                  <a:pt x="16723" y="21600"/>
                  <a:pt x="21600" y="16723"/>
                  <a:pt x="21600" y="10800"/>
                </a:cubicBezTo>
                <a:cubicBezTo>
                  <a:pt x="21600" y="4877"/>
                  <a:pt x="16723" y="0"/>
                  <a:pt x="10800" y="0"/>
                </a:cubicBezTo>
                <a:close/>
                <a:moveTo>
                  <a:pt x="12077" y="20555"/>
                </a:moveTo>
                <a:cubicBezTo>
                  <a:pt x="11613" y="20555"/>
                  <a:pt x="11265" y="20555"/>
                  <a:pt x="10800" y="20555"/>
                </a:cubicBezTo>
                <a:cubicBezTo>
                  <a:pt x="5342" y="20555"/>
                  <a:pt x="929" y="16258"/>
                  <a:pt x="929" y="10800"/>
                </a:cubicBezTo>
                <a:cubicBezTo>
                  <a:pt x="929" y="5342"/>
                  <a:pt x="5342" y="1045"/>
                  <a:pt x="10800" y="1045"/>
                </a:cubicBezTo>
                <a:cubicBezTo>
                  <a:pt x="11265" y="1045"/>
                  <a:pt x="11613" y="1045"/>
                  <a:pt x="12077" y="1045"/>
                </a:cubicBezTo>
                <a:cubicBezTo>
                  <a:pt x="14284" y="3716"/>
                  <a:pt x="15677" y="7084"/>
                  <a:pt x="15677" y="10800"/>
                </a:cubicBezTo>
                <a:cubicBezTo>
                  <a:pt x="15677" y="14516"/>
                  <a:pt x="14284" y="17884"/>
                  <a:pt x="12077" y="20555"/>
                </a:cubicBezTo>
                <a:close/>
                <a:moveTo>
                  <a:pt x="20323" y="12658"/>
                </a:moveTo>
                <a:cubicBezTo>
                  <a:pt x="20323" y="12774"/>
                  <a:pt x="20323" y="12890"/>
                  <a:pt x="20323" y="13006"/>
                </a:cubicBezTo>
                <a:cubicBezTo>
                  <a:pt x="20323" y="12890"/>
                  <a:pt x="20323" y="12774"/>
                  <a:pt x="20323" y="12658"/>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76" name="Google Shape;1476;p23"/>
          <p:cNvSpPr/>
          <p:nvPr/>
        </p:nvSpPr>
        <p:spPr>
          <a:xfrm>
            <a:off x="10549165" y="7107777"/>
            <a:ext cx="353803" cy="353803"/>
          </a:xfrm>
          <a:custGeom>
            <a:avLst/>
            <a:gdLst/>
            <a:ahLst/>
            <a:cxnLst/>
            <a:rect l="l" t="t" r="r" b="b"/>
            <a:pathLst>
              <a:path w="21600" h="21600" extrusionOk="0">
                <a:moveTo>
                  <a:pt x="10800" y="0"/>
                </a:moveTo>
                <a:cubicBezTo>
                  <a:pt x="4877" y="0"/>
                  <a:pt x="0" y="4877"/>
                  <a:pt x="0" y="10800"/>
                </a:cubicBezTo>
                <a:cubicBezTo>
                  <a:pt x="0" y="16723"/>
                  <a:pt x="4877" y="21600"/>
                  <a:pt x="10800" y="21600"/>
                </a:cubicBezTo>
                <a:cubicBezTo>
                  <a:pt x="16723" y="21600"/>
                  <a:pt x="21600" y="16723"/>
                  <a:pt x="21600" y="10800"/>
                </a:cubicBezTo>
                <a:cubicBezTo>
                  <a:pt x="21600" y="4877"/>
                  <a:pt x="16723" y="0"/>
                  <a:pt x="10800" y="0"/>
                </a:cubicBezTo>
                <a:close/>
                <a:moveTo>
                  <a:pt x="10800" y="20555"/>
                </a:moveTo>
                <a:cubicBezTo>
                  <a:pt x="5458" y="20555"/>
                  <a:pt x="1045" y="16258"/>
                  <a:pt x="1045" y="10800"/>
                </a:cubicBezTo>
                <a:cubicBezTo>
                  <a:pt x="1045" y="5342"/>
                  <a:pt x="5458" y="1045"/>
                  <a:pt x="10800" y="1045"/>
                </a:cubicBezTo>
                <a:lnTo>
                  <a:pt x="10800" y="20555"/>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77" name="Google Shape;1477;p23"/>
          <p:cNvSpPr/>
          <p:nvPr/>
        </p:nvSpPr>
        <p:spPr>
          <a:xfrm>
            <a:off x="10932236" y="7107777"/>
            <a:ext cx="351715" cy="353803"/>
          </a:xfrm>
          <a:custGeom>
            <a:avLst/>
            <a:gdLst/>
            <a:ahLst/>
            <a:cxnLst/>
            <a:rect l="l" t="t" r="r" b="b"/>
            <a:pathLst>
              <a:path w="21600" h="21600" extrusionOk="0">
                <a:moveTo>
                  <a:pt x="10742" y="0"/>
                </a:moveTo>
                <a:cubicBezTo>
                  <a:pt x="4787" y="0"/>
                  <a:pt x="0" y="4877"/>
                  <a:pt x="0" y="10800"/>
                </a:cubicBezTo>
                <a:cubicBezTo>
                  <a:pt x="0" y="16723"/>
                  <a:pt x="4787" y="21600"/>
                  <a:pt x="10742" y="21600"/>
                </a:cubicBezTo>
                <a:cubicBezTo>
                  <a:pt x="16813" y="21600"/>
                  <a:pt x="21600" y="16723"/>
                  <a:pt x="21600" y="10800"/>
                </a:cubicBezTo>
                <a:cubicBezTo>
                  <a:pt x="21600" y="4877"/>
                  <a:pt x="16813" y="0"/>
                  <a:pt x="10742" y="0"/>
                </a:cubicBezTo>
                <a:close/>
                <a:moveTo>
                  <a:pt x="9574" y="20555"/>
                </a:moveTo>
                <a:cubicBezTo>
                  <a:pt x="4670" y="19858"/>
                  <a:pt x="934" y="15794"/>
                  <a:pt x="934" y="10800"/>
                </a:cubicBezTo>
                <a:cubicBezTo>
                  <a:pt x="934" y="5806"/>
                  <a:pt x="4670" y="1742"/>
                  <a:pt x="9574" y="1045"/>
                </a:cubicBezTo>
                <a:cubicBezTo>
                  <a:pt x="7239" y="3716"/>
                  <a:pt x="5838" y="7084"/>
                  <a:pt x="5838" y="10800"/>
                </a:cubicBezTo>
                <a:cubicBezTo>
                  <a:pt x="5838" y="14516"/>
                  <a:pt x="7239" y="17884"/>
                  <a:pt x="9574" y="2055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78" name="Google Shape;1478;p23"/>
          <p:cNvSpPr/>
          <p:nvPr/>
        </p:nvSpPr>
        <p:spPr>
          <a:xfrm>
            <a:off x="7320585" y="7525917"/>
            <a:ext cx="165344" cy="153399"/>
          </a:xfrm>
          <a:prstGeom prst="ellipse">
            <a:avLst/>
          </a:pr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79" name="Google Shape;1479;p23"/>
          <p:cNvSpPr/>
          <p:nvPr/>
        </p:nvSpPr>
        <p:spPr>
          <a:xfrm>
            <a:off x="7480586" y="7525917"/>
            <a:ext cx="165834" cy="153399"/>
          </a:xfrm>
          <a:custGeom>
            <a:avLst/>
            <a:gdLst/>
            <a:ahLst/>
            <a:cxnLst/>
            <a:rect l="l" t="t" r="r" b="b"/>
            <a:pathLst>
              <a:path w="21600" h="21600" extrusionOk="0">
                <a:moveTo>
                  <a:pt x="10800" y="0"/>
                </a:moveTo>
                <a:cubicBezTo>
                  <a:pt x="4877" y="0"/>
                  <a:pt x="0" y="4877"/>
                  <a:pt x="0" y="10800"/>
                </a:cubicBezTo>
                <a:cubicBezTo>
                  <a:pt x="0" y="16723"/>
                  <a:pt x="4877" y="21600"/>
                  <a:pt x="10800" y="21600"/>
                </a:cubicBezTo>
                <a:cubicBezTo>
                  <a:pt x="16723" y="21600"/>
                  <a:pt x="21600" y="16723"/>
                  <a:pt x="21600" y="10800"/>
                </a:cubicBezTo>
                <a:cubicBezTo>
                  <a:pt x="21600" y="4877"/>
                  <a:pt x="16723" y="0"/>
                  <a:pt x="10800" y="0"/>
                </a:cubicBezTo>
                <a:close/>
                <a:moveTo>
                  <a:pt x="12077" y="20555"/>
                </a:moveTo>
                <a:cubicBezTo>
                  <a:pt x="14284" y="17884"/>
                  <a:pt x="15677" y="14516"/>
                  <a:pt x="15677" y="10800"/>
                </a:cubicBezTo>
                <a:cubicBezTo>
                  <a:pt x="15677" y="7084"/>
                  <a:pt x="14284" y="3716"/>
                  <a:pt x="12077" y="1045"/>
                </a:cubicBezTo>
                <a:cubicBezTo>
                  <a:pt x="16839" y="1742"/>
                  <a:pt x="20671" y="5806"/>
                  <a:pt x="20671" y="10800"/>
                </a:cubicBezTo>
                <a:cubicBezTo>
                  <a:pt x="20671" y="15794"/>
                  <a:pt x="16839" y="19858"/>
                  <a:pt x="12077" y="2055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80" name="Google Shape;1480;p23"/>
          <p:cNvSpPr/>
          <p:nvPr/>
        </p:nvSpPr>
        <p:spPr>
          <a:xfrm>
            <a:off x="7673149" y="7525917"/>
            <a:ext cx="164857" cy="153399"/>
          </a:xfrm>
          <a:custGeom>
            <a:avLst/>
            <a:gdLst/>
            <a:ahLst/>
            <a:cxnLst/>
            <a:rect l="l" t="t" r="r" b="b"/>
            <a:pathLst>
              <a:path w="21600" h="21600" extrusionOk="0">
                <a:moveTo>
                  <a:pt x="10858" y="0"/>
                </a:moveTo>
                <a:cubicBezTo>
                  <a:pt x="4787" y="0"/>
                  <a:pt x="0" y="4877"/>
                  <a:pt x="0" y="10800"/>
                </a:cubicBezTo>
                <a:cubicBezTo>
                  <a:pt x="0" y="16723"/>
                  <a:pt x="4787" y="21600"/>
                  <a:pt x="10858" y="21600"/>
                </a:cubicBezTo>
                <a:cubicBezTo>
                  <a:pt x="16813" y="21600"/>
                  <a:pt x="21600" y="16723"/>
                  <a:pt x="21600" y="10800"/>
                </a:cubicBezTo>
                <a:cubicBezTo>
                  <a:pt x="21600" y="4877"/>
                  <a:pt x="16813" y="0"/>
                  <a:pt x="10858" y="0"/>
                </a:cubicBezTo>
                <a:close/>
                <a:moveTo>
                  <a:pt x="10858" y="20555"/>
                </a:moveTo>
                <a:cubicBezTo>
                  <a:pt x="10858" y="1045"/>
                  <a:pt x="10858" y="1045"/>
                  <a:pt x="10858" y="1045"/>
                </a:cubicBezTo>
                <a:cubicBezTo>
                  <a:pt x="16229" y="1045"/>
                  <a:pt x="20666" y="5342"/>
                  <a:pt x="20666" y="10800"/>
                </a:cubicBezTo>
                <a:cubicBezTo>
                  <a:pt x="20666" y="16258"/>
                  <a:pt x="16229" y="20555"/>
                  <a:pt x="10858" y="2055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81" name="Google Shape;1481;p23"/>
          <p:cNvSpPr/>
          <p:nvPr/>
        </p:nvSpPr>
        <p:spPr>
          <a:xfrm>
            <a:off x="7854275" y="7525917"/>
            <a:ext cx="165344" cy="153399"/>
          </a:xfrm>
          <a:custGeom>
            <a:avLst/>
            <a:gdLst/>
            <a:ahLst/>
            <a:cxnLst/>
            <a:rect l="l" t="t" r="r" b="b"/>
            <a:pathLst>
              <a:path w="21600" h="21600" extrusionOk="0">
                <a:moveTo>
                  <a:pt x="10800" y="0"/>
                </a:moveTo>
                <a:cubicBezTo>
                  <a:pt x="4877" y="0"/>
                  <a:pt x="0" y="4877"/>
                  <a:pt x="0" y="10800"/>
                </a:cubicBezTo>
                <a:cubicBezTo>
                  <a:pt x="0" y="16723"/>
                  <a:pt x="4877" y="21600"/>
                  <a:pt x="10800" y="21600"/>
                </a:cubicBezTo>
                <a:cubicBezTo>
                  <a:pt x="16723" y="21600"/>
                  <a:pt x="21600" y="16723"/>
                  <a:pt x="21600" y="10800"/>
                </a:cubicBezTo>
                <a:cubicBezTo>
                  <a:pt x="21600" y="4877"/>
                  <a:pt x="16723" y="0"/>
                  <a:pt x="10800" y="0"/>
                </a:cubicBezTo>
                <a:close/>
                <a:moveTo>
                  <a:pt x="1045" y="11729"/>
                </a:moveTo>
                <a:cubicBezTo>
                  <a:pt x="1045" y="11845"/>
                  <a:pt x="1045" y="11961"/>
                  <a:pt x="1045" y="12077"/>
                </a:cubicBezTo>
                <a:cubicBezTo>
                  <a:pt x="1045" y="11961"/>
                  <a:pt x="1045" y="11845"/>
                  <a:pt x="1045" y="11729"/>
                </a:cubicBezTo>
                <a:close/>
                <a:moveTo>
                  <a:pt x="10800" y="20555"/>
                </a:moveTo>
                <a:cubicBezTo>
                  <a:pt x="10335" y="20555"/>
                  <a:pt x="9987" y="20555"/>
                  <a:pt x="9523" y="20555"/>
                </a:cubicBezTo>
                <a:cubicBezTo>
                  <a:pt x="7316" y="17884"/>
                  <a:pt x="5923" y="14516"/>
                  <a:pt x="5923" y="10800"/>
                </a:cubicBezTo>
                <a:cubicBezTo>
                  <a:pt x="5923" y="7084"/>
                  <a:pt x="7316" y="3716"/>
                  <a:pt x="9523" y="1045"/>
                </a:cubicBezTo>
                <a:cubicBezTo>
                  <a:pt x="9987" y="1045"/>
                  <a:pt x="10335" y="1045"/>
                  <a:pt x="10800" y="1045"/>
                </a:cubicBezTo>
                <a:cubicBezTo>
                  <a:pt x="16258" y="1045"/>
                  <a:pt x="20555" y="5342"/>
                  <a:pt x="20555" y="10800"/>
                </a:cubicBezTo>
                <a:cubicBezTo>
                  <a:pt x="20555" y="16258"/>
                  <a:pt x="16258" y="20555"/>
                  <a:pt x="10800" y="2055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82" name="Google Shape;1482;p23"/>
          <p:cNvSpPr/>
          <p:nvPr/>
        </p:nvSpPr>
        <p:spPr>
          <a:xfrm>
            <a:off x="6666542" y="7525917"/>
            <a:ext cx="148149" cy="153399"/>
          </a:xfrm>
          <a:custGeom>
            <a:avLst/>
            <a:gdLst/>
            <a:ahLst/>
            <a:cxnLst/>
            <a:rect l="l" t="t" r="r" b="b"/>
            <a:pathLst>
              <a:path w="21600" h="21600" extrusionOk="0">
                <a:moveTo>
                  <a:pt x="10742" y="0"/>
                </a:moveTo>
                <a:cubicBezTo>
                  <a:pt x="4787" y="0"/>
                  <a:pt x="0" y="4877"/>
                  <a:pt x="0" y="10800"/>
                </a:cubicBezTo>
                <a:cubicBezTo>
                  <a:pt x="0" y="16723"/>
                  <a:pt x="4787" y="21600"/>
                  <a:pt x="10742" y="21600"/>
                </a:cubicBezTo>
                <a:cubicBezTo>
                  <a:pt x="16813" y="21600"/>
                  <a:pt x="21600" y="16723"/>
                  <a:pt x="21600" y="10800"/>
                </a:cubicBezTo>
                <a:cubicBezTo>
                  <a:pt x="21600" y="4877"/>
                  <a:pt x="16813" y="0"/>
                  <a:pt x="10742" y="0"/>
                </a:cubicBezTo>
                <a:close/>
                <a:moveTo>
                  <a:pt x="10742" y="20555"/>
                </a:moveTo>
                <a:cubicBezTo>
                  <a:pt x="5371" y="20555"/>
                  <a:pt x="934" y="16258"/>
                  <a:pt x="934" y="10800"/>
                </a:cubicBezTo>
                <a:cubicBezTo>
                  <a:pt x="934" y="5342"/>
                  <a:pt x="5371" y="1045"/>
                  <a:pt x="10742" y="1045"/>
                </a:cubicBezTo>
                <a:cubicBezTo>
                  <a:pt x="16229" y="1045"/>
                  <a:pt x="20666" y="5342"/>
                  <a:pt x="20666" y="10800"/>
                </a:cubicBezTo>
                <a:cubicBezTo>
                  <a:pt x="20666" y="16258"/>
                  <a:pt x="16229" y="20555"/>
                  <a:pt x="10742" y="2055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83" name="Google Shape;1483;p23"/>
          <p:cNvSpPr/>
          <p:nvPr/>
        </p:nvSpPr>
        <p:spPr>
          <a:xfrm>
            <a:off x="6807631" y="7525917"/>
            <a:ext cx="148589" cy="153399"/>
          </a:xfrm>
          <a:custGeom>
            <a:avLst/>
            <a:gdLst/>
            <a:ahLst/>
            <a:cxnLst/>
            <a:rect l="l" t="t" r="r" b="b"/>
            <a:pathLst>
              <a:path w="21600" h="21600" extrusionOk="0">
                <a:moveTo>
                  <a:pt x="10800" y="0"/>
                </a:moveTo>
                <a:cubicBezTo>
                  <a:pt x="4761" y="0"/>
                  <a:pt x="0" y="4877"/>
                  <a:pt x="0" y="10800"/>
                </a:cubicBezTo>
                <a:cubicBezTo>
                  <a:pt x="0" y="16723"/>
                  <a:pt x="4761" y="21600"/>
                  <a:pt x="10800" y="21600"/>
                </a:cubicBezTo>
                <a:cubicBezTo>
                  <a:pt x="16723" y="21600"/>
                  <a:pt x="21600" y="16723"/>
                  <a:pt x="21600" y="10800"/>
                </a:cubicBezTo>
                <a:cubicBezTo>
                  <a:pt x="21600" y="4877"/>
                  <a:pt x="16723" y="0"/>
                  <a:pt x="10800" y="0"/>
                </a:cubicBezTo>
                <a:close/>
                <a:moveTo>
                  <a:pt x="12077" y="20555"/>
                </a:moveTo>
                <a:cubicBezTo>
                  <a:pt x="11613" y="20555"/>
                  <a:pt x="11265" y="20555"/>
                  <a:pt x="10800" y="20555"/>
                </a:cubicBezTo>
                <a:cubicBezTo>
                  <a:pt x="5342" y="20555"/>
                  <a:pt x="929" y="16258"/>
                  <a:pt x="929" y="10800"/>
                </a:cubicBezTo>
                <a:cubicBezTo>
                  <a:pt x="929" y="5342"/>
                  <a:pt x="5342" y="1045"/>
                  <a:pt x="10800" y="1045"/>
                </a:cubicBezTo>
                <a:cubicBezTo>
                  <a:pt x="11265" y="1045"/>
                  <a:pt x="11613" y="1045"/>
                  <a:pt x="12077" y="1045"/>
                </a:cubicBezTo>
                <a:cubicBezTo>
                  <a:pt x="14284" y="3716"/>
                  <a:pt x="15677" y="7084"/>
                  <a:pt x="15677" y="10800"/>
                </a:cubicBezTo>
                <a:cubicBezTo>
                  <a:pt x="15677" y="14516"/>
                  <a:pt x="14284" y="17884"/>
                  <a:pt x="12077" y="20555"/>
                </a:cubicBezTo>
                <a:close/>
                <a:moveTo>
                  <a:pt x="20323" y="12658"/>
                </a:moveTo>
                <a:cubicBezTo>
                  <a:pt x="20323" y="12774"/>
                  <a:pt x="20323" y="12890"/>
                  <a:pt x="20323" y="13006"/>
                </a:cubicBezTo>
                <a:cubicBezTo>
                  <a:pt x="20323" y="12890"/>
                  <a:pt x="20323" y="12774"/>
                  <a:pt x="20323" y="12658"/>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84" name="Google Shape;1484;p23"/>
          <p:cNvSpPr/>
          <p:nvPr/>
        </p:nvSpPr>
        <p:spPr>
          <a:xfrm>
            <a:off x="6977793" y="7525917"/>
            <a:ext cx="149028" cy="153399"/>
          </a:xfrm>
          <a:custGeom>
            <a:avLst/>
            <a:gdLst/>
            <a:ahLst/>
            <a:cxnLst/>
            <a:rect l="l" t="t" r="r" b="b"/>
            <a:pathLst>
              <a:path w="21600" h="21600" extrusionOk="0">
                <a:moveTo>
                  <a:pt x="10800" y="0"/>
                </a:moveTo>
                <a:cubicBezTo>
                  <a:pt x="4877" y="0"/>
                  <a:pt x="0" y="4877"/>
                  <a:pt x="0" y="10800"/>
                </a:cubicBezTo>
                <a:cubicBezTo>
                  <a:pt x="0" y="16723"/>
                  <a:pt x="4877" y="21600"/>
                  <a:pt x="10800" y="21600"/>
                </a:cubicBezTo>
                <a:cubicBezTo>
                  <a:pt x="16723" y="21600"/>
                  <a:pt x="21600" y="16723"/>
                  <a:pt x="21600" y="10800"/>
                </a:cubicBezTo>
                <a:cubicBezTo>
                  <a:pt x="21600" y="4877"/>
                  <a:pt x="16723" y="0"/>
                  <a:pt x="10800" y="0"/>
                </a:cubicBezTo>
                <a:close/>
                <a:moveTo>
                  <a:pt x="10800" y="20555"/>
                </a:moveTo>
                <a:cubicBezTo>
                  <a:pt x="5458" y="20555"/>
                  <a:pt x="1045" y="16258"/>
                  <a:pt x="1045" y="10800"/>
                </a:cubicBezTo>
                <a:cubicBezTo>
                  <a:pt x="1045" y="5342"/>
                  <a:pt x="5458" y="1045"/>
                  <a:pt x="10800" y="1045"/>
                </a:cubicBezTo>
                <a:lnTo>
                  <a:pt x="10800" y="20555"/>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85" name="Google Shape;1485;p23"/>
          <p:cNvSpPr/>
          <p:nvPr/>
        </p:nvSpPr>
        <p:spPr>
          <a:xfrm>
            <a:off x="7160081" y="7525917"/>
            <a:ext cx="148149" cy="153399"/>
          </a:xfrm>
          <a:custGeom>
            <a:avLst/>
            <a:gdLst/>
            <a:ahLst/>
            <a:cxnLst/>
            <a:rect l="l" t="t" r="r" b="b"/>
            <a:pathLst>
              <a:path w="21600" h="21600" extrusionOk="0">
                <a:moveTo>
                  <a:pt x="10742" y="0"/>
                </a:moveTo>
                <a:cubicBezTo>
                  <a:pt x="4787" y="0"/>
                  <a:pt x="0" y="4877"/>
                  <a:pt x="0" y="10800"/>
                </a:cubicBezTo>
                <a:cubicBezTo>
                  <a:pt x="0" y="16723"/>
                  <a:pt x="4787" y="21600"/>
                  <a:pt x="10742" y="21600"/>
                </a:cubicBezTo>
                <a:cubicBezTo>
                  <a:pt x="16813" y="21600"/>
                  <a:pt x="21600" y="16723"/>
                  <a:pt x="21600" y="10800"/>
                </a:cubicBezTo>
                <a:cubicBezTo>
                  <a:pt x="21600" y="4877"/>
                  <a:pt x="16813" y="0"/>
                  <a:pt x="10742" y="0"/>
                </a:cubicBezTo>
                <a:close/>
                <a:moveTo>
                  <a:pt x="9574" y="20555"/>
                </a:moveTo>
                <a:cubicBezTo>
                  <a:pt x="4670" y="19858"/>
                  <a:pt x="934" y="15794"/>
                  <a:pt x="934" y="10800"/>
                </a:cubicBezTo>
                <a:cubicBezTo>
                  <a:pt x="934" y="5806"/>
                  <a:pt x="4670" y="1742"/>
                  <a:pt x="9574" y="1045"/>
                </a:cubicBezTo>
                <a:cubicBezTo>
                  <a:pt x="7239" y="3716"/>
                  <a:pt x="5838" y="7084"/>
                  <a:pt x="5838" y="10800"/>
                </a:cubicBezTo>
                <a:cubicBezTo>
                  <a:pt x="5838" y="14516"/>
                  <a:pt x="7239" y="17884"/>
                  <a:pt x="9574" y="20555"/>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86" name="Google Shape;1486;p23"/>
          <p:cNvSpPr/>
          <p:nvPr/>
        </p:nvSpPr>
        <p:spPr>
          <a:xfrm>
            <a:off x="2776399" y="6633543"/>
            <a:ext cx="711988" cy="735378"/>
          </a:xfrm>
          <a:custGeom>
            <a:avLst/>
            <a:gdLst/>
            <a:ahLst/>
            <a:cxnLst/>
            <a:rect l="l" t="t" r="r" b="b"/>
            <a:pathLst>
              <a:path w="21600" h="21600" extrusionOk="0">
                <a:moveTo>
                  <a:pt x="4670" y="6655"/>
                </a:moveTo>
                <a:cubicBezTo>
                  <a:pt x="4437" y="6538"/>
                  <a:pt x="4086" y="6655"/>
                  <a:pt x="3970" y="6889"/>
                </a:cubicBezTo>
                <a:cubicBezTo>
                  <a:pt x="3853" y="7122"/>
                  <a:pt x="3853" y="7356"/>
                  <a:pt x="4086" y="7472"/>
                </a:cubicBezTo>
                <a:cubicBezTo>
                  <a:pt x="4320" y="7706"/>
                  <a:pt x="4670" y="7589"/>
                  <a:pt x="4787" y="7356"/>
                </a:cubicBezTo>
                <a:cubicBezTo>
                  <a:pt x="4904" y="7122"/>
                  <a:pt x="4904" y="6772"/>
                  <a:pt x="4670" y="6655"/>
                </a:cubicBezTo>
                <a:close/>
                <a:moveTo>
                  <a:pt x="7356" y="16696"/>
                </a:moveTo>
                <a:cubicBezTo>
                  <a:pt x="7122" y="16579"/>
                  <a:pt x="6772" y="16696"/>
                  <a:pt x="6655" y="16930"/>
                </a:cubicBezTo>
                <a:cubicBezTo>
                  <a:pt x="6538" y="17163"/>
                  <a:pt x="6655" y="17514"/>
                  <a:pt x="6889" y="17630"/>
                </a:cubicBezTo>
                <a:cubicBezTo>
                  <a:pt x="7122" y="17747"/>
                  <a:pt x="7356" y="17630"/>
                  <a:pt x="7472" y="17397"/>
                </a:cubicBezTo>
                <a:cubicBezTo>
                  <a:pt x="7706" y="17163"/>
                  <a:pt x="7589" y="16930"/>
                  <a:pt x="7356" y="16696"/>
                </a:cubicBezTo>
                <a:close/>
                <a:moveTo>
                  <a:pt x="6889" y="3970"/>
                </a:moveTo>
                <a:cubicBezTo>
                  <a:pt x="6655" y="4086"/>
                  <a:pt x="6538" y="4437"/>
                  <a:pt x="6655" y="4670"/>
                </a:cubicBezTo>
                <a:cubicBezTo>
                  <a:pt x="6772" y="4904"/>
                  <a:pt x="7122" y="4904"/>
                  <a:pt x="7356" y="4787"/>
                </a:cubicBezTo>
                <a:cubicBezTo>
                  <a:pt x="7589" y="4670"/>
                  <a:pt x="7706" y="4320"/>
                  <a:pt x="7472" y="4086"/>
                </a:cubicBezTo>
                <a:cubicBezTo>
                  <a:pt x="7356" y="3853"/>
                  <a:pt x="7122" y="3853"/>
                  <a:pt x="6889" y="3970"/>
                </a:cubicBezTo>
                <a:close/>
                <a:moveTo>
                  <a:pt x="14244" y="4787"/>
                </a:moveTo>
                <a:cubicBezTo>
                  <a:pt x="14478" y="4904"/>
                  <a:pt x="14828" y="4904"/>
                  <a:pt x="14945" y="4670"/>
                </a:cubicBezTo>
                <a:cubicBezTo>
                  <a:pt x="15062" y="4437"/>
                  <a:pt x="14945" y="4086"/>
                  <a:pt x="14711" y="3970"/>
                </a:cubicBezTo>
                <a:cubicBezTo>
                  <a:pt x="14478" y="3853"/>
                  <a:pt x="14244" y="3853"/>
                  <a:pt x="14011" y="4086"/>
                </a:cubicBezTo>
                <a:cubicBezTo>
                  <a:pt x="13894" y="4320"/>
                  <a:pt x="14011" y="4670"/>
                  <a:pt x="14244" y="4787"/>
                </a:cubicBezTo>
                <a:close/>
                <a:moveTo>
                  <a:pt x="4086" y="14011"/>
                </a:moveTo>
                <a:cubicBezTo>
                  <a:pt x="3853" y="14128"/>
                  <a:pt x="3853" y="14478"/>
                  <a:pt x="3970" y="14711"/>
                </a:cubicBezTo>
                <a:cubicBezTo>
                  <a:pt x="4086" y="14945"/>
                  <a:pt x="4437" y="15062"/>
                  <a:pt x="4670" y="14945"/>
                </a:cubicBezTo>
                <a:cubicBezTo>
                  <a:pt x="4904" y="14711"/>
                  <a:pt x="4904" y="14478"/>
                  <a:pt x="4787" y="14244"/>
                </a:cubicBezTo>
                <a:cubicBezTo>
                  <a:pt x="4670" y="14011"/>
                  <a:pt x="4320" y="13894"/>
                  <a:pt x="4086" y="14011"/>
                </a:cubicBezTo>
                <a:close/>
                <a:moveTo>
                  <a:pt x="3386" y="10275"/>
                </a:moveTo>
                <a:cubicBezTo>
                  <a:pt x="3152" y="10275"/>
                  <a:pt x="2919" y="10508"/>
                  <a:pt x="2919" y="10742"/>
                </a:cubicBezTo>
                <a:cubicBezTo>
                  <a:pt x="2919" y="11092"/>
                  <a:pt x="3152" y="11325"/>
                  <a:pt x="3386" y="11325"/>
                </a:cubicBezTo>
                <a:cubicBezTo>
                  <a:pt x="3619" y="11325"/>
                  <a:pt x="3853" y="11092"/>
                  <a:pt x="3853" y="10742"/>
                </a:cubicBezTo>
                <a:cubicBezTo>
                  <a:pt x="3853" y="10508"/>
                  <a:pt x="3619" y="10275"/>
                  <a:pt x="3386" y="10275"/>
                </a:cubicBezTo>
                <a:close/>
                <a:moveTo>
                  <a:pt x="17397" y="14011"/>
                </a:moveTo>
                <a:cubicBezTo>
                  <a:pt x="17163" y="13894"/>
                  <a:pt x="16930" y="14011"/>
                  <a:pt x="16813" y="14244"/>
                </a:cubicBezTo>
                <a:cubicBezTo>
                  <a:pt x="16579" y="14478"/>
                  <a:pt x="16696" y="14711"/>
                  <a:pt x="16930" y="14945"/>
                </a:cubicBezTo>
                <a:cubicBezTo>
                  <a:pt x="17163" y="15062"/>
                  <a:pt x="17514" y="14945"/>
                  <a:pt x="17630" y="14711"/>
                </a:cubicBezTo>
                <a:cubicBezTo>
                  <a:pt x="17747" y="14478"/>
                  <a:pt x="17630" y="14128"/>
                  <a:pt x="17397" y="14011"/>
                </a:cubicBezTo>
                <a:close/>
                <a:moveTo>
                  <a:pt x="16930" y="6655"/>
                </a:moveTo>
                <a:cubicBezTo>
                  <a:pt x="16696" y="6772"/>
                  <a:pt x="16579" y="7122"/>
                  <a:pt x="16813" y="7356"/>
                </a:cubicBezTo>
                <a:cubicBezTo>
                  <a:pt x="16930" y="7589"/>
                  <a:pt x="17163" y="7706"/>
                  <a:pt x="17397" y="7472"/>
                </a:cubicBezTo>
                <a:cubicBezTo>
                  <a:pt x="17630" y="7356"/>
                  <a:pt x="17747" y="7122"/>
                  <a:pt x="17630" y="6889"/>
                </a:cubicBezTo>
                <a:cubicBezTo>
                  <a:pt x="17514" y="6655"/>
                  <a:pt x="17163" y="6538"/>
                  <a:pt x="16930" y="6655"/>
                </a:cubicBezTo>
                <a:close/>
                <a:moveTo>
                  <a:pt x="18214" y="10275"/>
                </a:moveTo>
                <a:cubicBezTo>
                  <a:pt x="17864" y="10275"/>
                  <a:pt x="17630" y="10508"/>
                  <a:pt x="17630" y="10742"/>
                </a:cubicBezTo>
                <a:cubicBezTo>
                  <a:pt x="17630" y="11092"/>
                  <a:pt x="17864" y="11325"/>
                  <a:pt x="18214" y="11325"/>
                </a:cubicBezTo>
                <a:cubicBezTo>
                  <a:pt x="18448" y="11325"/>
                  <a:pt x="18681" y="11092"/>
                  <a:pt x="18681" y="10742"/>
                </a:cubicBezTo>
                <a:cubicBezTo>
                  <a:pt x="18681" y="10508"/>
                  <a:pt x="18448" y="10275"/>
                  <a:pt x="18214" y="10275"/>
                </a:cubicBezTo>
                <a:close/>
                <a:moveTo>
                  <a:pt x="10742" y="0"/>
                </a:moveTo>
                <a:cubicBezTo>
                  <a:pt x="4787" y="0"/>
                  <a:pt x="0" y="4787"/>
                  <a:pt x="0" y="10742"/>
                </a:cubicBezTo>
                <a:cubicBezTo>
                  <a:pt x="0" y="16813"/>
                  <a:pt x="4787" y="21600"/>
                  <a:pt x="10742" y="21600"/>
                </a:cubicBezTo>
                <a:cubicBezTo>
                  <a:pt x="16813" y="21600"/>
                  <a:pt x="21600" y="16813"/>
                  <a:pt x="21600" y="10742"/>
                </a:cubicBezTo>
                <a:cubicBezTo>
                  <a:pt x="21600" y="4787"/>
                  <a:pt x="16813" y="0"/>
                  <a:pt x="10742" y="0"/>
                </a:cubicBezTo>
                <a:close/>
                <a:moveTo>
                  <a:pt x="10742" y="20666"/>
                </a:moveTo>
                <a:cubicBezTo>
                  <a:pt x="5371" y="20666"/>
                  <a:pt x="934" y="16229"/>
                  <a:pt x="934" y="10742"/>
                </a:cubicBezTo>
                <a:cubicBezTo>
                  <a:pt x="934" y="5371"/>
                  <a:pt x="5371" y="934"/>
                  <a:pt x="10742" y="934"/>
                </a:cubicBezTo>
                <a:cubicBezTo>
                  <a:pt x="16229" y="934"/>
                  <a:pt x="20666" y="5371"/>
                  <a:pt x="20666" y="10742"/>
                </a:cubicBezTo>
                <a:cubicBezTo>
                  <a:pt x="20666" y="16229"/>
                  <a:pt x="16229" y="20666"/>
                  <a:pt x="10742" y="20666"/>
                </a:cubicBezTo>
                <a:close/>
                <a:moveTo>
                  <a:pt x="15178" y="10275"/>
                </a:moveTo>
                <a:cubicBezTo>
                  <a:pt x="12726" y="10275"/>
                  <a:pt x="12726" y="10275"/>
                  <a:pt x="12726" y="10275"/>
                </a:cubicBezTo>
                <a:cubicBezTo>
                  <a:pt x="12493" y="9574"/>
                  <a:pt x="12026" y="9107"/>
                  <a:pt x="11325" y="8874"/>
                </a:cubicBezTo>
                <a:cubicBezTo>
                  <a:pt x="11325" y="3386"/>
                  <a:pt x="11325" y="3386"/>
                  <a:pt x="11325" y="3386"/>
                </a:cubicBezTo>
                <a:cubicBezTo>
                  <a:pt x="11325" y="3152"/>
                  <a:pt x="11092" y="2919"/>
                  <a:pt x="10742" y="2919"/>
                </a:cubicBezTo>
                <a:cubicBezTo>
                  <a:pt x="10508" y="2919"/>
                  <a:pt x="10275" y="3152"/>
                  <a:pt x="10275" y="3386"/>
                </a:cubicBezTo>
                <a:cubicBezTo>
                  <a:pt x="10275" y="8874"/>
                  <a:pt x="10275" y="8874"/>
                  <a:pt x="10275" y="8874"/>
                </a:cubicBezTo>
                <a:cubicBezTo>
                  <a:pt x="9457" y="9107"/>
                  <a:pt x="8874" y="9808"/>
                  <a:pt x="8874" y="10742"/>
                </a:cubicBezTo>
                <a:cubicBezTo>
                  <a:pt x="8874" y="11909"/>
                  <a:pt x="9691" y="12726"/>
                  <a:pt x="10742" y="12726"/>
                </a:cubicBezTo>
                <a:cubicBezTo>
                  <a:pt x="11676" y="12726"/>
                  <a:pt x="12493" y="12143"/>
                  <a:pt x="12726" y="11325"/>
                </a:cubicBezTo>
                <a:cubicBezTo>
                  <a:pt x="15178" y="11325"/>
                  <a:pt x="15178" y="11325"/>
                  <a:pt x="15178" y="11325"/>
                </a:cubicBezTo>
                <a:cubicBezTo>
                  <a:pt x="15529" y="11325"/>
                  <a:pt x="15762" y="11092"/>
                  <a:pt x="15762" y="10742"/>
                </a:cubicBezTo>
                <a:cubicBezTo>
                  <a:pt x="15762" y="10508"/>
                  <a:pt x="15529" y="10275"/>
                  <a:pt x="15178" y="10275"/>
                </a:cubicBezTo>
                <a:close/>
                <a:moveTo>
                  <a:pt x="10742" y="11792"/>
                </a:moveTo>
                <a:cubicBezTo>
                  <a:pt x="10275" y="11792"/>
                  <a:pt x="9808" y="11325"/>
                  <a:pt x="9808" y="10742"/>
                </a:cubicBezTo>
                <a:cubicBezTo>
                  <a:pt x="9808" y="10275"/>
                  <a:pt x="10275" y="9808"/>
                  <a:pt x="10742" y="9808"/>
                </a:cubicBezTo>
                <a:cubicBezTo>
                  <a:pt x="11325" y="9808"/>
                  <a:pt x="11792" y="10275"/>
                  <a:pt x="11792" y="10742"/>
                </a:cubicBezTo>
                <a:cubicBezTo>
                  <a:pt x="11792" y="11325"/>
                  <a:pt x="11325" y="11792"/>
                  <a:pt x="10742" y="11792"/>
                </a:cubicBezTo>
                <a:close/>
                <a:moveTo>
                  <a:pt x="14244" y="16696"/>
                </a:moveTo>
                <a:cubicBezTo>
                  <a:pt x="14011" y="16930"/>
                  <a:pt x="13894" y="17163"/>
                  <a:pt x="14011" y="17397"/>
                </a:cubicBezTo>
                <a:cubicBezTo>
                  <a:pt x="14244" y="17630"/>
                  <a:pt x="14478" y="17747"/>
                  <a:pt x="14711" y="17630"/>
                </a:cubicBezTo>
                <a:cubicBezTo>
                  <a:pt x="14945" y="17514"/>
                  <a:pt x="15062" y="17163"/>
                  <a:pt x="14945" y="16930"/>
                </a:cubicBezTo>
                <a:cubicBezTo>
                  <a:pt x="14828" y="16696"/>
                  <a:pt x="14478" y="16579"/>
                  <a:pt x="14244" y="16696"/>
                </a:cubicBezTo>
                <a:close/>
                <a:moveTo>
                  <a:pt x="10742" y="17630"/>
                </a:moveTo>
                <a:cubicBezTo>
                  <a:pt x="10508" y="17630"/>
                  <a:pt x="10275" y="17864"/>
                  <a:pt x="10275" y="18214"/>
                </a:cubicBezTo>
                <a:cubicBezTo>
                  <a:pt x="10275" y="18448"/>
                  <a:pt x="10508" y="18681"/>
                  <a:pt x="10742" y="18681"/>
                </a:cubicBezTo>
                <a:cubicBezTo>
                  <a:pt x="11092" y="18681"/>
                  <a:pt x="11325" y="18448"/>
                  <a:pt x="11325" y="18214"/>
                </a:cubicBezTo>
                <a:cubicBezTo>
                  <a:pt x="11325" y="17864"/>
                  <a:pt x="11092" y="17630"/>
                  <a:pt x="10742" y="17630"/>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87" name="Google Shape;1487;p23"/>
          <p:cNvSpPr/>
          <p:nvPr/>
        </p:nvSpPr>
        <p:spPr>
          <a:xfrm>
            <a:off x="10747749" y="6227614"/>
            <a:ext cx="723062" cy="759677"/>
          </a:xfrm>
          <a:custGeom>
            <a:avLst/>
            <a:gdLst/>
            <a:ahLst/>
            <a:cxnLst/>
            <a:rect l="l" t="t" r="r" b="b"/>
            <a:pathLst>
              <a:path w="21600" h="21600" extrusionOk="0">
                <a:moveTo>
                  <a:pt x="7823" y="5400"/>
                </a:moveTo>
                <a:cubicBezTo>
                  <a:pt x="3503" y="5400"/>
                  <a:pt x="0" y="8614"/>
                  <a:pt x="0" y="12729"/>
                </a:cubicBezTo>
                <a:cubicBezTo>
                  <a:pt x="0" y="14786"/>
                  <a:pt x="934" y="16714"/>
                  <a:pt x="2335" y="18000"/>
                </a:cubicBezTo>
                <a:cubicBezTo>
                  <a:pt x="1401" y="21600"/>
                  <a:pt x="1401" y="21600"/>
                  <a:pt x="1401" y="21600"/>
                </a:cubicBezTo>
                <a:cubicBezTo>
                  <a:pt x="5838" y="19800"/>
                  <a:pt x="5838" y="19800"/>
                  <a:pt x="5838" y="19800"/>
                </a:cubicBezTo>
                <a:cubicBezTo>
                  <a:pt x="6422" y="19929"/>
                  <a:pt x="7122" y="20057"/>
                  <a:pt x="7823" y="20057"/>
                </a:cubicBezTo>
                <a:cubicBezTo>
                  <a:pt x="12143" y="20057"/>
                  <a:pt x="15762" y="16714"/>
                  <a:pt x="15762" y="12729"/>
                </a:cubicBezTo>
                <a:cubicBezTo>
                  <a:pt x="15762" y="8614"/>
                  <a:pt x="12143" y="5400"/>
                  <a:pt x="7823" y="5400"/>
                </a:cubicBezTo>
                <a:close/>
                <a:moveTo>
                  <a:pt x="7823" y="18900"/>
                </a:moveTo>
                <a:cubicBezTo>
                  <a:pt x="7239" y="18900"/>
                  <a:pt x="6655" y="18900"/>
                  <a:pt x="6071" y="18771"/>
                </a:cubicBezTo>
                <a:cubicBezTo>
                  <a:pt x="5955" y="18771"/>
                  <a:pt x="5955" y="18643"/>
                  <a:pt x="5838" y="18643"/>
                </a:cubicBezTo>
                <a:cubicBezTo>
                  <a:pt x="5721" y="18643"/>
                  <a:pt x="5604" y="18771"/>
                  <a:pt x="5488" y="18771"/>
                </a:cubicBezTo>
                <a:cubicBezTo>
                  <a:pt x="2919" y="19800"/>
                  <a:pt x="2919" y="19800"/>
                  <a:pt x="2919" y="19800"/>
                </a:cubicBezTo>
                <a:cubicBezTo>
                  <a:pt x="3269" y="18257"/>
                  <a:pt x="3269" y="18257"/>
                  <a:pt x="3269" y="18257"/>
                </a:cubicBezTo>
                <a:cubicBezTo>
                  <a:pt x="3386" y="17871"/>
                  <a:pt x="3269" y="17357"/>
                  <a:pt x="3036" y="17100"/>
                </a:cubicBezTo>
                <a:cubicBezTo>
                  <a:pt x="1635" y="15943"/>
                  <a:pt x="934" y="14400"/>
                  <a:pt x="934" y="12729"/>
                </a:cubicBezTo>
                <a:cubicBezTo>
                  <a:pt x="934" y="9257"/>
                  <a:pt x="3970" y="6429"/>
                  <a:pt x="7823" y="6429"/>
                </a:cubicBezTo>
                <a:cubicBezTo>
                  <a:pt x="11676" y="6429"/>
                  <a:pt x="14711" y="9257"/>
                  <a:pt x="14711" y="12729"/>
                </a:cubicBezTo>
                <a:cubicBezTo>
                  <a:pt x="14711" y="16200"/>
                  <a:pt x="11676" y="18900"/>
                  <a:pt x="7823" y="18900"/>
                </a:cubicBezTo>
                <a:close/>
                <a:moveTo>
                  <a:pt x="21600" y="7329"/>
                </a:moveTo>
                <a:cubicBezTo>
                  <a:pt x="21600" y="3214"/>
                  <a:pt x="18097" y="0"/>
                  <a:pt x="13777" y="0"/>
                </a:cubicBezTo>
                <a:cubicBezTo>
                  <a:pt x="10508" y="0"/>
                  <a:pt x="7706" y="1800"/>
                  <a:pt x="6538" y="4371"/>
                </a:cubicBezTo>
                <a:cubicBezTo>
                  <a:pt x="6889" y="4371"/>
                  <a:pt x="7239" y="4371"/>
                  <a:pt x="7706" y="4243"/>
                </a:cubicBezTo>
                <a:cubicBezTo>
                  <a:pt x="8874" y="2314"/>
                  <a:pt x="11092" y="1029"/>
                  <a:pt x="13777" y="1029"/>
                </a:cubicBezTo>
                <a:cubicBezTo>
                  <a:pt x="17514" y="1029"/>
                  <a:pt x="20666" y="3857"/>
                  <a:pt x="20666" y="7329"/>
                </a:cubicBezTo>
                <a:cubicBezTo>
                  <a:pt x="20666" y="9000"/>
                  <a:pt x="19849" y="10543"/>
                  <a:pt x="18564" y="11700"/>
                </a:cubicBezTo>
                <a:cubicBezTo>
                  <a:pt x="18214" y="11957"/>
                  <a:pt x="18097" y="12471"/>
                  <a:pt x="18214" y="12857"/>
                </a:cubicBezTo>
                <a:cubicBezTo>
                  <a:pt x="18681" y="14400"/>
                  <a:pt x="18681" y="14400"/>
                  <a:pt x="18681" y="14400"/>
                </a:cubicBezTo>
                <a:cubicBezTo>
                  <a:pt x="16579" y="13629"/>
                  <a:pt x="16579" y="13629"/>
                  <a:pt x="16579" y="13629"/>
                </a:cubicBezTo>
                <a:cubicBezTo>
                  <a:pt x="16579" y="13886"/>
                  <a:pt x="16463" y="14271"/>
                  <a:pt x="16463" y="14657"/>
                </a:cubicBezTo>
                <a:cubicBezTo>
                  <a:pt x="20082" y="16200"/>
                  <a:pt x="20082" y="16200"/>
                  <a:pt x="20082" y="16200"/>
                </a:cubicBezTo>
                <a:cubicBezTo>
                  <a:pt x="19148" y="12600"/>
                  <a:pt x="19148" y="12600"/>
                  <a:pt x="19148" y="12600"/>
                </a:cubicBezTo>
                <a:cubicBezTo>
                  <a:pt x="20666" y="11186"/>
                  <a:pt x="21600" y="9386"/>
                  <a:pt x="21600" y="7329"/>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88" name="Google Shape;1488;p23"/>
          <p:cNvSpPr/>
          <p:nvPr/>
        </p:nvSpPr>
        <p:spPr>
          <a:xfrm>
            <a:off x="3575730" y="6120509"/>
            <a:ext cx="527369" cy="547800"/>
          </a:xfrm>
          <a:custGeom>
            <a:avLst/>
            <a:gdLst/>
            <a:ahLst/>
            <a:cxnLst/>
            <a:rect l="l" t="t" r="r" b="b"/>
            <a:pathLst>
              <a:path w="21600" h="21600" extrusionOk="0">
                <a:moveTo>
                  <a:pt x="10800" y="13777"/>
                </a:moveTo>
                <a:cubicBezTo>
                  <a:pt x="10219" y="13777"/>
                  <a:pt x="9871" y="14244"/>
                  <a:pt x="9871" y="14711"/>
                </a:cubicBezTo>
                <a:cubicBezTo>
                  <a:pt x="9871" y="15295"/>
                  <a:pt x="10219" y="15762"/>
                  <a:pt x="10800" y="15762"/>
                </a:cubicBezTo>
                <a:cubicBezTo>
                  <a:pt x="11381" y="15762"/>
                  <a:pt x="11845" y="15295"/>
                  <a:pt x="11845" y="14711"/>
                </a:cubicBezTo>
                <a:cubicBezTo>
                  <a:pt x="11845" y="14244"/>
                  <a:pt x="11381" y="13777"/>
                  <a:pt x="10800" y="13777"/>
                </a:cubicBezTo>
                <a:close/>
                <a:moveTo>
                  <a:pt x="11845" y="5838"/>
                </a:moveTo>
                <a:cubicBezTo>
                  <a:pt x="9871" y="5838"/>
                  <a:pt x="9871" y="5838"/>
                  <a:pt x="9871" y="5838"/>
                </a:cubicBezTo>
                <a:cubicBezTo>
                  <a:pt x="9523" y="5838"/>
                  <a:pt x="9290" y="6071"/>
                  <a:pt x="9290" y="6305"/>
                </a:cubicBezTo>
                <a:cubicBezTo>
                  <a:pt x="9290" y="6422"/>
                  <a:pt x="9406" y="6422"/>
                  <a:pt x="9406" y="6422"/>
                </a:cubicBezTo>
                <a:cubicBezTo>
                  <a:pt x="9290" y="6422"/>
                  <a:pt x="9290" y="6422"/>
                  <a:pt x="9290" y="6422"/>
                </a:cubicBezTo>
                <a:cubicBezTo>
                  <a:pt x="9871" y="12259"/>
                  <a:pt x="9871" y="12259"/>
                  <a:pt x="9871" y="12259"/>
                </a:cubicBezTo>
                <a:cubicBezTo>
                  <a:pt x="9871" y="12259"/>
                  <a:pt x="9871" y="12259"/>
                  <a:pt x="9871" y="12259"/>
                </a:cubicBezTo>
                <a:cubicBezTo>
                  <a:pt x="9871" y="12610"/>
                  <a:pt x="10103" y="12726"/>
                  <a:pt x="10335" y="12726"/>
                </a:cubicBezTo>
                <a:cubicBezTo>
                  <a:pt x="11265" y="12726"/>
                  <a:pt x="11265" y="12726"/>
                  <a:pt x="11265" y="12726"/>
                </a:cubicBezTo>
                <a:cubicBezTo>
                  <a:pt x="11613" y="12726"/>
                  <a:pt x="11729" y="12610"/>
                  <a:pt x="11729" y="12259"/>
                </a:cubicBezTo>
                <a:cubicBezTo>
                  <a:pt x="11845" y="12259"/>
                  <a:pt x="11845" y="12259"/>
                  <a:pt x="11845" y="12259"/>
                </a:cubicBezTo>
                <a:cubicBezTo>
                  <a:pt x="12310" y="6422"/>
                  <a:pt x="12310" y="6422"/>
                  <a:pt x="12310" y="6422"/>
                </a:cubicBezTo>
                <a:cubicBezTo>
                  <a:pt x="12310" y="6422"/>
                  <a:pt x="12310" y="6422"/>
                  <a:pt x="12310" y="6422"/>
                </a:cubicBezTo>
                <a:cubicBezTo>
                  <a:pt x="12310" y="6422"/>
                  <a:pt x="12310" y="6422"/>
                  <a:pt x="12310" y="6305"/>
                </a:cubicBezTo>
                <a:cubicBezTo>
                  <a:pt x="12310" y="6071"/>
                  <a:pt x="12077" y="5838"/>
                  <a:pt x="11845" y="5838"/>
                </a:cubicBezTo>
                <a:close/>
                <a:moveTo>
                  <a:pt x="10800" y="0"/>
                </a:moveTo>
                <a:cubicBezTo>
                  <a:pt x="4877" y="0"/>
                  <a:pt x="0" y="4787"/>
                  <a:pt x="0" y="10742"/>
                </a:cubicBezTo>
                <a:cubicBezTo>
                  <a:pt x="0" y="16813"/>
                  <a:pt x="4877" y="21600"/>
                  <a:pt x="10800" y="21600"/>
                </a:cubicBezTo>
                <a:cubicBezTo>
                  <a:pt x="16723" y="21600"/>
                  <a:pt x="21600" y="16813"/>
                  <a:pt x="21600" y="10742"/>
                </a:cubicBezTo>
                <a:cubicBezTo>
                  <a:pt x="21600" y="4787"/>
                  <a:pt x="16723" y="0"/>
                  <a:pt x="10800" y="0"/>
                </a:cubicBezTo>
                <a:close/>
                <a:moveTo>
                  <a:pt x="10800" y="20666"/>
                </a:moveTo>
                <a:cubicBezTo>
                  <a:pt x="5458" y="20666"/>
                  <a:pt x="1045" y="16229"/>
                  <a:pt x="1045" y="10742"/>
                </a:cubicBezTo>
                <a:cubicBezTo>
                  <a:pt x="1045" y="5371"/>
                  <a:pt x="5458" y="934"/>
                  <a:pt x="10800" y="934"/>
                </a:cubicBezTo>
                <a:cubicBezTo>
                  <a:pt x="16258" y="934"/>
                  <a:pt x="20555" y="5371"/>
                  <a:pt x="20555" y="10742"/>
                </a:cubicBezTo>
                <a:cubicBezTo>
                  <a:pt x="20555" y="16229"/>
                  <a:pt x="16258" y="20666"/>
                  <a:pt x="10800" y="20666"/>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89" name="Google Shape;1489;p23"/>
          <p:cNvSpPr/>
          <p:nvPr/>
        </p:nvSpPr>
        <p:spPr>
          <a:xfrm>
            <a:off x="6662687" y="6164138"/>
            <a:ext cx="352127" cy="318789"/>
          </a:xfrm>
          <a:custGeom>
            <a:avLst/>
            <a:gdLst/>
            <a:ahLst/>
            <a:cxnLst/>
            <a:rect l="l" t="t" r="r" b="b"/>
            <a:pathLst>
              <a:path w="21600" h="21600" extrusionOk="0">
                <a:moveTo>
                  <a:pt x="10800" y="8100"/>
                </a:moveTo>
                <a:cubicBezTo>
                  <a:pt x="9987" y="8100"/>
                  <a:pt x="9290" y="8871"/>
                  <a:pt x="9290" y="9771"/>
                </a:cubicBezTo>
                <a:cubicBezTo>
                  <a:pt x="9290" y="10671"/>
                  <a:pt x="9987" y="11314"/>
                  <a:pt x="10800" y="11314"/>
                </a:cubicBezTo>
                <a:cubicBezTo>
                  <a:pt x="11613" y="11314"/>
                  <a:pt x="12310" y="10671"/>
                  <a:pt x="12310" y="9771"/>
                </a:cubicBezTo>
                <a:cubicBezTo>
                  <a:pt x="12310" y="8871"/>
                  <a:pt x="11613" y="8100"/>
                  <a:pt x="10800" y="8100"/>
                </a:cubicBezTo>
                <a:close/>
                <a:moveTo>
                  <a:pt x="10800" y="0"/>
                </a:moveTo>
                <a:cubicBezTo>
                  <a:pt x="4877" y="0"/>
                  <a:pt x="0" y="4371"/>
                  <a:pt x="0" y="9771"/>
                </a:cubicBezTo>
                <a:cubicBezTo>
                  <a:pt x="0" y="12343"/>
                  <a:pt x="1161" y="14786"/>
                  <a:pt x="3019" y="16457"/>
                </a:cubicBezTo>
                <a:cubicBezTo>
                  <a:pt x="1974" y="21600"/>
                  <a:pt x="1974" y="21600"/>
                  <a:pt x="1974" y="21600"/>
                </a:cubicBezTo>
                <a:cubicBezTo>
                  <a:pt x="7781" y="19029"/>
                  <a:pt x="7781" y="19029"/>
                  <a:pt x="7781" y="19029"/>
                </a:cubicBezTo>
                <a:cubicBezTo>
                  <a:pt x="8710" y="19286"/>
                  <a:pt x="9755" y="19543"/>
                  <a:pt x="10800" y="19543"/>
                </a:cubicBezTo>
                <a:cubicBezTo>
                  <a:pt x="16723" y="19543"/>
                  <a:pt x="21600" y="15171"/>
                  <a:pt x="21600" y="9771"/>
                </a:cubicBezTo>
                <a:cubicBezTo>
                  <a:pt x="21600" y="4371"/>
                  <a:pt x="16723" y="0"/>
                  <a:pt x="10800" y="0"/>
                </a:cubicBezTo>
                <a:close/>
                <a:moveTo>
                  <a:pt x="10800" y="18386"/>
                </a:moveTo>
                <a:cubicBezTo>
                  <a:pt x="9871" y="18386"/>
                  <a:pt x="8942" y="18257"/>
                  <a:pt x="8013" y="18000"/>
                </a:cubicBezTo>
                <a:cubicBezTo>
                  <a:pt x="7897" y="18000"/>
                  <a:pt x="7897" y="18000"/>
                  <a:pt x="7781" y="18000"/>
                </a:cubicBezTo>
                <a:cubicBezTo>
                  <a:pt x="7665" y="18000"/>
                  <a:pt x="7548" y="18000"/>
                  <a:pt x="7432" y="18129"/>
                </a:cubicBezTo>
                <a:cubicBezTo>
                  <a:pt x="3368" y="19929"/>
                  <a:pt x="3368" y="19929"/>
                  <a:pt x="3368" y="19929"/>
                </a:cubicBezTo>
                <a:cubicBezTo>
                  <a:pt x="4065" y="16714"/>
                  <a:pt x="4065" y="16714"/>
                  <a:pt x="4065" y="16714"/>
                </a:cubicBezTo>
                <a:cubicBezTo>
                  <a:pt x="4065" y="16329"/>
                  <a:pt x="3948" y="15943"/>
                  <a:pt x="3716" y="15686"/>
                </a:cubicBezTo>
                <a:cubicBezTo>
                  <a:pt x="1974" y="14014"/>
                  <a:pt x="1045" y="11957"/>
                  <a:pt x="1045" y="9771"/>
                </a:cubicBezTo>
                <a:cubicBezTo>
                  <a:pt x="1045" y="4886"/>
                  <a:pt x="5342" y="1029"/>
                  <a:pt x="10800" y="1029"/>
                </a:cubicBezTo>
                <a:cubicBezTo>
                  <a:pt x="16142" y="1029"/>
                  <a:pt x="20555" y="4886"/>
                  <a:pt x="20555" y="9771"/>
                </a:cubicBezTo>
                <a:cubicBezTo>
                  <a:pt x="20555" y="14529"/>
                  <a:pt x="16142" y="18386"/>
                  <a:pt x="10800" y="18386"/>
                </a:cubicBezTo>
                <a:close/>
                <a:moveTo>
                  <a:pt x="5923" y="8100"/>
                </a:moveTo>
                <a:cubicBezTo>
                  <a:pt x="5110" y="8100"/>
                  <a:pt x="4413" y="8871"/>
                  <a:pt x="4413" y="9771"/>
                </a:cubicBezTo>
                <a:cubicBezTo>
                  <a:pt x="4413" y="10671"/>
                  <a:pt x="5110" y="11314"/>
                  <a:pt x="5923" y="11314"/>
                </a:cubicBezTo>
                <a:cubicBezTo>
                  <a:pt x="6735" y="11314"/>
                  <a:pt x="7316" y="10671"/>
                  <a:pt x="7316" y="9771"/>
                </a:cubicBezTo>
                <a:cubicBezTo>
                  <a:pt x="7316" y="8871"/>
                  <a:pt x="6735" y="8100"/>
                  <a:pt x="5923" y="8100"/>
                </a:cubicBezTo>
                <a:close/>
                <a:moveTo>
                  <a:pt x="15677" y="8100"/>
                </a:moveTo>
                <a:cubicBezTo>
                  <a:pt x="14865" y="8100"/>
                  <a:pt x="14168" y="8871"/>
                  <a:pt x="14168" y="9771"/>
                </a:cubicBezTo>
                <a:cubicBezTo>
                  <a:pt x="14168" y="10671"/>
                  <a:pt x="14865" y="11314"/>
                  <a:pt x="15677" y="11314"/>
                </a:cubicBezTo>
                <a:cubicBezTo>
                  <a:pt x="16490" y="11314"/>
                  <a:pt x="17187" y="10671"/>
                  <a:pt x="17187" y="9771"/>
                </a:cubicBezTo>
                <a:cubicBezTo>
                  <a:pt x="17187" y="8871"/>
                  <a:pt x="16490" y="8100"/>
                  <a:pt x="15677" y="8100"/>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90" name="Google Shape;1490;p23"/>
          <p:cNvSpPr/>
          <p:nvPr/>
        </p:nvSpPr>
        <p:spPr>
          <a:xfrm>
            <a:off x="7132687" y="6162545"/>
            <a:ext cx="351085" cy="318789"/>
          </a:xfrm>
          <a:custGeom>
            <a:avLst/>
            <a:gdLst/>
            <a:ahLst/>
            <a:cxnLst/>
            <a:rect l="l" t="t" r="r" b="b"/>
            <a:pathLst>
              <a:path w="21600" h="21600" extrusionOk="0">
                <a:moveTo>
                  <a:pt x="7823" y="5400"/>
                </a:moveTo>
                <a:cubicBezTo>
                  <a:pt x="3503" y="5400"/>
                  <a:pt x="0" y="8614"/>
                  <a:pt x="0" y="12729"/>
                </a:cubicBezTo>
                <a:cubicBezTo>
                  <a:pt x="0" y="14786"/>
                  <a:pt x="934" y="16714"/>
                  <a:pt x="2335" y="18000"/>
                </a:cubicBezTo>
                <a:cubicBezTo>
                  <a:pt x="1401" y="21600"/>
                  <a:pt x="1401" y="21600"/>
                  <a:pt x="1401" y="21600"/>
                </a:cubicBezTo>
                <a:cubicBezTo>
                  <a:pt x="5838" y="19800"/>
                  <a:pt x="5838" y="19800"/>
                  <a:pt x="5838" y="19800"/>
                </a:cubicBezTo>
                <a:cubicBezTo>
                  <a:pt x="6422" y="19929"/>
                  <a:pt x="7122" y="20057"/>
                  <a:pt x="7823" y="20057"/>
                </a:cubicBezTo>
                <a:cubicBezTo>
                  <a:pt x="12143" y="20057"/>
                  <a:pt x="15762" y="16714"/>
                  <a:pt x="15762" y="12729"/>
                </a:cubicBezTo>
                <a:cubicBezTo>
                  <a:pt x="15762" y="8614"/>
                  <a:pt x="12143" y="5400"/>
                  <a:pt x="7823" y="5400"/>
                </a:cubicBezTo>
                <a:close/>
                <a:moveTo>
                  <a:pt x="7823" y="18900"/>
                </a:moveTo>
                <a:cubicBezTo>
                  <a:pt x="7239" y="18900"/>
                  <a:pt x="6655" y="18900"/>
                  <a:pt x="6071" y="18771"/>
                </a:cubicBezTo>
                <a:cubicBezTo>
                  <a:pt x="5955" y="18771"/>
                  <a:pt x="5955" y="18643"/>
                  <a:pt x="5838" y="18643"/>
                </a:cubicBezTo>
                <a:cubicBezTo>
                  <a:pt x="5721" y="18643"/>
                  <a:pt x="5604" y="18771"/>
                  <a:pt x="5488" y="18771"/>
                </a:cubicBezTo>
                <a:cubicBezTo>
                  <a:pt x="2919" y="19800"/>
                  <a:pt x="2919" y="19800"/>
                  <a:pt x="2919" y="19800"/>
                </a:cubicBezTo>
                <a:cubicBezTo>
                  <a:pt x="3269" y="18257"/>
                  <a:pt x="3269" y="18257"/>
                  <a:pt x="3269" y="18257"/>
                </a:cubicBezTo>
                <a:cubicBezTo>
                  <a:pt x="3386" y="17871"/>
                  <a:pt x="3269" y="17357"/>
                  <a:pt x="3036" y="17100"/>
                </a:cubicBezTo>
                <a:cubicBezTo>
                  <a:pt x="1635" y="15943"/>
                  <a:pt x="934" y="14400"/>
                  <a:pt x="934" y="12729"/>
                </a:cubicBezTo>
                <a:cubicBezTo>
                  <a:pt x="934" y="9257"/>
                  <a:pt x="3970" y="6429"/>
                  <a:pt x="7823" y="6429"/>
                </a:cubicBezTo>
                <a:cubicBezTo>
                  <a:pt x="11676" y="6429"/>
                  <a:pt x="14711" y="9257"/>
                  <a:pt x="14711" y="12729"/>
                </a:cubicBezTo>
                <a:cubicBezTo>
                  <a:pt x="14711" y="16200"/>
                  <a:pt x="11676" y="18900"/>
                  <a:pt x="7823" y="18900"/>
                </a:cubicBezTo>
                <a:close/>
                <a:moveTo>
                  <a:pt x="21600" y="7329"/>
                </a:moveTo>
                <a:cubicBezTo>
                  <a:pt x="21600" y="3214"/>
                  <a:pt x="18097" y="0"/>
                  <a:pt x="13777" y="0"/>
                </a:cubicBezTo>
                <a:cubicBezTo>
                  <a:pt x="10508" y="0"/>
                  <a:pt x="7706" y="1800"/>
                  <a:pt x="6538" y="4371"/>
                </a:cubicBezTo>
                <a:cubicBezTo>
                  <a:pt x="6889" y="4371"/>
                  <a:pt x="7239" y="4371"/>
                  <a:pt x="7706" y="4243"/>
                </a:cubicBezTo>
                <a:cubicBezTo>
                  <a:pt x="8874" y="2314"/>
                  <a:pt x="11092" y="1029"/>
                  <a:pt x="13777" y="1029"/>
                </a:cubicBezTo>
                <a:cubicBezTo>
                  <a:pt x="17514" y="1029"/>
                  <a:pt x="20666" y="3857"/>
                  <a:pt x="20666" y="7329"/>
                </a:cubicBezTo>
                <a:cubicBezTo>
                  <a:pt x="20666" y="9000"/>
                  <a:pt x="19849" y="10543"/>
                  <a:pt x="18564" y="11700"/>
                </a:cubicBezTo>
                <a:cubicBezTo>
                  <a:pt x="18214" y="11957"/>
                  <a:pt x="18097" y="12471"/>
                  <a:pt x="18214" y="12857"/>
                </a:cubicBezTo>
                <a:cubicBezTo>
                  <a:pt x="18681" y="14400"/>
                  <a:pt x="18681" y="14400"/>
                  <a:pt x="18681" y="14400"/>
                </a:cubicBezTo>
                <a:cubicBezTo>
                  <a:pt x="16579" y="13629"/>
                  <a:pt x="16579" y="13629"/>
                  <a:pt x="16579" y="13629"/>
                </a:cubicBezTo>
                <a:cubicBezTo>
                  <a:pt x="16579" y="13886"/>
                  <a:pt x="16463" y="14271"/>
                  <a:pt x="16463" y="14657"/>
                </a:cubicBezTo>
                <a:cubicBezTo>
                  <a:pt x="20082" y="16200"/>
                  <a:pt x="20082" y="16200"/>
                  <a:pt x="20082" y="16200"/>
                </a:cubicBezTo>
                <a:cubicBezTo>
                  <a:pt x="19148" y="12600"/>
                  <a:pt x="19148" y="12600"/>
                  <a:pt x="19148" y="12600"/>
                </a:cubicBezTo>
                <a:cubicBezTo>
                  <a:pt x="20666" y="11186"/>
                  <a:pt x="21600" y="9386"/>
                  <a:pt x="21600" y="7329"/>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91" name="Google Shape;1491;p23"/>
          <p:cNvSpPr/>
          <p:nvPr/>
        </p:nvSpPr>
        <p:spPr>
          <a:xfrm>
            <a:off x="11618353" y="6121503"/>
            <a:ext cx="351085" cy="353168"/>
          </a:xfrm>
          <a:custGeom>
            <a:avLst/>
            <a:gdLst/>
            <a:ahLst/>
            <a:cxnLst/>
            <a:rect l="l" t="t" r="r" b="b"/>
            <a:pathLst>
              <a:path w="21600" h="21600" extrusionOk="0">
                <a:moveTo>
                  <a:pt x="21600" y="6387"/>
                </a:moveTo>
                <a:cubicBezTo>
                  <a:pt x="21600" y="2903"/>
                  <a:pt x="18798" y="0"/>
                  <a:pt x="15178" y="0"/>
                </a:cubicBezTo>
                <a:cubicBezTo>
                  <a:pt x="13544" y="0"/>
                  <a:pt x="11909" y="697"/>
                  <a:pt x="10742" y="1858"/>
                </a:cubicBezTo>
                <a:cubicBezTo>
                  <a:pt x="9574" y="697"/>
                  <a:pt x="8056" y="0"/>
                  <a:pt x="6305" y="0"/>
                </a:cubicBezTo>
                <a:cubicBezTo>
                  <a:pt x="2802" y="0"/>
                  <a:pt x="0" y="2903"/>
                  <a:pt x="0" y="6387"/>
                </a:cubicBezTo>
                <a:cubicBezTo>
                  <a:pt x="0" y="6852"/>
                  <a:pt x="0" y="7316"/>
                  <a:pt x="0" y="7084"/>
                </a:cubicBezTo>
                <a:cubicBezTo>
                  <a:pt x="701" y="13471"/>
                  <a:pt x="9808" y="21600"/>
                  <a:pt x="10742" y="21600"/>
                </a:cubicBezTo>
                <a:cubicBezTo>
                  <a:pt x="11676" y="21600"/>
                  <a:pt x="20899" y="13471"/>
                  <a:pt x="21600" y="7084"/>
                </a:cubicBezTo>
                <a:cubicBezTo>
                  <a:pt x="21600" y="7316"/>
                  <a:pt x="21600" y="6852"/>
                  <a:pt x="21600" y="6387"/>
                </a:cubicBezTo>
                <a:close/>
                <a:moveTo>
                  <a:pt x="20549" y="6968"/>
                </a:moveTo>
                <a:cubicBezTo>
                  <a:pt x="19965" y="12310"/>
                  <a:pt x="12610" y="19394"/>
                  <a:pt x="10742" y="20555"/>
                </a:cubicBezTo>
                <a:cubicBezTo>
                  <a:pt x="8990" y="19394"/>
                  <a:pt x="1518" y="12310"/>
                  <a:pt x="934" y="6968"/>
                </a:cubicBezTo>
                <a:cubicBezTo>
                  <a:pt x="934" y="6968"/>
                  <a:pt x="934" y="6735"/>
                  <a:pt x="934" y="6387"/>
                </a:cubicBezTo>
                <a:cubicBezTo>
                  <a:pt x="934" y="3368"/>
                  <a:pt x="3386" y="1045"/>
                  <a:pt x="6305" y="1045"/>
                </a:cubicBezTo>
                <a:cubicBezTo>
                  <a:pt x="7706" y="1045"/>
                  <a:pt x="9107" y="1510"/>
                  <a:pt x="10041" y="2555"/>
                </a:cubicBezTo>
                <a:cubicBezTo>
                  <a:pt x="10742" y="3135"/>
                  <a:pt x="10742" y="3135"/>
                  <a:pt x="10742" y="3135"/>
                </a:cubicBezTo>
                <a:cubicBezTo>
                  <a:pt x="11442" y="2555"/>
                  <a:pt x="11442" y="2555"/>
                  <a:pt x="11442" y="2555"/>
                </a:cubicBezTo>
                <a:cubicBezTo>
                  <a:pt x="12493" y="1510"/>
                  <a:pt x="13777" y="1045"/>
                  <a:pt x="15178" y="1045"/>
                </a:cubicBezTo>
                <a:cubicBezTo>
                  <a:pt x="18214" y="1045"/>
                  <a:pt x="20666" y="3368"/>
                  <a:pt x="20666" y="6387"/>
                </a:cubicBezTo>
                <a:cubicBezTo>
                  <a:pt x="20666" y="6735"/>
                  <a:pt x="20549" y="6968"/>
                  <a:pt x="20549" y="6968"/>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92" name="Google Shape;1492;p23"/>
          <p:cNvSpPr/>
          <p:nvPr/>
        </p:nvSpPr>
        <p:spPr>
          <a:xfrm>
            <a:off x="2806375" y="3788133"/>
            <a:ext cx="515851" cy="514013"/>
          </a:xfrm>
          <a:custGeom>
            <a:avLst/>
            <a:gdLst/>
            <a:ahLst/>
            <a:cxnLst/>
            <a:rect l="l" t="t" r="r" b="b"/>
            <a:pathLst>
              <a:path w="21600" h="21600" extrusionOk="0">
                <a:moveTo>
                  <a:pt x="19626" y="0"/>
                </a:moveTo>
                <a:cubicBezTo>
                  <a:pt x="1974" y="0"/>
                  <a:pt x="1974" y="0"/>
                  <a:pt x="1974" y="0"/>
                </a:cubicBezTo>
                <a:cubicBezTo>
                  <a:pt x="929" y="0"/>
                  <a:pt x="0" y="817"/>
                  <a:pt x="0" y="1985"/>
                </a:cubicBezTo>
                <a:cubicBezTo>
                  <a:pt x="0" y="19615"/>
                  <a:pt x="0" y="19615"/>
                  <a:pt x="0" y="19615"/>
                </a:cubicBezTo>
                <a:cubicBezTo>
                  <a:pt x="0" y="20783"/>
                  <a:pt x="929" y="21600"/>
                  <a:pt x="1974" y="21600"/>
                </a:cubicBezTo>
                <a:cubicBezTo>
                  <a:pt x="19626" y="21600"/>
                  <a:pt x="19626" y="21600"/>
                  <a:pt x="19626" y="21600"/>
                </a:cubicBezTo>
                <a:cubicBezTo>
                  <a:pt x="20671" y="21600"/>
                  <a:pt x="21600" y="20783"/>
                  <a:pt x="21600" y="19615"/>
                </a:cubicBezTo>
                <a:cubicBezTo>
                  <a:pt x="21600" y="1985"/>
                  <a:pt x="21600" y="1985"/>
                  <a:pt x="21600" y="1985"/>
                </a:cubicBezTo>
                <a:cubicBezTo>
                  <a:pt x="21600" y="817"/>
                  <a:pt x="20671" y="0"/>
                  <a:pt x="19626" y="0"/>
                </a:cubicBezTo>
                <a:close/>
                <a:moveTo>
                  <a:pt x="1045" y="1985"/>
                </a:moveTo>
                <a:cubicBezTo>
                  <a:pt x="1045" y="1401"/>
                  <a:pt x="1394" y="934"/>
                  <a:pt x="1974" y="934"/>
                </a:cubicBezTo>
                <a:cubicBezTo>
                  <a:pt x="4413" y="934"/>
                  <a:pt x="4413" y="934"/>
                  <a:pt x="4413" y="934"/>
                </a:cubicBezTo>
                <a:cubicBezTo>
                  <a:pt x="4181" y="2685"/>
                  <a:pt x="2787" y="4086"/>
                  <a:pt x="1045" y="4320"/>
                </a:cubicBezTo>
                <a:lnTo>
                  <a:pt x="1045" y="1985"/>
                </a:lnTo>
                <a:close/>
                <a:moveTo>
                  <a:pt x="1045" y="5371"/>
                </a:moveTo>
                <a:cubicBezTo>
                  <a:pt x="3368" y="5137"/>
                  <a:pt x="5110" y="3269"/>
                  <a:pt x="5342" y="934"/>
                </a:cubicBezTo>
                <a:cubicBezTo>
                  <a:pt x="10335" y="934"/>
                  <a:pt x="10335" y="934"/>
                  <a:pt x="10335" y="934"/>
                </a:cubicBezTo>
                <a:cubicBezTo>
                  <a:pt x="10335" y="1635"/>
                  <a:pt x="10335" y="1635"/>
                  <a:pt x="10335" y="1635"/>
                </a:cubicBezTo>
                <a:cubicBezTo>
                  <a:pt x="10335" y="1635"/>
                  <a:pt x="10335" y="1635"/>
                  <a:pt x="10335" y="1635"/>
                </a:cubicBezTo>
                <a:cubicBezTo>
                  <a:pt x="9290" y="1985"/>
                  <a:pt x="9290" y="1985"/>
                  <a:pt x="9290" y="1985"/>
                </a:cubicBezTo>
                <a:cubicBezTo>
                  <a:pt x="8942" y="1985"/>
                  <a:pt x="8710" y="2335"/>
                  <a:pt x="8594" y="2685"/>
                </a:cubicBezTo>
                <a:cubicBezTo>
                  <a:pt x="8361" y="3386"/>
                  <a:pt x="8129" y="3970"/>
                  <a:pt x="7781" y="4670"/>
                </a:cubicBezTo>
                <a:cubicBezTo>
                  <a:pt x="7548" y="5021"/>
                  <a:pt x="7548" y="5371"/>
                  <a:pt x="7781" y="5604"/>
                </a:cubicBezTo>
                <a:cubicBezTo>
                  <a:pt x="8245" y="6538"/>
                  <a:pt x="8245" y="6538"/>
                  <a:pt x="8245" y="6538"/>
                </a:cubicBezTo>
                <a:cubicBezTo>
                  <a:pt x="6619" y="8290"/>
                  <a:pt x="6619" y="8290"/>
                  <a:pt x="6619" y="8290"/>
                </a:cubicBezTo>
                <a:cubicBezTo>
                  <a:pt x="6619" y="8290"/>
                  <a:pt x="6619" y="8290"/>
                  <a:pt x="6619" y="8290"/>
                </a:cubicBezTo>
                <a:cubicBezTo>
                  <a:pt x="5690" y="7706"/>
                  <a:pt x="5690" y="7706"/>
                  <a:pt x="5690" y="7706"/>
                </a:cubicBezTo>
                <a:cubicBezTo>
                  <a:pt x="5574" y="7706"/>
                  <a:pt x="5342" y="7589"/>
                  <a:pt x="5226" y="7589"/>
                </a:cubicBezTo>
                <a:cubicBezTo>
                  <a:pt x="4994" y="7589"/>
                  <a:pt x="4877" y="7589"/>
                  <a:pt x="4645" y="7706"/>
                </a:cubicBezTo>
                <a:cubicBezTo>
                  <a:pt x="4065" y="8056"/>
                  <a:pt x="3368" y="8406"/>
                  <a:pt x="2671" y="8523"/>
                </a:cubicBezTo>
                <a:cubicBezTo>
                  <a:pt x="2323" y="8640"/>
                  <a:pt x="2090" y="8990"/>
                  <a:pt x="1974" y="9341"/>
                </a:cubicBezTo>
                <a:cubicBezTo>
                  <a:pt x="1742" y="10275"/>
                  <a:pt x="1742" y="10275"/>
                  <a:pt x="1742" y="10275"/>
                </a:cubicBezTo>
                <a:cubicBezTo>
                  <a:pt x="1742" y="10275"/>
                  <a:pt x="1742" y="10275"/>
                  <a:pt x="1742" y="10275"/>
                </a:cubicBezTo>
                <a:cubicBezTo>
                  <a:pt x="1045" y="10275"/>
                  <a:pt x="1045" y="10275"/>
                  <a:pt x="1045" y="10275"/>
                </a:cubicBezTo>
                <a:lnTo>
                  <a:pt x="1045" y="5371"/>
                </a:lnTo>
                <a:close/>
                <a:moveTo>
                  <a:pt x="17187" y="20666"/>
                </a:moveTo>
                <a:cubicBezTo>
                  <a:pt x="13703" y="20666"/>
                  <a:pt x="13703" y="20666"/>
                  <a:pt x="13703" y="20666"/>
                </a:cubicBezTo>
                <a:cubicBezTo>
                  <a:pt x="13123" y="19849"/>
                  <a:pt x="12774" y="18798"/>
                  <a:pt x="12774" y="17747"/>
                </a:cubicBezTo>
                <a:cubicBezTo>
                  <a:pt x="12774" y="17046"/>
                  <a:pt x="12890" y="16346"/>
                  <a:pt x="13123" y="15762"/>
                </a:cubicBezTo>
                <a:cubicBezTo>
                  <a:pt x="15794" y="17163"/>
                  <a:pt x="15794" y="17163"/>
                  <a:pt x="15794" y="17163"/>
                </a:cubicBezTo>
                <a:cubicBezTo>
                  <a:pt x="15677" y="17397"/>
                  <a:pt x="15677" y="17514"/>
                  <a:pt x="15677" y="17747"/>
                </a:cubicBezTo>
                <a:cubicBezTo>
                  <a:pt x="15677" y="18564"/>
                  <a:pt x="16374" y="19382"/>
                  <a:pt x="17187" y="19615"/>
                </a:cubicBezTo>
                <a:lnTo>
                  <a:pt x="17187" y="20666"/>
                </a:lnTo>
                <a:close/>
                <a:moveTo>
                  <a:pt x="16723" y="17747"/>
                </a:moveTo>
                <a:cubicBezTo>
                  <a:pt x="16723" y="17163"/>
                  <a:pt x="17071" y="16696"/>
                  <a:pt x="17652" y="16696"/>
                </a:cubicBezTo>
                <a:cubicBezTo>
                  <a:pt x="18232" y="16696"/>
                  <a:pt x="18581" y="17163"/>
                  <a:pt x="18581" y="17747"/>
                </a:cubicBezTo>
                <a:cubicBezTo>
                  <a:pt x="18581" y="18214"/>
                  <a:pt x="18232" y="18681"/>
                  <a:pt x="17652" y="18681"/>
                </a:cubicBezTo>
                <a:cubicBezTo>
                  <a:pt x="17071" y="18681"/>
                  <a:pt x="16723" y="18214"/>
                  <a:pt x="16723" y="17747"/>
                </a:cubicBezTo>
                <a:close/>
                <a:moveTo>
                  <a:pt x="20555" y="19615"/>
                </a:moveTo>
                <a:cubicBezTo>
                  <a:pt x="20555" y="20199"/>
                  <a:pt x="20206" y="20666"/>
                  <a:pt x="19626" y="20666"/>
                </a:cubicBezTo>
                <a:cubicBezTo>
                  <a:pt x="18116" y="20666"/>
                  <a:pt x="18116" y="20666"/>
                  <a:pt x="18116" y="20666"/>
                </a:cubicBezTo>
                <a:cubicBezTo>
                  <a:pt x="18116" y="19615"/>
                  <a:pt x="18116" y="19615"/>
                  <a:pt x="18116" y="19615"/>
                </a:cubicBezTo>
                <a:cubicBezTo>
                  <a:pt x="19045" y="19382"/>
                  <a:pt x="19626" y="18564"/>
                  <a:pt x="19626" y="17747"/>
                </a:cubicBezTo>
                <a:cubicBezTo>
                  <a:pt x="19626" y="17514"/>
                  <a:pt x="19626" y="17397"/>
                  <a:pt x="19510" y="17163"/>
                </a:cubicBezTo>
                <a:cubicBezTo>
                  <a:pt x="20555" y="16579"/>
                  <a:pt x="20555" y="16579"/>
                  <a:pt x="20555" y="16579"/>
                </a:cubicBezTo>
                <a:lnTo>
                  <a:pt x="20555" y="19615"/>
                </a:lnTo>
                <a:close/>
                <a:moveTo>
                  <a:pt x="20555" y="15529"/>
                </a:moveTo>
                <a:cubicBezTo>
                  <a:pt x="19045" y="16346"/>
                  <a:pt x="19045" y="16346"/>
                  <a:pt x="19045" y="16346"/>
                </a:cubicBezTo>
                <a:cubicBezTo>
                  <a:pt x="18697" y="15996"/>
                  <a:pt x="18232" y="15762"/>
                  <a:pt x="17652" y="15762"/>
                </a:cubicBezTo>
                <a:cubicBezTo>
                  <a:pt x="17071" y="15762"/>
                  <a:pt x="16606" y="15996"/>
                  <a:pt x="16258" y="16346"/>
                </a:cubicBezTo>
                <a:cubicBezTo>
                  <a:pt x="13587" y="14945"/>
                  <a:pt x="13587" y="14945"/>
                  <a:pt x="13587" y="14945"/>
                </a:cubicBezTo>
                <a:cubicBezTo>
                  <a:pt x="14516" y="13661"/>
                  <a:pt x="16026" y="12726"/>
                  <a:pt x="17652" y="12726"/>
                </a:cubicBezTo>
                <a:cubicBezTo>
                  <a:pt x="18813" y="12726"/>
                  <a:pt x="19742" y="13194"/>
                  <a:pt x="20555" y="13777"/>
                </a:cubicBezTo>
                <a:lnTo>
                  <a:pt x="20555" y="15529"/>
                </a:lnTo>
                <a:close/>
                <a:moveTo>
                  <a:pt x="20555" y="12610"/>
                </a:moveTo>
                <a:cubicBezTo>
                  <a:pt x="19742" y="12143"/>
                  <a:pt x="18697" y="11792"/>
                  <a:pt x="17652" y="11792"/>
                </a:cubicBezTo>
                <a:cubicBezTo>
                  <a:pt x="14400" y="11792"/>
                  <a:pt x="11729" y="14478"/>
                  <a:pt x="11729" y="17747"/>
                </a:cubicBezTo>
                <a:cubicBezTo>
                  <a:pt x="11729" y="18798"/>
                  <a:pt x="12077" y="19732"/>
                  <a:pt x="12542" y="20666"/>
                </a:cubicBezTo>
                <a:cubicBezTo>
                  <a:pt x="8245" y="20666"/>
                  <a:pt x="8245" y="20666"/>
                  <a:pt x="8245" y="20666"/>
                </a:cubicBezTo>
                <a:cubicBezTo>
                  <a:pt x="7897" y="19031"/>
                  <a:pt x="7897" y="19031"/>
                  <a:pt x="7897" y="19031"/>
                </a:cubicBezTo>
                <a:cubicBezTo>
                  <a:pt x="8826" y="18564"/>
                  <a:pt x="8826" y="18564"/>
                  <a:pt x="8826" y="18564"/>
                </a:cubicBezTo>
                <a:cubicBezTo>
                  <a:pt x="9058" y="18331"/>
                  <a:pt x="9290" y="18097"/>
                  <a:pt x="9290" y="17747"/>
                </a:cubicBezTo>
                <a:cubicBezTo>
                  <a:pt x="9290" y="16930"/>
                  <a:pt x="9406" y="16229"/>
                  <a:pt x="9523" y="15529"/>
                </a:cubicBezTo>
                <a:cubicBezTo>
                  <a:pt x="9639" y="15178"/>
                  <a:pt x="9523" y="14828"/>
                  <a:pt x="9290" y="14595"/>
                </a:cubicBezTo>
                <a:cubicBezTo>
                  <a:pt x="8594" y="13894"/>
                  <a:pt x="8594" y="13894"/>
                  <a:pt x="8594" y="13894"/>
                </a:cubicBezTo>
                <a:cubicBezTo>
                  <a:pt x="8594" y="13777"/>
                  <a:pt x="8594" y="13777"/>
                  <a:pt x="8594" y="13777"/>
                </a:cubicBezTo>
                <a:cubicBezTo>
                  <a:pt x="9755" y="11676"/>
                  <a:pt x="9755" y="11676"/>
                  <a:pt x="9755" y="11676"/>
                </a:cubicBezTo>
                <a:cubicBezTo>
                  <a:pt x="10800" y="12026"/>
                  <a:pt x="10800" y="12026"/>
                  <a:pt x="10800" y="12026"/>
                </a:cubicBezTo>
                <a:cubicBezTo>
                  <a:pt x="11148" y="12143"/>
                  <a:pt x="11497" y="12026"/>
                  <a:pt x="11729" y="11792"/>
                </a:cubicBezTo>
                <a:cubicBezTo>
                  <a:pt x="12310" y="11209"/>
                  <a:pt x="12890" y="10742"/>
                  <a:pt x="13471" y="10391"/>
                </a:cubicBezTo>
                <a:cubicBezTo>
                  <a:pt x="13819" y="10275"/>
                  <a:pt x="13935" y="9924"/>
                  <a:pt x="13935" y="9574"/>
                </a:cubicBezTo>
                <a:cubicBezTo>
                  <a:pt x="13935" y="8523"/>
                  <a:pt x="13935" y="8523"/>
                  <a:pt x="13935" y="8523"/>
                </a:cubicBezTo>
                <a:cubicBezTo>
                  <a:pt x="13935" y="8523"/>
                  <a:pt x="13935" y="8523"/>
                  <a:pt x="13935" y="8523"/>
                </a:cubicBezTo>
                <a:cubicBezTo>
                  <a:pt x="16258" y="7823"/>
                  <a:pt x="16258" y="7823"/>
                  <a:pt x="16258" y="7823"/>
                </a:cubicBezTo>
                <a:cubicBezTo>
                  <a:pt x="16839" y="8757"/>
                  <a:pt x="16839" y="8757"/>
                  <a:pt x="16839" y="8757"/>
                </a:cubicBezTo>
                <a:cubicBezTo>
                  <a:pt x="16839" y="8990"/>
                  <a:pt x="17071" y="9107"/>
                  <a:pt x="17187" y="9224"/>
                </a:cubicBezTo>
                <a:cubicBezTo>
                  <a:pt x="17303" y="9224"/>
                  <a:pt x="17535" y="9341"/>
                  <a:pt x="17652" y="9341"/>
                </a:cubicBezTo>
                <a:cubicBezTo>
                  <a:pt x="18348" y="9341"/>
                  <a:pt x="19161" y="9457"/>
                  <a:pt x="19858" y="9574"/>
                </a:cubicBezTo>
                <a:cubicBezTo>
                  <a:pt x="20090" y="9691"/>
                  <a:pt x="20323" y="9574"/>
                  <a:pt x="20555" y="9457"/>
                </a:cubicBezTo>
                <a:lnTo>
                  <a:pt x="20555" y="12610"/>
                </a:lnTo>
                <a:close/>
                <a:moveTo>
                  <a:pt x="20555" y="8056"/>
                </a:moveTo>
                <a:cubicBezTo>
                  <a:pt x="20090" y="8640"/>
                  <a:pt x="20090" y="8640"/>
                  <a:pt x="20090" y="8640"/>
                </a:cubicBezTo>
                <a:cubicBezTo>
                  <a:pt x="19277" y="8406"/>
                  <a:pt x="18465" y="8290"/>
                  <a:pt x="17652" y="8290"/>
                </a:cubicBezTo>
                <a:cubicBezTo>
                  <a:pt x="17187" y="7356"/>
                  <a:pt x="17187" y="7356"/>
                  <a:pt x="17187" y="7356"/>
                </a:cubicBezTo>
                <a:cubicBezTo>
                  <a:pt x="17071" y="7239"/>
                  <a:pt x="16839" y="7005"/>
                  <a:pt x="16723" y="6889"/>
                </a:cubicBezTo>
                <a:cubicBezTo>
                  <a:pt x="16606" y="6889"/>
                  <a:pt x="16374" y="6772"/>
                  <a:pt x="16258" y="6889"/>
                </a:cubicBezTo>
                <a:cubicBezTo>
                  <a:pt x="13471" y="7589"/>
                  <a:pt x="13471" y="7589"/>
                  <a:pt x="13471" y="7589"/>
                </a:cubicBezTo>
                <a:cubicBezTo>
                  <a:pt x="13123" y="7706"/>
                  <a:pt x="13006" y="8173"/>
                  <a:pt x="13006" y="8523"/>
                </a:cubicBezTo>
                <a:cubicBezTo>
                  <a:pt x="13006" y="9574"/>
                  <a:pt x="13006" y="9574"/>
                  <a:pt x="13006" y="9574"/>
                </a:cubicBezTo>
                <a:cubicBezTo>
                  <a:pt x="12310" y="9924"/>
                  <a:pt x="11613" y="10508"/>
                  <a:pt x="11032" y="11092"/>
                </a:cubicBezTo>
                <a:cubicBezTo>
                  <a:pt x="9987" y="10742"/>
                  <a:pt x="9987" y="10742"/>
                  <a:pt x="9987" y="10742"/>
                </a:cubicBezTo>
                <a:cubicBezTo>
                  <a:pt x="9639" y="10625"/>
                  <a:pt x="9290" y="10742"/>
                  <a:pt x="9058" y="10975"/>
                </a:cubicBezTo>
                <a:cubicBezTo>
                  <a:pt x="7548" y="13544"/>
                  <a:pt x="7548" y="13544"/>
                  <a:pt x="7548" y="13544"/>
                </a:cubicBezTo>
                <a:cubicBezTo>
                  <a:pt x="7432" y="13894"/>
                  <a:pt x="7665" y="14244"/>
                  <a:pt x="7897" y="14478"/>
                </a:cubicBezTo>
                <a:cubicBezTo>
                  <a:pt x="8594" y="15295"/>
                  <a:pt x="8594" y="15295"/>
                  <a:pt x="8594" y="15295"/>
                </a:cubicBezTo>
                <a:cubicBezTo>
                  <a:pt x="8361" y="16112"/>
                  <a:pt x="8361" y="16930"/>
                  <a:pt x="8361" y="17747"/>
                </a:cubicBezTo>
                <a:cubicBezTo>
                  <a:pt x="7432" y="18214"/>
                  <a:pt x="7432" y="18214"/>
                  <a:pt x="7432" y="18214"/>
                </a:cubicBezTo>
                <a:cubicBezTo>
                  <a:pt x="7084" y="18448"/>
                  <a:pt x="6735" y="18681"/>
                  <a:pt x="6852" y="19148"/>
                </a:cubicBezTo>
                <a:cubicBezTo>
                  <a:pt x="7316" y="20666"/>
                  <a:pt x="7316" y="20666"/>
                  <a:pt x="7316" y="20666"/>
                </a:cubicBezTo>
                <a:cubicBezTo>
                  <a:pt x="1974" y="20666"/>
                  <a:pt x="1974" y="20666"/>
                  <a:pt x="1974" y="20666"/>
                </a:cubicBezTo>
                <a:cubicBezTo>
                  <a:pt x="1394" y="20666"/>
                  <a:pt x="1045" y="20199"/>
                  <a:pt x="1045" y="19615"/>
                </a:cubicBezTo>
                <a:cubicBezTo>
                  <a:pt x="1045" y="11325"/>
                  <a:pt x="1045" y="11325"/>
                  <a:pt x="1045" y="11325"/>
                </a:cubicBezTo>
                <a:cubicBezTo>
                  <a:pt x="1974" y="11325"/>
                  <a:pt x="1974" y="11325"/>
                  <a:pt x="1974" y="11325"/>
                </a:cubicBezTo>
                <a:cubicBezTo>
                  <a:pt x="2323" y="11325"/>
                  <a:pt x="2555" y="10975"/>
                  <a:pt x="2671" y="10625"/>
                </a:cubicBezTo>
                <a:cubicBezTo>
                  <a:pt x="2903" y="9574"/>
                  <a:pt x="2903" y="9574"/>
                  <a:pt x="2903" y="9574"/>
                </a:cubicBezTo>
                <a:cubicBezTo>
                  <a:pt x="3716" y="9341"/>
                  <a:pt x="4529" y="8990"/>
                  <a:pt x="5226" y="8640"/>
                </a:cubicBezTo>
                <a:cubicBezTo>
                  <a:pt x="6039" y="9107"/>
                  <a:pt x="6039" y="9107"/>
                  <a:pt x="6039" y="9107"/>
                </a:cubicBezTo>
                <a:cubicBezTo>
                  <a:pt x="6271" y="9224"/>
                  <a:pt x="6503" y="9341"/>
                  <a:pt x="6735" y="9341"/>
                </a:cubicBezTo>
                <a:cubicBezTo>
                  <a:pt x="6852" y="9341"/>
                  <a:pt x="6968" y="9224"/>
                  <a:pt x="7084" y="9107"/>
                </a:cubicBezTo>
                <a:cubicBezTo>
                  <a:pt x="9174" y="7122"/>
                  <a:pt x="9174" y="7122"/>
                  <a:pt x="9174" y="7122"/>
                </a:cubicBezTo>
                <a:cubicBezTo>
                  <a:pt x="9406" y="6772"/>
                  <a:pt x="9290" y="6422"/>
                  <a:pt x="9174" y="6071"/>
                </a:cubicBezTo>
                <a:cubicBezTo>
                  <a:pt x="8594" y="5137"/>
                  <a:pt x="8594" y="5137"/>
                  <a:pt x="8594" y="5137"/>
                </a:cubicBezTo>
                <a:cubicBezTo>
                  <a:pt x="8942" y="4437"/>
                  <a:pt x="9290" y="3736"/>
                  <a:pt x="9523" y="2919"/>
                </a:cubicBezTo>
                <a:cubicBezTo>
                  <a:pt x="10568" y="2685"/>
                  <a:pt x="10568" y="2685"/>
                  <a:pt x="10568" y="2685"/>
                </a:cubicBezTo>
                <a:cubicBezTo>
                  <a:pt x="10916" y="2569"/>
                  <a:pt x="11265" y="2335"/>
                  <a:pt x="11265" y="1868"/>
                </a:cubicBezTo>
                <a:cubicBezTo>
                  <a:pt x="11265" y="934"/>
                  <a:pt x="11265" y="934"/>
                  <a:pt x="11265" y="934"/>
                </a:cubicBezTo>
                <a:cubicBezTo>
                  <a:pt x="19626" y="934"/>
                  <a:pt x="19626" y="934"/>
                  <a:pt x="19626" y="934"/>
                </a:cubicBezTo>
                <a:cubicBezTo>
                  <a:pt x="20206" y="934"/>
                  <a:pt x="20555" y="1401"/>
                  <a:pt x="20555" y="1985"/>
                </a:cubicBezTo>
                <a:lnTo>
                  <a:pt x="20555" y="8056"/>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93" name="Google Shape;1493;p23"/>
          <p:cNvSpPr/>
          <p:nvPr/>
        </p:nvSpPr>
        <p:spPr>
          <a:xfrm>
            <a:off x="3575730" y="4494006"/>
            <a:ext cx="593434" cy="675684"/>
          </a:xfrm>
          <a:custGeom>
            <a:avLst/>
            <a:gdLst/>
            <a:ahLst/>
            <a:cxnLst/>
            <a:rect l="l" t="t" r="r" b="b"/>
            <a:pathLst>
              <a:path w="21600" h="21600" extrusionOk="0">
                <a:moveTo>
                  <a:pt x="14244" y="13777"/>
                </a:moveTo>
                <a:cubicBezTo>
                  <a:pt x="17163" y="13777"/>
                  <a:pt x="17163" y="13777"/>
                  <a:pt x="17163" y="13777"/>
                </a:cubicBezTo>
                <a:cubicBezTo>
                  <a:pt x="17397" y="13777"/>
                  <a:pt x="17630" y="13544"/>
                  <a:pt x="17630" y="13310"/>
                </a:cubicBezTo>
                <a:cubicBezTo>
                  <a:pt x="17630" y="10275"/>
                  <a:pt x="17630" y="10275"/>
                  <a:pt x="17630" y="10275"/>
                </a:cubicBezTo>
                <a:cubicBezTo>
                  <a:pt x="17630" y="10041"/>
                  <a:pt x="17397" y="9808"/>
                  <a:pt x="17163" y="9808"/>
                </a:cubicBezTo>
                <a:cubicBezTo>
                  <a:pt x="14244" y="9808"/>
                  <a:pt x="14244" y="9808"/>
                  <a:pt x="14244" y="9808"/>
                </a:cubicBezTo>
                <a:cubicBezTo>
                  <a:pt x="14011" y="9808"/>
                  <a:pt x="13777" y="10041"/>
                  <a:pt x="13777" y="10275"/>
                </a:cubicBezTo>
                <a:cubicBezTo>
                  <a:pt x="13777" y="13310"/>
                  <a:pt x="13777" y="13310"/>
                  <a:pt x="13777" y="13310"/>
                </a:cubicBezTo>
                <a:cubicBezTo>
                  <a:pt x="13777" y="13544"/>
                  <a:pt x="14011" y="13777"/>
                  <a:pt x="14244" y="13777"/>
                </a:cubicBezTo>
                <a:close/>
                <a:moveTo>
                  <a:pt x="14711" y="10742"/>
                </a:moveTo>
                <a:cubicBezTo>
                  <a:pt x="16696" y="10742"/>
                  <a:pt x="16696" y="10742"/>
                  <a:pt x="16696" y="10742"/>
                </a:cubicBezTo>
                <a:cubicBezTo>
                  <a:pt x="16696" y="12726"/>
                  <a:pt x="16696" y="12726"/>
                  <a:pt x="16696" y="12726"/>
                </a:cubicBezTo>
                <a:cubicBezTo>
                  <a:pt x="14711" y="12726"/>
                  <a:pt x="14711" y="12726"/>
                  <a:pt x="14711" y="12726"/>
                </a:cubicBezTo>
                <a:lnTo>
                  <a:pt x="14711" y="10742"/>
                </a:lnTo>
                <a:close/>
                <a:moveTo>
                  <a:pt x="14244" y="8874"/>
                </a:moveTo>
                <a:cubicBezTo>
                  <a:pt x="17163" y="8874"/>
                  <a:pt x="17163" y="8874"/>
                  <a:pt x="17163" y="8874"/>
                </a:cubicBezTo>
                <a:cubicBezTo>
                  <a:pt x="17397" y="8874"/>
                  <a:pt x="17630" y="8640"/>
                  <a:pt x="17630" y="8290"/>
                </a:cubicBezTo>
                <a:cubicBezTo>
                  <a:pt x="17630" y="5371"/>
                  <a:pt x="17630" y="5371"/>
                  <a:pt x="17630" y="5371"/>
                </a:cubicBezTo>
                <a:cubicBezTo>
                  <a:pt x="17630" y="5137"/>
                  <a:pt x="17397" y="4904"/>
                  <a:pt x="17163" y="4904"/>
                </a:cubicBezTo>
                <a:cubicBezTo>
                  <a:pt x="14244" y="4904"/>
                  <a:pt x="14244" y="4904"/>
                  <a:pt x="14244" y="4904"/>
                </a:cubicBezTo>
                <a:cubicBezTo>
                  <a:pt x="14011" y="4904"/>
                  <a:pt x="13777" y="5137"/>
                  <a:pt x="13777" y="5371"/>
                </a:cubicBezTo>
                <a:cubicBezTo>
                  <a:pt x="13777" y="8290"/>
                  <a:pt x="13777" y="8290"/>
                  <a:pt x="13777" y="8290"/>
                </a:cubicBezTo>
                <a:cubicBezTo>
                  <a:pt x="13777" y="8640"/>
                  <a:pt x="14011" y="8874"/>
                  <a:pt x="14244" y="8874"/>
                </a:cubicBezTo>
                <a:close/>
                <a:moveTo>
                  <a:pt x="14711" y="5838"/>
                </a:moveTo>
                <a:cubicBezTo>
                  <a:pt x="16696" y="5838"/>
                  <a:pt x="16696" y="5838"/>
                  <a:pt x="16696" y="5838"/>
                </a:cubicBezTo>
                <a:cubicBezTo>
                  <a:pt x="16696" y="7823"/>
                  <a:pt x="16696" y="7823"/>
                  <a:pt x="16696" y="7823"/>
                </a:cubicBezTo>
                <a:cubicBezTo>
                  <a:pt x="14711" y="7823"/>
                  <a:pt x="14711" y="7823"/>
                  <a:pt x="14711" y="7823"/>
                </a:cubicBezTo>
                <a:lnTo>
                  <a:pt x="14711" y="5838"/>
                </a:lnTo>
                <a:close/>
                <a:moveTo>
                  <a:pt x="21133" y="1868"/>
                </a:moveTo>
                <a:cubicBezTo>
                  <a:pt x="20666" y="1868"/>
                  <a:pt x="20666" y="1868"/>
                  <a:pt x="20666" y="1868"/>
                </a:cubicBezTo>
                <a:cubicBezTo>
                  <a:pt x="20666" y="467"/>
                  <a:pt x="20666" y="467"/>
                  <a:pt x="20666" y="467"/>
                </a:cubicBezTo>
                <a:cubicBezTo>
                  <a:pt x="20666" y="234"/>
                  <a:pt x="20432" y="0"/>
                  <a:pt x="20082" y="0"/>
                </a:cubicBezTo>
                <a:cubicBezTo>
                  <a:pt x="1401" y="0"/>
                  <a:pt x="1401" y="0"/>
                  <a:pt x="1401" y="0"/>
                </a:cubicBezTo>
                <a:cubicBezTo>
                  <a:pt x="1168" y="0"/>
                  <a:pt x="934" y="234"/>
                  <a:pt x="934" y="467"/>
                </a:cubicBezTo>
                <a:cubicBezTo>
                  <a:pt x="934" y="1868"/>
                  <a:pt x="934" y="1868"/>
                  <a:pt x="934" y="1868"/>
                </a:cubicBezTo>
                <a:cubicBezTo>
                  <a:pt x="467" y="1868"/>
                  <a:pt x="467" y="1868"/>
                  <a:pt x="467" y="1868"/>
                </a:cubicBezTo>
                <a:cubicBezTo>
                  <a:pt x="117" y="1868"/>
                  <a:pt x="0" y="2102"/>
                  <a:pt x="0" y="2452"/>
                </a:cubicBezTo>
                <a:cubicBezTo>
                  <a:pt x="0" y="2685"/>
                  <a:pt x="117" y="2919"/>
                  <a:pt x="467" y="2919"/>
                </a:cubicBezTo>
                <a:cubicBezTo>
                  <a:pt x="934" y="2919"/>
                  <a:pt x="934" y="2919"/>
                  <a:pt x="934" y="2919"/>
                </a:cubicBezTo>
                <a:cubicBezTo>
                  <a:pt x="934" y="21133"/>
                  <a:pt x="934" y="21133"/>
                  <a:pt x="934" y="21133"/>
                </a:cubicBezTo>
                <a:cubicBezTo>
                  <a:pt x="934" y="21366"/>
                  <a:pt x="1168" y="21600"/>
                  <a:pt x="1401" y="21600"/>
                </a:cubicBezTo>
                <a:cubicBezTo>
                  <a:pt x="20082" y="21600"/>
                  <a:pt x="20082" y="21600"/>
                  <a:pt x="20082" y="21600"/>
                </a:cubicBezTo>
                <a:cubicBezTo>
                  <a:pt x="20432" y="21600"/>
                  <a:pt x="20666" y="21366"/>
                  <a:pt x="20666" y="21133"/>
                </a:cubicBezTo>
                <a:cubicBezTo>
                  <a:pt x="20666" y="2919"/>
                  <a:pt x="20666" y="2919"/>
                  <a:pt x="20666" y="2919"/>
                </a:cubicBezTo>
                <a:cubicBezTo>
                  <a:pt x="21133" y="2919"/>
                  <a:pt x="21133" y="2919"/>
                  <a:pt x="21133" y="2919"/>
                </a:cubicBezTo>
                <a:cubicBezTo>
                  <a:pt x="21366" y="2919"/>
                  <a:pt x="21600" y="2685"/>
                  <a:pt x="21600" y="2452"/>
                </a:cubicBezTo>
                <a:cubicBezTo>
                  <a:pt x="21600" y="2102"/>
                  <a:pt x="21366" y="1868"/>
                  <a:pt x="21133" y="1868"/>
                </a:cubicBezTo>
                <a:close/>
                <a:moveTo>
                  <a:pt x="11792" y="20666"/>
                </a:moveTo>
                <a:cubicBezTo>
                  <a:pt x="9808" y="20666"/>
                  <a:pt x="9808" y="20666"/>
                  <a:pt x="9808" y="20666"/>
                </a:cubicBezTo>
                <a:cubicBezTo>
                  <a:pt x="9808" y="15762"/>
                  <a:pt x="9808" y="15762"/>
                  <a:pt x="9808" y="15762"/>
                </a:cubicBezTo>
                <a:cubicBezTo>
                  <a:pt x="11792" y="15762"/>
                  <a:pt x="11792" y="15762"/>
                  <a:pt x="11792" y="15762"/>
                </a:cubicBezTo>
                <a:lnTo>
                  <a:pt x="11792" y="20666"/>
                </a:lnTo>
                <a:close/>
                <a:moveTo>
                  <a:pt x="19615" y="20666"/>
                </a:moveTo>
                <a:cubicBezTo>
                  <a:pt x="12726" y="20666"/>
                  <a:pt x="12726" y="20666"/>
                  <a:pt x="12726" y="20666"/>
                </a:cubicBezTo>
                <a:cubicBezTo>
                  <a:pt x="12726" y="15178"/>
                  <a:pt x="12726" y="15178"/>
                  <a:pt x="12726" y="15178"/>
                </a:cubicBezTo>
                <a:cubicBezTo>
                  <a:pt x="12726" y="14945"/>
                  <a:pt x="12493" y="14711"/>
                  <a:pt x="12259" y="14711"/>
                </a:cubicBezTo>
                <a:cubicBezTo>
                  <a:pt x="9341" y="14711"/>
                  <a:pt x="9341" y="14711"/>
                  <a:pt x="9341" y="14711"/>
                </a:cubicBezTo>
                <a:cubicBezTo>
                  <a:pt x="8990" y="14711"/>
                  <a:pt x="8757" y="14945"/>
                  <a:pt x="8757" y="15178"/>
                </a:cubicBezTo>
                <a:cubicBezTo>
                  <a:pt x="8757" y="20666"/>
                  <a:pt x="8757" y="20666"/>
                  <a:pt x="8757" y="20666"/>
                </a:cubicBezTo>
                <a:cubicBezTo>
                  <a:pt x="1868" y="20666"/>
                  <a:pt x="1868" y="20666"/>
                  <a:pt x="1868" y="20666"/>
                </a:cubicBezTo>
                <a:cubicBezTo>
                  <a:pt x="1868" y="2919"/>
                  <a:pt x="1868" y="2919"/>
                  <a:pt x="1868" y="2919"/>
                </a:cubicBezTo>
                <a:cubicBezTo>
                  <a:pt x="19615" y="2919"/>
                  <a:pt x="19615" y="2919"/>
                  <a:pt x="19615" y="2919"/>
                </a:cubicBezTo>
                <a:lnTo>
                  <a:pt x="19615" y="20666"/>
                </a:lnTo>
                <a:close/>
                <a:moveTo>
                  <a:pt x="19615" y="1868"/>
                </a:moveTo>
                <a:cubicBezTo>
                  <a:pt x="1868" y="1868"/>
                  <a:pt x="1868" y="1868"/>
                  <a:pt x="1868" y="1868"/>
                </a:cubicBezTo>
                <a:cubicBezTo>
                  <a:pt x="1868" y="934"/>
                  <a:pt x="1868" y="934"/>
                  <a:pt x="1868" y="934"/>
                </a:cubicBezTo>
                <a:cubicBezTo>
                  <a:pt x="19615" y="934"/>
                  <a:pt x="19615" y="934"/>
                  <a:pt x="19615" y="934"/>
                </a:cubicBezTo>
                <a:lnTo>
                  <a:pt x="19615" y="1868"/>
                </a:lnTo>
                <a:close/>
                <a:moveTo>
                  <a:pt x="4320" y="8874"/>
                </a:moveTo>
                <a:cubicBezTo>
                  <a:pt x="7356" y="8874"/>
                  <a:pt x="7356" y="8874"/>
                  <a:pt x="7356" y="8874"/>
                </a:cubicBezTo>
                <a:cubicBezTo>
                  <a:pt x="7589" y="8874"/>
                  <a:pt x="7823" y="8640"/>
                  <a:pt x="7823" y="8290"/>
                </a:cubicBezTo>
                <a:cubicBezTo>
                  <a:pt x="7823" y="5371"/>
                  <a:pt x="7823" y="5371"/>
                  <a:pt x="7823" y="5371"/>
                </a:cubicBezTo>
                <a:cubicBezTo>
                  <a:pt x="7823" y="5137"/>
                  <a:pt x="7589" y="4904"/>
                  <a:pt x="7356" y="4904"/>
                </a:cubicBezTo>
                <a:cubicBezTo>
                  <a:pt x="4320" y="4904"/>
                  <a:pt x="4320" y="4904"/>
                  <a:pt x="4320" y="4904"/>
                </a:cubicBezTo>
                <a:cubicBezTo>
                  <a:pt x="4086" y="4904"/>
                  <a:pt x="3853" y="5137"/>
                  <a:pt x="3853" y="5371"/>
                </a:cubicBezTo>
                <a:cubicBezTo>
                  <a:pt x="3853" y="8290"/>
                  <a:pt x="3853" y="8290"/>
                  <a:pt x="3853" y="8290"/>
                </a:cubicBezTo>
                <a:cubicBezTo>
                  <a:pt x="3853" y="8640"/>
                  <a:pt x="4086" y="8874"/>
                  <a:pt x="4320" y="8874"/>
                </a:cubicBezTo>
                <a:close/>
                <a:moveTo>
                  <a:pt x="4904" y="5838"/>
                </a:moveTo>
                <a:cubicBezTo>
                  <a:pt x="6889" y="5838"/>
                  <a:pt x="6889" y="5838"/>
                  <a:pt x="6889" y="5838"/>
                </a:cubicBezTo>
                <a:cubicBezTo>
                  <a:pt x="6889" y="7823"/>
                  <a:pt x="6889" y="7823"/>
                  <a:pt x="6889" y="7823"/>
                </a:cubicBezTo>
                <a:cubicBezTo>
                  <a:pt x="4904" y="7823"/>
                  <a:pt x="4904" y="7823"/>
                  <a:pt x="4904" y="7823"/>
                </a:cubicBezTo>
                <a:lnTo>
                  <a:pt x="4904" y="5838"/>
                </a:lnTo>
                <a:close/>
                <a:moveTo>
                  <a:pt x="14244" y="18681"/>
                </a:moveTo>
                <a:cubicBezTo>
                  <a:pt x="17163" y="18681"/>
                  <a:pt x="17163" y="18681"/>
                  <a:pt x="17163" y="18681"/>
                </a:cubicBezTo>
                <a:cubicBezTo>
                  <a:pt x="17397" y="18681"/>
                  <a:pt x="17630" y="18448"/>
                  <a:pt x="17630" y="18214"/>
                </a:cubicBezTo>
                <a:cubicBezTo>
                  <a:pt x="17630" y="15178"/>
                  <a:pt x="17630" y="15178"/>
                  <a:pt x="17630" y="15178"/>
                </a:cubicBezTo>
                <a:cubicBezTo>
                  <a:pt x="17630" y="14945"/>
                  <a:pt x="17397" y="14711"/>
                  <a:pt x="17163" y="14711"/>
                </a:cubicBezTo>
                <a:cubicBezTo>
                  <a:pt x="14244" y="14711"/>
                  <a:pt x="14244" y="14711"/>
                  <a:pt x="14244" y="14711"/>
                </a:cubicBezTo>
                <a:cubicBezTo>
                  <a:pt x="14011" y="14711"/>
                  <a:pt x="13777" y="14945"/>
                  <a:pt x="13777" y="15178"/>
                </a:cubicBezTo>
                <a:cubicBezTo>
                  <a:pt x="13777" y="18214"/>
                  <a:pt x="13777" y="18214"/>
                  <a:pt x="13777" y="18214"/>
                </a:cubicBezTo>
                <a:cubicBezTo>
                  <a:pt x="13777" y="18448"/>
                  <a:pt x="14011" y="18681"/>
                  <a:pt x="14244" y="18681"/>
                </a:cubicBezTo>
                <a:close/>
                <a:moveTo>
                  <a:pt x="14711" y="15762"/>
                </a:moveTo>
                <a:cubicBezTo>
                  <a:pt x="16696" y="15762"/>
                  <a:pt x="16696" y="15762"/>
                  <a:pt x="16696" y="15762"/>
                </a:cubicBezTo>
                <a:cubicBezTo>
                  <a:pt x="16696" y="17630"/>
                  <a:pt x="16696" y="17630"/>
                  <a:pt x="16696" y="17630"/>
                </a:cubicBezTo>
                <a:cubicBezTo>
                  <a:pt x="14711" y="17630"/>
                  <a:pt x="14711" y="17630"/>
                  <a:pt x="14711" y="17630"/>
                </a:cubicBezTo>
                <a:lnTo>
                  <a:pt x="14711" y="15762"/>
                </a:lnTo>
                <a:close/>
                <a:moveTo>
                  <a:pt x="9341" y="13777"/>
                </a:moveTo>
                <a:cubicBezTo>
                  <a:pt x="12259" y="13777"/>
                  <a:pt x="12259" y="13777"/>
                  <a:pt x="12259" y="13777"/>
                </a:cubicBezTo>
                <a:cubicBezTo>
                  <a:pt x="12493" y="13777"/>
                  <a:pt x="12726" y="13544"/>
                  <a:pt x="12726" y="13310"/>
                </a:cubicBezTo>
                <a:cubicBezTo>
                  <a:pt x="12726" y="10275"/>
                  <a:pt x="12726" y="10275"/>
                  <a:pt x="12726" y="10275"/>
                </a:cubicBezTo>
                <a:cubicBezTo>
                  <a:pt x="12726" y="10041"/>
                  <a:pt x="12493" y="9808"/>
                  <a:pt x="12259" y="9808"/>
                </a:cubicBezTo>
                <a:cubicBezTo>
                  <a:pt x="9341" y="9808"/>
                  <a:pt x="9341" y="9808"/>
                  <a:pt x="9341" y="9808"/>
                </a:cubicBezTo>
                <a:cubicBezTo>
                  <a:pt x="8990" y="9808"/>
                  <a:pt x="8757" y="10041"/>
                  <a:pt x="8757" y="10275"/>
                </a:cubicBezTo>
                <a:cubicBezTo>
                  <a:pt x="8757" y="13310"/>
                  <a:pt x="8757" y="13310"/>
                  <a:pt x="8757" y="13310"/>
                </a:cubicBezTo>
                <a:cubicBezTo>
                  <a:pt x="8757" y="13544"/>
                  <a:pt x="8990" y="13777"/>
                  <a:pt x="9341" y="13777"/>
                </a:cubicBezTo>
                <a:close/>
                <a:moveTo>
                  <a:pt x="9808" y="10742"/>
                </a:moveTo>
                <a:cubicBezTo>
                  <a:pt x="11792" y="10742"/>
                  <a:pt x="11792" y="10742"/>
                  <a:pt x="11792" y="10742"/>
                </a:cubicBezTo>
                <a:cubicBezTo>
                  <a:pt x="11792" y="12726"/>
                  <a:pt x="11792" y="12726"/>
                  <a:pt x="11792" y="12726"/>
                </a:cubicBezTo>
                <a:cubicBezTo>
                  <a:pt x="9808" y="12726"/>
                  <a:pt x="9808" y="12726"/>
                  <a:pt x="9808" y="12726"/>
                </a:cubicBezTo>
                <a:lnTo>
                  <a:pt x="9808" y="10742"/>
                </a:lnTo>
                <a:close/>
                <a:moveTo>
                  <a:pt x="4320" y="13777"/>
                </a:moveTo>
                <a:cubicBezTo>
                  <a:pt x="7356" y="13777"/>
                  <a:pt x="7356" y="13777"/>
                  <a:pt x="7356" y="13777"/>
                </a:cubicBezTo>
                <a:cubicBezTo>
                  <a:pt x="7589" y="13777"/>
                  <a:pt x="7823" y="13544"/>
                  <a:pt x="7823" y="13310"/>
                </a:cubicBezTo>
                <a:cubicBezTo>
                  <a:pt x="7823" y="10275"/>
                  <a:pt x="7823" y="10275"/>
                  <a:pt x="7823" y="10275"/>
                </a:cubicBezTo>
                <a:cubicBezTo>
                  <a:pt x="7823" y="10041"/>
                  <a:pt x="7589" y="9808"/>
                  <a:pt x="7356" y="9808"/>
                </a:cubicBezTo>
                <a:cubicBezTo>
                  <a:pt x="4320" y="9808"/>
                  <a:pt x="4320" y="9808"/>
                  <a:pt x="4320" y="9808"/>
                </a:cubicBezTo>
                <a:cubicBezTo>
                  <a:pt x="4086" y="9808"/>
                  <a:pt x="3853" y="10041"/>
                  <a:pt x="3853" y="10275"/>
                </a:cubicBezTo>
                <a:cubicBezTo>
                  <a:pt x="3853" y="13310"/>
                  <a:pt x="3853" y="13310"/>
                  <a:pt x="3853" y="13310"/>
                </a:cubicBezTo>
                <a:cubicBezTo>
                  <a:pt x="3853" y="13544"/>
                  <a:pt x="4086" y="13777"/>
                  <a:pt x="4320" y="13777"/>
                </a:cubicBezTo>
                <a:close/>
                <a:moveTo>
                  <a:pt x="4904" y="10742"/>
                </a:moveTo>
                <a:cubicBezTo>
                  <a:pt x="6889" y="10742"/>
                  <a:pt x="6889" y="10742"/>
                  <a:pt x="6889" y="10742"/>
                </a:cubicBezTo>
                <a:cubicBezTo>
                  <a:pt x="6889" y="12726"/>
                  <a:pt x="6889" y="12726"/>
                  <a:pt x="6889" y="12726"/>
                </a:cubicBezTo>
                <a:cubicBezTo>
                  <a:pt x="4904" y="12726"/>
                  <a:pt x="4904" y="12726"/>
                  <a:pt x="4904" y="12726"/>
                </a:cubicBezTo>
                <a:lnTo>
                  <a:pt x="4904" y="10742"/>
                </a:lnTo>
                <a:close/>
                <a:moveTo>
                  <a:pt x="9341" y="8874"/>
                </a:moveTo>
                <a:cubicBezTo>
                  <a:pt x="12259" y="8874"/>
                  <a:pt x="12259" y="8874"/>
                  <a:pt x="12259" y="8874"/>
                </a:cubicBezTo>
                <a:cubicBezTo>
                  <a:pt x="12493" y="8874"/>
                  <a:pt x="12726" y="8640"/>
                  <a:pt x="12726" y="8290"/>
                </a:cubicBezTo>
                <a:cubicBezTo>
                  <a:pt x="12726" y="5371"/>
                  <a:pt x="12726" y="5371"/>
                  <a:pt x="12726" y="5371"/>
                </a:cubicBezTo>
                <a:cubicBezTo>
                  <a:pt x="12726" y="5137"/>
                  <a:pt x="12493" y="4904"/>
                  <a:pt x="12259" y="4904"/>
                </a:cubicBezTo>
                <a:cubicBezTo>
                  <a:pt x="9341" y="4904"/>
                  <a:pt x="9341" y="4904"/>
                  <a:pt x="9341" y="4904"/>
                </a:cubicBezTo>
                <a:cubicBezTo>
                  <a:pt x="8990" y="4904"/>
                  <a:pt x="8757" y="5137"/>
                  <a:pt x="8757" y="5371"/>
                </a:cubicBezTo>
                <a:cubicBezTo>
                  <a:pt x="8757" y="8290"/>
                  <a:pt x="8757" y="8290"/>
                  <a:pt x="8757" y="8290"/>
                </a:cubicBezTo>
                <a:cubicBezTo>
                  <a:pt x="8757" y="8640"/>
                  <a:pt x="8990" y="8874"/>
                  <a:pt x="9341" y="8874"/>
                </a:cubicBezTo>
                <a:close/>
                <a:moveTo>
                  <a:pt x="9808" y="5838"/>
                </a:moveTo>
                <a:cubicBezTo>
                  <a:pt x="11792" y="5838"/>
                  <a:pt x="11792" y="5838"/>
                  <a:pt x="11792" y="5838"/>
                </a:cubicBezTo>
                <a:cubicBezTo>
                  <a:pt x="11792" y="7823"/>
                  <a:pt x="11792" y="7823"/>
                  <a:pt x="11792" y="7823"/>
                </a:cubicBezTo>
                <a:cubicBezTo>
                  <a:pt x="9808" y="7823"/>
                  <a:pt x="9808" y="7823"/>
                  <a:pt x="9808" y="7823"/>
                </a:cubicBezTo>
                <a:lnTo>
                  <a:pt x="9808" y="5838"/>
                </a:lnTo>
                <a:close/>
                <a:moveTo>
                  <a:pt x="4320" y="18681"/>
                </a:moveTo>
                <a:cubicBezTo>
                  <a:pt x="7356" y="18681"/>
                  <a:pt x="7356" y="18681"/>
                  <a:pt x="7356" y="18681"/>
                </a:cubicBezTo>
                <a:cubicBezTo>
                  <a:pt x="7589" y="18681"/>
                  <a:pt x="7823" y="18448"/>
                  <a:pt x="7823" y="18214"/>
                </a:cubicBezTo>
                <a:cubicBezTo>
                  <a:pt x="7823" y="15178"/>
                  <a:pt x="7823" y="15178"/>
                  <a:pt x="7823" y="15178"/>
                </a:cubicBezTo>
                <a:cubicBezTo>
                  <a:pt x="7823" y="14945"/>
                  <a:pt x="7589" y="14711"/>
                  <a:pt x="7356" y="14711"/>
                </a:cubicBezTo>
                <a:cubicBezTo>
                  <a:pt x="4320" y="14711"/>
                  <a:pt x="4320" y="14711"/>
                  <a:pt x="4320" y="14711"/>
                </a:cubicBezTo>
                <a:cubicBezTo>
                  <a:pt x="4086" y="14711"/>
                  <a:pt x="3853" y="14945"/>
                  <a:pt x="3853" y="15178"/>
                </a:cubicBezTo>
                <a:cubicBezTo>
                  <a:pt x="3853" y="18214"/>
                  <a:pt x="3853" y="18214"/>
                  <a:pt x="3853" y="18214"/>
                </a:cubicBezTo>
                <a:cubicBezTo>
                  <a:pt x="3853" y="18448"/>
                  <a:pt x="4086" y="18681"/>
                  <a:pt x="4320" y="18681"/>
                </a:cubicBezTo>
                <a:close/>
                <a:moveTo>
                  <a:pt x="4904" y="15762"/>
                </a:moveTo>
                <a:cubicBezTo>
                  <a:pt x="6889" y="15762"/>
                  <a:pt x="6889" y="15762"/>
                  <a:pt x="6889" y="15762"/>
                </a:cubicBezTo>
                <a:cubicBezTo>
                  <a:pt x="6889" y="17630"/>
                  <a:pt x="6889" y="17630"/>
                  <a:pt x="6889" y="17630"/>
                </a:cubicBezTo>
                <a:cubicBezTo>
                  <a:pt x="4904" y="17630"/>
                  <a:pt x="4904" y="17630"/>
                  <a:pt x="4904" y="17630"/>
                </a:cubicBezTo>
                <a:lnTo>
                  <a:pt x="4904" y="15762"/>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94" name="Google Shape;1494;p23"/>
          <p:cNvSpPr/>
          <p:nvPr/>
        </p:nvSpPr>
        <p:spPr>
          <a:xfrm>
            <a:off x="5880447" y="4255508"/>
            <a:ext cx="658129" cy="661948"/>
          </a:xfrm>
          <a:custGeom>
            <a:avLst/>
            <a:gdLst/>
            <a:ahLst/>
            <a:cxnLst/>
            <a:rect l="l" t="t" r="r" b="b"/>
            <a:pathLst>
              <a:path w="21600" h="21600" extrusionOk="0">
                <a:moveTo>
                  <a:pt x="14244" y="13777"/>
                </a:moveTo>
                <a:cubicBezTo>
                  <a:pt x="17163" y="13777"/>
                  <a:pt x="17163" y="13777"/>
                  <a:pt x="17163" y="13777"/>
                </a:cubicBezTo>
                <a:cubicBezTo>
                  <a:pt x="17397" y="13777"/>
                  <a:pt x="17630" y="13544"/>
                  <a:pt x="17630" y="13310"/>
                </a:cubicBezTo>
                <a:cubicBezTo>
                  <a:pt x="17630" y="10275"/>
                  <a:pt x="17630" y="10275"/>
                  <a:pt x="17630" y="10275"/>
                </a:cubicBezTo>
                <a:cubicBezTo>
                  <a:pt x="17630" y="10041"/>
                  <a:pt x="17397" y="9808"/>
                  <a:pt x="17163" y="9808"/>
                </a:cubicBezTo>
                <a:cubicBezTo>
                  <a:pt x="14244" y="9808"/>
                  <a:pt x="14244" y="9808"/>
                  <a:pt x="14244" y="9808"/>
                </a:cubicBezTo>
                <a:cubicBezTo>
                  <a:pt x="14011" y="9808"/>
                  <a:pt x="13777" y="10041"/>
                  <a:pt x="13777" y="10275"/>
                </a:cubicBezTo>
                <a:cubicBezTo>
                  <a:pt x="13777" y="13310"/>
                  <a:pt x="13777" y="13310"/>
                  <a:pt x="13777" y="13310"/>
                </a:cubicBezTo>
                <a:cubicBezTo>
                  <a:pt x="13777" y="13544"/>
                  <a:pt x="14011" y="13777"/>
                  <a:pt x="14244" y="13777"/>
                </a:cubicBezTo>
                <a:close/>
                <a:moveTo>
                  <a:pt x="14711" y="10742"/>
                </a:moveTo>
                <a:cubicBezTo>
                  <a:pt x="16696" y="10742"/>
                  <a:pt x="16696" y="10742"/>
                  <a:pt x="16696" y="10742"/>
                </a:cubicBezTo>
                <a:cubicBezTo>
                  <a:pt x="16696" y="12726"/>
                  <a:pt x="16696" y="12726"/>
                  <a:pt x="16696" y="12726"/>
                </a:cubicBezTo>
                <a:cubicBezTo>
                  <a:pt x="14711" y="12726"/>
                  <a:pt x="14711" y="12726"/>
                  <a:pt x="14711" y="12726"/>
                </a:cubicBezTo>
                <a:lnTo>
                  <a:pt x="14711" y="10742"/>
                </a:lnTo>
                <a:close/>
                <a:moveTo>
                  <a:pt x="14244" y="8874"/>
                </a:moveTo>
                <a:cubicBezTo>
                  <a:pt x="17163" y="8874"/>
                  <a:pt x="17163" y="8874"/>
                  <a:pt x="17163" y="8874"/>
                </a:cubicBezTo>
                <a:cubicBezTo>
                  <a:pt x="17397" y="8874"/>
                  <a:pt x="17630" y="8640"/>
                  <a:pt x="17630" y="8290"/>
                </a:cubicBezTo>
                <a:cubicBezTo>
                  <a:pt x="17630" y="5371"/>
                  <a:pt x="17630" y="5371"/>
                  <a:pt x="17630" y="5371"/>
                </a:cubicBezTo>
                <a:cubicBezTo>
                  <a:pt x="17630" y="5137"/>
                  <a:pt x="17397" y="4904"/>
                  <a:pt x="17163" y="4904"/>
                </a:cubicBezTo>
                <a:cubicBezTo>
                  <a:pt x="14244" y="4904"/>
                  <a:pt x="14244" y="4904"/>
                  <a:pt x="14244" y="4904"/>
                </a:cubicBezTo>
                <a:cubicBezTo>
                  <a:pt x="14011" y="4904"/>
                  <a:pt x="13777" y="5137"/>
                  <a:pt x="13777" y="5371"/>
                </a:cubicBezTo>
                <a:cubicBezTo>
                  <a:pt x="13777" y="8290"/>
                  <a:pt x="13777" y="8290"/>
                  <a:pt x="13777" y="8290"/>
                </a:cubicBezTo>
                <a:cubicBezTo>
                  <a:pt x="13777" y="8640"/>
                  <a:pt x="14011" y="8874"/>
                  <a:pt x="14244" y="8874"/>
                </a:cubicBezTo>
                <a:close/>
                <a:moveTo>
                  <a:pt x="14711" y="5838"/>
                </a:moveTo>
                <a:cubicBezTo>
                  <a:pt x="16696" y="5838"/>
                  <a:pt x="16696" y="5838"/>
                  <a:pt x="16696" y="5838"/>
                </a:cubicBezTo>
                <a:cubicBezTo>
                  <a:pt x="16696" y="7823"/>
                  <a:pt x="16696" y="7823"/>
                  <a:pt x="16696" y="7823"/>
                </a:cubicBezTo>
                <a:cubicBezTo>
                  <a:pt x="14711" y="7823"/>
                  <a:pt x="14711" y="7823"/>
                  <a:pt x="14711" y="7823"/>
                </a:cubicBezTo>
                <a:lnTo>
                  <a:pt x="14711" y="5838"/>
                </a:lnTo>
                <a:close/>
                <a:moveTo>
                  <a:pt x="21133" y="1868"/>
                </a:moveTo>
                <a:cubicBezTo>
                  <a:pt x="20666" y="1868"/>
                  <a:pt x="20666" y="1868"/>
                  <a:pt x="20666" y="1868"/>
                </a:cubicBezTo>
                <a:cubicBezTo>
                  <a:pt x="20666" y="467"/>
                  <a:pt x="20666" y="467"/>
                  <a:pt x="20666" y="467"/>
                </a:cubicBezTo>
                <a:cubicBezTo>
                  <a:pt x="20666" y="234"/>
                  <a:pt x="20432" y="0"/>
                  <a:pt x="20082" y="0"/>
                </a:cubicBezTo>
                <a:cubicBezTo>
                  <a:pt x="1401" y="0"/>
                  <a:pt x="1401" y="0"/>
                  <a:pt x="1401" y="0"/>
                </a:cubicBezTo>
                <a:cubicBezTo>
                  <a:pt x="1168" y="0"/>
                  <a:pt x="934" y="234"/>
                  <a:pt x="934" y="467"/>
                </a:cubicBezTo>
                <a:cubicBezTo>
                  <a:pt x="934" y="1868"/>
                  <a:pt x="934" y="1868"/>
                  <a:pt x="934" y="1868"/>
                </a:cubicBezTo>
                <a:cubicBezTo>
                  <a:pt x="467" y="1868"/>
                  <a:pt x="467" y="1868"/>
                  <a:pt x="467" y="1868"/>
                </a:cubicBezTo>
                <a:cubicBezTo>
                  <a:pt x="117" y="1868"/>
                  <a:pt x="0" y="2102"/>
                  <a:pt x="0" y="2452"/>
                </a:cubicBezTo>
                <a:cubicBezTo>
                  <a:pt x="0" y="2685"/>
                  <a:pt x="117" y="2919"/>
                  <a:pt x="467" y="2919"/>
                </a:cubicBezTo>
                <a:cubicBezTo>
                  <a:pt x="934" y="2919"/>
                  <a:pt x="934" y="2919"/>
                  <a:pt x="934" y="2919"/>
                </a:cubicBezTo>
                <a:cubicBezTo>
                  <a:pt x="934" y="21133"/>
                  <a:pt x="934" y="21133"/>
                  <a:pt x="934" y="21133"/>
                </a:cubicBezTo>
                <a:cubicBezTo>
                  <a:pt x="934" y="21366"/>
                  <a:pt x="1168" y="21600"/>
                  <a:pt x="1401" y="21600"/>
                </a:cubicBezTo>
                <a:cubicBezTo>
                  <a:pt x="20082" y="21600"/>
                  <a:pt x="20082" y="21600"/>
                  <a:pt x="20082" y="21600"/>
                </a:cubicBezTo>
                <a:cubicBezTo>
                  <a:pt x="20432" y="21600"/>
                  <a:pt x="20666" y="21366"/>
                  <a:pt x="20666" y="21133"/>
                </a:cubicBezTo>
                <a:cubicBezTo>
                  <a:pt x="20666" y="2919"/>
                  <a:pt x="20666" y="2919"/>
                  <a:pt x="20666" y="2919"/>
                </a:cubicBezTo>
                <a:cubicBezTo>
                  <a:pt x="21133" y="2919"/>
                  <a:pt x="21133" y="2919"/>
                  <a:pt x="21133" y="2919"/>
                </a:cubicBezTo>
                <a:cubicBezTo>
                  <a:pt x="21366" y="2919"/>
                  <a:pt x="21600" y="2685"/>
                  <a:pt x="21600" y="2452"/>
                </a:cubicBezTo>
                <a:cubicBezTo>
                  <a:pt x="21600" y="2102"/>
                  <a:pt x="21366" y="1868"/>
                  <a:pt x="21133" y="1868"/>
                </a:cubicBezTo>
                <a:close/>
                <a:moveTo>
                  <a:pt x="11792" y="20666"/>
                </a:moveTo>
                <a:cubicBezTo>
                  <a:pt x="9808" y="20666"/>
                  <a:pt x="9808" y="20666"/>
                  <a:pt x="9808" y="20666"/>
                </a:cubicBezTo>
                <a:cubicBezTo>
                  <a:pt x="9808" y="15762"/>
                  <a:pt x="9808" y="15762"/>
                  <a:pt x="9808" y="15762"/>
                </a:cubicBezTo>
                <a:cubicBezTo>
                  <a:pt x="11792" y="15762"/>
                  <a:pt x="11792" y="15762"/>
                  <a:pt x="11792" y="15762"/>
                </a:cubicBezTo>
                <a:lnTo>
                  <a:pt x="11792" y="20666"/>
                </a:lnTo>
                <a:close/>
                <a:moveTo>
                  <a:pt x="19615" y="20666"/>
                </a:moveTo>
                <a:cubicBezTo>
                  <a:pt x="12726" y="20666"/>
                  <a:pt x="12726" y="20666"/>
                  <a:pt x="12726" y="20666"/>
                </a:cubicBezTo>
                <a:cubicBezTo>
                  <a:pt x="12726" y="15178"/>
                  <a:pt x="12726" y="15178"/>
                  <a:pt x="12726" y="15178"/>
                </a:cubicBezTo>
                <a:cubicBezTo>
                  <a:pt x="12726" y="14945"/>
                  <a:pt x="12493" y="14711"/>
                  <a:pt x="12259" y="14711"/>
                </a:cubicBezTo>
                <a:cubicBezTo>
                  <a:pt x="9341" y="14711"/>
                  <a:pt x="9341" y="14711"/>
                  <a:pt x="9341" y="14711"/>
                </a:cubicBezTo>
                <a:cubicBezTo>
                  <a:pt x="8990" y="14711"/>
                  <a:pt x="8757" y="14945"/>
                  <a:pt x="8757" y="15178"/>
                </a:cubicBezTo>
                <a:cubicBezTo>
                  <a:pt x="8757" y="20666"/>
                  <a:pt x="8757" y="20666"/>
                  <a:pt x="8757" y="20666"/>
                </a:cubicBezTo>
                <a:cubicBezTo>
                  <a:pt x="1868" y="20666"/>
                  <a:pt x="1868" y="20666"/>
                  <a:pt x="1868" y="20666"/>
                </a:cubicBezTo>
                <a:cubicBezTo>
                  <a:pt x="1868" y="2919"/>
                  <a:pt x="1868" y="2919"/>
                  <a:pt x="1868" y="2919"/>
                </a:cubicBezTo>
                <a:cubicBezTo>
                  <a:pt x="19615" y="2919"/>
                  <a:pt x="19615" y="2919"/>
                  <a:pt x="19615" y="2919"/>
                </a:cubicBezTo>
                <a:lnTo>
                  <a:pt x="19615" y="20666"/>
                </a:lnTo>
                <a:close/>
                <a:moveTo>
                  <a:pt x="19615" y="1868"/>
                </a:moveTo>
                <a:cubicBezTo>
                  <a:pt x="1868" y="1868"/>
                  <a:pt x="1868" y="1868"/>
                  <a:pt x="1868" y="1868"/>
                </a:cubicBezTo>
                <a:cubicBezTo>
                  <a:pt x="1868" y="934"/>
                  <a:pt x="1868" y="934"/>
                  <a:pt x="1868" y="934"/>
                </a:cubicBezTo>
                <a:cubicBezTo>
                  <a:pt x="19615" y="934"/>
                  <a:pt x="19615" y="934"/>
                  <a:pt x="19615" y="934"/>
                </a:cubicBezTo>
                <a:lnTo>
                  <a:pt x="19615" y="1868"/>
                </a:lnTo>
                <a:close/>
                <a:moveTo>
                  <a:pt x="4320" y="8874"/>
                </a:moveTo>
                <a:cubicBezTo>
                  <a:pt x="7356" y="8874"/>
                  <a:pt x="7356" y="8874"/>
                  <a:pt x="7356" y="8874"/>
                </a:cubicBezTo>
                <a:cubicBezTo>
                  <a:pt x="7589" y="8874"/>
                  <a:pt x="7823" y="8640"/>
                  <a:pt x="7823" y="8290"/>
                </a:cubicBezTo>
                <a:cubicBezTo>
                  <a:pt x="7823" y="5371"/>
                  <a:pt x="7823" y="5371"/>
                  <a:pt x="7823" y="5371"/>
                </a:cubicBezTo>
                <a:cubicBezTo>
                  <a:pt x="7823" y="5137"/>
                  <a:pt x="7589" y="4904"/>
                  <a:pt x="7356" y="4904"/>
                </a:cubicBezTo>
                <a:cubicBezTo>
                  <a:pt x="4320" y="4904"/>
                  <a:pt x="4320" y="4904"/>
                  <a:pt x="4320" y="4904"/>
                </a:cubicBezTo>
                <a:cubicBezTo>
                  <a:pt x="4086" y="4904"/>
                  <a:pt x="3853" y="5137"/>
                  <a:pt x="3853" y="5371"/>
                </a:cubicBezTo>
                <a:cubicBezTo>
                  <a:pt x="3853" y="8290"/>
                  <a:pt x="3853" y="8290"/>
                  <a:pt x="3853" y="8290"/>
                </a:cubicBezTo>
                <a:cubicBezTo>
                  <a:pt x="3853" y="8640"/>
                  <a:pt x="4086" y="8874"/>
                  <a:pt x="4320" y="8874"/>
                </a:cubicBezTo>
                <a:close/>
                <a:moveTo>
                  <a:pt x="4904" y="5838"/>
                </a:moveTo>
                <a:cubicBezTo>
                  <a:pt x="6889" y="5838"/>
                  <a:pt x="6889" y="5838"/>
                  <a:pt x="6889" y="5838"/>
                </a:cubicBezTo>
                <a:cubicBezTo>
                  <a:pt x="6889" y="7823"/>
                  <a:pt x="6889" y="7823"/>
                  <a:pt x="6889" y="7823"/>
                </a:cubicBezTo>
                <a:cubicBezTo>
                  <a:pt x="4904" y="7823"/>
                  <a:pt x="4904" y="7823"/>
                  <a:pt x="4904" y="7823"/>
                </a:cubicBezTo>
                <a:lnTo>
                  <a:pt x="4904" y="5838"/>
                </a:lnTo>
                <a:close/>
                <a:moveTo>
                  <a:pt x="14244" y="18681"/>
                </a:moveTo>
                <a:cubicBezTo>
                  <a:pt x="17163" y="18681"/>
                  <a:pt x="17163" y="18681"/>
                  <a:pt x="17163" y="18681"/>
                </a:cubicBezTo>
                <a:cubicBezTo>
                  <a:pt x="17397" y="18681"/>
                  <a:pt x="17630" y="18448"/>
                  <a:pt x="17630" y="18214"/>
                </a:cubicBezTo>
                <a:cubicBezTo>
                  <a:pt x="17630" y="15178"/>
                  <a:pt x="17630" y="15178"/>
                  <a:pt x="17630" y="15178"/>
                </a:cubicBezTo>
                <a:cubicBezTo>
                  <a:pt x="17630" y="14945"/>
                  <a:pt x="17397" y="14711"/>
                  <a:pt x="17163" y="14711"/>
                </a:cubicBezTo>
                <a:cubicBezTo>
                  <a:pt x="14244" y="14711"/>
                  <a:pt x="14244" y="14711"/>
                  <a:pt x="14244" y="14711"/>
                </a:cubicBezTo>
                <a:cubicBezTo>
                  <a:pt x="14011" y="14711"/>
                  <a:pt x="13777" y="14945"/>
                  <a:pt x="13777" y="15178"/>
                </a:cubicBezTo>
                <a:cubicBezTo>
                  <a:pt x="13777" y="18214"/>
                  <a:pt x="13777" y="18214"/>
                  <a:pt x="13777" y="18214"/>
                </a:cubicBezTo>
                <a:cubicBezTo>
                  <a:pt x="13777" y="18448"/>
                  <a:pt x="14011" y="18681"/>
                  <a:pt x="14244" y="18681"/>
                </a:cubicBezTo>
                <a:close/>
                <a:moveTo>
                  <a:pt x="14711" y="15762"/>
                </a:moveTo>
                <a:cubicBezTo>
                  <a:pt x="16696" y="15762"/>
                  <a:pt x="16696" y="15762"/>
                  <a:pt x="16696" y="15762"/>
                </a:cubicBezTo>
                <a:cubicBezTo>
                  <a:pt x="16696" y="17630"/>
                  <a:pt x="16696" y="17630"/>
                  <a:pt x="16696" y="17630"/>
                </a:cubicBezTo>
                <a:cubicBezTo>
                  <a:pt x="14711" y="17630"/>
                  <a:pt x="14711" y="17630"/>
                  <a:pt x="14711" y="17630"/>
                </a:cubicBezTo>
                <a:lnTo>
                  <a:pt x="14711" y="15762"/>
                </a:lnTo>
                <a:close/>
                <a:moveTo>
                  <a:pt x="9341" y="13777"/>
                </a:moveTo>
                <a:cubicBezTo>
                  <a:pt x="12259" y="13777"/>
                  <a:pt x="12259" y="13777"/>
                  <a:pt x="12259" y="13777"/>
                </a:cubicBezTo>
                <a:cubicBezTo>
                  <a:pt x="12493" y="13777"/>
                  <a:pt x="12726" y="13544"/>
                  <a:pt x="12726" y="13310"/>
                </a:cubicBezTo>
                <a:cubicBezTo>
                  <a:pt x="12726" y="10275"/>
                  <a:pt x="12726" y="10275"/>
                  <a:pt x="12726" y="10275"/>
                </a:cubicBezTo>
                <a:cubicBezTo>
                  <a:pt x="12726" y="10041"/>
                  <a:pt x="12493" y="9808"/>
                  <a:pt x="12259" y="9808"/>
                </a:cubicBezTo>
                <a:cubicBezTo>
                  <a:pt x="9341" y="9808"/>
                  <a:pt x="9341" y="9808"/>
                  <a:pt x="9341" y="9808"/>
                </a:cubicBezTo>
                <a:cubicBezTo>
                  <a:pt x="8990" y="9808"/>
                  <a:pt x="8757" y="10041"/>
                  <a:pt x="8757" y="10275"/>
                </a:cubicBezTo>
                <a:cubicBezTo>
                  <a:pt x="8757" y="13310"/>
                  <a:pt x="8757" y="13310"/>
                  <a:pt x="8757" y="13310"/>
                </a:cubicBezTo>
                <a:cubicBezTo>
                  <a:pt x="8757" y="13544"/>
                  <a:pt x="8990" y="13777"/>
                  <a:pt x="9341" y="13777"/>
                </a:cubicBezTo>
                <a:close/>
                <a:moveTo>
                  <a:pt x="9808" y="10742"/>
                </a:moveTo>
                <a:cubicBezTo>
                  <a:pt x="11792" y="10742"/>
                  <a:pt x="11792" y="10742"/>
                  <a:pt x="11792" y="10742"/>
                </a:cubicBezTo>
                <a:cubicBezTo>
                  <a:pt x="11792" y="12726"/>
                  <a:pt x="11792" y="12726"/>
                  <a:pt x="11792" y="12726"/>
                </a:cubicBezTo>
                <a:cubicBezTo>
                  <a:pt x="9808" y="12726"/>
                  <a:pt x="9808" y="12726"/>
                  <a:pt x="9808" y="12726"/>
                </a:cubicBezTo>
                <a:lnTo>
                  <a:pt x="9808" y="10742"/>
                </a:lnTo>
                <a:close/>
                <a:moveTo>
                  <a:pt x="4320" y="13777"/>
                </a:moveTo>
                <a:cubicBezTo>
                  <a:pt x="7356" y="13777"/>
                  <a:pt x="7356" y="13777"/>
                  <a:pt x="7356" y="13777"/>
                </a:cubicBezTo>
                <a:cubicBezTo>
                  <a:pt x="7589" y="13777"/>
                  <a:pt x="7823" y="13544"/>
                  <a:pt x="7823" y="13310"/>
                </a:cubicBezTo>
                <a:cubicBezTo>
                  <a:pt x="7823" y="10275"/>
                  <a:pt x="7823" y="10275"/>
                  <a:pt x="7823" y="10275"/>
                </a:cubicBezTo>
                <a:cubicBezTo>
                  <a:pt x="7823" y="10041"/>
                  <a:pt x="7589" y="9808"/>
                  <a:pt x="7356" y="9808"/>
                </a:cubicBezTo>
                <a:cubicBezTo>
                  <a:pt x="4320" y="9808"/>
                  <a:pt x="4320" y="9808"/>
                  <a:pt x="4320" y="9808"/>
                </a:cubicBezTo>
                <a:cubicBezTo>
                  <a:pt x="4086" y="9808"/>
                  <a:pt x="3853" y="10041"/>
                  <a:pt x="3853" y="10275"/>
                </a:cubicBezTo>
                <a:cubicBezTo>
                  <a:pt x="3853" y="13310"/>
                  <a:pt x="3853" y="13310"/>
                  <a:pt x="3853" y="13310"/>
                </a:cubicBezTo>
                <a:cubicBezTo>
                  <a:pt x="3853" y="13544"/>
                  <a:pt x="4086" y="13777"/>
                  <a:pt x="4320" y="13777"/>
                </a:cubicBezTo>
                <a:close/>
                <a:moveTo>
                  <a:pt x="4904" y="10742"/>
                </a:moveTo>
                <a:cubicBezTo>
                  <a:pt x="6889" y="10742"/>
                  <a:pt x="6889" y="10742"/>
                  <a:pt x="6889" y="10742"/>
                </a:cubicBezTo>
                <a:cubicBezTo>
                  <a:pt x="6889" y="12726"/>
                  <a:pt x="6889" y="12726"/>
                  <a:pt x="6889" y="12726"/>
                </a:cubicBezTo>
                <a:cubicBezTo>
                  <a:pt x="4904" y="12726"/>
                  <a:pt x="4904" y="12726"/>
                  <a:pt x="4904" y="12726"/>
                </a:cubicBezTo>
                <a:lnTo>
                  <a:pt x="4904" y="10742"/>
                </a:lnTo>
                <a:close/>
                <a:moveTo>
                  <a:pt x="9341" y="8874"/>
                </a:moveTo>
                <a:cubicBezTo>
                  <a:pt x="12259" y="8874"/>
                  <a:pt x="12259" y="8874"/>
                  <a:pt x="12259" y="8874"/>
                </a:cubicBezTo>
                <a:cubicBezTo>
                  <a:pt x="12493" y="8874"/>
                  <a:pt x="12726" y="8640"/>
                  <a:pt x="12726" y="8290"/>
                </a:cubicBezTo>
                <a:cubicBezTo>
                  <a:pt x="12726" y="5371"/>
                  <a:pt x="12726" y="5371"/>
                  <a:pt x="12726" y="5371"/>
                </a:cubicBezTo>
                <a:cubicBezTo>
                  <a:pt x="12726" y="5137"/>
                  <a:pt x="12493" y="4904"/>
                  <a:pt x="12259" y="4904"/>
                </a:cubicBezTo>
                <a:cubicBezTo>
                  <a:pt x="9341" y="4904"/>
                  <a:pt x="9341" y="4904"/>
                  <a:pt x="9341" y="4904"/>
                </a:cubicBezTo>
                <a:cubicBezTo>
                  <a:pt x="8990" y="4904"/>
                  <a:pt x="8757" y="5137"/>
                  <a:pt x="8757" y="5371"/>
                </a:cubicBezTo>
                <a:cubicBezTo>
                  <a:pt x="8757" y="8290"/>
                  <a:pt x="8757" y="8290"/>
                  <a:pt x="8757" y="8290"/>
                </a:cubicBezTo>
                <a:cubicBezTo>
                  <a:pt x="8757" y="8640"/>
                  <a:pt x="8990" y="8874"/>
                  <a:pt x="9341" y="8874"/>
                </a:cubicBezTo>
                <a:close/>
                <a:moveTo>
                  <a:pt x="9808" y="5838"/>
                </a:moveTo>
                <a:cubicBezTo>
                  <a:pt x="11792" y="5838"/>
                  <a:pt x="11792" y="5838"/>
                  <a:pt x="11792" y="5838"/>
                </a:cubicBezTo>
                <a:cubicBezTo>
                  <a:pt x="11792" y="7823"/>
                  <a:pt x="11792" y="7823"/>
                  <a:pt x="11792" y="7823"/>
                </a:cubicBezTo>
                <a:cubicBezTo>
                  <a:pt x="9808" y="7823"/>
                  <a:pt x="9808" y="7823"/>
                  <a:pt x="9808" y="7823"/>
                </a:cubicBezTo>
                <a:lnTo>
                  <a:pt x="9808" y="5838"/>
                </a:lnTo>
                <a:close/>
                <a:moveTo>
                  <a:pt x="4320" y="18681"/>
                </a:moveTo>
                <a:cubicBezTo>
                  <a:pt x="7356" y="18681"/>
                  <a:pt x="7356" y="18681"/>
                  <a:pt x="7356" y="18681"/>
                </a:cubicBezTo>
                <a:cubicBezTo>
                  <a:pt x="7589" y="18681"/>
                  <a:pt x="7823" y="18448"/>
                  <a:pt x="7823" y="18214"/>
                </a:cubicBezTo>
                <a:cubicBezTo>
                  <a:pt x="7823" y="15178"/>
                  <a:pt x="7823" y="15178"/>
                  <a:pt x="7823" y="15178"/>
                </a:cubicBezTo>
                <a:cubicBezTo>
                  <a:pt x="7823" y="14945"/>
                  <a:pt x="7589" y="14711"/>
                  <a:pt x="7356" y="14711"/>
                </a:cubicBezTo>
                <a:cubicBezTo>
                  <a:pt x="4320" y="14711"/>
                  <a:pt x="4320" y="14711"/>
                  <a:pt x="4320" y="14711"/>
                </a:cubicBezTo>
                <a:cubicBezTo>
                  <a:pt x="4086" y="14711"/>
                  <a:pt x="3853" y="14945"/>
                  <a:pt x="3853" y="15178"/>
                </a:cubicBezTo>
                <a:cubicBezTo>
                  <a:pt x="3853" y="18214"/>
                  <a:pt x="3853" y="18214"/>
                  <a:pt x="3853" y="18214"/>
                </a:cubicBezTo>
                <a:cubicBezTo>
                  <a:pt x="3853" y="18448"/>
                  <a:pt x="4086" y="18681"/>
                  <a:pt x="4320" y="18681"/>
                </a:cubicBezTo>
                <a:close/>
                <a:moveTo>
                  <a:pt x="4904" y="15762"/>
                </a:moveTo>
                <a:cubicBezTo>
                  <a:pt x="6889" y="15762"/>
                  <a:pt x="6889" y="15762"/>
                  <a:pt x="6889" y="15762"/>
                </a:cubicBezTo>
                <a:cubicBezTo>
                  <a:pt x="6889" y="17630"/>
                  <a:pt x="6889" y="17630"/>
                  <a:pt x="6889" y="17630"/>
                </a:cubicBezTo>
                <a:cubicBezTo>
                  <a:pt x="4904" y="17630"/>
                  <a:pt x="4904" y="17630"/>
                  <a:pt x="4904" y="17630"/>
                </a:cubicBezTo>
                <a:lnTo>
                  <a:pt x="4904" y="15762"/>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95" name="Google Shape;1495;p23"/>
          <p:cNvSpPr/>
          <p:nvPr/>
        </p:nvSpPr>
        <p:spPr>
          <a:xfrm>
            <a:off x="10272846" y="4018372"/>
            <a:ext cx="433025" cy="513543"/>
          </a:xfrm>
          <a:custGeom>
            <a:avLst/>
            <a:gdLst/>
            <a:ahLst/>
            <a:cxnLst/>
            <a:rect l="l" t="t" r="r" b="b"/>
            <a:pathLst>
              <a:path w="21600" h="21600" extrusionOk="0">
                <a:moveTo>
                  <a:pt x="21133" y="8874"/>
                </a:moveTo>
                <a:cubicBezTo>
                  <a:pt x="21366" y="8874"/>
                  <a:pt x="21600" y="8640"/>
                  <a:pt x="21600" y="8406"/>
                </a:cubicBezTo>
                <a:cubicBezTo>
                  <a:pt x="21600" y="6422"/>
                  <a:pt x="21600" y="6422"/>
                  <a:pt x="21600" y="6422"/>
                </a:cubicBezTo>
                <a:cubicBezTo>
                  <a:pt x="21600" y="6188"/>
                  <a:pt x="21483" y="6071"/>
                  <a:pt x="21366" y="5955"/>
                </a:cubicBezTo>
                <a:cubicBezTo>
                  <a:pt x="21366" y="5955"/>
                  <a:pt x="21366" y="5955"/>
                  <a:pt x="21366" y="5955"/>
                </a:cubicBezTo>
                <a:cubicBezTo>
                  <a:pt x="10975" y="0"/>
                  <a:pt x="10975" y="0"/>
                  <a:pt x="10975" y="0"/>
                </a:cubicBezTo>
                <a:cubicBezTo>
                  <a:pt x="10975" y="0"/>
                  <a:pt x="10975" y="0"/>
                  <a:pt x="10975" y="0"/>
                </a:cubicBezTo>
                <a:cubicBezTo>
                  <a:pt x="10975" y="0"/>
                  <a:pt x="10858" y="0"/>
                  <a:pt x="10742" y="0"/>
                </a:cubicBezTo>
                <a:cubicBezTo>
                  <a:pt x="10742" y="0"/>
                  <a:pt x="10625" y="0"/>
                  <a:pt x="10508" y="0"/>
                </a:cubicBezTo>
                <a:cubicBezTo>
                  <a:pt x="10508" y="0"/>
                  <a:pt x="10508" y="0"/>
                  <a:pt x="10508" y="0"/>
                </a:cubicBezTo>
                <a:cubicBezTo>
                  <a:pt x="234" y="5955"/>
                  <a:pt x="234" y="5955"/>
                  <a:pt x="234" y="5955"/>
                </a:cubicBezTo>
                <a:cubicBezTo>
                  <a:pt x="234" y="5955"/>
                  <a:pt x="234" y="5955"/>
                  <a:pt x="234" y="5955"/>
                </a:cubicBezTo>
                <a:cubicBezTo>
                  <a:pt x="0" y="6071"/>
                  <a:pt x="0" y="6188"/>
                  <a:pt x="0" y="6422"/>
                </a:cubicBezTo>
                <a:cubicBezTo>
                  <a:pt x="0" y="8406"/>
                  <a:pt x="0" y="8406"/>
                  <a:pt x="0" y="8406"/>
                </a:cubicBezTo>
                <a:cubicBezTo>
                  <a:pt x="0" y="8640"/>
                  <a:pt x="117" y="8874"/>
                  <a:pt x="467" y="8874"/>
                </a:cubicBezTo>
                <a:cubicBezTo>
                  <a:pt x="1868" y="8874"/>
                  <a:pt x="1868" y="8874"/>
                  <a:pt x="1868" y="8874"/>
                </a:cubicBezTo>
                <a:cubicBezTo>
                  <a:pt x="1868" y="17747"/>
                  <a:pt x="1868" y="17747"/>
                  <a:pt x="1868" y="17747"/>
                </a:cubicBezTo>
                <a:cubicBezTo>
                  <a:pt x="1401" y="17747"/>
                  <a:pt x="1401" y="17747"/>
                  <a:pt x="1401" y="17747"/>
                </a:cubicBezTo>
                <a:cubicBezTo>
                  <a:pt x="1168" y="17747"/>
                  <a:pt x="1051" y="17864"/>
                  <a:pt x="934" y="18097"/>
                </a:cubicBezTo>
                <a:cubicBezTo>
                  <a:pt x="934" y="18097"/>
                  <a:pt x="934" y="18097"/>
                  <a:pt x="934" y="18097"/>
                </a:cubicBezTo>
                <a:cubicBezTo>
                  <a:pt x="0" y="21016"/>
                  <a:pt x="0" y="21016"/>
                  <a:pt x="0" y="21016"/>
                </a:cubicBezTo>
                <a:cubicBezTo>
                  <a:pt x="0" y="21016"/>
                  <a:pt x="0" y="21016"/>
                  <a:pt x="0" y="21016"/>
                </a:cubicBezTo>
                <a:cubicBezTo>
                  <a:pt x="0" y="21016"/>
                  <a:pt x="0" y="21133"/>
                  <a:pt x="0" y="21133"/>
                </a:cubicBezTo>
                <a:cubicBezTo>
                  <a:pt x="0" y="21483"/>
                  <a:pt x="117" y="21600"/>
                  <a:pt x="467" y="21600"/>
                </a:cubicBezTo>
                <a:cubicBezTo>
                  <a:pt x="21133" y="21600"/>
                  <a:pt x="21133" y="21600"/>
                  <a:pt x="21133" y="21600"/>
                </a:cubicBezTo>
                <a:cubicBezTo>
                  <a:pt x="21366" y="21600"/>
                  <a:pt x="21600" y="21483"/>
                  <a:pt x="21600" y="21133"/>
                </a:cubicBezTo>
                <a:cubicBezTo>
                  <a:pt x="21600" y="21133"/>
                  <a:pt x="21600" y="21016"/>
                  <a:pt x="21600" y="21016"/>
                </a:cubicBezTo>
                <a:cubicBezTo>
                  <a:pt x="21600" y="21016"/>
                  <a:pt x="21600" y="21016"/>
                  <a:pt x="21600" y="21016"/>
                </a:cubicBezTo>
                <a:cubicBezTo>
                  <a:pt x="20549" y="18097"/>
                  <a:pt x="20549" y="18097"/>
                  <a:pt x="20549" y="18097"/>
                </a:cubicBezTo>
                <a:cubicBezTo>
                  <a:pt x="20549" y="18097"/>
                  <a:pt x="20549" y="18097"/>
                  <a:pt x="20549" y="18097"/>
                </a:cubicBezTo>
                <a:cubicBezTo>
                  <a:pt x="20549" y="17864"/>
                  <a:pt x="20316" y="17747"/>
                  <a:pt x="20082" y="17747"/>
                </a:cubicBezTo>
                <a:cubicBezTo>
                  <a:pt x="19615" y="17747"/>
                  <a:pt x="19615" y="17747"/>
                  <a:pt x="19615" y="17747"/>
                </a:cubicBezTo>
                <a:cubicBezTo>
                  <a:pt x="19615" y="8874"/>
                  <a:pt x="19615" y="8874"/>
                  <a:pt x="19615" y="8874"/>
                </a:cubicBezTo>
                <a:lnTo>
                  <a:pt x="21133" y="8874"/>
                </a:lnTo>
                <a:close/>
                <a:moveTo>
                  <a:pt x="10742" y="1051"/>
                </a:moveTo>
                <a:cubicBezTo>
                  <a:pt x="19265" y="5838"/>
                  <a:pt x="19265" y="5838"/>
                  <a:pt x="19265" y="5838"/>
                </a:cubicBezTo>
                <a:cubicBezTo>
                  <a:pt x="2335" y="5838"/>
                  <a:pt x="2335" y="5838"/>
                  <a:pt x="2335" y="5838"/>
                </a:cubicBezTo>
                <a:lnTo>
                  <a:pt x="10742" y="1051"/>
                </a:lnTo>
                <a:close/>
                <a:moveTo>
                  <a:pt x="19732" y="18681"/>
                </a:moveTo>
                <a:cubicBezTo>
                  <a:pt x="20432" y="20666"/>
                  <a:pt x="20432" y="20666"/>
                  <a:pt x="20432" y="20666"/>
                </a:cubicBezTo>
                <a:cubicBezTo>
                  <a:pt x="1168" y="20666"/>
                  <a:pt x="1168" y="20666"/>
                  <a:pt x="1168" y="20666"/>
                </a:cubicBezTo>
                <a:cubicBezTo>
                  <a:pt x="1751" y="18681"/>
                  <a:pt x="1751" y="18681"/>
                  <a:pt x="1751" y="18681"/>
                </a:cubicBezTo>
                <a:lnTo>
                  <a:pt x="19732" y="18681"/>
                </a:lnTo>
                <a:close/>
                <a:moveTo>
                  <a:pt x="2919" y="17747"/>
                </a:moveTo>
                <a:cubicBezTo>
                  <a:pt x="2919" y="8874"/>
                  <a:pt x="2919" y="8874"/>
                  <a:pt x="2919" y="8874"/>
                </a:cubicBezTo>
                <a:cubicBezTo>
                  <a:pt x="4904" y="8874"/>
                  <a:pt x="4904" y="8874"/>
                  <a:pt x="4904" y="8874"/>
                </a:cubicBezTo>
                <a:cubicBezTo>
                  <a:pt x="4904" y="17747"/>
                  <a:pt x="4904" y="17747"/>
                  <a:pt x="4904" y="17747"/>
                </a:cubicBezTo>
                <a:lnTo>
                  <a:pt x="2919" y="17747"/>
                </a:lnTo>
                <a:close/>
                <a:moveTo>
                  <a:pt x="5838" y="17747"/>
                </a:moveTo>
                <a:cubicBezTo>
                  <a:pt x="5838" y="8874"/>
                  <a:pt x="5838" y="8874"/>
                  <a:pt x="5838" y="8874"/>
                </a:cubicBezTo>
                <a:cubicBezTo>
                  <a:pt x="7823" y="8874"/>
                  <a:pt x="7823" y="8874"/>
                  <a:pt x="7823" y="8874"/>
                </a:cubicBezTo>
                <a:cubicBezTo>
                  <a:pt x="7823" y="17747"/>
                  <a:pt x="7823" y="17747"/>
                  <a:pt x="7823" y="17747"/>
                </a:cubicBezTo>
                <a:lnTo>
                  <a:pt x="5838" y="17747"/>
                </a:lnTo>
                <a:close/>
                <a:moveTo>
                  <a:pt x="8757" y="17747"/>
                </a:moveTo>
                <a:cubicBezTo>
                  <a:pt x="8757" y="8874"/>
                  <a:pt x="8757" y="8874"/>
                  <a:pt x="8757" y="8874"/>
                </a:cubicBezTo>
                <a:cubicBezTo>
                  <a:pt x="12726" y="8874"/>
                  <a:pt x="12726" y="8874"/>
                  <a:pt x="12726" y="8874"/>
                </a:cubicBezTo>
                <a:cubicBezTo>
                  <a:pt x="12726" y="17747"/>
                  <a:pt x="12726" y="17747"/>
                  <a:pt x="12726" y="17747"/>
                </a:cubicBezTo>
                <a:lnTo>
                  <a:pt x="8757" y="17747"/>
                </a:lnTo>
                <a:close/>
                <a:moveTo>
                  <a:pt x="13777" y="17747"/>
                </a:moveTo>
                <a:cubicBezTo>
                  <a:pt x="13777" y="8874"/>
                  <a:pt x="13777" y="8874"/>
                  <a:pt x="13777" y="8874"/>
                </a:cubicBezTo>
                <a:cubicBezTo>
                  <a:pt x="15762" y="8874"/>
                  <a:pt x="15762" y="8874"/>
                  <a:pt x="15762" y="8874"/>
                </a:cubicBezTo>
                <a:cubicBezTo>
                  <a:pt x="15762" y="17747"/>
                  <a:pt x="15762" y="17747"/>
                  <a:pt x="15762" y="17747"/>
                </a:cubicBezTo>
                <a:lnTo>
                  <a:pt x="13777" y="17747"/>
                </a:lnTo>
                <a:close/>
                <a:moveTo>
                  <a:pt x="16696" y="17747"/>
                </a:moveTo>
                <a:cubicBezTo>
                  <a:pt x="16696" y="8874"/>
                  <a:pt x="16696" y="8874"/>
                  <a:pt x="16696" y="8874"/>
                </a:cubicBezTo>
                <a:cubicBezTo>
                  <a:pt x="18681" y="8874"/>
                  <a:pt x="18681" y="8874"/>
                  <a:pt x="18681" y="8874"/>
                </a:cubicBezTo>
                <a:cubicBezTo>
                  <a:pt x="18681" y="17747"/>
                  <a:pt x="18681" y="17747"/>
                  <a:pt x="18681" y="17747"/>
                </a:cubicBezTo>
                <a:lnTo>
                  <a:pt x="16696" y="17747"/>
                </a:lnTo>
                <a:close/>
                <a:moveTo>
                  <a:pt x="934" y="7823"/>
                </a:moveTo>
                <a:cubicBezTo>
                  <a:pt x="934" y="6889"/>
                  <a:pt x="934" y="6889"/>
                  <a:pt x="934" y="6889"/>
                </a:cubicBezTo>
                <a:cubicBezTo>
                  <a:pt x="20666" y="6889"/>
                  <a:pt x="20666" y="6889"/>
                  <a:pt x="20666" y="6889"/>
                </a:cubicBezTo>
                <a:cubicBezTo>
                  <a:pt x="20666" y="7823"/>
                  <a:pt x="20666" y="7823"/>
                  <a:pt x="20666" y="7823"/>
                </a:cubicBezTo>
                <a:lnTo>
                  <a:pt x="934" y="7823"/>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96" name="Google Shape;1496;p23"/>
          <p:cNvSpPr/>
          <p:nvPr/>
        </p:nvSpPr>
        <p:spPr>
          <a:xfrm>
            <a:off x="2982063" y="4494006"/>
            <a:ext cx="593434" cy="675684"/>
          </a:xfrm>
          <a:custGeom>
            <a:avLst/>
            <a:gdLst/>
            <a:ahLst/>
            <a:cxnLst/>
            <a:rect l="l" t="t" r="r" b="b"/>
            <a:pathLst>
              <a:path w="21600" h="21600" extrusionOk="0">
                <a:moveTo>
                  <a:pt x="14244" y="13777"/>
                </a:moveTo>
                <a:cubicBezTo>
                  <a:pt x="17163" y="13777"/>
                  <a:pt x="17163" y="13777"/>
                  <a:pt x="17163" y="13777"/>
                </a:cubicBezTo>
                <a:cubicBezTo>
                  <a:pt x="17397" y="13777"/>
                  <a:pt x="17630" y="13544"/>
                  <a:pt x="17630" y="13310"/>
                </a:cubicBezTo>
                <a:cubicBezTo>
                  <a:pt x="17630" y="10275"/>
                  <a:pt x="17630" y="10275"/>
                  <a:pt x="17630" y="10275"/>
                </a:cubicBezTo>
                <a:cubicBezTo>
                  <a:pt x="17630" y="10041"/>
                  <a:pt x="17397" y="9808"/>
                  <a:pt x="17163" y="9808"/>
                </a:cubicBezTo>
                <a:cubicBezTo>
                  <a:pt x="14244" y="9808"/>
                  <a:pt x="14244" y="9808"/>
                  <a:pt x="14244" y="9808"/>
                </a:cubicBezTo>
                <a:cubicBezTo>
                  <a:pt x="14011" y="9808"/>
                  <a:pt x="13777" y="10041"/>
                  <a:pt x="13777" y="10275"/>
                </a:cubicBezTo>
                <a:cubicBezTo>
                  <a:pt x="13777" y="13310"/>
                  <a:pt x="13777" y="13310"/>
                  <a:pt x="13777" y="13310"/>
                </a:cubicBezTo>
                <a:cubicBezTo>
                  <a:pt x="13777" y="13544"/>
                  <a:pt x="14011" y="13777"/>
                  <a:pt x="14244" y="13777"/>
                </a:cubicBezTo>
                <a:close/>
                <a:moveTo>
                  <a:pt x="14711" y="10742"/>
                </a:moveTo>
                <a:cubicBezTo>
                  <a:pt x="16696" y="10742"/>
                  <a:pt x="16696" y="10742"/>
                  <a:pt x="16696" y="10742"/>
                </a:cubicBezTo>
                <a:cubicBezTo>
                  <a:pt x="16696" y="12726"/>
                  <a:pt x="16696" y="12726"/>
                  <a:pt x="16696" y="12726"/>
                </a:cubicBezTo>
                <a:cubicBezTo>
                  <a:pt x="14711" y="12726"/>
                  <a:pt x="14711" y="12726"/>
                  <a:pt x="14711" y="12726"/>
                </a:cubicBezTo>
                <a:lnTo>
                  <a:pt x="14711" y="10742"/>
                </a:lnTo>
                <a:close/>
                <a:moveTo>
                  <a:pt x="14244" y="8874"/>
                </a:moveTo>
                <a:cubicBezTo>
                  <a:pt x="17163" y="8874"/>
                  <a:pt x="17163" y="8874"/>
                  <a:pt x="17163" y="8874"/>
                </a:cubicBezTo>
                <a:cubicBezTo>
                  <a:pt x="17397" y="8874"/>
                  <a:pt x="17630" y="8640"/>
                  <a:pt x="17630" y="8290"/>
                </a:cubicBezTo>
                <a:cubicBezTo>
                  <a:pt x="17630" y="5371"/>
                  <a:pt x="17630" y="5371"/>
                  <a:pt x="17630" y="5371"/>
                </a:cubicBezTo>
                <a:cubicBezTo>
                  <a:pt x="17630" y="5137"/>
                  <a:pt x="17397" y="4904"/>
                  <a:pt x="17163" y="4904"/>
                </a:cubicBezTo>
                <a:cubicBezTo>
                  <a:pt x="14244" y="4904"/>
                  <a:pt x="14244" y="4904"/>
                  <a:pt x="14244" y="4904"/>
                </a:cubicBezTo>
                <a:cubicBezTo>
                  <a:pt x="14011" y="4904"/>
                  <a:pt x="13777" y="5137"/>
                  <a:pt x="13777" y="5371"/>
                </a:cubicBezTo>
                <a:cubicBezTo>
                  <a:pt x="13777" y="8290"/>
                  <a:pt x="13777" y="8290"/>
                  <a:pt x="13777" y="8290"/>
                </a:cubicBezTo>
                <a:cubicBezTo>
                  <a:pt x="13777" y="8640"/>
                  <a:pt x="14011" y="8874"/>
                  <a:pt x="14244" y="8874"/>
                </a:cubicBezTo>
                <a:close/>
                <a:moveTo>
                  <a:pt x="14711" y="5838"/>
                </a:moveTo>
                <a:cubicBezTo>
                  <a:pt x="16696" y="5838"/>
                  <a:pt x="16696" y="5838"/>
                  <a:pt x="16696" y="5838"/>
                </a:cubicBezTo>
                <a:cubicBezTo>
                  <a:pt x="16696" y="7823"/>
                  <a:pt x="16696" y="7823"/>
                  <a:pt x="16696" y="7823"/>
                </a:cubicBezTo>
                <a:cubicBezTo>
                  <a:pt x="14711" y="7823"/>
                  <a:pt x="14711" y="7823"/>
                  <a:pt x="14711" y="7823"/>
                </a:cubicBezTo>
                <a:lnTo>
                  <a:pt x="14711" y="5838"/>
                </a:lnTo>
                <a:close/>
                <a:moveTo>
                  <a:pt x="21133" y="1868"/>
                </a:moveTo>
                <a:cubicBezTo>
                  <a:pt x="20666" y="1868"/>
                  <a:pt x="20666" y="1868"/>
                  <a:pt x="20666" y="1868"/>
                </a:cubicBezTo>
                <a:cubicBezTo>
                  <a:pt x="20666" y="467"/>
                  <a:pt x="20666" y="467"/>
                  <a:pt x="20666" y="467"/>
                </a:cubicBezTo>
                <a:cubicBezTo>
                  <a:pt x="20666" y="234"/>
                  <a:pt x="20432" y="0"/>
                  <a:pt x="20082" y="0"/>
                </a:cubicBezTo>
                <a:cubicBezTo>
                  <a:pt x="1401" y="0"/>
                  <a:pt x="1401" y="0"/>
                  <a:pt x="1401" y="0"/>
                </a:cubicBezTo>
                <a:cubicBezTo>
                  <a:pt x="1168" y="0"/>
                  <a:pt x="934" y="234"/>
                  <a:pt x="934" y="467"/>
                </a:cubicBezTo>
                <a:cubicBezTo>
                  <a:pt x="934" y="1868"/>
                  <a:pt x="934" y="1868"/>
                  <a:pt x="934" y="1868"/>
                </a:cubicBezTo>
                <a:cubicBezTo>
                  <a:pt x="467" y="1868"/>
                  <a:pt x="467" y="1868"/>
                  <a:pt x="467" y="1868"/>
                </a:cubicBezTo>
                <a:cubicBezTo>
                  <a:pt x="117" y="1868"/>
                  <a:pt x="0" y="2102"/>
                  <a:pt x="0" y="2452"/>
                </a:cubicBezTo>
                <a:cubicBezTo>
                  <a:pt x="0" y="2685"/>
                  <a:pt x="117" y="2919"/>
                  <a:pt x="467" y="2919"/>
                </a:cubicBezTo>
                <a:cubicBezTo>
                  <a:pt x="934" y="2919"/>
                  <a:pt x="934" y="2919"/>
                  <a:pt x="934" y="2919"/>
                </a:cubicBezTo>
                <a:cubicBezTo>
                  <a:pt x="934" y="21133"/>
                  <a:pt x="934" y="21133"/>
                  <a:pt x="934" y="21133"/>
                </a:cubicBezTo>
                <a:cubicBezTo>
                  <a:pt x="934" y="21366"/>
                  <a:pt x="1168" y="21600"/>
                  <a:pt x="1401" y="21600"/>
                </a:cubicBezTo>
                <a:cubicBezTo>
                  <a:pt x="20082" y="21600"/>
                  <a:pt x="20082" y="21600"/>
                  <a:pt x="20082" y="21600"/>
                </a:cubicBezTo>
                <a:cubicBezTo>
                  <a:pt x="20432" y="21600"/>
                  <a:pt x="20666" y="21366"/>
                  <a:pt x="20666" y="21133"/>
                </a:cubicBezTo>
                <a:cubicBezTo>
                  <a:pt x="20666" y="2919"/>
                  <a:pt x="20666" y="2919"/>
                  <a:pt x="20666" y="2919"/>
                </a:cubicBezTo>
                <a:cubicBezTo>
                  <a:pt x="21133" y="2919"/>
                  <a:pt x="21133" y="2919"/>
                  <a:pt x="21133" y="2919"/>
                </a:cubicBezTo>
                <a:cubicBezTo>
                  <a:pt x="21366" y="2919"/>
                  <a:pt x="21600" y="2685"/>
                  <a:pt x="21600" y="2452"/>
                </a:cubicBezTo>
                <a:cubicBezTo>
                  <a:pt x="21600" y="2102"/>
                  <a:pt x="21366" y="1868"/>
                  <a:pt x="21133" y="1868"/>
                </a:cubicBezTo>
                <a:close/>
                <a:moveTo>
                  <a:pt x="11792" y="20666"/>
                </a:moveTo>
                <a:cubicBezTo>
                  <a:pt x="9808" y="20666"/>
                  <a:pt x="9808" y="20666"/>
                  <a:pt x="9808" y="20666"/>
                </a:cubicBezTo>
                <a:cubicBezTo>
                  <a:pt x="9808" y="15762"/>
                  <a:pt x="9808" y="15762"/>
                  <a:pt x="9808" y="15762"/>
                </a:cubicBezTo>
                <a:cubicBezTo>
                  <a:pt x="11792" y="15762"/>
                  <a:pt x="11792" y="15762"/>
                  <a:pt x="11792" y="15762"/>
                </a:cubicBezTo>
                <a:lnTo>
                  <a:pt x="11792" y="20666"/>
                </a:lnTo>
                <a:close/>
                <a:moveTo>
                  <a:pt x="19615" y="20666"/>
                </a:moveTo>
                <a:cubicBezTo>
                  <a:pt x="12726" y="20666"/>
                  <a:pt x="12726" y="20666"/>
                  <a:pt x="12726" y="20666"/>
                </a:cubicBezTo>
                <a:cubicBezTo>
                  <a:pt x="12726" y="15178"/>
                  <a:pt x="12726" y="15178"/>
                  <a:pt x="12726" y="15178"/>
                </a:cubicBezTo>
                <a:cubicBezTo>
                  <a:pt x="12726" y="14945"/>
                  <a:pt x="12493" y="14711"/>
                  <a:pt x="12259" y="14711"/>
                </a:cubicBezTo>
                <a:cubicBezTo>
                  <a:pt x="9341" y="14711"/>
                  <a:pt x="9341" y="14711"/>
                  <a:pt x="9341" y="14711"/>
                </a:cubicBezTo>
                <a:cubicBezTo>
                  <a:pt x="8990" y="14711"/>
                  <a:pt x="8757" y="14945"/>
                  <a:pt x="8757" y="15178"/>
                </a:cubicBezTo>
                <a:cubicBezTo>
                  <a:pt x="8757" y="20666"/>
                  <a:pt x="8757" y="20666"/>
                  <a:pt x="8757" y="20666"/>
                </a:cubicBezTo>
                <a:cubicBezTo>
                  <a:pt x="1868" y="20666"/>
                  <a:pt x="1868" y="20666"/>
                  <a:pt x="1868" y="20666"/>
                </a:cubicBezTo>
                <a:cubicBezTo>
                  <a:pt x="1868" y="2919"/>
                  <a:pt x="1868" y="2919"/>
                  <a:pt x="1868" y="2919"/>
                </a:cubicBezTo>
                <a:cubicBezTo>
                  <a:pt x="19615" y="2919"/>
                  <a:pt x="19615" y="2919"/>
                  <a:pt x="19615" y="2919"/>
                </a:cubicBezTo>
                <a:lnTo>
                  <a:pt x="19615" y="20666"/>
                </a:lnTo>
                <a:close/>
                <a:moveTo>
                  <a:pt x="19615" y="1868"/>
                </a:moveTo>
                <a:cubicBezTo>
                  <a:pt x="1868" y="1868"/>
                  <a:pt x="1868" y="1868"/>
                  <a:pt x="1868" y="1868"/>
                </a:cubicBezTo>
                <a:cubicBezTo>
                  <a:pt x="1868" y="934"/>
                  <a:pt x="1868" y="934"/>
                  <a:pt x="1868" y="934"/>
                </a:cubicBezTo>
                <a:cubicBezTo>
                  <a:pt x="19615" y="934"/>
                  <a:pt x="19615" y="934"/>
                  <a:pt x="19615" y="934"/>
                </a:cubicBezTo>
                <a:lnTo>
                  <a:pt x="19615" y="1868"/>
                </a:lnTo>
                <a:close/>
                <a:moveTo>
                  <a:pt x="4320" y="8874"/>
                </a:moveTo>
                <a:cubicBezTo>
                  <a:pt x="7356" y="8874"/>
                  <a:pt x="7356" y="8874"/>
                  <a:pt x="7356" y="8874"/>
                </a:cubicBezTo>
                <a:cubicBezTo>
                  <a:pt x="7589" y="8874"/>
                  <a:pt x="7823" y="8640"/>
                  <a:pt x="7823" y="8290"/>
                </a:cubicBezTo>
                <a:cubicBezTo>
                  <a:pt x="7823" y="5371"/>
                  <a:pt x="7823" y="5371"/>
                  <a:pt x="7823" y="5371"/>
                </a:cubicBezTo>
                <a:cubicBezTo>
                  <a:pt x="7823" y="5137"/>
                  <a:pt x="7589" y="4904"/>
                  <a:pt x="7356" y="4904"/>
                </a:cubicBezTo>
                <a:cubicBezTo>
                  <a:pt x="4320" y="4904"/>
                  <a:pt x="4320" y="4904"/>
                  <a:pt x="4320" y="4904"/>
                </a:cubicBezTo>
                <a:cubicBezTo>
                  <a:pt x="4086" y="4904"/>
                  <a:pt x="3853" y="5137"/>
                  <a:pt x="3853" y="5371"/>
                </a:cubicBezTo>
                <a:cubicBezTo>
                  <a:pt x="3853" y="8290"/>
                  <a:pt x="3853" y="8290"/>
                  <a:pt x="3853" y="8290"/>
                </a:cubicBezTo>
                <a:cubicBezTo>
                  <a:pt x="3853" y="8640"/>
                  <a:pt x="4086" y="8874"/>
                  <a:pt x="4320" y="8874"/>
                </a:cubicBezTo>
                <a:close/>
                <a:moveTo>
                  <a:pt x="4904" y="5838"/>
                </a:moveTo>
                <a:cubicBezTo>
                  <a:pt x="6889" y="5838"/>
                  <a:pt x="6889" y="5838"/>
                  <a:pt x="6889" y="5838"/>
                </a:cubicBezTo>
                <a:cubicBezTo>
                  <a:pt x="6889" y="7823"/>
                  <a:pt x="6889" y="7823"/>
                  <a:pt x="6889" y="7823"/>
                </a:cubicBezTo>
                <a:cubicBezTo>
                  <a:pt x="4904" y="7823"/>
                  <a:pt x="4904" y="7823"/>
                  <a:pt x="4904" y="7823"/>
                </a:cubicBezTo>
                <a:lnTo>
                  <a:pt x="4904" y="5838"/>
                </a:lnTo>
                <a:close/>
                <a:moveTo>
                  <a:pt x="14244" y="18681"/>
                </a:moveTo>
                <a:cubicBezTo>
                  <a:pt x="17163" y="18681"/>
                  <a:pt x="17163" y="18681"/>
                  <a:pt x="17163" y="18681"/>
                </a:cubicBezTo>
                <a:cubicBezTo>
                  <a:pt x="17397" y="18681"/>
                  <a:pt x="17630" y="18448"/>
                  <a:pt x="17630" y="18214"/>
                </a:cubicBezTo>
                <a:cubicBezTo>
                  <a:pt x="17630" y="15178"/>
                  <a:pt x="17630" y="15178"/>
                  <a:pt x="17630" y="15178"/>
                </a:cubicBezTo>
                <a:cubicBezTo>
                  <a:pt x="17630" y="14945"/>
                  <a:pt x="17397" y="14711"/>
                  <a:pt x="17163" y="14711"/>
                </a:cubicBezTo>
                <a:cubicBezTo>
                  <a:pt x="14244" y="14711"/>
                  <a:pt x="14244" y="14711"/>
                  <a:pt x="14244" y="14711"/>
                </a:cubicBezTo>
                <a:cubicBezTo>
                  <a:pt x="14011" y="14711"/>
                  <a:pt x="13777" y="14945"/>
                  <a:pt x="13777" y="15178"/>
                </a:cubicBezTo>
                <a:cubicBezTo>
                  <a:pt x="13777" y="18214"/>
                  <a:pt x="13777" y="18214"/>
                  <a:pt x="13777" y="18214"/>
                </a:cubicBezTo>
                <a:cubicBezTo>
                  <a:pt x="13777" y="18448"/>
                  <a:pt x="14011" y="18681"/>
                  <a:pt x="14244" y="18681"/>
                </a:cubicBezTo>
                <a:close/>
                <a:moveTo>
                  <a:pt x="14711" y="15762"/>
                </a:moveTo>
                <a:cubicBezTo>
                  <a:pt x="16696" y="15762"/>
                  <a:pt x="16696" y="15762"/>
                  <a:pt x="16696" y="15762"/>
                </a:cubicBezTo>
                <a:cubicBezTo>
                  <a:pt x="16696" y="17630"/>
                  <a:pt x="16696" y="17630"/>
                  <a:pt x="16696" y="17630"/>
                </a:cubicBezTo>
                <a:cubicBezTo>
                  <a:pt x="14711" y="17630"/>
                  <a:pt x="14711" y="17630"/>
                  <a:pt x="14711" y="17630"/>
                </a:cubicBezTo>
                <a:lnTo>
                  <a:pt x="14711" y="15762"/>
                </a:lnTo>
                <a:close/>
                <a:moveTo>
                  <a:pt x="9341" y="13777"/>
                </a:moveTo>
                <a:cubicBezTo>
                  <a:pt x="12259" y="13777"/>
                  <a:pt x="12259" y="13777"/>
                  <a:pt x="12259" y="13777"/>
                </a:cubicBezTo>
                <a:cubicBezTo>
                  <a:pt x="12493" y="13777"/>
                  <a:pt x="12726" y="13544"/>
                  <a:pt x="12726" y="13310"/>
                </a:cubicBezTo>
                <a:cubicBezTo>
                  <a:pt x="12726" y="10275"/>
                  <a:pt x="12726" y="10275"/>
                  <a:pt x="12726" y="10275"/>
                </a:cubicBezTo>
                <a:cubicBezTo>
                  <a:pt x="12726" y="10041"/>
                  <a:pt x="12493" y="9808"/>
                  <a:pt x="12259" y="9808"/>
                </a:cubicBezTo>
                <a:cubicBezTo>
                  <a:pt x="9341" y="9808"/>
                  <a:pt x="9341" y="9808"/>
                  <a:pt x="9341" y="9808"/>
                </a:cubicBezTo>
                <a:cubicBezTo>
                  <a:pt x="8990" y="9808"/>
                  <a:pt x="8757" y="10041"/>
                  <a:pt x="8757" y="10275"/>
                </a:cubicBezTo>
                <a:cubicBezTo>
                  <a:pt x="8757" y="13310"/>
                  <a:pt x="8757" y="13310"/>
                  <a:pt x="8757" y="13310"/>
                </a:cubicBezTo>
                <a:cubicBezTo>
                  <a:pt x="8757" y="13544"/>
                  <a:pt x="8990" y="13777"/>
                  <a:pt x="9341" y="13777"/>
                </a:cubicBezTo>
                <a:close/>
                <a:moveTo>
                  <a:pt x="9808" y="10742"/>
                </a:moveTo>
                <a:cubicBezTo>
                  <a:pt x="11792" y="10742"/>
                  <a:pt x="11792" y="10742"/>
                  <a:pt x="11792" y="10742"/>
                </a:cubicBezTo>
                <a:cubicBezTo>
                  <a:pt x="11792" y="12726"/>
                  <a:pt x="11792" y="12726"/>
                  <a:pt x="11792" y="12726"/>
                </a:cubicBezTo>
                <a:cubicBezTo>
                  <a:pt x="9808" y="12726"/>
                  <a:pt x="9808" y="12726"/>
                  <a:pt x="9808" y="12726"/>
                </a:cubicBezTo>
                <a:lnTo>
                  <a:pt x="9808" y="10742"/>
                </a:lnTo>
                <a:close/>
                <a:moveTo>
                  <a:pt x="4320" y="13777"/>
                </a:moveTo>
                <a:cubicBezTo>
                  <a:pt x="7356" y="13777"/>
                  <a:pt x="7356" y="13777"/>
                  <a:pt x="7356" y="13777"/>
                </a:cubicBezTo>
                <a:cubicBezTo>
                  <a:pt x="7589" y="13777"/>
                  <a:pt x="7823" y="13544"/>
                  <a:pt x="7823" y="13310"/>
                </a:cubicBezTo>
                <a:cubicBezTo>
                  <a:pt x="7823" y="10275"/>
                  <a:pt x="7823" y="10275"/>
                  <a:pt x="7823" y="10275"/>
                </a:cubicBezTo>
                <a:cubicBezTo>
                  <a:pt x="7823" y="10041"/>
                  <a:pt x="7589" y="9808"/>
                  <a:pt x="7356" y="9808"/>
                </a:cubicBezTo>
                <a:cubicBezTo>
                  <a:pt x="4320" y="9808"/>
                  <a:pt x="4320" y="9808"/>
                  <a:pt x="4320" y="9808"/>
                </a:cubicBezTo>
                <a:cubicBezTo>
                  <a:pt x="4086" y="9808"/>
                  <a:pt x="3853" y="10041"/>
                  <a:pt x="3853" y="10275"/>
                </a:cubicBezTo>
                <a:cubicBezTo>
                  <a:pt x="3853" y="13310"/>
                  <a:pt x="3853" y="13310"/>
                  <a:pt x="3853" y="13310"/>
                </a:cubicBezTo>
                <a:cubicBezTo>
                  <a:pt x="3853" y="13544"/>
                  <a:pt x="4086" y="13777"/>
                  <a:pt x="4320" y="13777"/>
                </a:cubicBezTo>
                <a:close/>
                <a:moveTo>
                  <a:pt x="4904" y="10742"/>
                </a:moveTo>
                <a:cubicBezTo>
                  <a:pt x="6889" y="10742"/>
                  <a:pt x="6889" y="10742"/>
                  <a:pt x="6889" y="10742"/>
                </a:cubicBezTo>
                <a:cubicBezTo>
                  <a:pt x="6889" y="12726"/>
                  <a:pt x="6889" y="12726"/>
                  <a:pt x="6889" y="12726"/>
                </a:cubicBezTo>
                <a:cubicBezTo>
                  <a:pt x="4904" y="12726"/>
                  <a:pt x="4904" y="12726"/>
                  <a:pt x="4904" y="12726"/>
                </a:cubicBezTo>
                <a:lnTo>
                  <a:pt x="4904" y="10742"/>
                </a:lnTo>
                <a:close/>
                <a:moveTo>
                  <a:pt x="9341" y="8874"/>
                </a:moveTo>
                <a:cubicBezTo>
                  <a:pt x="12259" y="8874"/>
                  <a:pt x="12259" y="8874"/>
                  <a:pt x="12259" y="8874"/>
                </a:cubicBezTo>
                <a:cubicBezTo>
                  <a:pt x="12493" y="8874"/>
                  <a:pt x="12726" y="8640"/>
                  <a:pt x="12726" y="8290"/>
                </a:cubicBezTo>
                <a:cubicBezTo>
                  <a:pt x="12726" y="5371"/>
                  <a:pt x="12726" y="5371"/>
                  <a:pt x="12726" y="5371"/>
                </a:cubicBezTo>
                <a:cubicBezTo>
                  <a:pt x="12726" y="5137"/>
                  <a:pt x="12493" y="4904"/>
                  <a:pt x="12259" y="4904"/>
                </a:cubicBezTo>
                <a:cubicBezTo>
                  <a:pt x="9341" y="4904"/>
                  <a:pt x="9341" y="4904"/>
                  <a:pt x="9341" y="4904"/>
                </a:cubicBezTo>
                <a:cubicBezTo>
                  <a:pt x="8990" y="4904"/>
                  <a:pt x="8757" y="5137"/>
                  <a:pt x="8757" y="5371"/>
                </a:cubicBezTo>
                <a:cubicBezTo>
                  <a:pt x="8757" y="8290"/>
                  <a:pt x="8757" y="8290"/>
                  <a:pt x="8757" y="8290"/>
                </a:cubicBezTo>
                <a:cubicBezTo>
                  <a:pt x="8757" y="8640"/>
                  <a:pt x="8990" y="8874"/>
                  <a:pt x="9341" y="8874"/>
                </a:cubicBezTo>
                <a:close/>
                <a:moveTo>
                  <a:pt x="9808" y="5838"/>
                </a:moveTo>
                <a:cubicBezTo>
                  <a:pt x="11792" y="5838"/>
                  <a:pt x="11792" y="5838"/>
                  <a:pt x="11792" y="5838"/>
                </a:cubicBezTo>
                <a:cubicBezTo>
                  <a:pt x="11792" y="7823"/>
                  <a:pt x="11792" y="7823"/>
                  <a:pt x="11792" y="7823"/>
                </a:cubicBezTo>
                <a:cubicBezTo>
                  <a:pt x="9808" y="7823"/>
                  <a:pt x="9808" y="7823"/>
                  <a:pt x="9808" y="7823"/>
                </a:cubicBezTo>
                <a:lnTo>
                  <a:pt x="9808" y="5838"/>
                </a:lnTo>
                <a:close/>
                <a:moveTo>
                  <a:pt x="4320" y="18681"/>
                </a:moveTo>
                <a:cubicBezTo>
                  <a:pt x="7356" y="18681"/>
                  <a:pt x="7356" y="18681"/>
                  <a:pt x="7356" y="18681"/>
                </a:cubicBezTo>
                <a:cubicBezTo>
                  <a:pt x="7589" y="18681"/>
                  <a:pt x="7823" y="18448"/>
                  <a:pt x="7823" y="18214"/>
                </a:cubicBezTo>
                <a:cubicBezTo>
                  <a:pt x="7823" y="15178"/>
                  <a:pt x="7823" y="15178"/>
                  <a:pt x="7823" y="15178"/>
                </a:cubicBezTo>
                <a:cubicBezTo>
                  <a:pt x="7823" y="14945"/>
                  <a:pt x="7589" y="14711"/>
                  <a:pt x="7356" y="14711"/>
                </a:cubicBezTo>
                <a:cubicBezTo>
                  <a:pt x="4320" y="14711"/>
                  <a:pt x="4320" y="14711"/>
                  <a:pt x="4320" y="14711"/>
                </a:cubicBezTo>
                <a:cubicBezTo>
                  <a:pt x="4086" y="14711"/>
                  <a:pt x="3853" y="14945"/>
                  <a:pt x="3853" y="15178"/>
                </a:cubicBezTo>
                <a:cubicBezTo>
                  <a:pt x="3853" y="18214"/>
                  <a:pt x="3853" y="18214"/>
                  <a:pt x="3853" y="18214"/>
                </a:cubicBezTo>
                <a:cubicBezTo>
                  <a:pt x="3853" y="18448"/>
                  <a:pt x="4086" y="18681"/>
                  <a:pt x="4320" y="18681"/>
                </a:cubicBezTo>
                <a:close/>
                <a:moveTo>
                  <a:pt x="4904" y="15762"/>
                </a:moveTo>
                <a:cubicBezTo>
                  <a:pt x="6889" y="15762"/>
                  <a:pt x="6889" y="15762"/>
                  <a:pt x="6889" y="15762"/>
                </a:cubicBezTo>
                <a:cubicBezTo>
                  <a:pt x="6889" y="17630"/>
                  <a:pt x="6889" y="17630"/>
                  <a:pt x="6889" y="17630"/>
                </a:cubicBezTo>
                <a:cubicBezTo>
                  <a:pt x="4904" y="17630"/>
                  <a:pt x="4904" y="17630"/>
                  <a:pt x="4904" y="17630"/>
                </a:cubicBezTo>
                <a:lnTo>
                  <a:pt x="4904" y="15762"/>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97" name="Google Shape;1497;p23"/>
          <p:cNvSpPr/>
          <p:nvPr/>
        </p:nvSpPr>
        <p:spPr>
          <a:xfrm>
            <a:off x="2388514" y="4494006"/>
            <a:ext cx="593434" cy="675684"/>
          </a:xfrm>
          <a:custGeom>
            <a:avLst/>
            <a:gdLst/>
            <a:ahLst/>
            <a:cxnLst/>
            <a:rect l="l" t="t" r="r" b="b"/>
            <a:pathLst>
              <a:path w="21600" h="21600" extrusionOk="0">
                <a:moveTo>
                  <a:pt x="14244" y="13777"/>
                </a:moveTo>
                <a:cubicBezTo>
                  <a:pt x="17163" y="13777"/>
                  <a:pt x="17163" y="13777"/>
                  <a:pt x="17163" y="13777"/>
                </a:cubicBezTo>
                <a:cubicBezTo>
                  <a:pt x="17397" y="13777"/>
                  <a:pt x="17630" y="13544"/>
                  <a:pt x="17630" y="13310"/>
                </a:cubicBezTo>
                <a:cubicBezTo>
                  <a:pt x="17630" y="10275"/>
                  <a:pt x="17630" y="10275"/>
                  <a:pt x="17630" y="10275"/>
                </a:cubicBezTo>
                <a:cubicBezTo>
                  <a:pt x="17630" y="10041"/>
                  <a:pt x="17397" y="9808"/>
                  <a:pt x="17163" y="9808"/>
                </a:cubicBezTo>
                <a:cubicBezTo>
                  <a:pt x="14244" y="9808"/>
                  <a:pt x="14244" y="9808"/>
                  <a:pt x="14244" y="9808"/>
                </a:cubicBezTo>
                <a:cubicBezTo>
                  <a:pt x="14011" y="9808"/>
                  <a:pt x="13777" y="10041"/>
                  <a:pt x="13777" y="10275"/>
                </a:cubicBezTo>
                <a:cubicBezTo>
                  <a:pt x="13777" y="13310"/>
                  <a:pt x="13777" y="13310"/>
                  <a:pt x="13777" y="13310"/>
                </a:cubicBezTo>
                <a:cubicBezTo>
                  <a:pt x="13777" y="13544"/>
                  <a:pt x="14011" y="13777"/>
                  <a:pt x="14244" y="13777"/>
                </a:cubicBezTo>
                <a:close/>
                <a:moveTo>
                  <a:pt x="14711" y="10742"/>
                </a:moveTo>
                <a:cubicBezTo>
                  <a:pt x="16696" y="10742"/>
                  <a:pt x="16696" y="10742"/>
                  <a:pt x="16696" y="10742"/>
                </a:cubicBezTo>
                <a:cubicBezTo>
                  <a:pt x="16696" y="12726"/>
                  <a:pt x="16696" y="12726"/>
                  <a:pt x="16696" y="12726"/>
                </a:cubicBezTo>
                <a:cubicBezTo>
                  <a:pt x="14711" y="12726"/>
                  <a:pt x="14711" y="12726"/>
                  <a:pt x="14711" y="12726"/>
                </a:cubicBezTo>
                <a:lnTo>
                  <a:pt x="14711" y="10742"/>
                </a:lnTo>
                <a:close/>
                <a:moveTo>
                  <a:pt x="14244" y="8874"/>
                </a:moveTo>
                <a:cubicBezTo>
                  <a:pt x="17163" y="8874"/>
                  <a:pt x="17163" y="8874"/>
                  <a:pt x="17163" y="8874"/>
                </a:cubicBezTo>
                <a:cubicBezTo>
                  <a:pt x="17397" y="8874"/>
                  <a:pt x="17630" y="8640"/>
                  <a:pt x="17630" y="8290"/>
                </a:cubicBezTo>
                <a:cubicBezTo>
                  <a:pt x="17630" y="5371"/>
                  <a:pt x="17630" y="5371"/>
                  <a:pt x="17630" y="5371"/>
                </a:cubicBezTo>
                <a:cubicBezTo>
                  <a:pt x="17630" y="5137"/>
                  <a:pt x="17397" y="4904"/>
                  <a:pt x="17163" y="4904"/>
                </a:cubicBezTo>
                <a:cubicBezTo>
                  <a:pt x="14244" y="4904"/>
                  <a:pt x="14244" y="4904"/>
                  <a:pt x="14244" y="4904"/>
                </a:cubicBezTo>
                <a:cubicBezTo>
                  <a:pt x="14011" y="4904"/>
                  <a:pt x="13777" y="5137"/>
                  <a:pt x="13777" y="5371"/>
                </a:cubicBezTo>
                <a:cubicBezTo>
                  <a:pt x="13777" y="8290"/>
                  <a:pt x="13777" y="8290"/>
                  <a:pt x="13777" y="8290"/>
                </a:cubicBezTo>
                <a:cubicBezTo>
                  <a:pt x="13777" y="8640"/>
                  <a:pt x="14011" y="8874"/>
                  <a:pt x="14244" y="8874"/>
                </a:cubicBezTo>
                <a:close/>
                <a:moveTo>
                  <a:pt x="14711" y="5838"/>
                </a:moveTo>
                <a:cubicBezTo>
                  <a:pt x="16696" y="5838"/>
                  <a:pt x="16696" y="5838"/>
                  <a:pt x="16696" y="5838"/>
                </a:cubicBezTo>
                <a:cubicBezTo>
                  <a:pt x="16696" y="7823"/>
                  <a:pt x="16696" y="7823"/>
                  <a:pt x="16696" y="7823"/>
                </a:cubicBezTo>
                <a:cubicBezTo>
                  <a:pt x="14711" y="7823"/>
                  <a:pt x="14711" y="7823"/>
                  <a:pt x="14711" y="7823"/>
                </a:cubicBezTo>
                <a:lnTo>
                  <a:pt x="14711" y="5838"/>
                </a:lnTo>
                <a:close/>
                <a:moveTo>
                  <a:pt x="21133" y="1868"/>
                </a:moveTo>
                <a:cubicBezTo>
                  <a:pt x="20666" y="1868"/>
                  <a:pt x="20666" y="1868"/>
                  <a:pt x="20666" y="1868"/>
                </a:cubicBezTo>
                <a:cubicBezTo>
                  <a:pt x="20666" y="467"/>
                  <a:pt x="20666" y="467"/>
                  <a:pt x="20666" y="467"/>
                </a:cubicBezTo>
                <a:cubicBezTo>
                  <a:pt x="20666" y="234"/>
                  <a:pt x="20432" y="0"/>
                  <a:pt x="20082" y="0"/>
                </a:cubicBezTo>
                <a:cubicBezTo>
                  <a:pt x="1401" y="0"/>
                  <a:pt x="1401" y="0"/>
                  <a:pt x="1401" y="0"/>
                </a:cubicBezTo>
                <a:cubicBezTo>
                  <a:pt x="1168" y="0"/>
                  <a:pt x="934" y="234"/>
                  <a:pt x="934" y="467"/>
                </a:cubicBezTo>
                <a:cubicBezTo>
                  <a:pt x="934" y="1868"/>
                  <a:pt x="934" y="1868"/>
                  <a:pt x="934" y="1868"/>
                </a:cubicBezTo>
                <a:cubicBezTo>
                  <a:pt x="467" y="1868"/>
                  <a:pt x="467" y="1868"/>
                  <a:pt x="467" y="1868"/>
                </a:cubicBezTo>
                <a:cubicBezTo>
                  <a:pt x="117" y="1868"/>
                  <a:pt x="0" y="2102"/>
                  <a:pt x="0" y="2452"/>
                </a:cubicBezTo>
                <a:cubicBezTo>
                  <a:pt x="0" y="2685"/>
                  <a:pt x="117" y="2919"/>
                  <a:pt x="467" y="2919"/>
                </a:cubicBezTo>
                <a:cubicBezTo>
                  <a:pt x="934" y="2919"/>
                  <a:pt x="934" y="2919"/>
                  <a:pt x="934" y="2919"/>
                </a:cubicBezTo>
                <a:cubicBezTo>
                  <a:pt x="934" y="21133"/>
                  <a:pt x="934" y="21133"/>
                  <a:pt x="934" y="21133"/>
                </a:cubicBezTo>
                <a:cubicBezTo>
                  <a:pt x="934" y="21366"/>
                  <a:pt x="1168" y="21600"/>
                  <a:pt x="1401" y="21600"/>
                </a:cubicBezTo>
                <a:cubicBezTo>
                  <a:pt x="20082" y="21600"/>
                  <a:pt x="20082" y="21600"/>
                  <a:pt x="20082" y="21600"/>
                </a:cubicBezTo>
                <a:cubicBezTo>
                  <a:pt x="20432" y="21600"/>
                  <a:pt x="20666" y="21366"/>
                  <a:pt x="20666" y="21133"/>
                </a:cubicBezTo>
                <a:cubicBezTo>
                  <a:pt x="20666" y="2919"/>
                  <a:pt x="20666" y="2919"/>
                  <a:pt x="20666" y="2919"/>
                </a:cubicBezTo>
                <a:cubicBezTo>
                  <a:pt x="21133" y="2919"/>
                  <a:pt x="21133" y="2919"/>
                  <a:pt x="21133" y="2919"/>
                </a:cubicBezTo>
                <a:cubicBezTo>
                  <a:pt x="21366" y="2919"/>
                  <a:pt x="21600" y="2685"/>
                  <a:pt x="21600" y="2452"/>
                </a:cubicBezTo>
                <a:cubicBezTo>
                  <a:pt x="21600" y="2102"/>
                  <a:pt x="21366" y="1868"/>
                  <a:pt x="21133" y="1868"/>
                </a:cubicBezTo>
                <a:close/>
                <a:moveTo>
                  <a:pt x="11792" y="20666"/>
                </a:moveTo>
                <a:cubicBezTo>
                  <a:pt x="9808" y="20666"/>
                  <a:pt x="9808" y="20666"/>
                  <a:pt x="9808" y="20666"/>
                </a:cubicBezTo>
                <a:cubicBezTo>
                  <a:pt x="9808" y="15762"/>
                  <a:pt x="9808" y="15762"/>
                  <a:pt x="9808" y="15762"/>
                </a:cubicBezTo>
                <a:cubicBezTo>
                  <a:pt x="11792" y="15762"/>
                  <a:pt x="11792" y="15762"/>
                  <a:pt x="11792" y="15762"/>
                </a:cubicBezTo>
                <a:lnTo>
                  <a:pt x="11792" y="20666"/>
                </a:lnTo>
                <a:close/>
                <a:moveTo>
                  <a:pt x="19615" y="20666"/>
                </a:moveTo>
                <a:cubicBezTo>
                  <a:pt x="12726" y="20666"/>
                  <a:pt x="12726" y="20666"/>
                  <a:pt x="12726" y="20666"/>
                </a:cubicBezTo>
                <a:cubicBezTo>
                  <a:pt x="12726" y="15178"/>
                  <a:pt x="12726" y="15178"/>
                  <a:pt x="12726" y="15178"/>
                </a:cubicBezTo>
                <a:cubicBezTo>
                  <a:pt x="12726" y="14945"/>
                  <a:pt x="12493" y="14711"/>
                  <a:pt x="12259" y="14711"/>
                </a:cubicBezTo>
                <a:cubicBezTo>
                  <a:pt x="9341" y="14711"/>
                  <a:pt x="9341" y="14711"/>
                  <a:pt x="9341" y="14711"/>
                </a:cubicBezTo>
                <a:cubicBezTo>
                  <a:pt x="8990" y="14711"/>
                  <a:pt x="8757" y="14945"/>
                  <a:pt x="8757" y="15178"/>
                </a:cubicBezTo>
                <a:cubicBezTo>
                  <a:pt x="8757" y="20666"/>
                  <a:pt x="8757" y="20666"/>
                  <a:pt x="8757" y="20666"/>
                </a:cubicBezTo>
                <a:cubicBezTo>
                  <a:pt x="1868" y="20666"/>
                  <a:pt x="1868" y="20666"/>
                  <a:pt x="1868" y="20666"/>
                </a:cubicBezTo>
                <a:cubicBezTo>
                  <a:pt x="1868" y="2919"/>
                  <a:pt x="1868" y="2919"/>
                  <a:pt x="1868" y="2919"/>
                </a:cubicBezTo>
                <a:cubicBezTo>
                  <a:pt x="19615" y="2919"/>
                  <a:pt x="19615" y="2919"/>
                  <a:pt x="19615" y="2919"/>
                </a:cubicBezTo>
                <a:lnTo>
                  <a:pt x="19615" y="20666"/>
                </a:lnTo>
                <a:close/>
                <a:moveTo>
                  <a:pt x="19615" y="1868"/>
                </a:moveTo>
                <a:cubicBezTo>
                  <a:pt x="1868" y="1868"/>
                  <a:pt x="1868" y="1868"/>
                  <a:pt x="1868" y="1868"/>
                </a:cubicBezTo>
                <a:cubicBezTo>
                  <a:pt x="1868" y="934"/>
                  <a:pt x="1868" y="934"/>
                  <a:pt x="1868" y="934"/>
                </a:cubicBezTo>
                <a:cubicBezTo>
                  <a:pt x="19615" y="934"/>
                  <a:pt x="19615" y="934"/>
                  <a:pt x="19615" y="934"/>
                </a:cubicBezTo>
                <a:lnTo>
                  <a:pt x="19615" y="1868"/>
                </a:lnTo>
                <a:close/>
                <a:moveTo>
                  <a:pt x="4320" y="8874"/>
                </a:moveTo>
                <a:cubicBezTo>
                  <a:pt x="7356" y="8874"/>
                  <a:pt x="7356" y="8874"/>
                  <a:pt x="7356" y="8874"/>
                </a:cubicBezTo>
                <a:cubicBezTo>
                  <a:pt x="7589" y="8874"/>
                  <a:pt x="7823" y="8640"/>
                  <a:pt x="7823" y="8290"/>
                </a:cubicBezTo>
                <a:cubicBezTo>
                  <a:pt x="7823" y="5371"/>
                  <a:pt x="7823" y="5371"/>
                  <a:pt x="7823" y="5371"/>
                </a:cubicBezTo>
                <a:cubicBezTo>
                  <a:pt x="7823" y="5137"/>
                  <a:pt x="7589" y="4904"/>
                  <a:pt x="7356" y="4904"/>
                </a:cubicBezTo>
                <a:cubicBezTo>
                  <a:pt x="4320" y="4904"/>
                  <a:pt x="4320" y="4904"/>
                  <a:pt x="4320" y="4904"/>
                </a:cubicBezTo>
                <a:cubicBezTo>
                  <a:pt x="4086" y="4904"/>
                  <a:pt x="3853" y="5137"/>
                  <a:pt x="3853" y="5371"/>
                </a:cubicBezTo>
                <a:cubicBezTo>
                  <a:pt x="3853" y="8290"/>
                  <a:pt x="3853" y="8290"/>
                  <a:pt x="3853" y="8290"/>
                </a:cubicBezTo>
                <a:cubicBezTo>
                  <a:pt x="3853" y="8640"/>
                  <a:pt x="4086" y="8874"/>
                  <a:pt x="4320" y="8874"/>
                </a:cubicBezTo>
                <a:close/>
                <a:moveTo>
                  <a:pt x="4904" y="5838"/>
                </a:moveTo>
                <a:cubicBezTo>
                  <a:pt x="6889" y="5838"/>
                  <a:pt x="6889" y="5838"/>
                  <a:pt x="6889" y="5838"/>
                </a:cubicBezTo>
                <a:cubicBezTo>
                  <a:pt x="6889" y="7823"/>
                  <a:pt x="6889" y="7823"/>
                  <a:pt x="6889" y="7823"/>
                </a:cubicBezTo>
                <a:cubicBezTo>
                  <a:pt x="4904" y="7823"/>
                  <a:pt x="4904" y="7823"/>
                  <a:pt x="4904" y="7823"/>
                </a:cubicBezTo>
                <a:lnTo>
                  <a:pt x="4904" y="5838"/>
                </a:lnTo>
                <a:close/>
                <a:moveTo>
                  <a:pt x="14244" y="18681"/>
                </a:moveTo>
                <a:cubicBezTo>
                  <a:pt x="17163" y="18681"/>
                  <a:pt x="17163" y="18681"/>
                  <a:pt x="17163" y="18681"/>
                </a:cubicBezTo>
                <a:cubicBezTo>
                  <a:pt x="17397" y="18681"/>
                  <a:pt x="17630" y="18448"/>
                  <a:pt x="17630" y="18214"/>
                </a:cubicBezTo>
                <a:cubicBezTo>
                  <a:pt x="17630" y="15178"/>
                  <a:pt x="17630" y="15178"/>
                  <a:pt x="17630" y="15178"/>
                </a:cubicBezTo>
                <a:cubicBezTo>
                  <a:pt x="17630" y="14945"/>
                  <a:pt x="17397" y="14711"/>
                  <a:pt x="17163" y="14711"/>
                </a:cubicBezTo>
                <a:cubicBezTo>
                  <a:pt x="14244" y="14711"/>
                  <a:pt x="14244" y="14711"/>
                  <a:pt x="14244" y="14711"/>
                </a:cubicBezTo>
                <a:cubicBezTo>
                  <a:pt x="14011" y="14711"/>
                  <a:pt x="13777" y="14945"/>
                  <a:pt x="13777" y="15178"/>
                </a:cubicBezTo>
                <a:cubicBezTo>
                  <a:pt x="13777" y="18214"/>
                  <a:pt x="13777" y="18214"/>
                  <a:pt x="13777" y="18214"/>
                </a:cubicBezTo>
                <a:cubicBezTo>
                  <a:pt x="13777" y="18448"/>
                  <a:pt x="14011" y="18681"/>
                  <a:pt x="14244" y="18681"/>
                </a:cubicBezTo>
                <a:close/>
                <a:moveTo>
                  <a:pt x="14711" y="15762"/>
                </a:moveTo>
                <a:cubicBezTo>
                  <a:pt x="16696" y="15762"/>
                  <a:pt x="16696" y="15762"/>
                  <a:pt x="16696" y="15762"/>
                </a:cubicBezTo>
                <a:cubicBezTo>
                  <a:pt x="16696" y="17630"/>
                  <a:pt x="16696" y="17630"/>
                  <a:pt x="16696" y="17630"/>
                </a:cubicBezTo>
                <a:cubicBezTo>
                  <a:pt x="14711" y="17630"/>
                  <a:pt x="14711" y="17630"/>
                  <a:pt x="14711" y="17630"/>
                </a:cubicBezTo>
                <a:lnTo>
                  <a:pt x="14711" y="15762"/>
                </a:lnTo>
                <a:close/>
                <a:moveTo>
                  <a:pt x="9341" y="13777"/>
                </a:moveTo>
                <a:cubicBezTo>
                  <a:pt x="12259" y="13777"/>
                  <a:pt x="12259" y="13777"/>
                  <a:pt x="12259" y="13777"/>
                </a:cubicBezTo>
                <a:cubicBezTo>
                  <a:pt x="12493" y="13777"/>
                  <a:pt x="12726" y="13544"/>
                  <a:pt x="12726" y="13310"/>
                </a:cubicBezTo>
                <a:cubicBezTo>
                  <a:pt x="12726" y="10275"/>
                  <a:pt x="12726" y="10275"/>
                  <a:pt x="12726" y="10275"/>
                </a:cubicBezTo>
                <a:cubicBezTo>
                  <a:pt x="12726" y="10041"/>
                  <a:pt x="12493" y="9808"/>
                  <a:pt x="12259" y="9808"/>
                </a:cubicBezTo>
                <a:cubicBezTo>
                  <a:pt x="9341" y="9808"/>
                  <a:pt x="9341" y="9808"/>
                  <a:pt x="9341" y="9808"/>
                </a:cubicBezTo>
                <a:cubicBezTo>
                  <a:pt x="8990" y="9808"/>
                  <a:pt x="8757" y="10041"/>
                  <a:pt x="8757" y="10275"/>
                </a:cubicBezTo>
                <a:cubicBezTo>
                  <a:pt x="8757" y="13310"/>
                  <a:pt x="8757" y="13310"/>
                  <a:pt x="8757" y="13310"/>
                </a:cubicBezTo>
                <a:cubicBezTo>
                  <a:pt x="8757" y="13544"/>
                  <a:pt x="8990" y="13777"/>
                  <a:pt x="9341" y="13777"/>
                </a:cubicBezTo>
                <a:close/>
                <a:moveTo>
                  <a:pt x="9808" y="10742"/>
                </a:moveTo>
                <a:cubicBezTo>
                  <a:pt x="11792" y="10742"/>
                  <a:pt x="11792" y="10742"/>
                  <a:pt x="11792" y="10742"/>
                </a:cubicBezTo>
                <a:cubicBezTo>
                  <a:pt x="11792" y="12726"/>
                  <a:pt x="11792" y="12726"/>
                  <a:pt x="11792" y="12726"/>
                </a:cubicBezTo>
                <a:cubicBezTo>
                  <a:pt x="9808" y="12726"/>
                  <a:pt x="9808" y="12726"/>
                  <a:pt x="9808" y="12726"/>
                </a:cubicBezTo>
                <a:lnTo>
                  <a:pt x="9808" y="10742"/>
                </a:lnTo>
                <a:close/>
                <a:moveTo>
                  <a:pt x="4320" y="13777"/>
                </a:moveTo>
                <a:cubicBezTo>
                  <a:pt x="7356" y="13777"/>
                  <a:pt x="7356" y="13777"/>
                  <a:pt x="7356" y="13777"/>
                </a:cubicBezTo>
                <a:cubicBezTo>
                  <a:pt x="7589" y="13777"/>
                  <a:pt x="7823" y="13544"/>
                  <a:pt x="7823" y="13310"/>
                </a:cubicBezTo>
                <a:cubicBezTo>
                  <a:pt x="7823" y="10275"/>
                  <a:pt x="7823" y="10275"/>
                  <a:pt x="7823" y="10275"/>
                </a:cubicBezTo>
                <a:cubicBezTo>
                  <a:pt x="7823" y="10041"/>
                  <a:pt x="7589" y="9808"/>
                  <a:pt x="7356" y="9808"/>
                </a:cubicBezTo>
                <a:cubicBezTo>
                  <a:pt x="4320" y="9808"/>
                  <a:pt x="4320" y="9808"/>
                  <a:pt x="4320" y="9808"/>
                </a:cubicBezTo>
                <a:cubicBezTo>
                  <a:pt x="4086" y="9808"/>
                  <a:pt x="3853" y="10041"/>
                  <a:pt x="3853" y="10275"/>
                </a:cubicBezTo>
                <a:cubicBezTo>
                  <a:pt x="3853" y="13310"/>
                  <a:pt x="3853" y="13310"/>
                  <a:pt x="3853" y="13310"/>
                </a:cubicBezTo>
                <a:cubicBezTo>
                  <a:pt x="3853" y="13544"/>
                  <a:pt x="4086" y="13777"/>
                  <a:pt x="4320" y="13777"/>
                </a:cubicBezTo>
                <a:close/>
                <a:moveTo>
                  <a:pt x="4904" y="10742"/>
                </a:moveTo>
                <a:cubicBezTo>
                  <a:pt x="6889" y="10742"/>
                  <a:pt x="6889" y="10742"/>
                  <a:pt x="6889" y="10742"/>
                </a:cubicBezTo>
                <a:cubicBezTo>
                  <a:pt x="6889" y="12726"/>
                  <a:pt x="6889" y="12726"/>
                  <a:pt x="6889" y="12726"/>
                </a:cubicBezTo>
                <a:cubicBezTo>
                  <a:pt x="4904" y="12726"/>
                  <a:pt x="4904" y="12726"/>
                  <a:pt x="4904" y="12726"/>
                </a:cubicBezTo>
                <a:lnTo>
                  <a:pt x="4904" y="10742"/>
                </a:lnTo>
                <a:close/>
                <a:moveTo>
                  <a:pt x="9341" y="8874"/>
                </a:moveTo>
                <a:cubicBezTo>
                  <a:pt x="12259" y="8874"/>
                  <a:pt x="12259" y="8874"/>
                  <a:pt x="12259" y="8874"/>
                </a:cubicBezTo>
                <a:cubicBezTo>
                  <a:pt x="12493" y="8874"/>
                  <a:pt x="12726" y="8640"/>
                  <a:pt x="12726" y="8290"/>
                </a:cubicBezTo>
                <a:cubicBezTo>
                  <a:pt x="12726" y="5371"/>
                  <a:pt x="12726" y="5371"/>
                  <a:pt x="12726" y="5371"/>
                </a:cubicBezTo>
                <a:cubicBezTo>
                  <a:pt x="12726" y="5137"/>
                  <a:pt x="12493" y="4904"/>
                  <a:pt x="12259" y="4904"/>
                </a:cubicBezTo>
                <a:cubicBezTo>
                  <a:pt x="9341" y="4904"/>
                  <a:pt x="9341" y="4904"/>
                  <a:pt x="9341" y="4904"/>
                </a:cubicBezTo>
                <a:cubicBezTo>
                  <a:pt x="8990" y="4904"/>
                  <a:pt x="8757" y="5137"/>
                  <a:pt x="8757" y="5371"/>
                </a:cubicBezTo>
                <a:cubicBezTo>
                  <a:pt x="8757" y="8290"/>
                  <a:pt x="8757" y="8290"/>
                  <a:pt x="8757" y="8290"/>
                </a:cubicBezTo>
                <a:cubicBezTo>
                  <a:pt x="8757" y="8640"/>
                  <a:pt x="8990" y="8874"/>
                  <a:pt x="9341" y="8874"/>
                </a:cubicBezTo>
                <a:close/>
                <a:moveTo>
                  <a:pt x="9808" y="5838"/>
                </a:moveTo>
                <a:cubicBezTo>
                  <a:pt x="11792" y="5838"/>
                  <a:pt x="11792" y="5838"/>
                  <a:pt x="11792" y="5838"/>
                </a:cubicBezTo>
                <a:cubicBezTo>
                  <a:pt x="11792" y="7823"/>
                  <a:pt x="11792" y="7823"/>
                  <a:pt x="11792" y="7823"/>
                </a:cubicBezTo>
                <a:cubicBezTo>
                  <a:pt x="9808" y="7823"/>
                  <a:pt x="9808" y="7823"/>
                  <a:pt x="9808" y="7823"/>
                </a:cubicBezTo>
                <a:lnTo>
                  <a:pt x="9808" y="5838"/>
                </a:lnTo>
                <a:close/>
                <a:moveTo>
                  <a:pt x="4320" y="18681"/>
                </a:moveTo>
                <a:cubicBezTo>
                  <a:pt x="7356" y="18681"/>
                  <a:pt x="7356" y="18681"/>
                  <a:pt x="7356" y="18681"/>
                </a:cubicBezTo>
                <a:cubicBezTo>
                  <a:pt x="7589" y="18681"/>
                  <a:pt x="7823" y="18448"/>
                  <a:pt x="7823" y="18214"/>
                </a:cubicBezTo>
                <a:cubicBezTo>
                  <a:pt x="7823" y="15178"/>
                  <a:pt x="7823" y="15178"/>
                  <a:pt x="7823" y="15178"/>
                </a:cubicBezTo>
                <a:cubicBezTo>
                  <a:pt x="7823" y="14945"/>
                  <a:pt x="7589" y="14711"/>
                  <a:pt x="7356" y="14711"/>
                </a:cubicBezTo>
                <a:cubicBezTo>
                  <a:pt x="4320" y="14711"/>
                  <a:pt x="4320" y="14711"/>
                  <a:pt x="4320" y="14711"/>
                </a:cubicBezTo>
                <a:cubicBezTo>
                  <a:pt x="4086" y="14711"/>
                  <a:pt x="3853" y="14945"/>
                  <a:pt x="3853" y="15178"/>
                </a:cubicBezTo>
                <a:cubicBezTo>
                  <a:pt x="3853" y="18214"/>
                  <a:pt x="3853" y="18214"/>
                  <a:pt x="3853" y="18214"/>
                </a:cubicBezTo>
                <a:cubicBezTo>
                  <a:pt x="3853" y="18448"/>
                  <a:pt x="4086" y="18681"/>
                  <a:pt x="4320" y="18681"/>
                </a:cubicBezTo>
                <a:close/>
                <a:moveTo>
                  <a:pt x="4904" y="15762"/>
                </a:moveTo>
                <a:cubicBezTo>
                  <a:pt x="6889" y="15762"/>
                  <a:pt x="6889" y="15762"/>
                  <a:pt x="6889" y="15762"/>
                </a:cubicBezTo>
                <a:cubicBezTo>
                  <a:pt x="6889" y="17630"/>
                  <a:pt x="6889" y="17630"/>
                  <a:pt x="6889" y="17630"/>
                </a:cubicBezTo>
                <a:cubicBezTo>
                  <a:pt x="4904" y="17630"/>
                  <a:pt x="4904" y="17630"/>
                  <a:pt x="4904" y="17630"/>
                </a:cubicBezTo>
                <a:lnTo>
                  <a:pt x="4904" y="15762"/>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98" name="Google Shape;1498;p23"/>
          <p:cNvSpPr/>
          <p:nvPr/>
        </p:nvSpPr>
        <p:spPr>
          <a:xfrm>
            <a:off x="5888376" y="3652151"/>
            <a:ext cx="658129" cy="661948"/>
          </a:xfrm>
          <a:custGeom>
            <a:avLst/>
            <a:gdLst/>
            <a:ahLst/>
            <a:cxnLst/>
            <a:rect l="l" t="t" r="r" b="b"/>
            <a:pathLst>
              <a:path w="21600" h="21600" extrusionOk="0">
                <a:moveTo>
                  <a:pt x="14244" y="13777"/>
                </a:moveTo>
                <a:cubicBezTo>
                  <a:pt x="17163" y="13777"/>
                  <a:pt x="17163" y="13777"/>
                  <a:pt x="17163" y="13777"/>
                </a:cubicBezTo>
                <a:cubicBezTo>
                  <a:pt x="17397" y="13777"/>
                  <a:pt x="17630" y="13544"/>
                  <a:pt x="17630" y="13310"/>
                </a:cubicBezTo>
                <a:cubicBezTo>
                  <a:pt x="17630" y="10275"/>
                  <a:pt x="17630" y="10275"/>
                  <a:pt x="17630" y="10275"/>
                </a:cubicBezTo>
                <a:cubicBezTo>
                  <a:pt x="17630" y="10041"/>
                  <a:pt x="17397" y="9808"/>
                  <a:pt x="17163" y="9808"/>
                </a:cubicBezTo>
                <a:cubicBezTo>
                  <a:pt x="14244" y="9808"/>
                  <a:pt x="14244" y="9808"/>
                  <a:pt x="14244" y="9808"/>
                </a:cubicBezTo>
                <a:cubicBezTo>
                  <a:pt x="14011" y="9808"/>
                  <a:pt x="13777" y="10041"/>
                  <a:pt x="13777" y="10275"/>
                </a:cubicBezTo>
                <a:cubicBezTo>
                  <a:pt x="13777" y="13310"/>
                  <a:pt x="13777" y="13310"/>
                  <a:pt x="13777" y="13310"/>
                </a:cubicBezTo>
                <a:cubicBezTo>
                  <a:pt x="13777" y="13544"/>
                  <a:pt x="14011" y="13777"/>
                  <a:pt x="14244" y="13777"/>
                </a:cubicBezTo>
                <a:close/>
                <a:moveTo>
                  <a:pt x="14711" y="10742"/>
                </a:moveTo>
                <a:cubicBezTo>
                  <a:pt x="16696" y="10742"/>
                  <a:pt x="16696" y="10742"/>
                  <a:pt x="16696" y="10742"/>
                </a:cubicBezTo>
                <a:cubicBezTo>
                  <a:pt x="16696" y="12726"/>
                  <a:pt x="16696" y="12726"/>
                  <a:pt x="16696" y="12726"/>
                </a:cubicBezTo>
                <a:cubicBezTo>
                  <a:pt x="14711" y="12726"/>
                  <a:pt x="14711" y="12726"/>
                  <a:pt x="14711" y="12726"/>
                </a:cubicBezTo>
                <a:lnTo>
                  <a:pt x="14711" y="10742"/>
                </a:lnTo>
                <a:close/>
                <a:moveTo>
                  <a:pt x="14244" y="8874"/>
                </a:moveTo>
                <a:cubicBezTo>
                  <a:pt x="17163" y="8874"/>
                  <a:pt x="17163" y="8874"/>
                  <a:pt x="17163" y="8874"/>
                </a:cubicBezTo>
                <a:cubicBezTo>
                  <a:pt x="17397" y="8874"/>
                  <a:pt x="17630" y="8640"/>
                  <a:pt x="17630" y="8290"/>
                </a:cubicBezTo>
                <a:cubicBezTo>
                  <a:pt x="17630" y="5371"/>
                  <a:pt x="17630" y="5371"/>
                  <a:pt x="17630" y="5371"/>
                </a:cubicBezTo>
                <a:cubicBezTo>
                  <a:pt x="17630" y="5137"/>
                  <a:pt x="17397" y="4904"/>
                  <a:pt x="17163" y="4904"/>
                </a:cubicBezTo>
                <a:cubicBezTo>
                  <a:pt x="14244" y="4904"/>
                  <a:pt x="14244" y="4904"/>
                  <a:pt x="14244" y="4904"/>
                </a:cubicBezTo>
                <a:cubicBezTo>
                  <a:pt x="14011" y="4904"/>
                  <a:pt x="13777" y="5137"/>
                  <a:pt x="13777" y="5371"/>
                </a:cubicBezTo>
                <a:cubicBezTo>
                  <a:pt x="13777" y="8290"/>
                  <a:pt x="13777" y="8290"/>
                  <a:pt x="13777" y="8290"/>
                </a:cubicBezTo>
                <a:cubicBezTo>
                  <a:pt x="13777" y="8640"/>
                  <a:pt x="14011" y="8874"/>
                  <a:pt x="14244" y="8874"/>
                </a:cubicBezTo>
                <a:close/>
                <a:moveTo>
                  <a:pt x="14711" y="5838"/>
                </a:moveTo>
                <a:cubicBezTo>
                  <a:pt x="16696" y="5838"/>
                  <a:pt x="16696" y="5838"/>
                  <a:pt x="16696" y="5838"/>
                </a:cubicBezTo>
                <a:cubicBezTo>
                  <a:pt x="16696" y="7823"/>
                  <a:pt x="16696" y="7823"/>
                  <a:pt x="16696" y="7823"/>
                </a:cubicBezTo>
                <a:cubicBezTo>
                  <a:pt x="14711" y="7823"/>
                  <a:pt x="14711" y="7823"/>
                  <a:pt x="14711" y="7823"/>
                </a:cubicBezTo>
                <a:lnTo>
                  <a:pt x="14711" y="5838"/>
                </a:lnTo>
                <a:close/>
                <a:moveTo>
                  <a:pt x="21133" y="1868"/>
                </a:moveTo>
                <a:cubicBezTo>
                  <a:pt x="20666" y="1868"/>
                  <a:pt x="20666" y="1868"/>
                  <a:pt x="20666" y="1868"/>
                </a:cubicBezTo>
                <a:cubicBezTo>
                  <a:pt x="20666" y="467"/>
                  <a:pt x="20666" y="467"/>
                  <a:pt x="20666" y="467"/>
                </a:cubicBezTo>
                <a:cubicBezTo>
                  <a:pt x="20666" y="234"/>
                  <a:pt x="20432" y="0"/>
                  <a:pt x="20082" y="0"/>
                </a:cubicBezTo>
                <a:cubicBezTo>
                  <a:pt x="1401" y="0"/>
                  <a:pt x="1401" y="0"/>
                  <a:pt x="1401" y="0"/>
                </a:cubicBezTo>
                <a:cubicBezTo>
                  <a:pt x="1168" y="0"/>
                  <a:pt x="934" y="234"/>
                  <a:pt x="934" y="467"/>
                </a:cubicBezTo>
                <a:cubicBezTo>
                  <a:pt x="934" y="1868"/>
                  <a:pt x="934" y="1868"/>
                  <a:pt x="934" y="1868"/>
                </a:cubicBezTo>
                <a:cubicBezTo>
                  <a:pt x="467" y="1868"/>
                  <a:pt x="467" y="1868"/>
                  <a:pt x="467" y="1868"/>
                </a:cubicBezTo>
                <a:cubicBezTo>
                  <a:pt x="117" y="1868"/>
                  <a:pt x="0" y="2102"/>
                  <a:pt x="0" y="2452"/>
                </a:cubicBezTo>
                <a:cubicBezTo>
                  <a:pt x="0" y="2685"/>
                  <a:pt x="117" y="2919"/>
                  <a:pt x="467" y="2919"/>
                </a:cubicBezTo>
                <a:cubicBezTo>
                  <a:pt x="934" y="2919"/>
                  <a:pt x="934" y="2919"/>
                  <a:pt x="934" y="2919"/>
                </a:cubicBezTo>
                <a:cubicBezTo>
                  <a:pt x="934" y="21133"/>
                  <a:pt x="934" y="21133"/>
                  <a:pt x="934" y="21133"/>
                </a:cubicBezTo>
                <a:cubicBezTo>
                  <a:pt x="934" y="21366"/>
                  <a:pt x="1168" y="21600"/>
                  <a:pt x="1401" y="21600"/>
                </a:cubicBezTo>
                <a:cubicBezTo>
                  <a:pt x="20082" y="21600"/>
                  <a:pt x="20082" y="21600"/>
                  <a:pt x="20082" y="21600"/>
                </a:cubicBezTo>
                <a:cubicBezTo>
                  <a:pt x="20432" y="21600"/>
                  <a:pt x="20666" y="21366"/>
                  <a:pt x="20666" y="21133"/>
                </a:cubicBezTo>
                <a:cubicBezTo>
                  <a:pt x="20666" y="2919"/>
                  <a:pt x="20666" y="2919"/>
                  <a:pt x="20666" y="2919"/>
                </a:cubicBezTo>
                <a:cubicBezTo>
                  <a:pt x="21133" y="2919"/>
                  <a:pt x="21133" y="2919"/>
                  <a:pt x="21133" y="2919"/>
                </a:cubicBezTo>
                <a:cubicBezTo>
                  <a:pt x="21366" y="2919"/>
                  <a:pt x="21600" y="2685"/>
                  <a:pt x="21600" y="2452"/>
                </a:cubicBezTo>
                <a:cubicBezTo>
                  <a:pt x="21600" y="2102"/>
                  <a:pt x="21366" y="1868"/>
                  <a:pt x="21133" y="1868"/>
                </a:cubicBezTo>
                <a:close/>
                <a:moveTo>
                  <a:pt x="11792" y="20666"/>
                </a:moveTo>
                <a:cubicBezTo>
                  <a:pt x="9808" y="20666"/>
                  <a:pt x="9808" y="20666"/>
                  <a:pt x="9808" y="20666"/>
                </a:cubicBezTo>
                <a:cubicBezTo>
                  <a:pt x="9808" y="15762"/>
                  <a:pt x="9808" y="15762"/>
                  <a:pt x="9808" y="15762"/>
                </a:cubicBezTo>
                <a:cubicBezTo>
                  <a:pt x="11792" y="15762"/>
                  <a:pt x="11792" y="15762"/>
                  <a:pt x="11792" y="15762"/>
                </a:cubicBezTo>
                <a:lnTo>
                  <a:pt x="11792" y="20666"/>
                </a:lnTo>
                <a:close/>
                <a:moveTo>
                  <a:pt x="19615" y="20666"/>
                </a:moveTo>
                <a:cubicBezTo>
                  <a:pt x="12726" y="20666"/>
                  <a:pt x="12726" y="20666"/>
                  <a:pt x="12726" y="20666"/>
                </a:cubicBezTo>
                <a:cubicBezTo>
                  <a:pt x="12726" y="15178"/>
                  <a:pt x="12726" y="15178"/>
                  <a:pt x="12726" y="15178"/>
                </a:cubicBezTo>
                <a:cubicBezTo>
                  <a:pt x="12726" y="14945"/>
                  <a:pt x="12493" y="14711"/>
                  <a:pt x="12259" y="14711"/>
                </a:cubicBezTo>
                <a:cubicBezTo>
                  <a:pt x="9341" y="14711"/>
                  <a:pt x="9341" y="14711"/>
                  <a:pt x="9341" y="14711"/>
                </a:cubicBezTo>
                <a:cubicBezTo>
                  <a:pt x="8990" y="14711"/>
                  <a:pt x="8757" y="14945"/>
                  <a:pt x="8757" y="15178"/>
                </a:cubicBezTo>
                <a:cubicBezTo>
                  <a:pt x="8757" y="20666"/>
                  <a:pt x="8757" y="20666"/>
                  <a:pt x="8757" y="20666"/>
                </a:cubicBezTo>
                <a:cubicBezTo>
                  <a:pt x="1868" y="20666"/>
                  <a:pt x="1868" y="20666"/>
                  <a:pt x="1868" y="20666"/>
                </a:cubicBezTo>
                <a:cubicBezTo>
                  <a:pt x="1868" y="2919"/>
                  <a:pt x="1868" y="2919"/>
                  <a:pt x="1868" y="2919"/>
                </a:cubicBezTo>
                <a:cubicBezTo>
                  <a:pt x="19615" y="2919"/>
                  <a:pt x="19615" y="2919"/>
                  <a:pt x="19615" y="2919"/>
                </a:cubicBezTo>
                <a:lnTo>
                  <a:pt x="19615" y="20666"/>
                </a:lnTo>
                <a:close/>
                <a:moveTo>
                  <a:pt x="19615" y="1868"/>
                </a:moveTo>
                <a:cubicBezTo>
                  <a:pt x="1868" y="1868"/>
                  <a:pt x="1868" y="1868"/>
                  <a:pt x="1868" y="1868"/>
                </a:cubicBezTo>
                <a:cubicBezTo>
                  <a:pt x="1868" y="934"/>
                  <a:pt x="1868" y="934"/>
                  <a:pt x="1868" y="934"/>
                </a:cubicBezTo>
                <a:cubicBezTo>
                  <a:pt x="19615" y="934"/>
                  <a:pt x="19615" y="934"/>
                  <a:pt x="19615" y="934"/>
                </a:cubicBezTo>
                <a:lnTo>
                  <a:pt x="19615" y="1868"/>
                </a:lnTo>
                <a:close/>
                <a:moveTo>
                  <a:pt x="4320" y="8874"/>
                </a:moveTo>
                <a:cubicBezTo>
                  <a:pt x="7356" y="8874"/>
                  <a:pt x="7356" y="8874"/>
                  <a:pt x="7356" y="8874"/>
                </a:cubicBezTo>
                <a:cubicBezTo>
                  <a:pt x="7589" y="8874"/>
                  <a:pt x="7823" y="8640"/>
                  <a:pt x="7823" y="8290"/>
                </a:cubicBezTo>
                <a:cubicBezTo>
                  <a:pt x="7823" y="5371"/>
                  <a:pt x="7823" y="5371"/>
                  <a:pt x="7823" y="5371"/>
                </a:cubicBezTo>
                <a:cubicBezTo>
                  <a:pt x="7823" y="5137"/>
                  <a:pt x="7589" y="4904"/>
                  <a:pt x="7356" y="4904"/>
                </a:cubicBezTo>
                <a:cubicBezTo>
                  <a:pt x="4320" y="4904"/>
                  <a:pt x="4320" y="4904"/>
                  <a:pt x="4320" y="4904"/>
                </a:cubicBezTo>
                <a:cubicBezTo>
                  <a:pt x="4086" y="4904"/>
                  <a:pt x="3853" y="5137"/>
                  <a:pt x="3853" y="5371"/>
                </a:cubicBezTo>
                <a:cubicBezTo>
                  <a:pt x="3853" y="8290"/>
                  <a:pt x="3853" y="8290"/>
                  <a:pt x="3853" y="8290"/>
                </a:cubicBezTo>
                <a:cubicBezTo>
                  <a:pt x="3853" y="8640"/>
                  <a:pt x="4086" y="8874"/>
                  <a:pt x="4320" y="8874"/>
                </a:cubicBezTo>
                <a:close/>
                <a:moveTo>
                  <a:pt x="4904" y="5838"/>
                </a:moveTo>
                <a:cubicBezTo>
                  <a:pt x="6889" y="5838"/>
                  <a:pt x="6889" y="5838"/>
                  <a:pt x="6889" y="5838"/>
                </a:cubicBezTo>
                <a:cubicBezTo>
                  <a:pt x="6889" y="7823"/>
                  <a:pt x="6889" y="7823"/>
                  <a:pt x="6889" y="7823"/>
                </a:cubicBezTo>
                <a:cubicBezTo>
                  <a:pt x="4904" y="7823"/>
                  <a:pt x="4904" y="7823"/>
                  <a:pt x="4904" y="7823"/>
                </a:cubicBezTo>
                <a:lnTo>
                  <a:pt x="4904" y="5838"/>
                </a:lnTo>
                <a:close/>
                <a:moveTo>
                  <a:pt x="14244" y="18681"/>
                </a:moveTo>
                <a:cubicBezTo>
                  <a:pt x="17163" y="18681"/>
                  <a:pt x="17163" y="18681"/>
                  <a:pt x="17163" y="18681"/>
                </a:cubicBezTo>
                <a:cubicBezTo>
                  <a:pt x="17397" y="18681"/>
                  <a:pt x="17630" y="18448"/>
                  <a:pt x="17630" y="18214"/>
                </a:cubicBezTo>
                <a:cubicBezTo>
                  <a:pt x="17630" y="15178"/>
                  <a:pt x="17630" y="15178"/>
                  <a:pt x="17630" y="15178"/>
                </a:cubicBezTo>
                <a:cubicBezTo>
                  <a:pt x="17630" y="14945"/>
                  <a:pt x="17397" y="14711"/>
                  <a:pt x="17163" y="14711"/>
                </a:cubicBezTo>
                <a:cubicBezTo>
                  <a:pt x="14244" y="14711"/>
                  <a:pt x="14244" y="14711"/>
                  <a:pt x="14244" y="14711"/>
                </a:cubicBezTo>
                <a:cubicBezTo>
                  <a:pt x="14011" y="14711"/>
                  <a:pt x="13777" y="14945"/>
                  <a:pt x="13777" y="15178"/>
                </a:cubicBezTo>
                <a:cubicBezTo>
                  <a:pt x="13777" y="18214"/>
                  <a:pt x="13777" y="18214"/>
                  <a:pt x="13777" y="18214"/>
                </a:cubicBezTo>
                <a:cubicBezTo>
                  <a:pt x="13777" y="18448"/>
                  <a:pt x="14011" y="18681"/>
                  <a:pt x="14244" y="18681"/>
                </a:cubicBezTo>
                <a:close/>
                <a:moveTo>
                  <a:pt x="14711" y="15762"/>
                </a:moveTo>
                <a:cubicBezTo>
                  <a:pt x="16696" y="15762"/>
                  <a:pt x="16696" y="15762"/>
                  <a:pt x="16696" y="15762"/>
                </a:cubicBezTo>
                <a:cubicBezTo>
                  <a:pt x="16696" y="17630"/>
                  <a:pt x="16696" y="17630"/>
                  <a:pt x="16696" y="17630"/>
                </a:cubicBezTo>
                <a:cubicBezTo>
                  <a:pt x="14711" y="17630"/>
                  <a:pt x="14711" y="17630"/>
                  <a:pt x="14711" y="17630"/>
                </a:cubicBezTo>
                <a:lnTo>
                  <a:pt x="14711" y="15762"/>
                </a:lnTo>
                <a:close/>
                <a:moveTo>
                  <a:pt x="9341" y="13777"/>
                </a:moveTo>
                <a:cubicBezTo>
                  <a:pt x="12259" y="13777"/>
                  <a:pt x="12259" y="13777"/>
                  <a:pt x="12259" y="13777"/>
                </a:cubicBezTo>
                <a:cubicBezTo>
                  <a:pt x="12493" y="13777"/>
                  <a:pt x="12726" y="13544"/>
                  <a:pt x="12726" y="13310"/>
                </a:cubicBezTo>
                <a:cubicBezTo>
                  <a:pt x="12726" y="10275"/>
                  <a:pt x="12726" y="10275"/>
                  <a:pt x="12726" y="10275"/>
                </a:cubicBezTo>
                <a:cubicBezTo>
                  <a:pt x="12726" y="10041"/>
                  <a:pt x="12493" y="9808"/>
                  <a:pt x="12259" y="9808"/>
                </a:cubicBezTo>
                <a:cubicBezTo>
                  <a:pt x="9341" y="9808"/>
                  <a:pt x="9341" y="9808"/>
                  <a:pt x="9341" y="9808"/>
                </a:cubicBezTo>
                <a:cubicBezTo>
                  <a:pt x="8990" y="9808"/>
                  <a:pt x="8757" y="10041"/>
                  <a:pt x="8757" y="10275"/>
                </a:cubicBezTo>
                <a:cubicBezTo>
                  <a:pt x="8757" y="13310"/>
                  <a:pt x="8757" y="13310"/>
                  <a:pt x="8757" y="13310"/>
                </a:cubicBezTo>
                <a:cubicBezTo>
                  <a:pt x="8757" y="13544"/>
                  <a:pt x="8990" y="13777"/>
                  <a:pt x="9341" y="13777"/>
                </a:cubicBezTo>
                <a:close/>
                <a:moveTo>
                  <a:pt x="9808" y="10742"/>
                </a:moveTo>
                <a:cubicBezTo>
                  <a:pt x="11792" y="10742"/>
                  <a:pt x="11792" y="10742"/>
                  <a:pt x="11792" y="10742"/>
                </a:cubicBezTo>
                <a:cubicBezTo>
                  <a:pt x="11792" y="12726"/>
                  <a:pt x="11792" y="12726"/>
                  <a:pt x="11792" y="12726"/>
                </a:cubicBezTo>
                <a:cubicBezTo>
                  <a:pt x="9808" y="12726"/>
                  <a:pt x="9808" y="12726"/>
                  <a:pt x="9808" y="12726"/>
                </a:cubicBezTo>
                <a:lnTo>
                  <a:pt x="9808" y="10742"/>
                </a:lnTo>
                <a:close/>
                <a:moveTo>
                  <a:pt x="4320" y="13777"/>
                </a:moveTo>
                <a:cubicBezTo>
                  <a:pt x="7356" y="13777"/>
                  <a:pt x="7356" y="13777"/>
                  <a:pt x="7356" y="13777"/>
                </a:cubicBezTo>
                <a:cubicBezTo>
                  <a:pt x="7589" y="13777"/>
                  <a:pt x="7823" y="13544"/>
                  <a:pt x="7823" y="13310"/>
                </a:cubicBezTo>
                <a:cubicBezTo>
                  <a:pt x="7823" y="10275"/>
                  <a:pt x="7823" y="10275"/>
                  <a:pt x="7823" y="10275"/>
                </a:cubicBezTo>
                <a:cubicBezTo>
                  <a:pt x="7823" y="10041"/>
                  <a:pt x="7589" y="9808"/>
                  <a:pt x="7356" y="9808"/>
                </a:cubicBezTo>
                <a:cubicBezTo>
                  <a:pt x="4320" y="9808"/>
                  <a:pt x="4320" y="9808"/>
                  <a:pt x="4320" y="9808"/>
                </a:cubicBezTo>
                <a:cubicBezTo>
                  <a:pt x="4086" y="9808"/>
                  <a:pt x="3853" y="10041"/>
                  <a:pt x="3853" y="10275"/>
                </a:cubicBezTo>
                <a:cubicBezTo>
                  <a:pt x="3853" y="13310"/>
                  <a:pt x="3853" y="13310"/>
                  <a:pt x="3853" y="13310"/>
                </a:cubicBezTo>
                <a:cubicBezTo>
                  <a:pt x="3853" y="13544"/>
                  <a:pt x="4086" y="13777"/>
                  <a:pt x="4320" y="13777"/>
                </a:cubicBezTo>
                <a:close/>
                <a:moveTo>
                  <a:pt x="4904" y="10742"/>
                </a:moveTo>
                <a:cubicBezTo>
                  <a:pt x="6889" y="10742"/>
                  <a:pt x="6889" y="10742"/>
                  <a:pt x="6889" y="10742"/>
                </a:cubicBezTo>
                <a:cubicBezTo>
                  <a:pt x="6889" y="12726"/>
                  <a:pt x="6889" y="12726"/>
                  <a:pt x="6889" y="12726"/>
                </a:cubicBezTo>
                <a:cubicBezTo>
                  <a:pt x="4904" y="12726"/>
                  <a:pt x="4904" y="12726"/>
                  <a:pt x="4904" y="12726"/>
                </a:cubicBezTo>
                <a:lnTo>
                  <a:pt x="4904" y="10742"/>
                </a:lnTo>
                <a:close/>
                <a:moveTo>
                  <a:pt x="9341" y="8874"/>
                </a:moveTo>
                <a:cubicBezTo>
                  <a:pt x="12259" y="8874"/>
                  <a:pt x="12259" y="8874"/>
                  <a:pt x="12259" y="8874"/>
                </a:cubicBezTo>
                <a:cubicBezTo>
                  <a:pt x="12493" y="8874"/>
                  <a:pt x="12726" y="8640"/>
                  <a:pt x="12726" y="8290"/>
                </a:cubicBezTo>
                <a:cubicBezTo>
                  <a:pt x="12726" y="5371"/>
                  <a:pt x="12726" y="5371"/>
                  <a:pt x="12726" y="5371"/>
                </a:cubicBezTo>
                <a:cubicBezTo>
                  <a:pt x="12726" y="5137"/>
                  <a:pt x="12493" y="4904"/>
                  <a:pt x="12259" y="4904"/>
                </a:cubicBezTo>
                <a:cubicBezTo>
                  <a:pt x="9341" y="4904"/>
                  <a:pt x="9341" y="4904"/>
                  <a:pt x="9341" y="4904"/>
                </a:cubicBezTo>
                <a:cubicBezTo>
                  <a:pt x="8990" y="4904"/>
                  <a:pt x="8757" y="5137"/>
                  <a:pt x="8757" y="5371"/>
                </a:cubicBezTo>
                <a:cubicBezTo>
                  <a:pt x="8757" y="8290"/>
                  <a:pt x="8757" y="8290"/>
                  <a:pt x="8757" y="8290"/>
                </a:cubicBezTo>
                <a:cubicBezTo>
                  <a:pt x="8757" y="8640"/>
                  <a:pt x="8990" y="8874"/>
                  <a:pt x="9341" y="8874"/>
                </a:cubicBezTo>
                <a:close/>
                <a:moveTo>
                  <a:pt x="9808" y="5838"/>
                </a:moveTo>
                <a:cubicBezTo>
                  <a:pt x="11792" y="5838"/>
                  <a:pt x="11792" y="5838"/>
                  <a:pt x="11792" y="5838"/>
                </a:cubicBezTo>
                <a:cubicBezTo>
                  <a:pt x="11792" y="7823"/>
                  <a:pt x="11792" y="7823"/>
                  <a:pt x="11792" y="7823"/>
                </a:cubicBezTo>
                <a:cubicBezTo>
                  <a:pt x="9808" y="7823"/>
                  <a:pt x="9808" y="7823"/>
                  <a:pt x="9808" y="7823"/>
                </a:cubicBezTo>
                <a:lnTo>
                  <a:pt x="9808" y="5838"/>
                </a:lnTo>
                <a:close/>
                <a:moveTo>
                  <a:pt x="4320" y="18681"/>
                </a:moveTo>
                <a:cubicBezTo>
                  <a:pt x="7356" y="18681"/>
                  <a:pt x="7356" y="18681"/>
                  <a:pt x="7356" y="18681"/>
                </a:cubicBezTo>
                <a:cubicBezTo>
                  <a:pt x="7589" y="18681"/>
                  <a:pt x="7823" y="18448"/>
                  <a:pt x="7823" y="18214"/>
                </a:cubicBezTo>
                <a:cubicBezTo>
                  <a:pt x="7823" y="15178"/>
                  <a:pt x="7823" y="15178"/>
                  <a:pt x="7823" y="15178"/>
                </a:cubicBezTo>
                <a:cubicBezTo>
                  <a:pt x="7823" y="14945"/>
                  <a:pt x="7589" y="14711"/>
                  <a:pt x="7356" y="14711"/>
                </a:cubicBezTo>
                <a:cubicBezTo>
                  <a:pt x="4320" y="14711"/>
                  <a:pt x="4320" y="14711"/>
                  <a:pt x="4320" y="14711"/>
                </a:cubicBezTo>
                <a:cubicBezTo>
                  <a:pt x="4086" y="14711"/>
                  <a:pt x="3853" y="14945"/>
                  <a:pt x="3853" y="15178"/>
                </a:cubicBezTo>
                <a:cubicBezTo>
                  <a:pt x="3853" y="18214"/>
                  <a:pt x="3853" y="18214"/>
                  <a:pt x="3853" y="18214"/>
                </a:cubicBezTo>
                <a:cubicBezTo>
                  <a:pt x="3853" y="18448"/>
                  <a:pt x="4086" y="18681"/>
                  <a:pt x="4320" y="18681"/>
                </a:cubicBezTo>
                <a:close/>
                <a:moveTo>
                  <a:pt x="4904" y="15762"/>
                </a:moveTo>
                <a:cubicBezTo>
                  <a:pt x="6889" y="15762"/>
                  <a:pt x="6889" y="15762"/>
                  <a:pt x="6889" y="15762"/>
                </a:cubicBezTo>
                <a:cubicBezTo>
                  <a:pt x="6889" y="17630"/>
                  <a:pt x="6889" y="17630"/>
                  <a:pt x="6889" y="17630"/>
                </a:cubicBezTo>
                <a:cubicBezTo>
                  <a:pt x="4904" y="17630"/>
                  <a:pt x="4904" y="17630"/>
                  <a:pt x="4904" y="17630"/>
                </a:cubicBezTo>
                <a:lnTo>
                  <a:pt x="4904" y="15762"/>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499" name="Google Shape;1499;p23"/>
          <p:cNvSpPr/>
          <p:nvPr/>
        </p:nvSpPr>
        <p:spPr>
          <a:xfrm>
            <a:off x="5880447" y="3068348"/>
            <a:ext cx="658129" cy="661948"/>
          </a:xfrm>
          <a:custGeom>
            <a:avLst/>
            <a:gdLst/>
            <a:ahLst/>
            <a:cxnLst/>
            <a:rect l="l" t="t" r="r" b="b"/>
            <a:pathLst>
              <a:path w="21600" h="21600" extrusionOk="0">
                <a:moveTo>
                  <a:pt x="14244" y="13777"/>
                </a:moveTo>
                <a:cubicBezTo>
                  <a:pt x="17163" y="13777"/>
                  <a:pt x="17163" y="13777"/>
                  <a:pt x="17163" y="13777"/>
                </a:cubicBezTo>
                <a:cubicBezTo>
                  <a:pt x="17397" y="13777"/>
                  <a:pt x="17630" y="13544"/>
                  <a:pt x="17630" y="13310"/>
                </a:cubicBezTo>
                <a:cubicBezTo>
                  <a:pt x="17630" y="10275"/>
                  <a:pt x="17630" y="10275"/>
                  <a:pt x="17630" y="10275"/>
                </a:cubicBezTo>
                <a:cubicBezTo>
                  <a:pt x="17630" y="10041"/>
                  <a:pt x="17397" y="9808"/>
                  <a:pt x="17163" y="9808"/>
                </a:cubicBezTo>
                <a:cubicBezTo>
                  <a:pt x="14244" y="9808"/>
                  <a:pt x="14244" y="9808"/>
                  <a:pt x="14244" y="9808"/>
                </a:cubicBezTo>
                <a:cubicBezTo>
                  <a:pt x="14011" y="9808"/>
                  <a:pt x="13777" y="10041"/>
                  <a:pt x="13777" y="10275"/>
                </a:cubicBezTo>
                <a:cubicBezTo>
                  <a:pt x="13777" y="13310"/>
                  <a:pt x="13777" y="13310"/>
                  <a:pt x="13777" y="13310"/>
                </a:cubicBezTo>
                <a:cubicBezTo>
                  <a:pt x="13777" y="13544"/>
                  <a:pt x="14011" y="13777"/>
                  <a:pt x="14244" y="13777"/>
                </a:cubicBezTo>
                <a:close/>
                <a:moveTo>
                  <a:pt x="14711" y="10742"/>
                </a:moveTo>
                <a:cubicBezTo>
                  <a:pt x="16696" y="10742"/>
                  <a:pt x="16696" y="10742"/>
                  <a:pt x="16696" y="10742"/>
                </a:cubicBezTo>
                <a:cubicBezTo>
                  <a:pt x="16696" y="12726"/>
                  <a:pt x="16696" y="12726"/>
                  <a:pt x="16696" y="12726"/>
                </a:cubicBezTo>
                <a:cubicBezTo>
                  <a:pt x="14711" y="12726"/>
                  <a:pt x="14711" y="12726"/>
                  <a:pt x="14711" y="12726"/>
                </a:cubicBezTo>
                <a:lnTo>
                  <a:pt x="14711" y="10742"/>
                </a:lnTo>
                <a:close/>
                <a:moveTo>
                  <a:pt x="14244" y="8874"/>
                </a:moveTo>
                <a:cubicBezTo>
                  <a:pt x="17163" y="8874"/>
                  <a:pt x="17163" y="8874"/>
                  <a:pt x="17163" y="8874"/>
                </a:cubicBezTo>
                <a:cubicBezTo>
                  <a:pt x="17397" y="8874"/>
                  <a:pt x="17630" y="8640"/>
                  <a:pt x="17630" y="8290"/>
                </a:cubicBezTo>
                <a:cubicBezTo>
                  <a:pt x="17630" y="5371"/>
                  <a:pt x="17630" y="5371"/>
                  <a:pt x="17630" y="5371"/>
                </a:cubicBezTo>
                <a:cubicBezTo>
                  <a:pt x="17630" y="5137"/>
                  <a:pt x="17397" y="4904"/>
                  <a:pt x="17163" y="4904"/>
                </a:cubicBezTo>
                <a:cubicBezTo>
                  <a:pt x="14244" y="4904"/>
                  <a:pt x="14244" y="4904"/>
                  <a:pt x="14244" y="4904"/>
                </a:cubicBezTo>
                <a:cubicBezTo>
                  <a:pt x="14011" y="4904"/>
                  <a:pt x="13777" y="5137"/>
                  <a:pt x="13777" y="5371"/>
                </a:cubicBezTo>
                <a:cubicBezTo>
                  <a:pt x="13777" y="8290"/>
                  <a:pt x="13777" y="8290"/>
                  <a:pt x="13777" y="8290"/>
                </a:cubicBezTo>
                <a:cubicBezTo>
                  <a:pt x="13777" y="8640"/>
                  <a:pt x="14011" y="8874"/>
                  <a:pt x="14244" y="8874"/>
                </a:cubicBezTo>
                <a:close/>
                <a:moveTo>
                  <a:pt x="14711" y="5838"/>
                </a:moveTo>
                <a:cubicBezTo>
                  <a:pt x="16696" y="5838"/>
                  <a:pt x="16696" y="5838"/>
                  <a:pt x="16696" y="5838"/>
                </a:cubicBezTo>
                <a:cubicBezTo>
                  <a:pt x="16696" y="7823"/>
                  <a:pt x="16696" y="7823"/>
                  <a:pt x="16696" y="7823"/>
                </a:cubicBezTo>
                <a:cubicBezTo>
                  <a:pt x="14711" y="7823"/>
                  <a:pt x="14711" y="7823"/>
                  <a:pt x="14711" y="7823"/>
                </a:cubicBezTo>
                <a:lnTo>
                  <a:pt x="14711" y="5838"/>
                </a:lnTo>
                <a:close/>
                <a:moveTo>
                  <a:pt x="21133" y="1868"/>
                </a:moveTo>
                <a:cubicBezTo>
                  <a:pt x="20666" y="1868"/>
                  <a:pt x="20666" y="1868"/>
                  <a:pt x="20666" y="1868"/>
                </a:cubicBezTo>
                <a:cubicBezTo>
                  <a:pt x="20666" y="467"/>
                  <a:pt x="20666" y="467"/>
                  <a:pt x="20666" y="467"/>
                </a:cubicBezTo>
                <a:cubicBezTo>
                  <a:pt x="20666" y="234"/>
                  <a:pt x="20432" y="0"/>
                  <a:pt x="20082" y="0"/>
                </a:cubicBezTo>
                <a:cubicBezTo>
                  <a:pt x="1401" y="0"/>
                  <a:pt x="1401" y="0"/>
                  <a:pt x="1401" y="0"/>
                </a:cubicBezTo>
                <a:cubicBezTo>
                  <a:pt x="1168" y="0"/>
                  <a:pt x="934" y="234"/>
                  <a:pt x="934" y="467"/>
                </a:cubicBezTo>
                <a:cubicBezTo>
                  <a:pt x="934" y="1868"/>
                  <a:pt x="934" y="1868"/>
                  <a:pt x="934" y="1868"/>
                </a:cubicBezTo>
                <a:cubicBezTo>
                  <a:pt x="467" y="1868"/>
                  <a:pt x="467" y="1868"/>
                  <a:pt x="467" y="1868"/>
                </a:cubicBezTo>
                <a:cubicBezTo>
                  <a:pt x="117" y="1868"/>
                  <a:pt x="0" y="2102"/>
                  <a:pt x="0" y="2452"/>
                </a:cubicBezTo>
                <a:cubicBezTo>
                  <a:pt x="0" y="2685"/>
                  <a:pt x="117" y="2919"/>
                  <a:pt x="467" y="2919"/>
                </a:cubicBezTo>
                <a:cubicBezTo>
                  <a:pt x="934" y="2919"/>
                  <a:pt x="934" y="2919"/>
                  <a:pt x="934" y="2919"/>
                </a:cubicBezTo>
                <a:cubicBezTo>
                  <a:pt x="934" y="21133"/>
                  <a:pt x="934" y="21133"/>
                  <a:pt x="934" y="21133"/>
                </a:cubicBezTo>
                <a:cubicBezTo>
                  <a:pt x="934" y="21366"/>
                  <a:pt x="1168" y="21600"/>
                  <a:pt x="1401" y="21600"/>
                </a:cubicBezTo>
                <a:cubicBezTo>
                  <a:pt x="20082" y="21600"/>
                  <a:pt x="20082" y="21600"/>
                  <a:pt x="20082" y="21600"/>
                </a:cubicBezTo>
                <a:cubicBezTo>
                  <a:pt x="20432" y="21600"/>
                  <a:pt x="20666" y="21366"/>
                  <a:pt x="20666" y="21133"/>
                </a:cubicBezTo>
                <a:cubicBezTo>
                  <a:pt x="20666" y="2919"/>
                  <a:pt x="20666" y="2919"/>
                  <a:pt x="20666" y="2919"/>
                </a:cubicBezTo>
                <a:cubicBezTo>
                  <a:pt x="21133" y="2919"/>
                  <a:pt x="21133" y="2919"/>
                  <a:pt x="21133" y="2919"/>
                </a:cubicBezTo>
                <a:cubicBezTo>
                  <a:pt x="21366" y="2919"/>
                  <a:pt x="21600" y="2685"/>
                  <a:pt x="21600" y="2452"/>
                </a:cubicBezTo>
                <a:cubicBezTo>
                  <a:pt x="21600" y="2102"/>
                  <a:pt x="21366" y="1868"/>
                  <a:pt x="21133" y="1868"/>
                </a:cubicBezTo>
                <a:close/>
                <a:moveTo>
                  <a:pt x="11792" y="20666"/>
                </a:moveTo>
                <a:cubicBezTo>
                  <a:pt x="9808" y="20666"/>
                  <a:pt x="9808" y="20666"/>
                  <a:pt x="9808" y="20666"/>
                </a:cubicBezTo>
                <a:cubicBezTo>
                  <a:pt x="9808" y="15762"/>
                  <a:pt x="9808" y="15762"/>
                  <a:pt x="9808" y="15762"/>
                </a:cubicBezTo>
                <a:cubicBezTo>
                  <a:pt x="11792" y="15762"/>
                  <a:pt x="11792" y="15762"/>
                  <a:pt x="11792" y="15762"/>
                </a:cubicBezTo>
                <a:lnTo>
                  <a:pt x="11792" y="20666"/>
                </a:lnTo>
                <a:close/>
                <a:moveTo>
                  <a:pt x="19615" y="20666"/>
                </a:moveTo>
                <a:cubicBezTo>
                  <a:pt x="12726" y="20666"/>
                  <a:pt x="12726" y="20666"/>
                  <a:pt x="12726" y="20666"/>
                </a:cubicBezTo>
                <a:cubicBezTo>
                  <a:pt x="12726" y="15178"/>
                  <a:pt x="12726" y="15178"/>
                  <a:pt x="12726" y="15178"/>
                </a:cubicBezTo>
                <a:cubicBezTo>
                  <a:pt x="12726" y="14945"/>
                  <a:pt x="12493" y="14711"/>
                  <a:pt x="12259" y="14711"/>
                </a:cubicBezTo>
                <a:cubicBezTo>
                  <a:pt x="9341" y="14711"/>
                  <a:pt x="9341" y="14711"/>
                  <a:pt x="9341" y="14711"/>
                </a:cubicBezTo>
                <a:cubicBezTo>
                  <a:pt x="8990" y="14711"/>
                  <a:pt x="8757" y="14945"/>
                  <a:pt x="8757" y="15178"/>
                </a:cubicBezTo>
                <a:cubicBezTo>
                  <a:pt x="8757" y="20666"/>
                  <a:pt x="8757" y="20666"/>
                  <a:pt x="8757" y="20666"/>
                </a:cubicBezTo>
                <a:cubicBezTo>
                  <a:pt x="1868" y="20666"/>
                  <a:pt x="1868" y="20666"/>
                  <a:pt x="1868" y="20666"/>
                </a:cubicBezTo>
                <a:cubicBezTo>
                  <a:pt x="1868" y="2919"/>
                  <a:pt x="1868" y="2919"/>
                  <a:pt x="1868" y="2919"/>
                </a:cubicBezTo>
                <a:cubicBezTo>
                  <a:pt x="19615" y="2919"/>
                  <a:pt x="19615" y="2919"/>
                  <a:pt x="19615" y="2919"/>
                </a:cubicBezTo>
                <a:lnTo>
                  <a:pt x="19615" y="20666"/>
                </a:lnTo>
                <a:close/>
                <a:moveTo>
                  <a:pt x="19615" y="1868"/>
                </a:moveTo>
                <a:cubicBezTo>
                  <a:pt x="1868" y="1868"/>
                  <a:pt x="1868" y="1868"/>
                  <a:pt x="1868" y="1868"/>
                </a:cubicBezTo>
                <a:cubicBezTo>
                  <a:pt x="1868" y="934"/>
                  <a:pt x="1868" y="934"/>
                  <a:pt x="1868" y="934"/>
                </a:cubicBezTo>
                <a:cubicBezTo>
                  <a:pt x="19615" y="934"/>
                  <a:pt x="19615" y="934"/>
                  <a:pt x="19615" y="934"/>
                </a:cubicBezTo>
                <a:lnTo>
                  <a:pt x="19615" y="1868"/>
                </a:lnTo>
                <a:close/>
                <a:moveTo>
                  <a:pt x="4320" y="8874"/>
                </a:moveTo>
                <a:cubicBezTo>
                  <a:pt x="7356" y="8874"/>
                  <a:pt x="7356" y="8874"/>
                  <a:pt x="7356" y="8874"/>
                </a:cubicBezTo>
                <a:cubicBezTo>
                  <a:pt x="7589" y="8874"/>
                  <a:pt x="7823" y="8640"/>
                  <a:pt x="7823" y="8290"/>
                </a:cubicBezTo>
                <a:cubicBezTo>
                  <a:pt x="7823" y="5371"/>
                  <a:pt x="7823" y="5371"/>
                  <a:pt x="7823" y="5371"/>
                </a:cubicBezTo>
                <a:cubicBezTo>
                  <a:pt x="7823" y="5137"/>
                  <a:pt x="7589" y="4904"/>
                  <a:pt x="7356" y="4904"/>
                </a:cubicBezTo>
                <a:cubicBezTo>
                  <a:pt x="4320" y="4904"/>
                  <a:pt x="4320" y="4904"/>
                  <a:pt x="4320" y="4904"/>
                </a:cubicBezTo>
                <a:cubicBezTo>
                  <a:pt x="4086" y="4904"/>
                  <a:pt x="3853" y="5137"/>
                  <a:pt x="3853" y="5371"/>
                </a:cubicBezTo>
                <a:cubicBezTo>
                  <a:pt x="3853" y="8290"/>
                  <a:pt x="3853" y="8290"/>
                  <a:pt x="3853" y="8290"/>
                </a:cubicBezTo>
                <a:cubicBezTo>
                  <a:pt x="3853" y="8640"/>
                  <a:pt x="4086" y="8874"/>
                  <a:pt x="4320" y="8874"/>
                </a:cubicBezTo>
                <a:close/>
                <a:moveTo>
                  <a:pt x="4904" y="5838"/>
                </a:moveTo>
                <a:cubicBezTo>
                  <a:pt x="6889" y="5838"/>
                  <a:pt x="6889" y="5838"/>
                  <a:pt x="6889" y="5838"/>
                </a:cubicBezTo>
                <a:cubicBezTo>
                  <a:pt x="6889" y="7823"/>
                  <a:pt x="6889" y="7823"/>
                  <a:pt x="6889" y="7823"/>
                </a:cubicBezTo>
                <a:cubicBezTo>
                  <a:pt x="4904" y="7823"/>
                  <a:pt x="4904" y="7823"/>
                  <a:pt x="4904" y="7823"/>
                </a:cubicBezTo>
                <a:lnTo>
                  <a:pt x="4904" y="5838"/>
                </a:lnTo>
                <a:close/>
                <a:moveTo>
                  <a:pt x="14244" y="18681"/>
                </a:moveTo>
                <a:cubicBezTo>
                  <a:pt x="17163" y="18681"/>
                  <a:pt x="17163" y="18681"/>
                  <a:pt x="17163" y="18681"/>
                </a:cubicBezTo>
                <a:cubicBezTo>
                  <a:pt x="17397" y="18681"/>
                  <a:pt x="17630" y="18448"/>
                  <a:pt x="17630" y="18214"/>
                </a:cubicBezTo>
                <a:cubicBezTo>
                  <a:pt x="17630" y="15178"/>
                  <a:pt x="17630" y="15178"/>
                  <a:pt x="17630" y="15178"/>
                </a:cubicBezTo>
                <a:cubicBezTo>
                  <a:pt x="17630" y="14945"/>
                  <a:pt x="17397" y="14711"/>
                  <a:pt x="17163" y="14711"/>
                </a:cubicBezTo>
                <a:cubicBezTo>
                  <a:pt x="14244" y="14711"/>
                  <a:pt x="14244" y="14711"/>
                  <a:pt x="14244" y="14711"/>
                </a:cubicBezTo>
                <a:cubicBezTo>
                  <a:pt x="14011" y="14711"/>
                  <a:pt x="13777" y="14945"/>
                  <a:pt x="13777" y="15178"/>
                </a:cubicBezTo>
                <a:cubicBezTo>
                  <a:pt x="13777" y="18214"/>
                  <a:pt x="13777" y="18214"/>
                  <a:pt x="13777" y="18214"/>
                </a:cubicBezTo>
                <a:cubicBezTo>
                  <a:pt x="13777" y="18448"/>
                  <a:pt x="14011" y="18681"/>
                  <a:pt x="14244" y="18681"/>
                </a:cubicBezTo>
                <a:close/>
                <a:moveTo>
                  <a:pt x="14711" y="15762"/>
                </a:moveTo>
                <a:cubicBezTo>
                  <a:pt x="16696" y="15762"/>
                  <a:pt x="16696" y="15762"/>
                  <a:pt x="16696" y="15762"/>
                </a:cubicBezTo>
                <a:cubicBezTo>
                  <a:pt x="16696" y="17630"/>
                  <a:pt x="16696" y="17630"/>
                  <a:pt x="16696" y="17630"/>
                </a:cubicBezTo>
                <a:cubicBezTo>
                  <a:pt x="14711" y="17630"/>
                  <a:pt x="14711" y="17630"/>
                  <a:pt x="14711" y="17630"/>
                </a:cubicBezTo>
                <a:lnTo>
                  <a:pt x="14711" y="15762"/>
                </a:lnTo>
                <a:close/>
                <a:moveTo>
                  <a:pt x="9341" y="13777"/>
                </a:moveTo>
                <a:cubicBezTo>
                  <a:pt x="12259" y="13777"/>
                  <a:pt x="12259" y="13777"/>
                  <a:pt x="12259" y="13777"/>
                </a:cubicBezTo>
                <a:cubicBezTo>
                  <a:pt x="12493" y="13777"/>
                  <a:pt x="12726" y="13544"/>
                  <a:pt x="12726" y="13310"/>
                </a:cubicBezTo>
                <a:cubicBezTo>
                  <a:pt x="12726" y="10275"/>
                  <a:pt x="12726" y="10275"/>
                  <a:pt x="12726" y="10275"/>
                </a:cubicBezTo>
                <a:cubicBezTo>
                  <a:pt x="12726" y="10041"/>
                  <a:pt x="12493" y="9808"/>
                  <a:pt x="12259" y="9808"/>
                </a:cubicBezTo>
                <a:cubicBezTo>
                  <a:pt x="9341" y="9808"/>
                  <a:pt x="9341" y="9808"/>
                  <a:pt x="9341" y="9808"/>
                </a:cubicBezTo>
                <a:cubicBezTo>
                  <a:pt x="8990" y="9808"/>
                  <a:pt x="8757" y="10041"/>
                  <a:pt x="8757" y="10275"/>
                </a:cubicBezTo>
                <a:cubicBezTo>
                  <a:pt x="8757" y="13310"/>
                  <a:pt x="8757" y="13310"/>
                  <a:pt x="8757" y="13310"/>
                </a:cubicBezTo>
                <a:cubicBezTo>
                  <a:pt x="8757" y="13544"/>
                  <a:pt x="8990" y="13777"/>
                  <a:pt x="9341" y="13777"/>
                </a:cubicBezTo>
                <a:close/>
                <a:moveTo>
                  <a:pt x="9808" y="10742"/>
                </a:moveTo>
                <a:cubicBezTo>
                  <a:pt x="11792" y="10742"/>
                  <a:pt x="11792" y="10742"/>
                  <a:pt x="11792" y="10742"/>
                </a:cubicBezTo>
                <a:cubicBezTo>
                  <a:pt x="11792" y="12726"/>
                  <a:pt x="11792" y="12726"/>
                  <a:pt x="11792" y="12726"/>
                </a:cubicBezTo>
                <a:cubicBezTo>
                  <a:pt x="9808" y="12726"/>
                  <a:pt x="9808" y="12726"/>
                  <a:pt x="9808" y="12726"/>
                </a:cubicBezTo>
                <a:lnTo>
                  <a:pt x="9808" y="10742"/>
                </a:lnTo>
                <a:close/>
                <a:moveTo>
                  <a:pt x="4320" y="13777"/>
                </a:moveTo>
                <a:cubicBezTo>
                  <a:pt x="7356" y="13777"/>
                  <a:pt x="7356" y="13777"/>
                  <a:pt x="7356" y="13777"/>
                </a:cubicBezTo>
                <a:cubicBezTo>
                  <a:pt x="7589" y="13777"/>
                  <a:pt x="7823" y="13544"/>
                  <a:pt x="7823" y="13310"/>
                </a:cubicBezTo>
                <a:cubicBezTo>
                  <a:pt x="7823" y="10275"/>
                  <a:pt x="7823" y="10275"/>
                  <a:pt x="7823" y="10275"/>
                </a:cubicBezTo>
                <a:cubicBezTo>
                  <a:pt x="7823" y="10041"/>
                  <a:pt x="7589" y="9808"/>
                  <a:pt x="7356" y="9808"/>
                </a:cubicBezTo>
                <a:cubicBezTo>
                  <a:pt x="4320" y="9808"/>
                  <a:pt x="4320" y="9808"/>
                  <a:pt x="4320" y="9808"/>
                </a:cubicBezTo>
                <a:cubicBezTo>
                  <a:pt x="4086" y="9808"/>
                  <a:pt x="3853" y="10041"/>
                  <a:pt x="3853" y="10275"/>
                </a:cubicBezTo>
                <a:cubicBezTo>
                  <a:pt x="3853" y="13310"/>
                  <a:pt x="3853" y="13310"/>
                  <a:pt x="3853" y="13310"/>
                </a:cubicBezTo>
                <a:cubicBezTo>
                  <a:pt x="3853" y="13544"/>
                  <a:pt x="4086" y="13777"/>
                  <a:pt x="4320" y="13777"/>
                </a:cubicBezTo>
                <a:close/>
                <a:moveTo>
                  <a:pt x="4904" y="10742"/>
                </a:moveTo>
                <a:cubicBezTo>
                  <a:pt x="6889" y="10742"/>
                  <a:pt x="6889" y="10742"/>
                  <a:pt x="6889" y="10742"/>
                </a:cubicBezTo>
                <a:cubicBezTo>
                  <a:pt x="6889" y="12726"/>
                  <a:pt x="6889" y="12726"/>
                  <a:pt x="6889" y="12726"/>
                </a:cubicBezTo>
                <a:cubicBezTo>
                  <a:pt x="4904" y="12726"/>
                  <a:pt x="4904" y="12726"/>
                  <a:pt x="4904" y="12726"/>
                </a:cubicBezTo>
                <a:lnTo>
                  <a:pt x="4904" y="10742"/>
                </a:lnTo>
                <a:close/>
                <a:moveTo>
                  <a:pt x="9341" y="8874"/>
                </a:moveTo>
                <a:cubicBezTo>
                  <a:pt x="12259" y="8874"/>
                  <a:pt x="12259" y="8874"/>
                  <a:pt x="12259" y="8874"/>
                </a:cubicBezTo>
                <a:cubicBezTo>
                  <a:pt x="12493" y="8874"/>
                  <a:pt x="12726" y="8640"/>
                  <a:pt x="12726" y="8290"/>
                </a:cubicBezTo>
                <a:cubicBezTo>
                  <a:pt x="12726" y="5371"/>
                  <a:pt x="12726" y="5371"/>
                  <a:pt x="12726" y="5371"/>
                </a:cubicBezTo>
                <a:cubicBezTo>
                  <a:pt x="12726" y="5137"/>
                  <a:pt x="12493" y="4904"/>
                  <a:pt x="12259" y="4904"/>
                </a:cubicBezTo>
                <a:cubicBezTo>
                  <a:pt x="9341" y="4904"/>
                  <a:pt x="9341" y="4904"/>
                  <a:pt x="9341" y="4904"/>
                </a:cubicBezTo>
                <a:cubicBezTo>
                  <a:pt x="8990" y="4904"/>
                  <a:pt x="8757" y="5137"/>
                  <a:pt x="8757" y="5371"/>
                </a:cubicBezTo>
                <a:cubicBezTo>
                  <a:pt x="8757" y="8290"/>
                  <a:pt x="8757" y="8290"/>
                  <a:pt x="8757" y="8290"/>
                </a:cubicBezTo>
                <a:cubicBezTo>
                  <a:pt x="8757" y="8640"/>
                  <a:pt x="8990" y="8874"/>
                  <a:pt x="9341" y="8874"/>
                </a:cubicBezTo>
                <a:close/>
                <a:moveTo>
                  <a:pt x="9808" y="5838"/>
                </a:moveTo>
                <a:cubicBezTo>
                  <a:pt x="11792" y="5838"/>
                  <a:pt x="11792" y="5838"/>
                  <a:pt x="11792" y="5838"/>
                </a:cubicBezTo>
                <a:cubicBezTo>
                  <a:pt x="11792" y="7823"/>
                  <a:pt x="11792" y="7823"/>
                  <a:pt x="11792" y="7823"/>
                </a:cubicBezTo>
                <a:cubicBezTo>
                  <a:pt x="9808" y="7823"/>
                  <a:pt x="9808" y="7823"/>
                  <a:pt x="9808" y="7823"/>
                </a:cubicBezTo>
                <a:lnTo>
                  <a:pt x="9808" y="5838"/>
                </a:lnTo>
                <a:close/>
                <a:moveTo>
                  <a:pt x="4320" y="18681"/>
                </a:moveTo>
                <a:cubicBezTo>
                  <a:pt x="7356" y="18681"/>
                  <a:pt x="7356" y="18681"/>
                  <a:pt x="7356" y="18681"/>
                </a:cubicBezTo>
                <a:cubicBezTo>
                  <a:pt x="7589" y="18681"/>
                  <a:pt x="7823" y="18448"/>
                  <a:pt x="7823" y="18214"/>
                </a:cubicBezTo>
                <a:cubicBezTo>
                  <a:pt x="7823" y="15178"/>
                  <a:pt x="7823" y="15178"/>
                  <a:pt x="7823" y="15178"/>
                </a:cubicBezTo>
                <a:cubicBezTo>
                  <a:pt x="7823" y="14945"/>
                  <a:pt x="7589" y="14711"/>
                  <a:pt x="7356" y="14711"/>
                </a:cubicBezTo>
                <a:cubicBezTo>
                  <a:pt x="4320" y="14711"/>
                  <a:pt x="4320" y="14711"/>
                  <a:pt x="4320" y="14711"/>
                </a:cubicBezTo>
                <a:cubicBezTo>
                  <a:pt x="4086" y="14711"/>
                  <a:pt x="3853" y="14945"/>
                  <a:pt x="3853" y="15178"/>
                </a:cubicBezTo>
                <a:cubicBezTo>
                  <a:pt x="3853" y="18214"/>
                  <a:pt x="3853" y="18214"/>
                  <a:pt x="3853" y="18214"/>
                </a:cubicBezTo>
                <a:cubicBezTo>
                  <a:pt x="3853" y="18448"/>
                  <a:pt x="4086" y="18681"/>
                  <a:pt x="4320" y="18681"/>
                </a:cubicBezTo>
                <a:close/>
                <a:moveTo>
                  <a:pt x="4904" y="15762"/>
                </a:moveTo>
                <a:cubicBezTo>
                  <a:pt x="6889" y="15762"/>
                  <a:pt x="6889" y="15762"/>
                  <a:pt x="6889" y="15762"/>
                </a:cubicBezTo>
                <a:cubicBezTo>
                  <a:pt x="6889" y="17630"/>
                  <a:pt x="6889" y="17630"/>
                  <a:pt x="6889" y="17630"/>
                </a:cubicBezTo>
                <a:cubicBezTo>
                  <a:pt x="4904" y="17630"/>
                  <a:pt x="4904" y="17630"/>
                  <a:pt x="4904" y="17630"/>
                </a:cubicBezTo>
                <a:lnTo>
                  <a:pt x="4904" y="15762"/>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500" name="Google Shape;1500;p23"/>
          <p:cNvSpPr/>
          <p:nvPr/>
        </p:nvSpPr>
        <p:spPr>
          <a:xfrm>
            <a:off x="2949080" y="5948629"/>
            <a:ext cx="355275" cy="356330"/>
          </a:xfrm>
          <a:custGeom>
            <a:avLst/>
            <a:gdLst/>
            <a:ahLst/>
            <a:cxnLst/>
            <a:rect l="l" t="t" r="r" b="b"/>
            <a:pathLst>
              <a:path w="21600" h="21600" extrusionOk="0">
                <a:moveTo>
                  <a:pt x="2919" y="14748"/>
                </a:moveTo>
                <a:cubicBezTo>
                  <a:pt x="3152" y="14748"/>
                  <a:pt x="3386" y="14516"/>
                  <a:pt x="3386" y="14168"/>
                </a:cubicBezTo>
                <a:cubicBezTo>
                  <a:pt x="3386" y="10800"/>
                  <a:pt x="3386" y="10800"/>
                  <a:pt x="3386" y="10800"/>
                </a:cubicBezTo>
                <a:cubicBezTo>
                  <a:pt x="10275" y="10800"/>
                  <a:pt x="10275" y="10800"/>
                  <a:pt x="10275" y="10800"/>
                </a:cubicBezTo>
                <a:cubicBezTo>
                  <a:pt x="10275" y="14168"/>
                  <a:pt x="10275" y="14168"/>
                  <a:pt x="10275" y="14168"/>
                </a:cubicBezTo>
                <a:cubicBezTo>
                  <a:pt x="10275" y="14516"/>
                  <a:pt x="10508" y="14748"/>
                  <a:pt x="10742" y="14748"/>
                </a:cubicBezTo>
                <a:cubicBezTo>
                  <a:pt x="11092" y="14748"/>
                  <a:pt x="11325" y="14516"/>
                  <a:pt x="11325" y="14168"/>
                </a:cubicBezTo>
                <a:cubicBezTo>
                  <a:pt x="11325" y="10800"/>
                  <a:pt x="11325" y="10800"/>
                  <a:pt x="11325" y="10800"/>
                </a:cubicBezTo>
                <a:cubicBezTo>
                  <a:pt x="18214" y="10800"/>
                  <a:pt x="18214" y="10800"/>
                  <a:pt x="18214" y="10800"/>
                </a:cubicBezTo>
                <a:cubicBezTo>
                  <a:pt x="18214" y="14168"/>
                  <a:pt x="18214" y="14168"/>
                  <a:pt x="18214" y="14168"/>
                </a:cubicBezTo>
                <a:cubicBezTo>
                  <a:pt x="18214" y="14516"/>
                  <a:pt x="18331" y="14748"/>
                  <a:pt x="18681" y="14748"/>
                </a:cubicBezTo>
                <a:cubicBezTo>
                  <a:pt x="18915" y="14748"/>
                  <a:pt x="19148" y="14516"/>
                  <a:pt x="19148" y="14168"/>
                </a:cubicBezTo>
                <a:cubicBezTo>
                  <a:pt x="19148" y="10335"/>
                  <a:pt x="19148" y="10335"/>
                  <a:pt x="19148" y="10335"/>
                </a:cubicBezTo>
                <a:cubicBezTo>
                  <a:pt x="19148" y="9987"/>
                  <a:pt x="18915" y="9871"/>
                  <a:pt x="18681" y="9871"/>
                </a:cubicBezTo>
                <a:cubicBezTo>
                  <a:pt x="11325" y="9871"/>
                  <a:pt x="11325" y="9871"/>
                  <a:pt x="11325" y="9871"/>
                </a:cubicBezTo>
                <a:cubicBezTo>
                  <a:pt x="11325" y="7316"/>
                  <a:pt x="11325" y="7316"/>
                  <a:pt x="11325" y="7316"/>
                </a:cubicBezTo>
                <a:cubicBezTo>
                  <a:pt x="11325" y="7084"/>
                  <a:pt x="11092" y="6852"/>
                  <a:pt x="10742" y="6852"/>
                </a:cubicBezTo>
                <a:cubicBezTo>
                  <a:pt x="10508" y="6852"/>
                  <a:pt x="10275" y="7084"/>
                  <a:pt x="10275" y="7316"/>
                </a:cubicBezTo>
                <a:cubicBezTo>
                  <a:pt x="10275" y="9871"/>
                  <a:pt x="10275" y="9871"/>
                  <a:pt x="10275" y="9871"/>
                </a:cubicBezTo>
                <a:cubicBezTo>
                  <a:pt x="2919" y="9871"/>
                  <a:pt x="2919" y="9871"/>
                  <a:pt x="2919" y="9871"/>
                </a:cubicBezTo>
                <a:cubicBezTo>
                  <a:pt x="2569" y="9871"/>
                  <a:pt x="2452" y="9987"/>
                  <a:pt x="2452" y="10335"/>
                </a:cubicBezTo>
                <a:cubicBezTo>
                  <a:pt x="2452" y="14168"/>
                  <a:pt x="2452" y="14168"/>
                  <a:pt x="2452" y="14168"/>
                </a:cubicBezTo>
                <a:cubicBezTo>
                  <a:pt x="2452" y="14516"/>
                  <a:pt x="2569" y="14748"/>
                  <a:pt x="2919" y="14748"/>
                </a:cubicBezTo>
                <a:close/>
                <a:moveTo>
                  <a:pt x="9808" y="5923"/>
                </a:moveTo>
                <a:cubicBezTo>
                  <a:pt x="11792" y="5923"/>
                  <a:pt x="11792" y="5923"/>
                  <a:pt x="11792" y="5923"/>
                </a:cubicBezTo>
                <a:cubicBezTo>
                  <a:pt x="12843" y="5923"/>
                  <a:pt x="13777" y="4994"/>
                  <a:pt x="13777" y="3948"/>
                </a:cubicBezTo>
                <a:cubicBezTo>
                  <a:pt x="13777" y="1974"/>
                  <a:pt x="13777" y="1974"/>
                  <a:pt x="13777" y="1974"/>
                </a:cubicBezTo>
                <a:cubicBezTo>
                  <a:pt x="13777" y="929"/>
                  <a:pt x="12843" y="0"/>
                  <a:pt x="11792" y="0"/>
                </a:cubicBezTo>
                <a:cubicBezTo>
                  <a:pt x="9808" y="0"/>
                  <a:pt x="9808" y="0"/>
                  <a:pt x="9808" y="0"/>
                </a:cubicBezTo>
                <a:cubicBezTo>
                  <a:pt x="8757" y="0"/>
                  <a:pt x="7823" y="929"/>
                  <a:pt x="7823" y="1974"/>
                </a:cubicBezTo>
                <a:cubicBezTo>
                  <a:pt x="7823" y="3948"/>
                  <a:pt x="7823" y="3948"/>
                  <a:pt x="7823" y="3948"/>
                </a:cubicBezTo>
                <a:cubicBezTo>
                  <a:pt x="7823" y="4994"/>
                  <a:pt x="8757" y="5923"/>
                  <a:pt x="9808" y="5923"/>
                </a:cubicBezTo>
                <a:close/>
                <a:moveTo>
                  <a:pt x="8757" y="1974"/>
                </a:moveTo>
                <a:cubicBezTo>
                  <a:pt x="8757" y="1394"/>
                  <a:pt x="9224" y="1045"/>
                  <a:pt x="9808" y="1045"/>
                </a:cubicBezTo>
                <a:cubicBezTo>
                  <a:pt x="11792" y="1045"/>
                  <a:pt x="11792" y="1045"/>
                  <a:pt x="11792" y="1045"/>
                </a:cubicBezTo>
                <a:cubicBezTo>
                  <a:pt x="12259" y="1045"/>
                  <a:pt x="12726" y="1394"/>
                  <a:pt x="12726" y="1974"/>
                </a:cubicBezTo>
                <a:cubicBezTo>
                  <a:pt x="12726" y="3948"/>
                  <a:pt x="12726" y="3948"/>
                  <a:pt x="12726" y="3948"/>
                </a:cubicBezTo>
                <a:cubicBezTo>
                  <a:pt x="12726" y="4529"/>
                  <a:pt x="12259" y="4877"/>
                  <a:pt x="11792" y="4877"/>
                </a:cubicBezTo>
                <a:cubicBezTo>
                  <a:pt x="9808" y="4877"/>
                  <a:pt x="9808" y="4877"/>
                  <a:pt x="9808" y="4877"/>
                </a:cubicBezTo>
                <a:cubicBezTo>
                  <a:pt x="9224" y="4877"/>
                  <a:pt x="8757" y="4529"/>
                  <a:pt x="8757" y="3948"/>
                </a:cubicBezTo>
                <a:lnTo>
                  <a:pt x="8757" y="1974"/>
                </a:lnTo>
                <a:close/>
                <a:moveTo>
                  <a:pt x="19615" y="15677"/>
                </a:moveTo>
                <a:cubicBezTo>
                  <a:pt x="17630" y="15677"/>
                  <a:pt x="17630" y="15677"/>
                  <a:pt x="17630" y="15677"/>
                </a:cubicBezTo>
                <a:cubicBezTo>
                  <a:pt x="16579" y="15677"/>
                  <a:pt x="15762" y="16606"/>
                  <a:pt x="15762" y="17652"/>
                </a:cubicBezTo>
                <a:cubicBezTo>
                  <a:pt x="15762" y="19626"/>
                  <a:pt x="15762" y="19626"/>
                  <a:pt x="15762" y="19626"/>
                </a:cubicBezTo>
                <a:cubicBezTo>
                  <a:pt x="15762" y="20671"/>
                  <a:pt x="16579" y="21600"/>
                  <a:pt x="17630" y="21600"/>
                </a:cubicBezTo>
                <a:cubicBezTo>
                  <a:pt x="19615" y="21600"/>
                  <a:pt x="19615" y="21600"/>
                  <a:pt x="19615" y="21600"/>
                </a:cubicBezTo>
                <a:cubicBezTo>
                  <a:pt x="20783" y="21600"/>
                  <a:pt x="21600" y="20671"/>
                  <a:pt x="21600" y="19626"/>
                </a:cubicBezTo>
                <a:cubicBezTo>
                  <a:pt x="21600" y="17652"/>
                  <a:pt x="21600" y="17652"/>
                  <a:pt x="21600" y="17652"/>
                </a:cubicBezTo>
                <a:cubicBezTo>
                  <a:pt x="21600" y="16606"/>
                  <a:pt x="20783" y="15677"/>
                  <a:pt x="19615" y="15677"/>
                </a:cubicBezTo>
                <a:close/>
                <a:moveTo>
                  <a:pt x="20666" y="19626"/>
                </a:moveTo>
                <a:cubicBezTo>
                  <a:pt x="20666" y="20206"/>
                  <a:pt x="20199" y="20555"/>
                  <a:pt x="19615" y="20555"/>
                </a:cubicBezTo>
                <a:cubicBezTo>
                  <a:pt x="17630" y="20555"/>
                  <a:pt x="17630" y="20555"/>
                  <a:pt x="17630" y="20555"/>
                </a:cubicBezTo>
                <a:cubicBezTo>
                  <a:pt x="17163" y="20555"/>
                  <a:pt x="16696" y="20206"/>
                  <a:pt x="16696" y="19626"/>
                </a:cubicBezTo>
                <a:cubicBezTo>
                  <a:pt x="16696" y="17652"/>
                  <a:pt x="16696" y="17652"/>
                  <a:pt x="16696" y="17652"/>
                </a:cubicBezTo>
                <a:cubicBezTo>
                  <a:pt x="16696" y="17071"/>
                  <a:pt x="17163" y="16723"/>
                  <a:pt x="17630" y="16723"/>
                </a:cubicBezTo>
                <a:cubicBezTo>
                  <a:pt x="19615" y="16723"/>
                  <a:pt x="19615" y="16723"/>
                  <a:pt x="19615" y="16723"/>
                </a:cubicBezTo>
                <a:cubicBezTo>
                  <a:pt x="20199" y="16723"/>
                  <a:pt x="20666" y="17071"/>
                  <a:pt x="20666" y="17652"/>
                </a:cubicBezTo>
                <a:lnTo>
                  <a:pt x="20666" y="19626"/>
                </a:lnTo>
                <a:close/>
                <a:moveTo>
                  <a:pt x="3853" y="15677"/>
                </a:moveTo>
                <a:cubicBezTo>
                  <a:pt x="1868" y="15677"/>
                  <a:pt x="1868" y="15677"/>
                  <a:pt x="1868" y="15677"/>
                </a:cubicBezTo>
                <a:cubicBezTo>
                  <a:pt x="817" y="15677"/>
                  <a:pt x="0" y="16606"/>
                  <a:pt x="0" y="17652"/>
                </a:cubicBezTo>
                <a:cubicBezTo>
                  <a:pt x="0" y="19626"/>
                  <a:pt x="0" y="19626"/>
                  <a:pt x="0" y="19626"/>
                </a:cubicBezTo>
                <a:cubicBezTo>
                  <a:pt x="0" y="20671"/>
                  <a:pt x="817" y="21600"/>
                  <a:pt x="1868" y="21600"/>
                </a:cubicBezTo>
                <a:cubicBezTo>
                  <a:pt x="3853" y="21600"/>
                  <a:pt x="3853" y="21600"/>
                  <a:pt x="3853" y="21600"/>
                </a:cubicBezTo>
                <a:cubicBezTo>
                  <a:pt x="5021" y="21600"/>
                  <a:pt x="5838" y="20671"/>
                  <a:pt x="5838" y="19626"/>
                </a:cubicBezTo>
                <a:cubicBezTo>
                  <a:pt x="5838" y="17652"/>
                  <a:pt x="5838" y="17652"/>
                  <a:pt x="5838" y="17652"/>
                </a:cubicBezTo>
                <a:cubicBezTo>
                  <a:pt x="5838" y="16606"/>
                  <a:pt x="5021" y="15677"/>
                  <a:pt x="3853" y="15677"/>
                </a:cubicBezTo>
                <a:close/>
                <a:moveTo>
                  <a:pt x="4904" y="19626"/>
                </a:moveTo>
                <a:cubicBezTo>
                  <a:pt x="4904" y="20206"/>
                  <a:pt x="4437" y="20555"/>
                  <a:pt x="3853" y="20555"/>
                </a:cubicBezTo>
                <a:cubicBezTo>
                  <a:pt x="1868" y="20555"/>
                  <a:pt x="1868" y="20555"/>
                  <a:pt x="1868" y="20555"/>
                </a:cubicBezTo>
                <a:cubicBezTo>
                  <a:pt x="1401" y="20555"/>
                  <a:pt x="934" y="20206"/>
                  <a:pt x="934" y="19626"/>
                </a:cubicBezTo>
                <a:cubicBezTo>
                  <a:pt x="934" y="17652"/>
                  <a:pt x="934" y="17652"/>
                  <a:pt x="934" y="17652"/>
                </a:cubicBezTo>
                <a:cubicBezTo>
                  <a:pt x="934" y="17071"/>
                  <a:pt x="1401" y="16723"/>
                  <a:pt x="1868" y="16723"/>
                </a:cubicBezTo>
                <a:cubicBezTo>
                  <a:pt x="3853" y="16723"/>
                  <a:pt x="3853" y="16723"/>
                  <a:pt x="3853" y="16723"/>
                </a:cubicBezTo>
                <a:cubicBezTo>
                  <a:pt x="4437" y="16723"/>
                  <a:pt x="4904" y="17071"/>
                  <a:pt x="4904" y="17652"/>
                </a:cubicBezTo>
                <a:lnTo>
                  <a:pt x="4904" y="19626"/>
                </a:lnTo>
                <a:close/>
                <a:moveTo>
                  <a:pt x="11792" y="15677"/>
                </a:moveTo>
                <a:cubicBezTo>
                  <a:pt x="9808" y="15677"/>
                  <a:pt x="9808" y="15677"/>
                  <a:pt x="9808" y="15677"/>
                </a:cubicBezTo>
                <a:cubicBezTo>
                  <a:pt x="8757" y="15677"/>
                  <a:pt x="7823" y="16606"/>
                  <a:pt x="7823" y="17652"/>
                </a:cubicBezTo>
                <a:cubicBezTo>
                  <a:pt x="7823" y="19626"/>
                  <a:pt x="7823" y="19626"/>
                  <a:pt x="7823" y="19626"/>
                </a:cubicBezTo>
                <a:cubicBezTo>
                  <a:pt x="7823" y="20671"/>
                  <a:pt x="8757" y="21600"/>
                  <a:pt x="9808" y="21600"/>
                </a:cubicBezTo>
                <a:cubicBezTo>
                  <a:pt x="11792" y="21600"/>
                  <a:pt x="11792" y="21600"/>
                  <a:pt x="11792" y="21600"/>
                </a:cubicBezTo>
                <a:cubicBezTo>
                  <a:pt x="12843" y="21600"/>
                  <a:pt x="13777" y="20671"/>
                  <a:pt x="13777" y="19626"/>
                </a:cubicBezTo>
                <a:cubicBezTo>
                  <a:pt x="13777" y="17652"/>
                  <a:pt x="13777" y="17652"/>
                  <a:pt x="13777" y="17652"/>
                </a:cubicBezTo>
                <a:cubicBezTo>
                  <a:pt x="13777" y="16606"/>
                  <a:pt x="12843" y="15677"/>
                  <a:pt x="11792" y="15677"/>
                </a:cubicBezTo>
                <a:close/>
                <a:moveTo>
                  <a:pt x="12726" y="19626"/>
                </a:moveTo>
                <a:cubicBezTo>
                  <a:pt x="12726" y="20206"/>
                  <a:pt x="12259" y="20555"/>
                  <a:pt x="11792" y="20555"/>
                </a:cubicBezTo>
                <a:cubicBezTo>
                  <a:pt x="9808" y="20555"/>
                  <a:pt x="9808" y="20555"/>
                  <a:pt x="9808" y="20555"/>
                </a:cubicBezTo>
                <a:cubicBezTo>
                  <a:pt x="9224" y="20555"/>
                  <a:pt x="8757" y="20206"/>
                  <a:pt x="8757" y="19626"/>
                </a:cubicBezTo>
                <a:cubicBezTo>
                  <a:pt x="8757" y="17652"/>
                  <a:pt x="8757" y="17652"/>
                  <a:pt x="8757" y="17652"/>
                </a:cubicBezTo>
                <a:cubicBezTo>
                  <a:pt x="8757" y="17071"/>
                  <a:pt x="9224" y="16723"/>
                  <a:pt x="9808" y="16723"/>
                </a:cubicBezTo>
                <a:cubicBezTo>
                  <a:pt x="11792" y="16723"/>
                  <a:pt x="11792" y="16723"/>
                  <a:pt x="11792" y="16723"/>
                </a:cubicBezTo>
                <a:cubicBezTo>
                  <a:pt x="12259" y="16723"/>
                  <a:pt x="12726" y="17071"/>
                  <a:pt x="12726" y="17652"/>
                </a:cubicBezTo>
                <a:lnTo>
                  <a:pt x="12726" y="19626"/>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501" name="Google Shape;1501;p23"/>
          <p:cNvSpPr/>
          <p:nvPr/>
        </p:nvSpPr>
        <p:spPr>
          <a:xfrm>
            <a:off x="11015093" y="3563054"/>
            <a:ext cx="981209" cy="711270"/>
          </a:xfrm>
          <a:custGeom>
            <a:avLst/>
            <a:gdLst/>
            <a:ahLst/>
            <a:cxnLst/>
            <a:rect l="l" t="t" r="r" b="b"/>
            <a:pathLst>
              <a:path w="21600" h="21600" extrusionOk="0">
                <a:moveTo>
                  <a:pt x="10800" y="14580"/>
                </a:moveTo>
                <a:cubicBezTo>
                  <a:pt x="10684" y="14445"/>
                  <a:pt x="10568" y="14310"/>
                  <a:pt x="10452" y="14310"/>
                </a:cubicBezTo>
                <a:cubicBezTo>
                  <a:pt x="10568" y="14310"/>
                  <a:pt x="10568" y="14310"/>
                  <a:pt x="10568" y="14310"/>
                </a:cubicBezTo>
                <a:cubicBezTo>
                  <a:pt x="10452" y="14310"/>
                  <a:pt x="10452" y="14310"/>
                  <a:pt x="10452" y="14310"/>
                </a:cubicBezTo>
                <a:cubicBezTo>
                  <a:pt x="8477" y="13635"/>
                  <a:pt x="8477" y="13635"/>
                  <a:pt x="8477" y="13635"/>
                </a:cubicBezTo>
                <a:cubicBezTo>
                  <a:pt x="8477" y="13635"/>
                  <a:pt x="8477" y="13635"/>
                  <a:pt x="8477" y="13635"/>
                </a:cubicBezTo>
                <a:cubicBezTo>
                  <a:pt x="8361" y="13635"/>
                  <a:pt x="8245" y="13635"/>
                  <a:pt x="8129" y="13770"/>
                </a:cubicBezTo>
                <a:cubicBezTo>
                  <a:pt x="7897" y="13905"/>
                  <a:pt x="7781" y="14175"/>
                  <a:pt x="7897" y="14445"/>
                </a:cubicBezTo>
                <a:cubicBezTo>
                  <a:pt x="8013" y="14580"/>
                  <a:pt x="8129" y="14715"/>
                  <a:pt x="8245" y="14715"/>
                </a:cubicBezTo>
                <a:cubicBezTo>
                  <a:pt x="8942" y="14985"/>
                  <a:pt x="8942" y="14985"/>
                  <a:pt x="8942" y="14985"/>
                </a:cubicBezTo>
                <a:cubicBezTo>
                  <a:pt x="8245" y="15660"/>
                  <a:pt x="7897" y="16605"/>
                  <a:pt x="7897" y="17685"/>
                </a:cubicBezTo>
                <a:cubicBezTo>
                  <a:pt x="7897" y="19035"/>
                  <a:pt x="8594" y="20250"/>
                  <a:pt x="9639" y="20790"/>
                </a:cubicBezTo>
                <a:cubicBezTo>
                  <a:pt x="9987" y="19710"/>
                  <a:pt x="9987" y="19710"/>
                  <a:pt x="9987" y="19710"/>
                </a:cubicBezTo>
                <a:cubicBezTo>
                  <a:pt x="9290" y="19305"/>
                  <a:pt x="8826" y="18495"/>
                  <a:pt x="8826" y="17685"/>
                </a:cubicBezTo>
                <a:cubicBezTo>
                  <a:pt x="8826" y="16875"/>
                  <a:pt x="9174" y="16200"/>
                  <a:pt x="9639" y="15795"/>
                </a:cubicBezTo>
                <a:cubicBezTo>
                  <a:pt x="9290" y="17010"/>
                  <a:pt x="9290" y="17010"/>
                  <a:pt x="9290" y="17010"/>
                </a:cubicBezTo>
                <a:cubicBezTo>
                  <a:pt x="9290" y="17145"/>
                  <a:pt x="9290" y="17280"/>
                  <a:pt x="9406" y="17415"/>
                </a:cubicBezTo>
                <a:cubicBezTo>
                  <a:pt x="9523" y="17685"/>
                  <a:pt x="9871" y="17820"/>
                  <a:pt x="10103" y="17685"/>
                </a:cubicBezTo>
                <a:cubicBezTo>
                  <a:pt x="10219" y="17550"/>
                  <a:pt x="10219" y="17415"/>
                  <a:pt x="10335" y="17280"/>
                </a:cubicBezTo>
                <a:cubicBezTo>
                  <a:pt x="10800" y="14985"/>
                  <a:pt x="10800" y="14985"/>
                  <a:pt x="10800" y="14985"/>
                </a:cubicBezTo>
                <a:cubicBezTo>
                  <a:pt x="10800" y="14850"/>
                  <a:pt x="10800" y="14715"/>
                  <a:pt x="10800" y="14580"/>
                </a:cubicBezTo>
                <a:close/>
                <a:moveTo>
                  <a:pt x="18581" y="7290"/>
                </a:moveTo>
                <a:cubicBezTo>
                  <a:pt x="18581" y="7155"/>
                  <a:pt x="18581" y="7020"/>
                  <a:pt x="18581" y="6750"/>
                </a:cubicBezTo>
                <a:cubicBezTo>
                  <a:pt x="18581" y="3105"/>
                  <a:pt x="16026" y="0"/>
                  <a:pt x="12774" y="0"/>
                </a:cubicBezTo>
                <a:cubicBezTo>
                  <a:pt x="10452" y="0"/>
                  <a:pt x="8477" y="1485"/>
                  <a:pt x="7548" y="3645"/>
                </a:cubicBezTo>
                <a:cubicBezTo>
                  <a:pt x="7200" y="3510"/>
                  <a:pt x="6852" y="3375"/>
                  <a:pt x="6387" y="3375"/>
                </a:cubicBezTo>
                <a:cubicBezTo>
                  <a:pt x="4529" y="3375"/>
                  <a:pt x="2903" y="5130"/>
                  <a:pt x="2903" y="7425"/>
                </a:cubicBezTo>
                <a:cubicBezTo>
                  <a:pt x="2903" y="7695"/>
                  <a:pt x="3019" y="7965"/>
                  <a:pt x="3019" y="8235"/>
                </a:cubicBezTo>
                <a:cubicBezTo>
                  <a:pt x="1277" y="8910"/>
                  <a:pt x="0" y="10800"/>
                  <a:pt x="0" y="13095"/>
                </a:cubicBezTo>
                <a:cubicBezTo>
                  <a:pt x="0" y="15930"/>
                  <a:pt x="1974" y="18225"/>
                  <a:pt x="4413" y="18225"/>
                </a:cubicBezTo>
                <a:cubicBezTo>
                  <a:pt x="6387" y="18225"/>
                  <a:pt x="6387" y="18225"/>
                  <a:pt x="6387" y="18225"/>
                </a:cubicBezTo>
                <a:cubicBezTo>
                  <a:pt x="6619" y="18225"/>
                  <a:pt x="6852" y="17955"/>
                  <a:pt x="6852" y="17685"/>
                </a:cubicBezTo>
                <a:cubicBezTo>
                  <a:pt x="6852" y="17280"/>
                  <a:pt x="6619" y="17010"/>
                  <a:pt x="6387" y="17010"/>
                </a:cubicBezTo>
                <a:cubicBezTo>
                  <a:pt x="4413" y="17010"/>
                  <a:pt x="4413" y="17010"/>
                  <a:pt x="4413" y="17010"/>
                </a:cubicBezTo>
                <a:cubicBezTo>
                  <a:pt x="2555" y="17010"/>
                  <a:pt x="1045" y="15255"/>
                  <a:pt x="1045" y="13095"/>
                </a:cubicBezTo>
                <a:cubicBezTo>
                  <a:pt x="1045" y="11340"/>
                  <a:pt x="1974" y="9855"/>
                  <a:pt x="3368" y="9315"/>
                </a:cubicBezTo>
                <a:cubicBezTo>
                  <a:pt x="4181" y="8910"/>
                  <a:pt x="4181" y="8910"/>
                  <a:pt x="4181" y="8910"/>
                </a:cubicBezTo>
                <a:cubicBezTo>
                  <a:pt x="3948" y="7965"/>
                  <a:pt x="3948" y="7965"/>
                  <a:pt x="3948" y="7965"/>
                </a:cubicBezTo>
                <a:cubicBezTo>
                  <a:pt x="3948" y="7830"/>
                  <a:pt x="3948" y="7560"/>
                  <a:pt x="3948" y="7425"/>
                </a:cubicBezTo>
                <a:cubicBezTo>
                  <a:pt x="3948" y="5805"/>
                  <a:pt x="4994" y="4590"/>
                  <a:pt x="6387" y="4590"/>
                </a:cubicBezTo>
                <a:cubicBezTo>
                  <a:pt x="6619" y="4590"/>
                  <a:pt x="6968" y="4590"/>
                  <a:pt x="7200" y="4725"/>
                </a:cubicBezTo>
                <a:cubicBezTo>
                  <a:pt x="8013" y="4995"/>
                  <a:pt x="8013" y="4995"/>
                  <a:pt x="8013" y="4995"/>
                </a:cubicBezTo>
                <a:cubicBezTo>
                  <a:pt x="8361" y="4185"/>
                  <a:pt x="8361" y="4185"/>
                  <a:pt x="8361" y="4185"/>
                </a:cubicBezTo>
                <a:cubicBezTo>
                  <a:pt x="9290" y="2295"/>
                  <a:pt x="10916" y="1080"/>
                  <a:pt x="12774" y="1080"/>
                </a:cubicBezTo>
                <a:cubicBezTo>
                  <a:pt x="15445" y="1080"/>
                  <a:pt x="17652" y="3645"/>
                  <a:pt x="17652" y="6750"/>
                </a:cubicBezTo>
                <a:cubicBezTo>
                  <a:pt x="17652" y="6885"/>
                  <a:pt x="17652" y="7020"/>
                  <a:pt x="17652" y="7155"/>
                </a:cubicBezTo>
                <a:cubicBezTo>
                  <a:pt x="17652" y="7155"/>
                  <a:pt x="17652" y="7155"/>
                  <a:pt x="17652" y="7155"/>
                </a:cubicBezTo>
                <a:cubicBezTo>
                  <a:pt x="17535" y="7965"/>
                  <a:pt x="17535" y="7965"/>
                  <a:pt x="17535" y="7965"/>
                </a:cubicBezTo>
                <a:cubicBezTo>
                  <a:pt x="18232" y="8370"/>
                  <a:pt x="18232" y="8370"/>
                  <a:pt x="18232" y="8370"/>
                </a:cubicBezTo>
                <a:cubicBezTo>
                  <a:pt x="19626" y="9045"/>
                  <a:pt x="20555" y="10665"/>
                  <a:pt x="20555" y="12555"/>
                </a:cubicBezTo>
                <a:cubicBezTo>
                  <a:pt x="20555" y="14985"/>
                  <a:pt x="18813" y="17010"/>
                  <a:pt x="16723" y="17010"/>
                </a:cubicBezTo>
                <a:cubicBezTo>
                  <a:pt x="15213" y="17010"/>
                  <a:pt x="15213" y="17010"/>
                  <a:pt x="15213" y="17010"/>
                </a:cubicBezTo>
                <a:cubicBezTo>
                  <a:pt x="14981" y="17010"/>
                  <a:pt x="14748" y="17280"/>
                  <a:pt x="14748" y="17685"/>
                </a:cubicBezTo>
                <a:cubicBezTo>
                  <a:pt x="14748" y="17955"/>
                  <a:pt x="14981" y="18225"/>
                  <a:pt x="15213" y="18225"/>
                </a:cubicBezTo>
                <a:cubicBezTo>
                  <a:pt x="16723" y="18225"/>
                  <a:pt x="16723" y="18225"/>
                  <a:pt x="16723" y="18225"/>
                </a:cubicBezTo>
                <a:cubicBezTo>
                  <a:pt x="19394" y="18225"/>
                  <a:pt x="21600" y="15660"/>
                  <a:pt x="21600" y="12555"/>
                </a:cubicBezTo>
                <a:cubicBezTo>
                  <a:pt x="21600" y="10125"/>
                  <a:pt x="20323" y="8100"/>
                  <a:pt x="18581" y="7290"/>
                </a:cubicBezTo>
                <a:close/>
                <a:moveTo>
                  <a:pt x="13355" y="20520"/>
                </a:moveTo>
                <a:cubicBezTo>
                  <a:pt x="12658" y="20250"/>
                  <a:pt x="12658" y="20250"/>
                  <a:pt x="12658" y="20250"/>
                </a:cubicBezTo>
                <a:cubicBezTo>
                  <a:pt x="13239" y="19710"/>
                  <a:pt x="13703" y="18765"/>
                  <a:pt x="13703" y="17685"/>
                </a:cubicBezTo>
                <a:cubicBezTo>
                  <a:pt x="13703" y="16200"/>
                  <a:pt x="13006" y="14985"/>
                  <a:pt x="11961" y="14445"/>
                </a:cubicBezTo>
                <a:cubicBezTo>
                  <a:pt x="11729" y="15660"/>
                  <a:pt x="11729" y="15660"/>
                  <a:pt x="11729" y="15660"/>
                </a:cubicBezTo>
                <a:cubicBezTo>
                  <a:pt x="12310" y="16065"/>
                  <a:pt x="12774" y="16740"/>
                  <a:pt x="12774" y="17685"/>
                </a:cubicBezTo>
                <a:cubicBezTo>
                  <a:pt x="12774" y="18360"/>
                  <a:pt x="12426" y="19035"/>
                  <a:pt x="12077" y="19440"/>
                </a:cubicBezTo>
                <a:cubicBezTo>
                  <a:pt x="12310" y="18225"/>
                  <a:pt x="12310" y="18225"/>
                  <a:pt x="12310" y="18225"/>
                </a:cubicBezTo>
                <a:cubicBezTo>
                  <a:pt x="12310" y="18090"/>
                  <a:pt x="12310" y="17955"/>
                  <a:pt x="12194" y="17820"/>
                </a:cubicBezTo>
                <a:cubicBezTo>
                  <a:pt x="12077" y="17550"/>
                  <a:pt x="11845" y="17415"/>
                  <a:pt x="11613" y="17685"/>
                </a:cubicBezTo>
                <a:cubicBezTo>
                  <a:pt x="11497" y="17685"/>
                  <a:pt x="11381" y="17820"/>
                  <a:pt x="11381" y="17955"/>
                </a:cubicBezTo>
                <a:cubicBezTo>
                  <a:pt x="10800" y="20250"/>
                  <a:pt x="10800" y="20250"/>
                  <a:pt x="10800" y="20250"/>
                </a:cubicBezTo>
                <a:cubicBezTo>
                  <a:pt x="10800" y="20385"/>
                  <a:pt x="10800" y="20655"/>
                  <a:pt x="10800" y="20790"/>
                </a:cubicBezTo>
                <a:cubicBezTo>
                  <a:pt x="10916" y="20925"/>
                  <a:pt x="11032" y="20925"/>
                  <a:pt x="11148" y="20925"/>
                </a:cubicBezTo>
                <a:cubicBezTo>
                  <a:pt x="11148" y="21060"/>
                  <a:pt x="11148" y="21060"/>
                  <a:pt x="11148" y="21060"/>
                </a:cubicBezTo>
                <a:cubicBezTo>
                  <a:pt x="11148" y="21060"/>
                  <a:pt x="11148" y="21060"/>
                  <a:pt x="11148" y="21060"/>
                </a:cubicBezTo>
                <a:cubicBezTo>
                  <a:pt x="13123" y="21600"/>
                  <a:pt x="13123" y="21600"/>
                  <a:pt x="13123" y="21600"/>
                </a:cubicBezTo>
                <a:cubicBezTo>
                  <a:pt x="13239" y="21600"/>
                  <a:pt x="13355" y="21600"/>
                  <a:pt x="13471" y="21600"/>
                </a:cubicBezTo>
                <a:cubicBezTo>
                  <a:pt x="13819" y="21465"/>
                  <a:pt x="13819" y="21060"/>
                  <a:pt x="13703" y="20790"/>
                </a:cubicBezTo>
                <a:cubicBezTo>
                  <a:pt x="13587" y="20655"/>
                  <a:pt x="13587" y="20520"/>
                  <a:pt x="13355" y="20520"/>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502" name="Google Shape;1502;p23"/>
          <p:cNvSpPr/>
          <p:nvPr/>
        </p:nvSpPr>
        <p:spPr>
          <a:xfrm>
            <a:off x="5909379" y="2658667"/>
            <a:ext cx="536663" cy="380990"/>
          </a:xfrm>
          <a:custGeom>
            <a:avLst/>
            <a:gdLst/>
            <a:ahLst/>
            <a:cxnLst/>
            <a:rect l="l" t="t" r="r" b="b"/>
            <a:pathLst>
              <a:path w="21600" h="21600" extrusionOk="0">
                <a:moveTo>
                  <a:pt x="10800" y="14580"/>
                </a:moveTo>
                <a:cubicBezTo>
                  <a:pt x="10684" y="14445"/>
                  <a:pt x="10568" y="14310"/>
                  <a:pt x="10452" y="14310"/>
                </a:cubicBezTo>
                <a:cubicBezTo>
                  <a:pt x="10568" y="14310"/>
                  <a:pt x="10568" y="14310"/>
                  <a:pt x="10568" y="14310"/>
                </a:cubicBezTo>
                <a:cubicBezTo>
                  <a:pt x="10452" y="14310"/>
                  <a:pt x="10452" y="14310"/>
                  <a:pt x="10452" y="14310"/>
                </a:cubicBezTo>
                <a:cubicBezTo>
                  <a:pt x="8477" y="13635"/>
                  <a:pt x="8477" y="13635"/>
                  <a:pt x="8477" y="13635"/>
                </a:cubicBezTo>
                <a:cubicBezTo>
                  <a:pt x="8477" y="13635"/>
                  <a:pt x="8477" y="13635"/>
                  <a:pt x="8477" y="13635"/>
                </a:cubicBezTo>
                <a:cubicBezTo>
                  <a:pt x="8361" y="13635"/>
                  <a:pt x="8245" y="13635"/>
                  <a:pt x="8129" y="13770"/>
                </a:cubicBezTo>
                <a:cubicBezTo>
                  <a:pt x="7897" y="13905"/>
                  <a:pt x="7781" y="14175"/>
                  <a:pt x="7897" y="14445"/>
                </a:cubicBezTo>
                <a:cubicBezTo>
                  <a:pt x="8013" y="14580"/>
                  <a:pt x="8129" y="14715"/>
                  <a:pt x="8245" y="14715"/>
                </a:cubicBezTo>
                <a:cubicBezTo>
                  <a:pt x="8942" y="14985"/>
                  <a:pt x="8942" y="14985"/>
                  <a:pt x="8942" y="14985"/>
                </a:cubicBezTo>
                <a:cubicBezTo>
                  <a:pt x="8245" y="15660"/>
                  <a:pt x="7897" y="16605"/>
                  <a:pt x="7897" y="17685"/>
                </a:cubicBezTo>
                <a:cubicBezTo>
                  <a:pt x="7897" y="19035"/>
                  <a:pt x="8594" y="20250"/>
                  <a:pt x="9639" y="20790"/>
                </a:cubicBezTo>
                <a:cubicBezTo>
                  <a:pt x="9987" y="19710"/>
                  <a:pt x="9987" y="19710"/>
                  <a:pt x="9987" y="19710"/>
                </a:cubicBezTo>
                <a:cubicBezTo>
                  <a:pt x="9290" y="19305"/>
                  <a:pt x="8826" y="18495"/>
                  <a:pt x="8826" y="17685"/>
                </a:cubicBezTo>
                <a:cubicBezTo>
                  <a:pt x="8826" y="16875"/>
                  <a:pt x="9174" y="16200"/>
                  <a:pt x="9639" y="15795"/>
                </a:cubicBezTo>
                <a:cubicBezTo>
                  <a:pt x="9290" y="17010"/>
                  <a:pt x="9290" y="17010"/>
                  <a:pt x="9290" y="17010"/>
                </a:cubicBezTo>
                <a:cubicBezTo>
                  <a:pt x="9290" y="17145"/>
                  <a:pt x="9290" y="17280"/>
                  <a:pt x="9406" y="17415"/>
                </a:cubicBezTo>
                <a:cubicBezTo>
                  <a:pt x="9523" y="17685"/>
                  <a:pt x="9871" y="17820"/>
                  <a:pt x="10103" y="17685"/>
                </a:cubicBezTo>
                <a:cubicBezTo>
                  <a:pt x="10219" y="17550"/>
                  <a:pt x="10219" y="17415"/>
                  <a:pt x="10335" y="17280"/>
                </a:cubicBezTo>
                <a:cubicBezTo>
                  <a:pt x="10800" y="14985"/>
                  <a:pt x="10800" y="14985"/>
                  <a:pt x="10800" y="14985"/>
                </a:cubicBezTo>
                <a:cubicBezTo>
                  <a:pt x="10800" y="14850"/>
                  <a:pt x="10800" y="14715"/>
                  <a:pt x="10800" y="14580"/>
                </a:cubicBezTo>
                <a:close/>
                <a:moveTo>
                  <a:pt x="18581" y="7290"/>
                </a:moveTo>
                <a:cubicBezTo>
                  <a:pt x="18581" y="7155"/>
                  <a:pt x="18581" y="7020"/>
                  <a:pt x="18581" y="6750"/>
                </a:cubicBezTo>
                <a:cubicBezTo>
                  <a:pt x="18581" y="3105"/>
                  <a:pt x="16026" y="0"/>
                  <a:pt x="12774" y="0"/>
                </a:cubicBezTo>
                <a:cubicBezTo>
                  <a:pt x="10452" y="0"/>
                  <a:pt x="8477" y="1485"/>
                  <a:pt x="7548" y="3645"/>
                </a:cubicBezTo>
                <a:cubicBezTo>
                  <a:pt x="7200" y="3510"/>
                  <a:pt x="6852" y="3375"/>
                  <a:pt x="6387" y="3375"/>
                </a:cubicBezTo>
                <a:cubicBezTo>
                  <a:pt x="4529" y="3375"/>
                  <a:pt x="2903" y="5130"/>
                  <a:pt x="2903" y="7425"/>
                </a:cubicBezTo>
                <a:cubicBezTo>
                  <a:pt x="2903" y="7695"/>
                  <a:pt x="3019" y="7965"/>
                  <a:pt x="3019" y="8235"/>
                </a:cubicBezTo>
                <a:cubicBezTo>
                  <a:pt x="1277" y="8910"/>
                  <a:pt x="0" y="10800"/>
                  <a:pt x="0" y="13095"/>
                </a:cubicBezTo>
                <a:cubicBezTo>
                  <a:pt x="0" y="15930"/>
                  <a:pt x="1974" y="18225"/>
                  <a:pt x="4413" y="18225"/>
                </a:cubicBezTo>
                <a:cubicBezTo>
                  <a:pt x="6387" y="18225"/>
                  <a:pt x="6387" y="18225"/>
                  <a:pt x="6387" y="18225"/>
                </a:cubicBezTo>
                <a:cubicBezTo>
                  <a:pt x="6619" y="18225"/>
                  <a:pt x="6852" y="17955"/>
                  <a:pt x="6852" y="17685"/>
                </a:cubicBezTo>
                <a:cubicBezTo>
                  <a:pt x="6852" y="17280"/>
                  <a:pt x="6619" y="17010"/>
                  <a:pt x="6387" y="17010"/>
                </a:cubicBezTo>
                <a:cubicBezTo>
                  <a:pt x="4413" y="17010"/>
                  <a:pt x="4413" y="17010"/>
                  <a:pt x="4413" y="17010"/>
                </a:cubicBezTo>
                <a:cubicBezTo>
                  <a:pt x="2555" y="17010"/>
                  <a:pt x="1045" y="15255"/>
                  <a:pt x="1045" y="13095"/>
                </a:cubicBezTo>
                <a:cubicBezTo>
                  <a:pt x="1045" y="11340"/>
                  <a:pt x="1974" y="9855"/>
                  <a:pt x="3368" y="9315"/>
                </a:cubicBezTo>
                <a:cubicBezTo>
                  <a:pt x="4181" y="8910"/>
                  <a:pt x="4181" y="8910"/>
                  <a:pt x="4181" y="8910"/>
                </a:cubicBezTo>
                <a:cubicBezTo>
                  <a:pt x="3948" y="7965"/>
                  <a:pt x="3948" y="7965"/>
                  <a:pt x="3948" y="7965"/>
                </a:cubicBezTo>
                <a:cubicBezTo>
                  <a:pt x="3948" y="7830"/>
                  <a:pt x="3948" y="7560"/>
                  <a:pt x="3948" y="7425"/>
                </a:cubicBezTo>
                <a:cubicBezTo>
                  <a:pt x="3948" y="5805"/>
                  <a:pt x="4994" y="4590"/>
                  <a:pt x="6387" y="4590"/>
                </a:cubicBezTo>
                <a:cubicBezTo>
                  <a:pt x="6619" y="4590"/>
                  <a:pt x="6968" y="4590"/>
                  <a:pt x="7200" y="4725"/>
                </a:cubicBezTo>
                <a:cubicBezTo>
                  <a:pt x="8013" y="4995"/>
                  <a:pt x="8013" y="4995"/>
                  <a:pt x="8013" y="4995"/>
                </a:cubicBezTo>
                <a:cubicBezTo>
                  <a:pt x="8361" y="4185"/>
                  <a:pt x="8361" y="4185"/>
                  <a:pt x="8361" y="4185"/>
                </a:cubicBezTo>
                <a:cubicBezTo>
                  <a:pt x="9290" y="2295"/>
                  <a:pt x="10916" y="1080"/>
                  <a:pt x="12774" y="1080"/>
                </a:cubicBezTo>
                <a:cubicBezTo>
                  <a:pt x="15445" y="1080"/>
                  <a:pt x="17652" y="3645"/>
                  <a:pt x="17652" y="6750"/>
                </a:cubicBezTo>
                <a:cubicBezTo>
                  <a:pt x="17652" y="6885"/>
                  <a:pt x="17652" y="7020"/>
                  <a:pt x="17652" y="7155"/>
                </a:cubicBezTo>
                <a:cubicBezTo>
                  <a:pt x="17652" y="7155"/>
                  <a:pt x="17652" y="7155"/>
                  <a:pt x="17652" y="7155"/>
                </a:cubicBezTo>
                <a:cubicBezTo>
                  <a:pt x="17535" y="7965"/>
                  <a:pt x="17535" y="7965"/>
                  <a:pt x="17535" y="7965"/>
                </a:cubicBezTo>
                <a:cubicBezTo>
                  <a:pt x="18232" y="8370"/>
                  <a:pt x="18232" y="8370"/>
                  <a:pt x="18232" y="8370"/>
                </a:cubicBezTo>
                <a:cubicBezTo>
                  <a:pt x="19626" y="9045"/>
                  <a:pt x="20555" y="10665"/>
                  <a:pt x="20555" y="12555"/>
                </a:cubicBezTo>
                <a:cubicBezTo>
                  <a:pt x="20555" y="14985"/>
                  <a:pt x="18813" y="17010"/>
                  <a:pt x="16723" y="17010"/>
                </a:cubicBezTo>
                <a:cubicBezTo>
                  <a:pt x="15213" y="17010"/>
                  <a:pt x="15213" y="17010"/>
                  <a:pt x="15213" y="17010"/>
                </a:cubicBezTo>
                <a:cubicBezTo>
                  <a:pt x="14981" y="17010"/>
                  <a:pt x="14748" y="17280"/>
                  <a:pt x="14748" y="17685"/>
                </a:cubicBezTo>
                <a:cubicBezTo>
                  <a:pt x="14748" y="17955"/>
                  <a:pt x="14981" y="18225"/>
                  <a:pt x="15213" y="18225"/>
                </a:cubicBezTo>
                <a:cubicBezTo>
                  <a:pt x="16723" y="18225"/>
                  <a:pt x="16723" y="18225"/>
                  <a:pt x="16723" y="18225"/>
                </a:cubicBezTo>
                <a:cubicBezTo>
                  <a:pt x="19394" y="18225"/>
                  <a:pt x="21600" y="15660"/>
                  <a:pt x="21600" y="12555"/>
                </a:cubicBezTo>
                <a:cubicBezTo>
                  <a:pt x="21600" y="10125"/>
                  <a:pt x="20323" y="8100"/>
                  <a:pt x="18581" y="7290"/>
                </a:cubicBezTo>
                <a:close/>
                <a:moveTo>
                  <a:pt x="13355" y="20520"/>
                </a:moveTo>
                <a:cubicBezTo>
                  <a:pt x="12658" y="20250"/>
                  <a:pt x="12658" y="20250"/>
                  <a:pt x="12658" y="20250"/>
                </a:cubicBezTo>
                <a:cubicBezTo>
                  <a:pt x="13239" y="19710"/>
                  <a:pt x="13703" y="18765"/>
                  <a:pt x="13703" y="17685"/>
                </a:cubicBezTo>
                <a:cubicBezTo>
                  <a:pt x="13703" y="16200"/>
                  <a:pt x="13006" y="14985"/>
                  <a:pt x="11961" y="14445"/>
                </a:cubicBezTo>
                <a:cubicBezTo>
                  <a:pt x="11729" y="15660"/>
                  <a:pt x="11729" y="15660"/>
                  <a:pt x="11729" y="15660"/>
                </a:cubicBezTo>
                <a:cubicBezTo>
                  <a:pt x="12310" y="16065"/>
                  <a:pt x="12774" y="16740"/>
                  <a:pt x="12774" y="17685"/>
                </a:cubicBezTo>
                <a:cubicBezTo>
                  <a:pt x="12774" y="18360"/>
                  <a:pt x="12426" y="19035"/>
                  <a:pt x="12077" y="19440"/>
                </a:cubicBezTo>
                <a:cubicBezTo>
                  <a:pt x="12310" y="18225"/>
                  <a:pt x="12310" y="18225"/>
                  <a:pt x="12310" y="18225"/>
                </a:cubicBezTo>
                <a:cubicBezTo>
                  <a:pt x="12310" y="18090"/>
                  <a:pt x="12310" y="17955"/>
                  <a:pt x="12194" y="17820"/>
                </a:cubicBezTo>
                <a:cubicBezTo>
                  <a:pt x="12077" y="17550"/>
                  <a:pt x="11845" y="17415"/>
                  <a:pt x="11613" y="17685"/>
                </a:cubicBezTo>
                <a:cubicBezTo>
                  <a:pt x="11497" y="17685"/>
                  <a:pt x="11381" y="17820"/>
                  <a:pt x="11381" y="17955"/>
                </a:cubicBezTo>
                <a:cubicBezTo>
                  <a:pt x="10800" y="20250"/>
                  <a:pt x="10800" y="20250"/>
                  <a:pt x="10800" y="20250"/>
                </a:cubicBezTo>
                <a:cubicBezTo>
                  <a:pt x="10800" y="20385"/>
                  <a:pt x="10800" y="20655"/>
                  <a:pt x="10800" y="20790"/>
                </a:cubicBezTo>
                <a:cubicBezTo>
                  <a:pt x="10916" y="20925"/>
                  <a:pt x="11032" y="20925"/>
                  <a:pt x="11148" y="20925"/>
                </a:cubicBezTo>
                <a:cubicBezTo>
                  <a:pt x="11148" y="21060"/>
                  <a:pt x="11148" y="21060"/>
                  <a:pt x="11148" y="21060"/>
                </a:cubicBezTo>
                <a:cubicBezTo>
                  <a:pt x="11148" y="21060"/>
                  <a:pt x="11148" y="21060"/>
                  <a:pt x="11148" y="21060"/>
                </a:cubicBezTo>
                <a:cubicBezTo>
                  <a:pt x="13123" y="21600"/>
                  <a:pt x="13123" y="21600"/>
                  <a:pt x="13123" y="21600"/>
                </a:cubicBezTo>
                <a:cubicBezTo>
                  <a:pt x="13239" y="21600"/>
                  <a:pt x="13355" y="21600"/>
                  <a:pt x="13471" y="21600"/>
                </a:cubicBezTo>
                <a:cubicBezTo>
                  <a:pt x="13819" y="21465"/>
                  <a:pt x="13819" y="21060"/>
                  <a:pt x="13703" y="20790"/>
                </a:cubicBezTo>
                <a:cubicBezTo>
                  <a:pt x="13587" y="20655"/>
                  <a:pt x="13587" y="20520"/>
                  <a:pt x="13355" y="20520"/>
                </a:cubicBez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503" name="Google Shape;1503;p23"/>
          <p:cNvSpPr/>
          <p:nvPr/>
        </p:nvSpPr>
        <p:spPr>
          <a:xfrm>
            <a:off x="9863459" y="4280224"/>
            <a:ext cx="344887" cy="601016"/>
          </a:xfrm>
          <a:custGeom>
            <a:avLst/>
            <a:gdLst/>
            <a:ahLst/>
            <a:cxnLst/>
            <a:rect l="l" t="t" r="r" b="b"/>
            <a:pathLst>
              <a:path w="21600" h="21600" extrusionOk="0">
                <a:moveTo>
                  <a:pt x="14244" y="13777"/>
                </a:moveTo>
                <a:cubicBezTo>
                  <a:pt x="17163" y="13777"/>
                  <a:pt x="17163" y="13777"/>
                  <a:pt x="17163" y="13777"/>
                </a:cubicBezTo>
                <a:cubicBezTo>
                  <a:pt x="17397" y="13777"/>
                  <a:pt x="17630" y="13544"/>
                  <a:pt x="17630" y="13310"/>
                </a:cubicBezTo>
                <a:cubicBezTo>
                  <a:pt x="17630" y="10275"/>
                  <a:pt x="17630" y="10275"/>
                  <a:pt x="17630" y="10275"/>
                </a:cubicBezTo>
                <a:cubicBezTo>
                  <a:pt x="17630" y="10041"/>
                  <a:pt x="17397" y="9808"/>
                  <a:pt x="17163" y="9808"/>
                </a:cubicBezTo>
                <a:cubicBezTo>
                  <a:pt x="14244" y="9808"/>
                  <a:pt x="14244" y="9808"/>
                  <a:pt x="14244" y="9808"/>
                </a:cubicBezTo>
                <a:cubicBezTo>
                  <a:pt x="14011" y="9808"/>
                  <a:pt x="13777" y="10041"/>
                  <a:pt x="13777" y="10275"/>
                </a:cubicBezTo>
                <a:cubicBezTo>
                  <a:pt x="13777" y="13310"/>
                  <a:pt x="13777" y="13310"/>
                  <a:pt x="13777" y="13310"/>
                </a:cubicBezTo>
                <a:cubicBezTo>
                  <a:pt x="13777" y="13544"/>
                  <a:pt x="14011" y="13777"/>
                  <a:pt x="14244" y="13777"/>
                </a:cubicBezTo>
                <a:close/>
                <a:moveTo>
                  <a:pt x="14711" y="10742"/>
                </a:moveTo>
                <a:cubicBezTo>
                  <a:pt x="16696" y="10742"/>
                  <a:pt x="16696" y="10742"/>
                  <a:pt x="16696" y="10742"/>
                </a:cubicBezTo>
                <a:cubicBezTo>
                  <a:pt x="16696" y="12726"/>
                  <a:pt x="16696" y="12726"/>
                  <a:pt x="16696" y="12726"/>
                </a:cubicBezTo>
                <a:cubicBezTo>
                  <a:pt x="14711" y="12726"/>
                  <a:pt x="14711" y="12726"/>
                  <a:pt x="14711" y="12726"/>
                </a:cubicBezTo>
                <a:lnTo>
                  <a:pt x="14711" y="10742"/>
                </a:lnTo>
                <a:close/>
                <a:moveTo>
                  <a:pt x="14244" y="8874"/>
                </a:moveTo>
                <a:cubicBezTo>
                  <a:pt x="17163" y="8874"/>
                  <a:pt x="17163" y="8874"/>
                  <a:pt x="17163" y="8874"/>
                </a:cubicBezTo>
                <a:cubicBezTo>
                  <a:pt x="17397" y="8874"/>
                  <a:pt x="17630" y="8640"/>
                  <a:pt x="17630" y="8290"/>
                </a:cubicBezTo>
                <a:cubicBezTo>
                  <a:pt x="17630" y="5371"/>
                  <a:pt x="17630" y="5371"/>
                  <a:pt x="17630" y="5371"/>
                </a:cubicBezTo>
                <a:cubicBezTo>
                  <a:pt x="17630" y="5137"/>
                  <a:pt x="17397" y="4904"/>
                  <a:pt x="17163" y="4904"/>
                </a:cubicBezTo>
                <a:cubicBezTo>
                  <a:pt x="14244" y="4904"/>
                  <a:pt x="14244" y="4904"/>
                  <a:pt x="14244" y="4904"/>
                </a:cubicBezTo>
                <a:cubicBezTo>
                  <a:pt x="14011" y="4904"/>
                  <a:pt x="13777" y="5137"/>
                  <a:pt x="13777" y="5371"/>
                </a:cubicBezTo>
                <a:cubicBezTo>
                  <a:pt x="13777" y="8290"/>
                  <a:pt x="13777" y="8290"/>
                  <a:pt x="13777" y="8290"/>
                </a:cubicBezTo>
                <a:cubicBezTo>
                  <a:pt x="13777" y="8640"/>
                  <a:pt x="14011" y="8874"/>
                  <a:pt x="14244" y="8874"/>
                </a:cubicBezTo>
                <a:close/>
                <a:moveTo>
                  <a:pt x="14711" y="5838"/>
                </a:moveTo>
                <a:cubicBezTo>
                  <a:pt x="16696" y="5838"/>
                  <a:pt x="16696" y="5838"/>
                  <a:pt x="16696" y="5838"/>
                </a:cubicBezTo>
                <a:cubicBezTo>
                  <a:pt x="16696" y="7823"/>
                  <a:pt x="16696" y="7823"/>
                  <a:pt x="16696" y="7823"/>
                </a:cubicBezTo>
                <a:cubicBezTo>
                  <a:pt x="14711" y="7823"/>
                  <a:pt x="14711" y="7823"/>
                  <a:pt x="14711" y="7823"/>
                </a:cubicBezTo>
                <a:lnTo>
                  <a:pt x="14711" y="5838"/>
                </a:lnTo>
                <a:close/>
                <a:moveTo>
                  <a:pt x="21133" y="1868"/>
                </a:moveTo>
                <a:cubicBezTo>
                  <a:pt x="20666" y="1868"/>
                  <a:pt x="20666" y="1868"/>
                  <a:pt x="20666" y="1868"/>
                </a:cubicBezTo>
                <a:cubicBezTo>
                  <a:pt x="20666" y="467"/>
                  <a:pt x="20666" y="467"/>
                  <a:pt x="20666" y="467"/>
                </a:cubicBezTo>
                <a:cubicBezTo>
                  <a:pt x="20666" y="234"/>
                  <a:pt x="20432" y="0"/>
                  <a:pt x="20082" y="0"/>
                </a:cubicBezTo>
                <a:cubicBezTo>
                  <a:pt x="1401" y="0"/>
                  <a:pt x="1401" y="0"/>
                  <a:pt x="1401" y="0"/>
                </a:cubicBezTo>
                <a:cubicBezTo>
                  <a:pt x="1168" y="0"/>
                  <a:pt x="934" y="234"/>
                  <a:pt x="934" y="467"/>
                </a:cubicBezTo>
                <a:cubicBezTo>
                  <a:pt x="934" y="1868"/>
                  <a:pt x="934" y="1868"/>
                  <a:pt x="934" y="1868"/>
                </a:cubicBezTo>
                <a:cubicBezTo>
                  <a:pt x="467" y="1868"/>
                  <a:pt x="467" y="1868"/>
                  <a:pt x="467" y="1868"/>
                </a:cubicBezTo>
                <a:cubicBezTo>
                  <a:pt x="117" y="1868"/>
                  <a:pt x="0" y="2102"/>
                  <a:pt x="0" y="2452"/>
                </a:cubicBezTo>
                <a:cubicBezTo>
                  <a:pt x="0" y="2685"/>
                  <a:pt x="117" y="2919"/>
                  <a:pt x="467" y="2919"/>
                </a:cubicBezTo>
                <a:cubicBezTo>
                  <a:pt x="934" y="2919"/>
                  <a:pt x="934" y="2919"/>
                  <a:pt x="934" y="2919"/>
                </a:cubicBezTo>
                <a:cubicBezTo>
                  <a:pt x="934" y="21133"/>
                  <a:pt x="934" y="21133"/>
                  <a:pt x="934" y="21133"/>
                </a:cubicBezTo>
                <a:cubicBezTo>
                  <a:pt x="934" y="21366"/>
                  <a:pt x="1168" y="21600"/>
                  <a:pt x="1401" y="21600"/>
                </a:cubicBezTo>
                <a:cubicBezTo>
                  <a:pt x="20082" y="21600"/>
                  <a:pt x="20082" y="21600"/>
                  <a:pt x="20082" y="21600"/>
                </a:cubicBezTo>
                <a:cubicBezTo>
                  <a:pt x="20432" y="21600"/>
                  <a:pt x="20666" y="21366"/>
                  <a:pt x="20666" y="21133"/>
                </a:cubicBezTo>
                <a:cubicBezTo>
                  <a:pt x="20666" y="2919"/>
                  <a:pt x="20666" y="2919"/>
                  <a:pt x="20666" y="2919"/>
                </a:cubicBezTo>
                <a:cubicBezTo>
                  <a:pt x="21133" y="2919"/>
                  <a:pt x="21133" y="2919"/>
                  <a:pt x="21133" y="2919"/>
                </a:cubicBezTo>
                <a:cubicBezTo>
                  <a:pt x="21366" y="2919"/>
                  <a:pt x="21600" y="2685"/>
                  <a:pt x="21600" y="2452"/>
                </a:cubicBezTo>
                <a:cubicBezTo>
                  <a:pt x="21600" y="2102"/>
                  <a:pt x="21366" y="1868"/>
                  <a:pt x="21133" y="1868"/>
                </a:cubicBezTo>
                <a:close/>
                <a:moveTo>
                  <a:pt x="11792" y="20666"/>
                </a:moveTo>
                <a:cubicBezTo>
                  <a:pt x="9808" y="20666"/>
                  <a:pt x="9808" y="20666"/>
                  <a:pt x="9808" y="20666"/>
                </a:cubicBezTo>
                <a:cubicBezTo>
                  <a:pt x="9808" y="15762"/>
                  <a:pt x="9808" y="15762"/>
                  <a:pt x="9808" y="15762"/>
                </a:cubicBezTo>
                <a:cubicBezTo>
                  <a:pt x="11792" y="15762"/>
                  <a:pt x="11792" y="15762"/>
                  <a:pt x="11792" y="15762"/>
                </a:cubicBezTo>
                <a:lnTo>
                  <a:pt x="11792" y="20666"/>
                </a:lnTo>
                <a:close/>
                <a:moveTo>
                  <a:pt x="19615" y="20666"/>
                </a:moveTo>
                <a:cubicBezTo>
                  <a:pt x="12726" y="20666"/>
                  <a:pt x="12726" y="20666"/>
                  <a:pt x="12726" y="20666"/>
                </a:cubicBezTo>
                <a:cubicBezTo>
                  <a:pt x="12726" y="15178"/>
                  <a:pt x="12726" y="15178"/>
                  <a:pt x="12726" y="15178"/>
                </a:cubicBezTo>
                <a:cubicBezTo>
                  <a:pt x="12726" y="14945"/>
                  <a:pt x="12493" y="14711"/>
                  <a:pt x="12259" y="14711"/>
                </a:cubicBezTo>
                <a:cubicBezTo>
                  <a:pt x="9341" y="14711"/>
                  <a:pt x="9341" y="14711"/>
                  <a:pt x="9341" y="14711"/>
                </a:cubicBezTo>
                <a:cubicBezTo>
                  <a:pt x="8990" y="14711"/>
                  <a:pt x="8757" y="14945"/>
                  <a:pt x="8757" y="15178"/>
                </a:cubicBezTo>
                <a:cubicBezTo>
                  <a:pt x="8757" y="20666"/>
                  <a:pt x="8757" y="20666"/>
                  <a:pt x="8757" y="20666"/>
                </a:cubicBezTo>
                <a:cubicBezTo>
                  <a:pt x="1868" y="20666"/>
                  <a:pt x="1868" y="20666"/>
                  <a:pt x="1868" y="20666"/>
                </a:cubicBezTo>
                <a:cubicBezTo>
                  <a:pt x="1868" y="2919"/>
                  <a:pt x="1868" y="2919"/>
                  <a:pt x="1868" y="2919"/>
                </a:cubicBezTo>
                <a:cubicBezTo>
                  <a:pt x="19615" y="2919"/>
                  <a:pt x="19615" y="2919"/>
                  <a:pt x="19615" y="2919"/>
                </a:cubicBezTo>
                <a:lnTo>
                  <a:pt x="19615" y="20666"/>
                </a:lnTo>
                <a:close/>
                <a:moveTo>
                  <a:pt x="19615" y="1868"/>
                </a:moveTo>
                <a:cubicBezTo>
                  <a:pt x="1868" y="1868"/>
                  <a:pt x="1868" y="1868"/>
                  <a:pt x="1868" y="1868"/>
                </a:cubicBezTo>
                <a:cubicBezTo>
                  <a:pt x="1868" y="934"/>
                  <a:pt x="1868" y="934"/>
                  <a:pt x="1868" y="934"/>
                </a:cubicBezTo>
                <a:cubicBezTo>
                  <a:pt x="19615" y="934"/>
                  <a:pt x="19615" y="934"/>
                  <a:pt x="19615" y="934"/>
                </a:cubicBezTo>
                <a:lnTo>
                  <a:pt x="19615" y="1868"/>
                </a:lnTo>
                <a:close/>
                <a:moveTo>
                  <a:pt x="4320" y="8874"/>
                </a:moveTo>
                <a:cubicBezTo>
                  <a:pt x="7356" y="8874"/>
                  <a:pt x="7356" y="8874"/>
                  <a:pt x="7356" y="8874"/>
                </a:cubicBezTo>
                <a:cubicBezTo>
                  <a:pt x="7589" y="8874"/>
                  <a:pt x="7823" y="8640"/>
                  <a:pt x="7823" y="8290"/>
                </a:cubicBezTo>
                <a:cubicBezTo>
                  <a:pt x="7823" y="5371"/>
                  <a:pt x="7823" y="5371"/>
                  <a:pt x="7823" y="5371"/>
                </a:cubicBezTo>
                <a:cubicBezTo>
                  <a:pt x="7823" y="5137"/>
                  <a:pt x="7589" y="4904"/>
                  <a:pt x="7356" y="4904"/>
                </a:cubicBezTo>
                <a:cubicBezTo>
                  <a:pt x="4320" y="4904"/>
                  <a:pt x="4320" y="4904"/>
                  <a:pt x="4320" y="4904"/>
                </a:cubicBezTo>
                <a:cubicBezTo>
                  <a:pt x="4086" y="4904"/>
                  <a:pt x="3853" y="5137"/>
                  <a:pt x="3853" y="5371"/>
                </a:cubicBezTo>
                <a:cubicBezTo>
                  <a:pt x="3853" y="8290"/>
                  <a:pt x="3853" y="8290"/>
                  <a:pt x="3853" y="8290"/>
                </a:cubicBezTo>
                <a:cubicBezTo>
                  <a:pt x="3853" y="8640"/>
                  <a:pt x="4086" y="8874"/>
                  <a:pt x="4320" y="8874"/>
                </a:cubicBezTo>
                <a:close/>
                <a:moveTo>
                  <a:pt x="4904" y="5838"/>
                </a:moveTo>
                <a:cubicBezTo>
                  <a:pt x="6889" y="5838"/>
                  <a:pt x="6889" y="5838"/>
                  <a:pt x="6889" y="5838"/>
                </a:cubicBezTo>
                <a:cubicBezTo>
                  <a:pt x="6889" y="7823"/>
                  <a:pt x="6889" y="7823"/>
                  <a:pt x="6889" y="7823"/>
                </a:cubicBezTo>
                <a:cubicBezTo>
                  <a:pt x="4904" y="7823"/>
                  <a:pt x="4904" y="7823"/>
                  <a:pt x="4904" y="7823"/>
                </a:cubicBezTo>
                <a:lnTo>
                  <a:pt x="4904" y="5838"/>
                </a:lnTo>
                <a:close/>
                <a:moveTo>
                  <a:pt x="14244" y="18681"/>
                </a:moveTo>
                <a:cubicBezTo>
                  <a:pt x="17163" y="18681"/>
                  <a:pt x="17163" y="18681"/>
                  <a:pt x="17163" y="18681"/>
                </a:cubicBezTo>
                <a:cubicBezTo>
                  <a:pt x="17397" y="18681"/>
                  <a:pt x="17630" y="18448"/>
                  <a:pt x="17630" y="18214"/>
                </a:cubicBezTo>
                <a:cubicBezTo>
                  <a:pt x="17630" y="15178"/>
                  <a:pt x="17630" y="15178"/>
                  <a:pt x="17630" y="15178"/>
                </a:cubicBezTo>
                <a:cubicBezTo>
                  <a:pt x="17630" y="14945"/>
                  <a:pt x="17397" y="14711"/>
                  <a:pt x="17163" y="14711"/>
                </a:cubicBezTo>
                <a:cubicBezTo>
                  <a:pt x="14244" y="14711"/>
                  <a:pt x="14244" y="14711"/>
                  <a:pt x="14244" y="14711"/>
                </a:cubicBezTo>
                <a:cubicBezTo>
                  <a:pt x="14011" y="14711"/>
                  <a:pt x="13777" y="14945"/>
                  <a:pt x="13777" y="15178"/>
                </a:cubicBezTo>
                <a:cubicBezTo>
                  <a:pt x="13777" y="18214"/>
                  <a:pt x="13777" y="18214"/>
                  <a:pt x="13777" y="18214"/>
                </a:cubicBezTo>
                <a:cubicBezTo>
                  <a:pt x="13777" y="18448"/>
                  <a:pt x="14011" y="18681"/>
                  <a:pt x="14244" y="18681"/>
                </a:cubicBezTo>
                <a:close/>
                <a:moveTo>
                  <a:pt x="14711" y="15762"/>
                </a:moveTo>
                <a:cubicBezTo>
                  <a:pt x="16696" y="15762"/>
                  <a:pt x="16696" y="15762"/>
                  <a:pt x="16696" y="15762"/>
                </a:cubicBezTo>
                <a:cubicBezTo>
                  <a:pt x="16696" y="17630"/>
                  <a:pt x="16696" y="17630"/>
                  <a:pt x="16696" y="17630"/>
                </a:cubicBezTo>
                <a:cubicBezTo>
                  <a:pt x="14711" y="17630"/>
                  <a:pt x="14711" y="17630"/>
                  <a:pt x="14711" y="17630"/>
                </a:cubicBezTo>
                <a:lnTo>
                  <a:pt x="14711" y="15762"/>
                </a:lnTo>
                <a:close/>
                <a:moveTo>
                  <a:pt x="9341" y="13777"/>
                </a:moveTo>
                <a:cubicBezTo>
                  <a:pt x="12259" y="13777"/>
                  <a:pt x="12259" y="13777"/>
                  <a:pt x="12259" y="13777"/>
                </a:cubicBezTo>
                <a:cubicBezTo>
                  <a:pt x="12493" y="13777"/>
                  <a:pt x="12726" y="13544"/>
                  <a:pt x="12726" y="13310"/>
                </a:cubicBezTo>
                <a:cubicBezTo>
                  <a:pt x="12726" y="10275"/>
                  <a:pt x="12726" y="10275"/>
                  <a:pt x="12726" y="10275"/>
                </a:cubicBezTo>
                <a:cubicBezTo>
                  <a:pt x="12726" y="10041"/>
                  <a:pt x="12493" y="9808"/>
                  <a:pt x="12259" y="9808"/>
                </a:cubicBezTo>
                <a:cubicBezTo>
                  <a:pt x="9341" y="9808"/>
                  <a:pt x="9341" y="9808"/>
                  <a:pt x="9341" y="9808"/>
                </a:cubicBezTo>
                <a:cubicBezTo>
                  <a:pt x="8990" y="9808"/>
                  <a:pt x="8757" y="10041"/>
                  <a:pt x="8757" y="10275"/>
                </a:cubicBezTo>
                <a:cubicBezTo>
                  <a:pt x="8757" y="13310"/>
                  <a:pt x="8757" y="13310"/>
                  <a:pt x="8757" y="13310"/>
                </a:cubicBezTo>
                <a:cubicBezTo>
                  <a:pt x="8757" y="13544"/>
                  <a:pt x="8990" y="13777"/>
                  <a:pt x="9341" y="13777"/>
                </a:cubicBezTo>
                <a:close/>
                <a:moveTo>
                  <a:pt x="9808" y="10742"/>
                </a:moveTo>
                <a:cubicBezTo>
                  <a:pt x="11792" y="10742"/>
                  <a:pt x="11792" y="10742"/>
                  <a:pt x="11792" y="10742"/>
                </a:cubicBezTo>
                <a:cubicBezTo>
                  <a:pt x="11792" y="12726"/>
                  <a:pt x="11792" y="12726"/>
                  <a:pt x="11792" y="12726"/>
                </a:cubicBezTo>
                <a:cubicBezTo>
                  <a:pt x="9808" y="12726"/>
                  <a:pt x="9808" y="12726"/>
                  <a:pt x="9808" y="12726"/>
                </a:cubicBezTo>
                <a:lnTo>
                  <a:pt x="9808" y="10742"/>
                </a:lnTo>
                <a:close/>
                <a:moveTo>
                  <a:pt x="4320" y="13777"/>
                </a:moveTo>
                <a:cubicBezTo>
                  <a:pt x="7356" y="13777"/>
                  <a:pt x="7356" y="13777"/>
                  <a:pt x="7356" y="13777"/>
                </a:cubicBezTo>
                <a:cubicBezTo>
                  <a:pt x="7589" y="13777"/>
                  <a:pt x="7823" y="13544"/>
                  <a:pt x="7823" y="13310"/>
                </a:cubicBezTo>
                <a:cubicBezTo>
                  <a:pt x="7823" y="10275"/>
                  <a:pt x="7823" y="10275"/>
                  <a:pt x="7823" y="10275"/>
                </a:cubicBezTo>
                <a:cubicBezTo>
                  <a:pt x="7823" y="10041"/>
                  <a:pt x="7589" y="9808"/>
                  <a:pt x="7356" y="9808"/>
                </a:cubicBezTo>
                <a:cubicBezTo>
                  <a:pt x="4320" y="9808"/>
                  <a:pt x="4320" y="9808"/>
                  <a:pt x="4320" y="9808"/>
                </a:cubicBezTo>
                <a:cubicBezTo>
                  <a:pt x="4086" y="9808"/>
                  <a:pt x="3853" y="10041"/>
                  <a:pt x="3853" y="10275"/>
                </a:cubicBezTo>
                <a:cubicBezTo>
                  <a:pt x="3853" y="13310"/>
                  <a:pt x="3853" y="13310"/>
                  <a:pt x="3853" y="13310"/>
                </a:cubicBezTo>
                <a:cubicBezTo>
                  <a:pt x="3853" y="13544"/>
                  <a:pt x="4086" y="13777"/>
                  <a:pt x="4320" y="13777"/>
                </a:cubicBezTo>
                <a:close/>
                <a:moveTo>
                  <a:pt x="4904" y="10742"/>
                </a:moveTo>
                <a:cubicBezTo>
                  <a:pt x="6889" y="10742"/>
                  <a:pt x="6889" y="10742"/>
                  <a:pt x="6889" y="10742"/>
                </a:cubicBezTo>
                <a:cubicBezTo>
                  <a:pt x="6889" y="12726"/>
                  <a:pt x="6889" y="12726"/>
                  <a:pt x="6889" y="12726"/>
                </a:cubicBezTo>
                <a:cubicBezTo>
                  <a:pt x="4904" y="12726"/>
                  <a:pt x="4904" y="12726"/>
                  <a:pt x="4904" y="12726"/>
                </a:cubicBezTo>
                <a:lnTo>
                  <a:pt x="4904" y="10742"/>
                </a:lnTo>
                <a:close/>
                <a:moveTo>
                  <a:pt x="9341" y="8874"/>
                </a:moveTo>
                <a:cubicBezTo>
                  <a:pt x="12259" y="8874"/>
                  <a:pt x="12259" y="8874"/>
                  <a:pt x="12259" y="8874"/>
                </a:cubicBezTo>
                <a:cubicBezTo>
                  <a:pt x="12493" y="8874"/>
                  <a:pt x="12726" y="8640"/>
                  <a:pt x="12726" y="8290"/>
                </a:cubicBezTo>
                <a:cubicBezTo>
                  <a:pt x="12726" y="5371"/>
                  <a:pt x="12726" y="5371"/>
                  <a:pt x="12726" y="5371"/>
                </a:cubicBezTo>
                <a:cubicBezTo>
                  <a:pt x="12726" y="5137"/>
                  <a:pt x="12493" y="4904"/>
                  <a:pt x="12259" y="4904"/>
                </a:cubicBezTo>
                <a:cubicBezTo>
                  <a:pt x="9341" y="4904"/>
                  <a:pt x="9341" y="4904"/>
                  <a:pt x="9341" y="4904"/>
                </a:cubicBezTo>
                <a:cubicBezTo>
                  <a:pt x="8990" y="4904"/>
                  <a:pt x="8757" y="5137"/>
                  <a:pt x="8757" y="5371"/>
                </a:cubicBezTo>
                <a:cubicBezTo>
                  <a:pt x="8757" y="8290"/>
                  <a:pt x="8757" y="8290"/>
                  <a:pt x="8757" y="8290"/>
                </a:cubicBezTo>
                <a:cubicBezTo>
                  <a:pt x="8757" y="8640"/>
                  <a:pt x="8990" y="8874"/>
                  <a:pt x="9341" y="8874"/>
                </a:cubicBezTo>
                <a:close/>
                <a:moveTo>
                  <a:pt x="9808" y="5838"/>
                </a:moveTo>
                <a:cubicBezTo>
                  <a:pt x="11792" y="5838"/>
                  <a:pt x="11792" y="5838"/>
                  <a:pt x="11792" y="5838"/>
                </a:cubicBezTo>
                <a:cubicBezTo>
                  <a:pt x="11792" y="7823"/>
                  <a:pt x="11792" y="7823"/>
                  <a:pt x="11792" y="7823"/>
                </a:cubicBezTo>
                <a:cubicBezTo>
                  <a:pt x="9808" y="7823"/>
                  <a:pt x="9808" y="7823"/>
                  <a:pt x="9808" y="7823"/>
                </a:cubicBezTo>
                <a:lnTo>
                  <a:pt x="9808" y="5838"/>
                </a:lnTo>
                <a:close/>
                <a:moveTo>
                  <a:pt x="4320" y="18681"/>
                </a:moveTo>
                <a:cubicBezTo>
                  <a:pt x="7356" y="18681"/>
                  <a:pt x="7356" y="18681"/>
                  <a:pt x="7356" y="18681"/>
                </a:cubicBezTo>
                <a:cubicBezTo>
                  <a:pt x="7589" y="18681"/>
                  <a:pt x="7823" y="18448"/>
                  <a:pt x="7823" y="18214"/>
                </a:cubicBezTo>
                <a:cubicBezTo>
                  <a:pt x="7823" y="15178"/>
                  <a:pt x="7823" y="15178"/>
                  <a:pt x="7823" y="15178"/>
                </a:cubicBezTo>
                <a:cubicBezTo>
                  <a:pt x="7823" y="14945"/>
                  <a:pt x="7589" y="14711"/>
                  <a:pt x="7356" y="14711"/>
                </a:cubicBezTo>
                <a:cubicBezTo>
                  <a:pt x="4320" y="14711"/>
                  <a:pt x="4320" y="14711"/>
                  <a:pt x="4320" y="14711"/>
                </a:cubicBezTo>
                <a:cubicBezTo>
                  <a:pt x="4086" y="14711"/>
                  <a:pt x="3853" y="14945"/>
                  <a:pt x="3853" y="15178"/>
                </a:cubicBezTo>
                <a:cubicBezTo>
                  <a:pt x="3853" y="18214"/>
                  <a:pt x="3853" y="18214"/>
                  <a:pt x="3853" y="18214"/>
                </a:cubicBezTo>
                <a:cubicBezTo>
                  <a:pt x="3853" y="18448"/>
                  <a:pt x="4086" y="18681"/>
                  <a:pt x="4320" y="18681"/>
                </a:cubicBezTo>
                <a:close/>
                <a:moveTo>
                  <a:pt x="4904" y="15762"/>
                </a:moveTo>
                <a:cubicBezTo>
                  <a:pt x="6889" y="15762"/>
                  <a:pt x="6889" y="15762"/>
                  <a:pt x="6889" y="15762"/>
                </a:cubicBezTo>
                <a:cubicBezTo>
                  <a:pt x="6889" y="17630"/>
                  <a:pt x="6889" y="17630"/>
                  <a:pt x="6889" y="17630"/>
                </a:cubicBezTo>
                <a:cubicBezTo>
                  <a:pt x="4904" y="17630"/>
                  <a:pt x="4904" y="17630"/>
                  <a:pt x="4904" y="17630"/>
                </a:cubicBezTo>
                <a:lnTo>
                  <a:pt x="4904" y="15762"/>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504" name="Google Shape;1504;p23"/>
          <p:cNvSpPr/>
          <p:nvPr/>
        </p:nvSpPr>
        <p:spPr>
          <a:xfrm>
            <a:off x="9862529" y="3690812"/>
            <a:ext cx="344887" cy="601016"/>
          </a:xfrm>
          <a:custGeom>
            <a:avLst/>
            <a:gdLst/>
            <a:ahLst/>
            <a:cxnLst/>
            <a:rect l="l" t="t" r="r" b="b"/>
            <a:pathLst>
              <a:path w="21600" h="21600" extrusionOk="0">
                <a:moveTo>
                  <a:pt x="14244" y="13777"/>
                </a:moveTo>
                <a:cubicBezTo>
                  <a:pt x="17163" y="13777"/>
                  <a:pt x="17163" y="13777"/>
                  <a:pt x="17163" y="13777"/>
                </a:cubicBezTo>
                <a:cubicBezTo>
                  <a:pt x="17397" y="13777"/>
                  <a:pt x="17630" y="13544"/>
                  <a:pt x="17630" y="13310"/>
                </a:cubicBezTo>
                <a:cubicBezTo>
                  <a:pt x="17630" y="10275"/>
                  <a:pt x="17630" y="10275"/>
                  <a:pt x="17630" y="10275"/>
                </a:cubicBezTo>
                <a:cubicBezTo>
                  <a:pt x="17630" y="10041"/>
                  <a:pt x="17397" y="9808"/>
                  <a:pt x="17163" y="9808"/>
                </a:cubicBezTo>
                <a:cubicBezTo>
                  <a:pt x="14244" y="9808"/>
                  <a:pt x="14244" y="9808"/>
                  <a:pt x="14244" y="9808"/>
                </a:cubicBezTo>
                <a:cubicBezTo>
                  <a:pt x="14011" y="9808"/>
                  <a:pt x="13777" y="10041"/>
                  <a:pt x="13777" y="10275"/>
                </a:cubicBezTo>
                <a:cubicBezTo>
                  <a:pt x="13777" y="13310"/>
                  <a:pt x="13777" y="13310"/>
                  <a:pt x="13777" y="13310"/>
                </a:cubicBezTo>
                <a:cubicBezTo>
                  <a:pt x="13777" y="13544"/>
                  <a:pt x="14011" y="13777"/>
                  <a:pt x="14244" y="13777"/>
                </a:cubicBezTo>
                <a:close/>
                <a:moveTo>
                  <a:pt x="14711" y="10742"/>
                </a:moveTo>
                <a:cubicBezTo>
                  <a:pt x="16696" y="10742"/>
                  <a:pt x="16696" y="10742"/>
                  <a:pt x="16696" y="10742"/>
                </a:cubicBezTo>
                <a:cubicBezTo>
                  <a:pt x="16696" y="12726"/>
                  <a:pt x="16696" y="12726"/>
                  <a:pt x="16696" y="12726"/>
                </a:cubicBezTo>
                <a:cubicBezTo>
                  <a:pt x="14711" y="12726"/>
                  <a:pt x="14711" y="12726"/>
                  <a:pt x="14711" y="12726"/>
                </a:cubicBezTo>
                <a:lnTo>
                  <a:pt x="14711" y="10742"/>
                </a:lnTo>
                <a:close/>
                <a:moveTo>
                  <a:pt x="14244" y="8874"/>
                </a:moveTo>
                <a:cubicBezTo>
                  <a:pt x="17163" y="8874"/>
                  <a:pt x="17163" y="8874"/>
                  <a:pt x="17163" y="8874"/>
                </a:cubicBezTo>
                <a:cubicBezTo>
                  <a:pt x="17397" y="8874"/>
                  <a:pt x="17630" y="8640"/>
                  <a:pt x="17630" y="8290"/>
                </a:cubicBezTo>
                <a:cubicBezTo>
                  <a:pt x="17630" y="5371"/>
                  <a:pt x="17630" y="5371"/>
                  <a:pt x="17630" y="5371"/>
                </a:cubicBezTo>
                <a:cubicBezTo>
                  <a:pt x="17630" y="5137"/>
                  <a:pt x="17397" y="4904"/>
                  <a:pt x="17163" y="4904"/>
                </a:cubicBezTo>
                <a:cubicBezTo>
                  <a:pt x="14244" y="4904"/>
                  <a:pt x="14244" y="4904"/>
                  <a:pt x="14244" y="4904"/>
                </a:cubicBezTo>
                <a:cubicBezTo>
                  <a:pt x="14011" y="4904"/>
                  <a:pt x="13777" y="5137"/>
                  <a:pt x="13777" y="5371"/>
                </a:cubicBezTo>
                <a:cubicBezTo>
                  <a:pt x="13777" y="8290"/>
                  <a:pt x="13777" y="8290"/>
                  <a:pt x="13777" y="8290"/>
                </a:cubicBezTo>
                <a:cubicBezTo>
                  <a:pt x="13777" y="8640"/>
                  <a:pt x="14011" y="8874"/>
                  <a:pt x="14244" y="8874"/>
                </a:cubicBezTo>
                <a:close/>
                <a:moveTo>
                  <a:pt x="14711" y="5838"/>
                </a:moveTo>
                <a:cubicBezTo>
                  <a:pt x="16696" y="5838"/>
                  <a:pt x="16696" y="5838"/>
                  <a:pt x="16696" y="5838"/>
                </a:cubicBezTo>
                <a:cubicBezTo>
                  <a:pt x="16696" y="7823"/>
                  <a:pt x="16696" y="7823"/>
                  <a:pt x="16696" y="7823"/>
                </a:cubicBezTo>
                <a:cubicBezTo>
                  <a:pt x="14711" y="7823"/>
                  <a:pt x="14711" y="7823"/>
                  <a:pt x="14711" y="7823"/>
                </a:cubicBezTo>
                <a:lnTo>
                  <a:pt x="14711" y="5838"/>
                </a:lnTo>
                <a:close/>
                <a:moveTo>
                  <a:pt x="21133" y="1868"/>
                </a:moveTo>
                <a:cubicBezTo>
                  <a:pt x="20666" y="1868"/>
                  <a:pt x="20666" y="1868"/>
                  <a:pt x="20666" y="1868"/>
                </a:cubicBezTo>
                <a:cubicBezTo>
                  <a:pt x="20666" y="467"/>
                  <a:pt x="20666" y="467"/>
                  <a:pt x="20666" y="467"/>
                </a:cubicBezTo>
                <a:cubicBezTo>
                  <a:pt x="20666" y="234"/>
                  <a:pt x="20432" y="0"/>
                  <a:pt x="20082" y="0"/>
                </a:cubicBezTo>
                <a:cubicBezTo>
                  <a:pt x="1401" y="0"/>
                  <a:pt x="1401" y="0"/>
                  <a:pt x="1401" y="0"/>
                </a:cubicBezTo>
                <a:cubicBezTo>
                  <a:pt x="1168" y="0"/>
                  <a:pt x="934" y="234"/>
                  <a:pt x="934" y="467"/>
                </a:cubicBezTo>
                <a:cubicBezTo>
                  <a:pt x="934" y="1868"/>
                  <a:pt x="934" y="1868"/>
                  <a:pt x="934" y="1868"/>
                </a:cubicBezTo>
                <a:cubicBezTo>
                  <a:pt x="467" y="1868"/>
                  <a:pt x="467" y="1868"/>
                  <a:pt x="467" y="1868"/>
                </a:cubicBezTo>
                <a:cubicBezTo>
                  <a:pt x="117" y="1868"/>
                  <a:pt x="0" y="2102"/>
                  <a:pt x="0" y="2452"/>
                </a:cubicBezTo>
                <a:cubicBezTo>
                  <a:pt x="0" y="2685"/>
                  <a:pt x="117" y="2919"/>
                  <a:pt x="467" y="2919"/>
                </a:cubicBezTo>
                <a:cubicBezTo>
                  <a:pt x="934" y="2919"/>
                  <a:pt x="934" y="2919"/>
                  <a:pt x="934" y="2919"/>
                </a:cubicBezTo>
                <a:cubicBezTo>
                  <a:pt x="934" y="21133"/>
                  <a:pt x="934" y="21133"/>
                  <a:pt x="934" y="21133"/>
                </a:cubicBezTo>
                <a:cubicBezTo>
                  <a:pt x="934" y="21366"/>
                  <a:pt x="1168" y="21600"/>
                  <a:pt x="1401" y="21600"/>
                </a:cubicBezTo>
                <a:cubicBezTo>
                  <a:pt x="20082" y="21600"/>
                  <a:pt x="20082" y="21600"/>
                  <a:pt x="20082" y="21600"/>
                </a:cubicBezTo>
                <a:cubicBezTo>
                  <a:pt x="20432" y="21600"/>
                  <a:pt x="20666" y="21366"/>
                  <a:pt x="20666" y="21133"/>
                </a:cubicBezTo>
                <a:cubicBezTo>
                  <a:pt x="20666" y="2919"/>
                  <a:pt x="20666" y="2919"/>
                  <a:pt x="20666" y="2919"/>
                </a:cubicBezTo>
                <a:cubicBezTo>
                  <a:pt x="21133" y="2919"/>
                  <a:pt x="21133" y="2919"/>
                  <a:pt x="21133" y="2919"/>
                </a:cubicBezTo>
                <a:cubicBezTo>
                  <a:pt x="21366" y="2919"/>
                  <a:pt x="21600" y="2685"/>
                  <a:pt x="21600" y="2452"/>
                </a:cubicBezTo>
                <a:cubicBezTo>
                  <a:pt x="21600" y="2102"/>
                  <a:pt x="21366" y="1868"/>
                  <a:pt x="21133" y="1868"/>
                </a:cubicBezTo>
                <a:close/>
                <a:moveTo>
                  <a:pt x="11792" y="20666"/>
                </a:moveTo>
                <a:cubicBezTo>
                  <a:pt x="9808" y="20666"/>
                  <a:pt x="9808" y="20666"/>
                  <a:pt x="9808" y="20666"/>
                </a:cubicBezTo>
                <a:cubicBezTo>
                  <a:pt x="9808" y="15762"/>
                  <a:pt x="9808" y="15762"/>
                  <a:pt x="9808" y="15762"/>
                </a:cubicBezTo>
                <a:cubicBezTo>
                  <a:pt x="11792" y="15762"/>
                  <a:pt x="11792" y="15762"/>
                  <a:pt x="11792" y="15762"/>
                </a:cubicBezTo>
                <a:lnTo>
                  <a:pt x="11792" y="20666"/>
                </a:lnTo>
                <a:close/>
                <a:moveTo>
                  <a:pt x="19615" y="20666"/>
                </a:moveTo>
                <a:cubicBezTo>
                  <a:pt x="12726" y="20666"/>
                  <a:pt x="12726" y="20666"/>
                  <a:pt x="12726" y="20666"/>
                </a:cubicBezTo>
                <a:cubicBezTo>
                  <a:pt x="12726" y="15178"/>
                  <a:pt x="12726" y="15178"/>
                  <a:pt x="12726" y="15178"/>
                </a:cubicBezTo>
                <a:cubicBezTo>
                  <a:pt x="12726" y="14945"/>
                  <a:pt x="12493" y="14711"/>
                  <a:pt x="12259" y="14711"/>
                </a:cubicBezTo>
                <a:cubicBezTo>
                  <a:pt x="9341" y="14711"/>
                  <a:pt x="9341" y="14711"/>
                  <a:pt x="9341" y="14711"/>
                </a:cubicBezTo>
                <a:cubicBezTo>
                  <a:pt x="8990" y="14711"/>
                  <a:pt x="8757" y="14945"/>
                  <a:pt x="8757" y="15178"/>
                </a:cubicBezTo>
                <a:cubicBezTo>
                  <a:pt x="8757" y="20666"/>
                  <a:pt x="8757" y="20666"/>
                  <a:pt x="8757" y="20666"/>
                </a:cubicBezTo>
                <a:cubicBezTo>
                  <a:pt x="1868" y="20666"/>
                  <a:pt x="1868" y="20666"/>
                  <a:pt x="1868" y="20666"/>
                </a:cubicBezTo>
                <a:cubicBezTo>
                  <a:pt x="1868" y="2919"/>
                  <a:pt x="1868" y="2919"/>
                  <a:pt x="1868" y="2919"/>
                </a:cubicBezTo>
                <a:cubicBezTo>
                  <a:pt x="19615" y="2919"/>
                  <a:pt x="19615" y="2919"/>
                  <a:pt x="19615" y="2919"/>
                </a:cubicBezTo>
                <a:lnTo>
                  <a:pt x="19615" y="20666"/>
                </a:lnTo>
                <a:close/>
                <a:moveTo>
                  <a:pt x="19615" y="1868"/>
                </a:moveTo>
                <a:cubicBezTo>
                  <a:pt x="1868" y="1868"/>
                  <a:pt x="1868" y="1868"/>
                  <a:pt x="1868" y="1868"/>
                </a:cubicBezTo>
                <a:cubicBezTo>
                  <a:pt x="1868" y="934"/>
                  <a:pt x="1868" y="934"/>
                  <a:pt x="1868" y="934"/>
                </a:cubicBezTo>
                <a:cubicBezTo>
                  <a:pt x="19615" y="934"/>
                  <a:pt x="19615" y="934"/>
                  <a:pt x="19615" y="934"/>
                </a:cubicBezTo>
                <a:lnTo>
                  <a:pt x="19615" y="1868"/>
                </a:lnTo>
                <a:close/>
                <a:moveTo>
                  <a:pt x="4320" y="8874"/>
                </a:moveTo>
                <a:cubicBezTo>
                  <a:pt x="7356" y="8874"/>
                  <a:pt x="7356" y="8874"/>
                  <a:pt x="7356" y="8874"/>
                </a:cubicBezTo>
                <a:cubicBezTo>
                  <a:pt x="7589" y="8874"/>
                  <a:pt x="7823" y="8640"/>
                  <a:pt x="7823" y="8290"/>
                </a:cubicBezTo>
                <a:cubicBezTo>
                  <a:pt x="7823" y="5371"/>
                  <a:pt x="7823" y="5371"/>
                  <a:pt x="7823" y="5371"/>
                </a:cubicBezTo>
                <a:cubicBezTo>
                  <a:pt x="7823" y="5137"/>
                  <a:pt x="7589" y="4904"/>
                  <a:pt x="7356" y="4904"/>
                </a:cubicBezTo>
                <a:cubicBezTo>
                  <a:pt x="4320" y="4904"/>
                  <a:pt x="4320" y="4904"/>
                  <a:pt x="4320" y="4904"/>
                </a:cubicBezTo>
                <a:cubicBezTo>
                  <a:pt x="4086" y="4904"/>
                  <a:pt x="3853" y="5137"/>
                  <a:pt x="3853" y="5371"/>
                </a:cubicBezTo>
                <a:cubicBezTo>
                  <a:pt x="3853" y="8290"/>
                  <a:pt x="3853" y="8290"/>
                  <a:pt x="3853" y="8290"/>
                </a:cubicBezTo>
                <a:cubicBezTo>
                  <a:pt x="3853" y="8640"/>
                  <a:pt x="4086" y="8874"/>
                  <a:pt x="4320" y="8874"/>
                </a:cubicBezTo>
                <a:close/>
                <a:moveTo>
                  <a:pt x="4904" y="5838"/>
                </a:moveTo>
                <a:cubicBezTo>
                  <a:pt x="6889" y="5838"/>
                  <a:pt x="6889" y="5838"/>
                  <a:pt x="6889" y="5838"/>
                </a:cubicBezTo>
                <a:cubicBezTo>
                  <a:pt x="6889" y="7823"/>
                  <a:pt x="6889" y="7823"/>
                  <a:pt x="6889" y="7823"/>
                </a:cubicBezTo>
                <a:cubicBezTo>
                  <a:pt x="4904" y="7823"/>
                  <a:pt x="4904" y="7823"/>
                  <a:pt x="4904" y="7823"/>
                </a:cubicBezTo>
                <a:lnTo>
                  <a:pt x="4904" y="5838"/>
                </a:lnTo>
                <a:close/>
                <a:moveTo>
                  <a:pt x="14244" y="18681"/>
                </a:moveTo>
                <a:cubicBezTo>
                  <a:pt x="17163" y="18681"/>
                  <a:pt x="17163" y="18681"/>
                  <a:pt x="17163" y="18681"/>
                </a:cubicBezTo>
                <a:cubicBezTo>
                  <a:pt x="17397" y="18681"/>
                  <a:pt x="17630" y="18448"/>
                  <a:pt x="17630" y="18214"/>
                </a:cubicBezTo>
                <a:cubicBezTo>
                  <a:pt x="17630" y="15178"/>
                  <a:pt x="17630" y="15178"/>
                  <a:pt x="17630" y="15178"/>
                </a:cubicBezTo>
                <a:cubicBezTo>
                  <a:pt x="17630" y="14945"/>
                  <a:pt x="17397" y="14711"/>
                  <a:pt x="17163" y="14711"/>
                </a:cubicBezTo>
                <a:cubicBezTo>
                  <a:pt x="14244" y="14711"/>
                  <a:pt x="14244" y="14711"/>
                  <a:pt x="14244" y="14711"/>
                </a:cubicBezTo>
                <a:cubicBezTo>
                  <a:pt x="14011" y="14711"/>
                  <a:pt x="13777" y="14945"/>
                  <a:pt x="13777" y="15178"/>
                </a:cubicBezTo>
                <a:cubicBezTo>
                  <a:pt x="13777" y="18214"/>
                  <a:pt x="13777" y="18214"/>
                  <a:pt x="13777" y="18214"/>
                </a:cubicBezTo>
                <a:cubicBezTo>
                  <a:pt x="13777" y="18448"/>
                  <a:pt x="14011" y="18681"/>
                  <a:pt x="14244" y="18681"/>
                </a:cubicBezTo>
                <a:close/>
                <a:moveTo>
                  <a:pt x="14711" y="15762"/>
                </a:moveTo>
                <a:cubicBezTo>
                  <a:pt x="16696" y="15762"/>
                  <a:pt x="16696" y="15762"/>
                  <a:pt x="16696" y="15762"/>
                </a:cubicBezTo>
                <a:cubicBezTo>
                  <a:pt x="16696" y="17630"/>
                  <a:pt x="16696" y="17630"/>
                  <a:pt x="16696" y="17630"/>
                </a:cubicBezTo>
                <a:cubicBezTo>
                  <a:pt x="14711" y="17630"/>
                  <a:pt x="14711" y="17630"/>
                  <a:pt x="14711" y="17630"/>
                </a:cubicBezTo>
                <a:lnTo>
                  <a:pt x="14711" y="15762"/>
                </a:lnTo>
                <a:close/>
                <a:moveTo>
                  <a:pt x="9341" y="13777"/>
                </a:moveTo>
                <a:cubicBezTo>
                  <a:pt x="12259" y="13777"/>
                  <a:pt x="12259" y="13777"/>
                  <a:pt x="12259" y="13777"/>
                </a:cubicBezTo>
                <a:cubicBezTo>
                  <a:pt x="12493" y="13777"/>
                  <a:pt x="12726" y="13544"/>
                  <a:pt x="12726" y="13310"/>
                </a:cubicBezTo>
                <a:cubicBezTo>
                  <a:pt x="12726" y="10275"/>
                  <a:pt x="12726" y="10275"/>
                  <a:pt x="12726" y="10275"/>
                </a:cubicBezTo>
                <a:cubicBezTo>
                  <a:pt x="12726" y="10041"/>
                  <a:pt x="12493" y="9808"/>
                  <a:pt x="12259" y="9808"/>
                </a:cubicBezTo>
                <a:cubicBezTo>
                  <a:pt x="9341" y="9808"/>
                  <a:pt x="9341" y="9808"/>
                  <a:pt x="9341" y="9808"/>
                </a:cubicBezTo>
                <a:cubicBezTo>
                  <a:pt x="8990" y="9808"/>
                  <a:pt x="8757" y="10041"/>
                  <a:pt x="8757" y="10275"/>
                </a:cubicBezTo>
                <a:cubicBezTo>
                  <a:pt x="8757" y="13310"/>
                  <a:pt x="8757" y="13310"/>
                  <a:pt x="8757" y="13310"/>
                </a:cubicBezTo>
                <a:cubicBezTo>
                  <a:pt x="8757" y="13544"/>
                  <a:pt x="8990" y="13777"/>
                  <a:pt x="9341" y="13777"/>
                </a:cubicBezTo>
                <a:close/>
                <a:moveTo>
                  <a:pt x="9808" y="10742"/>
                </a:moveTo>
                <a:cubicBezTo>
                  <a:pt x="11792" y="10742"/>
                  <a:pt x="11792" y="10742"/>
                  <a:pt x="11792" y="10742"/>
                </a:cubicBezTo>
                <a:cubicBezTo>
                  <a:pt x="11792" y="12726"/>
                  <a:pt x="11792" y="12726"/>
                  <a:pt x="11792" y="12726"/>
                </a:cubicBezTo>
                <a:cubicBezTo>
                  <a:pt x="9808" y="12726"/>
                  <a:pt x="9808" y="12726"/>
                  <a:pt x="9808" y="12726"/>
                </a:cubicBezTo>
                <a:lnTo>
                  <a:pt x="9808" y="10742"/>
                </a:lnTo>
                <a:close/>
                <a:moveTo>
                  <a:pt x="4320" y="13777"/>
                </a:moveTo>
                <a:cubicBezTo>
                  <a:pt x="7356" y="13777"/>
                  <a:pt x="7356" y="13777"/>
                  <a:pt x="7356" y="13777"/>
                </a:cubicBezTo>
                <a:cubicBezTo>
                  <a:pt x="7589" y="13777"/>
                  <a:pt x="7823" y="13544"/>
                  <a:pt x="7823" y="13310"/>
                </a:cubicBezTo>
                <a:cubicBezTo>
                  <a:pt x="7823" y="10275"/>
                  <a:pt x="7823" y="10275"/>
                  <a:pt x="7823" y="10275"/>
                </a:cubicBezTo>
                <a:cubicBezTo>
                  <a:pt x="7823" y="10041"/>
                  <a:pt x="7589" y="9808"/>
                  <a:pt x="7356" y="9808"/>
                </a:cubicBezTo>
                <a:cubicBezTo>
                  <a:pt x="4320" y="9808"/>
                  <a:pt x="4320" y="9808"/>
                  <a:pt x="4320" y="9808"/>
                </a:cubicBezTo>
                <a:cubicBezTo>
                  <a:pt x="4086" y="9808"/>
                  <a:pt x="3853" y="10041"/>
                  <a:pt x="3853" y="10275"/>
                </a:cubicBezTo>
                <a:cubicBezTo>
                  <a:pt x="3853" y="13310"/>
                  <a:pt x="3853" y="13310"/>
                  <a:pt x="3853" y="13310"/>
                </a:cubicBezTo>
                <a:cubicBezTo>
                  <a:pt x="3853" y="13544"/>
                  <a:pt x="4086" y="13777"/>
                  <a:pt x="4320" y="13777"/>
                </a:cubicBezTo>
                <a:close/>
                <a:moveTo>
                  <a:pt x="4904" y="10742"/>
                </a:moveTo>
                <a:cubicBezTo>
                  <a:pt x="6889" y="10742"/>
                  <a:pt x="6889" y="10742"/>
                  <a:pt x="6889" y="10742"/>
                </a:cubicBezTo>
                <a:cubicBezTo>
                  <a:pt x="6889" y="12726"/>
                  <a:pt x="6889" y="12726"/>
                  <a:pt x="6889" y="12726"/>
                </a:cubicBezTo>
                <a:cubicBezTo>
                  <a:pt x="4904" y="12726"/>
                  <a:pt x="4904" y="12726"/>
                  <a:pt x="4904" y="12726"/>
                </a:cubicBezTo>
                <a:lnTo>
                  <a:pt x="4904" y="10742"/>
                </a:lnTo>
                <a:close/>
                <a:moveTo>
                  <a:pt x="9341" y="8874"/>
                </a:moveTo>
                <a:cubicBezTo>
                  <a:pt x="12259" y="8874"/>
                  <a:pt x="12259" y="8874"/>
                  <a:pt x="12259" y="8874"/>
                </a:cubicBezTo>
                <a:cubicBezTo>
                  <a:pt x="12493" y="8874"/>
                  <a:pt x="12726" y="8640"/>
                  <a:pt x="12726" y="8290"/>
                </a:cubicBezTo>
                <a:cubicBezTo>
                  <a:pt x="12726" y="5371"/>
                  <a:pt x="12726" y="5371"/>
                  <a:pt x="12726" y="5371"/>
                </a:cubicBezTo>
                <a:cubicBezTo>
                  <a:pt x="12726" y="5137"/>
                  <a:pt x="12493" y="4904"/>
                  <a:pt x="12259" y="4904"/>
                </a:cubicBezTo>
                <a:cubicBezTo>
                  <a:pt x="9341" y="4904"/>
                  <a:pt x="9341" y="4904"/>
                  <a:pt x="9341" y="4904"/>
                </a:cubicBezTo>
                <a:cubicBezTo>
                  <a:pt x="8990" y="4904"/>
                  <a:pt x="8757" y="5137"/>
                  <a:pt x="8757" y="5371"/>
                </a:cubicBezTo>
                <a:cubicBezTo>
                  <a:pt x="8757" y="8290"/>
                  <a:pt x="8757" y="8290"/>
                  <a:pt x="8757" y="8290"/>
                </a:cubicBezTo>
                <a:cubicBezTo>
                  <a:pt x="8757" y="8640"/>
                  <a:pt x="8990" y="8874"/>
                  <a:pt x="9341" y="8874"/>
                </a:cubicBezTo>
                <a:close/>
                <a:moveTo>
                  <a:pt x="9808" y="5838"/>
                </a:moveTo>
                <a:cubicBezTo>
                  <a:pt x="11792" y="5838"/>
                  <a:pt x="11792" y="5838"/>
                  <a:pt x="11792" y="5838"/>
                </a:cubicBezTo>
                <a:cubicBezTo>
                  <a:pt x="11792" y="7823"/>
                  <a:pt x="11792" y="7823"/>
                  <a:pt x="11792" y="7823"/>
                </a:cubicBezTo>
                <a:cubicBezTo>
                  <a:pt x="9808" y="7823"/>
                  <a:pt x="9808" y="7823"/>
                  <a:pt x="9808" y="7823"/>
                </a:cubicBezTo>
                <a:lnTo>
                  <a:pt x="9808" y="5838"/>
                </a:lnTo>
                <a:close/>
                <a:moveTo>
                  <a:pt x="4320" y="18681"/>
                </a:moveTo>
                <a:cubicBezTo>
                  <a:pt x="7356" y="18681"/>
                  <a:pt x="7356" y="18681"/>
                  <a:pt x="7356" y="18681"/>
                </a:cubicBezTo>
                <a:cubicBezTo>
                  <a:pt x="7589" y="18681"/>
                  <a:pt x="7823" y="18448"/>
                  <a:pt x="7823" y="18214"/>
                </a:cubicBezTo>
                <a:cubicBezTo>
                  <a:pt x="7823" y="15178"/>
                  <a:pt x="7823" y="15178"/>
                  <a:pt x="7823" y="15178"/>
                </a:cubicBezTo>
                <a:cubicBezTo>
                  <a:pt x="7823" y="14945"/>
                  <a:pt x="7589" y="14711"/>
                  <a:pt x="7356" y="14711"/>
                </a:cubicBezTo>
                <a:cubicBezTo>
                  <a:pt x="4320" y="14711"/>
                  <a:pt x="4320" y="14711"/>
                  <a:pt x="4320" y="14711"/>
                </a:cubicBezTo>
                <a:cubicBezTo>
                  <a:pt x="4086" y="14711"/>
                  <a:pt x="3853" y="14945"/>
                  <a:pt x="3853" y="15178"/>
                </a:cubicBezTo>
                <a:cubicBezTo>
                  <a:pt x="3853" y="18214"/>
                  <a:pt x="3853" y="18214"/>
                  <a:pt x="3853" y="18214"/>
                </a:cubicBezTo>
                <a:cubicBezTo>
                  <a:pt x="3853" y="18448"/>
                  <a:pt x="4086" y="18681"/>
                  <a:pt x="4320" y="18681"/>
                </a:cubicBezTo>
                <a:close/>
                <a:moveTo>
                  <a:pt x="4904" y="15762"/>
                </a:moveTo>
                <a:cubicBezTo>
                  <a:pt x="6889" y="15762"/>
                  <a:pt x="6889" y="15762"/>
                  <a:pt x="6889" y="15762"/>
                </a:cubicBezTo>
                <a:cubicBezTo>
                  <a:pt x="6889" y="17630"/>
                  <a:pt x="6889" y="17630"/>
                  <a:pt x="6889" y="17630"/>
                </a:cubicBezTo>
                <a:cubicBezTo>
                  <a:pt x="4904" y="17630"/>
                  <a:pt x="4904" y="17630"/>
                  <a:pt x="4904" y="17630"/>
                </a:cubicBezTo>
                <a:lnTo>
                  <a:pt x="4904" y="15762"/>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505" name="Google Shape;1505;p23"/>
          <p:cNvSpPr/>
          <p:nvPr/>
        </p:nvSpPr>
        <p:spPr>
          <a:xfrm>
            <a:off x="9863642" y="3168400"/>
            <a:ext cx="344887" cy="601016"/>
          </a:xfrm>
          <a:custGeom>
            <a:avLst/>
            <a:gdLst/>
            <a:ahLst/>
            <a:cxnLst/>
            <a:rect l="l" t="t" r="r" b="b"/>
            <a:pathLst>
              <a:path w="21600" h="21600" extrusionOk="0">
                <a:moveTo>
                  <a:pt x="14244" y="13777"/>
                </a:moveTo>
                <a:cubicBezTo>
                  <a:pt x="17163" y="13777"/>
                  <a:pt x="17163" y="13777"/>
                  <a:pt x="17163" y="13777"/>
                </a:cubicBezTo>
                <a:cubicBezTo>
                  <a:pt x="17397" y="13777"/>
                  <a:pt x="17630" y="13544"/>
                  <a:pt x="17630" y="13310"/>
                </a:cubicBezTo>
                <a:cubicBezTo>
                  <a:pt x="17630" y="10275"/>
                  <a:pt x="17630" y="10275"/>
                  <a:pt x="17630" y="10275"/>
                </a:cubicBezTo>
                <a:cubicBezTo>
                  <a:pt x="17630" y="10041"/>
                  <a:pt x="17397" y="9808"/>
                  <a:pt x="17163" y="9808"/>
                </a:cubicBezTo>
                <a:cubicBezTo>
                  <a:pt x="14244" y="9808"/>
                  <a:pt x="14244" y="9808"/>
                  <a:pt x="14244" y="9808"/>
                </a:cubicBezTo>
                <a:cubicBezTo>
                  <a:pt x="14011" y="9808"/>
                  <a:pt x="13777" y="10041"/>
                  <a:pt x="13777" y="10275"/>
                </a:cubicBezTo>
                <a:cubicBezTo>
                  <a:pt x="13777" y="13310"/>
                  <a:pt x="13777" y="13310"/>
                  <a:pt x="13777" y="13310"/>
                </a:cubicBezTo>
                <a:cubicBezTo>
                  <a:pt x="13777" y="13544"/>
                  <a:pt x="14011" y="13777"/>
                  <a:pt x="14244" y="13777"/>
                </a:cubicBezTo>
                <a:close/>
                <a:moveTo>
                  <a:pt x="14711" y="10742"/>
                </a:moveTo>
                <a:cubicBezTo>
                  <a:pt x="16696" y="10742"/>
                  <a:pt x="16696" y="10742"/>
                  <a:pt x="16696" y="10742"/>
                </a:cubicBezTo>
                <a:cubicBezTo>
                  <a:pt x="16696" y="12726"/>
                  <a:pt x="16696" y="12726"/>
                  <a:pt x="16696" y="12726"/>
                </a:cubicBezTo>
                <a:cubicBezTo>
                  <a:pt x="14711" y="12726"/>
                  <a:pt x="14711" y="12726"/>
                  <a:pt x="14711" y="12726"/>
                </a:cubicBezTo>
                <a:lnTo>
                  <a:pt x="14711" y="10742"/>
                </a:lnTo>
                <a:close/>
                <a:moveTo>
                  <a:pt x="14244" y="8874"/>
                </a:moveTo>
                <a:cubicBezTo>
                  <a:pt x="17163" y="8874"/>
                  <a:pt x="17163" y="8874"/>
                  <a:pt x="17163" y="8874"/>
                </a:cubicBezTo>
                <a:cubicBezTo>
                  <a:pt x="17397" y="8874"/>
                  <a:pt x="17630" y="8640"/>
                  <a:pt x="17630" y="8290"/>
                </a:cubicBezTo>
                <a:cubicBezTo>
                  <a:pt x="17630" y="5371"/>
                  <a:pt x="17630" y="5371"/>
                  <a:pt x="17630" y="5371"/>
                </a:cubicBezTo>
                <a:cubicBezTo>
                  <a:pt x="17630" y="5137"/>
                  <a:pt x="17397" y="4904"/>
                  <a:pt x="17163" y="4904"/>
                </a:cubicBezTo>
                <a:cubicBezTo>
                  <a:pt x="14244" y="4904"/>
                  <a:pt x="14244" y="4904"/>
                  <a:pt x="14244" y="4904"/>
                </a:cubicBezTo>
                <a:cubicBezTo>
                  <a:pt x="14011" y="4904"/>
                  <a:pt x="13777" y="5137"/>
                  <a:pt x="13777" y="5371"/>
                </a:cubicBezTo>
                <a:cubicBezTo>
                  <a:pt x="13777" y="8290"/>
                  <a:pt x="13777" y="8290"/>
                  <a:pt x="13777" y="8290"/>
                </a:cubicBezTo>
                <a:cubicBezTo>
                  <a:pt x="13777" y="8640"/>
                  <a:pt x="14011" y="8874"/>
                  <a:pt x="14244" y="8874"/>
                </a:cubicBezTo>
                <a:close/>
                <a:moveTo>
                  <a:pt x="14711" y="5838"/>
                </a:moveTo>
                <a:cubicBezTo>
                  <a:pt x="16696" y="5838"/>
                  <a:pt x="16696" y="5838"/>
                  <a:pt x="16696" y="5838"/>
                </a:cubicBezTo>
                <a:cubicBezTo>
                  <a:pt x="16696" y="7823"/>
                  <a:pt x="16696" y="7823"/>
                  <a:pt x="16696" y="7823"/>
                </a:cubicBezTo>
                <a:cubicBezTo>
                  <a:pt x="14711" y="7823"/>
                  <a:pt x="14711" y="7823"/>
                  <a:pt x="14711" y="7823"/>
                </a:cubicBezTo>
                <a:lnTo>
                  <a:pt x="14711" y="5838"/>
                </a:lnTo>
                <a:close/>
                <a:moveTo>
                  <a:pt x="21133" y="1868"/>
                </a:moveTo>
                <a:cubicBezTo>
                  <a:pt x="20666" y="1868"/>
                  <a:pt x="20666" y="1868"/>
                  <a:pt x="20666" y="1868"/>
                </a:cubicBezTo>
                <a:cubicBezTo>
                  <a:pt x="20666" y="467"/>
                  <a:pt x="20666" y="467"/>
                  <a:pt x="20666" y="467"/>
                </a:cubicBezTo>
                <a:cubicBezTo>
                  <a:pt x="20666" y="234"/>
                  <a:pt x="20432" y="0"/>
                  <a:pt x="20082" y="0"/>
                </a:cubicBezTo>
                <a:cubicBezTo>
                  <a:pt x="1401" y="0"/>
                  <a:pt x="1401" y="0"/>
                  <a:pt x="1401" y="0"/>
                </a:cubicBezTo>
                <a:cubicBezTo>
                  <a:pt x="1168" y="0"/>
                  <a:pt x="934" y="234"/>
                  <a:pt x="934" y="467"/>
                </a:cubicBezTo>
                <a:cubicBezTo>
                  <a:pt x="934" y="1868"/>
                  <a:pt x="934" y="1868"/>
                  <a:pt x="934" y="1868"/>
                </a:cubicBezTo>
                <a:cubicBezTo>
                  <a:pt x="467" y="1868"/>
                  <a:pt x="467" y="1868"/>
                  <a:pt x="467" y="1868"/>
                </a:cubicBezTo>
                <a:cubicBezTo>
                  <a:pt x="117" y="1868"/>
                  <a:pt x="0" y="2102"/>
                  <a:pt x="0" y="2452"/>
                </a:cubicBezTo>
                <a:cubicBezTo>
                  <a:pt x="0" y="2685"/>
                  <a:pt x="117" y="2919"/>
                  <a:pt x="467" y="2919"/>
                </a:cubicBezTo>
                <a:cubicBezTo>
                  <a:pt x="934" y="2919"/>
                  <a:pt x="934" y="2919"/>
                  <a:pt x="934" y="2919"/>
                </a:cubicBezTo>
                <a:cubicBezTo>
                  <a:pt x="934" y="21133"/>
                  <a:pt x="934" y="21133"/>
                  <a:pt x="934" y="21133"/>
                </a:cubicBezTo>
                <a:cubicBezTo>
                  <a:pt x="934" y="21366"/>
                  <a:pt x="1168" y="21600"/>
                  <a:pt x="1401" y="21600"/>
                </a:cubicBezTo>
                <a:cubicBezTo>
                  <a:pt x="20082" y="21600"/>
                  <a:pt x="20082" y="21600"/>
                  <a:pt x="20082" y="21600"/>
                </a:cubicBezTo>
                <a:cubicBezTo>
                  <a:pt x="20432" y="21600"/>
                  <a:pt x="20666" y="21366"/>
                  <a:pt x="20666" y="21133"/>
                </a:cubicBezTo>
                <a:cubicBezTo>
                  <a:pt x="20666" y="2919"/>
                  <a:pt x="20666" y="2919"/>
                  <a:pt x="20666" y="2919"/>
                </a:cubicBezTo>
                <a:cubicBezTo>
                  <a:pt x="21133" y="2919"/>
                  <a:pt x="21133" y="2919"/>
                  <a:pt x="21133" y="2919"/>
                </a:cubicBezTo>
                <a:cubicBezTo>
                  <a:pt x="21366" y="2919"/>
                  <a:pt x="21600" y="2685"/>
                  <a:pt x="21600" y="2452"/>
                </a:cubicBezTo>
                <a:cubicBezTo>
                  <a:pt x="21600" y="2102"/>
                  <a:pt x="21366" y="1868"/>
                  <a:pt x="21133" y="1868"/>
                </a:cubicBezTo>
                <a:close/>
                <a:moveTo>
                  <a:pt x="11792" y="20666"/>
                </a:moveTo>
                <a:cubicBezTo>
                  <a:pt x="9808" y="20666"/>
                  <a:pt x="9808" y="20666"/>
                  <a:pt x="9808" y="20666"/>
                </a:cubicBezTo>
                <a:cubicBezTo>
                  <a:pt x="9808" y="15762"/>
                  <a:pt x="9808" y="15762"/>
                  <a:pt x="9808" y="15762"/>
                </a:cubicBezTo>
                <a:cubicBezTo>
                  <a:pt x="11792" y="15762"/>
                  <a:pt x="11792" y="15762"/>
                  <a:pt x="11792" y="15762"/>
                </a:cubicBezTo>
                <a:lnTo>
                  <a:pt x="11792" y="20666"/>
                </a:lnTo>
                <a:close/>
                <a:moveTo>
                  <a:pt x="19615" y="20666"/>
                </a:moveTo>
                <a:cubicBezTo>
                  <a:pt x="12726" y="20666"/>
                  <a:pt x="12726" y="20666"/>
                  <a:pt x="12726" y="20666"/>
                </a:cubicBezTo>
                <a:cubicBezTo>
                  <a:pt x="12726" y="15178"/>
                  <a:pt x="12726" y="15178"/>
                  <a:pt x="12726" y="15178"/>
                </a:cubicBezTo>
                <a:cubicBezTo>
                  <a:pt x="12726" y="14945"/>
                  <a:pt x="12493" y="14711"/>
                  <a:pt x="12259" y="14711"/>
                </a:cubicBezTo>
                <a:cubicBezTo>
                  <a:pt x="9341" y="14711"/>
                  <a:pt x="9341" y="14711"/>
                  <a:pt x="9341" y="14711"/>
                </a:cubicBezTo>
                <a:cubicBezTo>
                  <a:pt x="8990" y="14711"/>
                  <a:pt x="8757" y="14945"/>
                  <a:pt x="8757" y="15178"/>
                </a:cubicBezTo>
                <a:cubicBezTo>
                  <a:pt x="8757" y="20666"/>
                  <a:pt x="8757" y="20666"/>
                  <a:pt x="8757" y="20666"/>
                </a:cubicBezTo>
                <a:cubicBezTo>
                  <a:pt x="1868" y="20666"/>
                  <a:pt x="1868" y="20666"/>
                  <a:pt x="1868" y="20666"/>
                </a:cubicBezTo>
                <a:cubicBezTo>
                  <a:pt x="1868" y="2919"/>
                  <a:pt x="1868" y="2919"/>
                  <a:pt x="1868" y="2919"/>
                </a:cubicBezTo>
                <a:cubicBezTo>
                  <a:pt x="19615" y="2919"/>
                  <a:pt x="19615" y="2919"/>
                  <a:pt x="19615" y="2919"/>
                </a:cubicBezTo>
                <a:lnTo>
                  <a:pt x="19615" y="20666"/>
                </a:lnTo>
                <a:close/>
                <a:moveTo>
                  <a:pt x="19615" y="1868"/>
                </a:moveTo>
                <a:cubicBezTo>
                  <a:pt x="1868" y="1868"/>
                  <a:pt x="1868" y="1868"/>
                  <a:pt x="1868" y="1868"/>
                </a:cubicBezTo>
                <a:cubicBezTo>
                  <a:pt x="1868" y="934"/>
                  <a:pt x="1868" y="934"/>
                  <a:pt x="1868" y="934"/>
                </a:cubicBezTo>
                <a:cubicBezTo>
                  <a:pt x="19615" y="934"/>
                  <a:pt x="19615" y="934"/>
                  <a:pt x="19615" y="934"/>
                </a:cubicBezTo>
                <a:lnTo>
                  <a:pt x="19615" y="1868"/>
                </a:lnTo>
                <a:close/>
                <a:moveTo>
                  <a:pt x="4320" y="8874"/>
                </a:moveTo>
                <a:cubicBezTo>
                  <a:pt x="7356" y="8874"/>
                  <a:pt x="7356" y="8874"/>
                  <a:pt x="7356" y="8874"/>
                </a:cubicBezTo>
                <a:cubicBezTo>
                  <a:pt x="7589" y="8874"/>
                  <a:pt x="7823" y="8640"/>
                  <a:pt x="7823" y="8290"/>
                </a:cubicBezTo>
                <a:cubicBezTo>
                  <a:pt x="7823" y="5371"/>
                  <a:pt x="7823" y="5371"/>
                  <a:pt x="7823" y="5371"/>
                </a:cubicBezTo>
                <a:cubicBezTo>
                  <a:pt x="7823" y="5137"/>
                  <a:pt x="7589" y="4904"/>
                  <a:pt x="7356" y="4904"/>
                </a:cubicBezTo>
                <a:cubicBezTo>
                  <a:pt x="4320" y="4904"/>
                  <a:pt x="4320" y="4904"/>
                  <a:pt x="4320" y="4904"/>
                </a:cubicBezTo>
                <a:cubicBezTo>
                  <a:pt x="4086" y="4904"/>
                  <a:pt x="3853" y="5137"/>
                  <a:pt x="3853" y="5371"/>
                </a:cubicBezTo>
                <a:cubicBezTo>
                  <a:pt x="3853" y="8290"/>
                  <a:pt x="3853" y="8290"/>
                  <a:pt x="3853" y="8290"/>
                </a:cubicBezTo>
                <a:cubicBezTo>
                  <a:pt x="3853" y="8640"/>
                  <a:pt x="4086" y="8874"/>
                  <a:pt x="4320" y="8874"/>
                </a:cubicBezTo>
                <a:close/>
                <a:moveTo>
                  <a:pt x="4904" y="5838"/>
                </a:moveTo>
                <a:cubicBezTo>
                  <a:pt x="6889" y="5838"/>
                  <a:pt x="6889" y="5838"/>
                  <a:pt x="6889" y="5838"/>
                </a:cubicBezTo>
                <a:cubicBezTo>
                  <a:pt x="6889" y="7823"/>
                  <a:pt x="6889" y="7823"/>
                  <a:pt x="6889" y="7823"/>
                </a:cubicBezTo>
                <a:cubicBezTo>
                  <a:pt x="4904" y="7823"/>
                  <a:pt x="4904" y="7823"/>
                  <a:pt x="4904" y="7823"/>
                </a:cubicBezTo>
                <a:lnTo>
                  <a:pt x="4904" y="5838"/>
                </a:lnTo>
                <a:close/>
                <a:moveTo>
                  <a:pt x="14244" y="18681"/>
                </a:moveTo>
                <a:cubicBezTo>
                  <a:pt x="17163" y="18681"/>
                  <a:pt x="17163" y="18681"/>
                  <a:pt x="17163" y="18681"/>
                </a:cubicBezTo>
                <a:cubicBezTo>
                  <a:pt x="17397" y="18681"/>
                  <a:pt x="17630" y="18448"/>
                  <a:pt x="17630" y="18214"/>
                </a:cubicBezTo>
                <a:cubicBezTo>
                  <a:pt x="17630" y="15178"/>
                  <a:pt x="17630" y="15178"/>
                  <a:pt x="17630" y="15178"/>
                </a:cubicBezTo>
                <a:cubicBezTo>
                  <a:pt x="17630" y="14945"/>
                  <a:pt x="17397" y="14711"/>
                  <a:pt x="17163" y="14711"/>
                </a:cubicBezTo>
                <a:cubicBezTo>
                  <a:pt x="14244" y="14711"/>
                  <a:pt x="14244" y="14711"/>
                  <a:pt x="14244" y="14711"/>
                </a:cubicBezTo>
                <a:cubicBezTo>
                  <a:pt x="14011" y="14711"/>
                  <a:pt x="13777" y="14945"/>
                  <a:pt x="13777" y="15178"/>
                </a:cubicBezTo>
                <a:cubicBezTo>
                  <a:pt x="13777" y="18214"/>
                  <a:pt x="13777" y="18214"/>
                  <a:pt x="13777" y="18214"/>
                </a:cubicBezTo>
                <a:cubicBezTo>
                  <a:pt x="13777" y="18448"/>
                  <a:pt x="14011" y="18681"/>
                  <a:pt x="14244" y="18681"/>
                </a:cubicBezTo>
                <a:close/>
                <a:moveTo>
                  <a:pt x="14711" y="15762"/>
                </a:moveTo>
                <a:cubicBezTo>
                  <a:pt x="16696" y="15762"/>
                  <a:pt x="16696" y="15762"/>
                  <a:pt x="16696" y="15762"/>
                </a:cubicBezTo>
                <a:cubicBezTo>
                  <a:pt x="16696" y="17630"/>
                  <a:pt x="16696" y="17630"/>
                  <a:pt x="16696" y="17630"/>
                </a:cubicBezTo>
                <a:cubicBezTo>
                  <a:pt x="14711" y="17630"/>
                  <a:pt x="14711" y="17630"/>
                  <a:pt x="14711" y="17630"/>
                </a:cubicBezTo>
                <a:lnTo>
                  <a:pt x="14711" y="15762"/>
                </a:lnTo>
                <a:close/>
                <a:moveTo>
                  <a:pt x="9341" y="13777"/>
                </a:moveTo>
                <a:cubicBezTo>
                  <a:pt x="12259" y="13777"/>
                  <a:pt x="12259" y="13777"/>
                  <a:pt x="12259" y="13777"/>
                </a:cubicBezTo>
                <a:cubicBezTo>
                  <a:pt x="12493" y="13777"/>
                  <a:pt x="12726" y="13544"/>
                  <a:pt x="12726" y="13310"/>
                </a:cubicBezTo>
                <a:cubicBezTo>
                  <a:pt x="12726" y="10275"/>
                  <a:pt x="12726" y="10275"/>
                  <a:pt x="12726" y="10275"/>
                </a:cubicBezTo>
                <a:cubicBezTo>
                  <a:pt x="12726" y="10041"/>
                  <a:pt x="12493" y="9808"/>
                  <a:pt x="12259" y="9808"/>
                </a:cubicBezTo>
                <a:cubicBezTo>
                  <a:pt x="9341" y="9808"/>
                  <a:pt x="9341" y="9808"/>
                  <a:pt x="9341" y="9808"/>
                </a:cubicBezTo>
                <a:cubicBezTo>
                  <a:pt x="8990" y="9808"/>
                  <a:pt x="8757" y="10041"/>
                  <a:pt x="8757" y="10275"/>
                </a:cubicBezTo>
                <a:cubicBezTo>
                  <a:pt x="8757" y="13310"/>
                  <a:pt x="8757" y="13310"/>
                  <a:pt x="8757" y="13310"/>
                </a:cubicBezTo>
                <a:cubicBezTo>
                  <a:pt x="8757" y="13544"/>
                  <a:pt x="8990" y="13777"/>
                  <a:pt x="9341" y="13777"/>
                </a:cubicBezTo>
                <a:close/>
                <a:moveTo>
                  <a:pt x="9808" y="10742"/>
                </a:moveTo>
                <a:cubicBezTo>
                  <a:pt x="11792" y="10742"/>
                  <a:pt x="11792" y="10742"/>
                  <a:pt x="11792" y="10742"/>
                </a:cubicBezTo>
                <a:cubicBezTo>
                  <a:pt x="11792" y="12726"/>
                  <a:pt x="11792" y="12726"/>
                  <a:pt x="11792" y="12726"/>
                </a:cubicBezTo>
                <a:cubicBezTo>
                  <a:pt x="9808" y="12726"/>
                  <a:pt x="9808" y="12726"/>
                  <a:pt x="9808" y="12726"/>
                </a:cubicBezTo>
                <a:lnTo>
                  <a:pt x="9808" y="10742"/>
                </a:lnTo>
                <a:close/>
                <a:moveTo>
                  <a:pt x="4320" y="13777"/>
                </a:moveTo>
                <a:cubicBezTo>
                  <a:pt x="7356" y="13777"/>
                  <a:pt x="7356" y="13777"/>
                  <a:pt x="7356" y="13777"/>
                </a:cubicBezTo>
                <a:cubicBezTo>
                  <a:pt x="7589" y="13777"/>
                  <a:pt x="7823" y="13544"/>
                  <a:pt x="7823" y="13310"/>
                </a:cubicBezTo>
                <a:cubicBezTo>
                  <a:pt x="7823" y="10275"/>
                  <a:pt x="7823" y="10275"/>
                  <a:pt x="7823" y="10275"/>
                </a:cubicBezTo>
                <a:cubicBezTo>
                  <a:pt x="7823" y="10041"/>
                  <a:pt x="7589" y="9808"/>
                  <a:pt x="7356" y="9808"/>
                </a:cubicBezTo>
                <a:cubicBezTo>
                  <a:pt x="4320" y="9808"/>
                  <a:pt x="4320" y="9808"/>
                  <a:pt x="4320" y="9808"/>
                </a:cubicBezTo>
                <a:cubicBezTo>
                  <a:pt x="4086" y="9808"/>
                  <a:pt x="3853" y="10041"/>
                  <a:pt x="3853" y="10275"/>
                </a:cubicBezTo>
                <a:cubicBezTo>
                  <a:pt x="3853" y="13310"/>
                  <a:pt x="3853" y="13310"/>
                  <a:pt x="3853" y="13310"/>
                </a:cubicBezTo>
                <a:cubicBezTo>
                  <a:pt x="3853" y="13544"/>
                  <a:pt x="4086" y="13777"/>
                  <a:pt x="4320" y="13777"/>
                </a:cubicBezTo>
                <a:close/>
                <a:moveTo>
                  <a:pt x="4904" y="10742"/>
                </a:moveTo>
                <a:cubicBezTo>
                  <a:pt x="6889" y="10742"/>
                  <a:pt x="6889" y="10742"/>
                  <a:pt x="6889" y="10742"/>
                </a:cubicBezTo>
                <a:cubicBezTo>
                  <a:pt x="6889" y="12726"/>
                  <a:pt x="6889" y="12726"/>
                  <a:pt x="6889" y="12726"/>
                </a:cubicBezTo>
                <a:cubicBezTo>
                  <a:pt x="4904" y="12726"/>
                  <a:pt x="4904" y="12726"/>
                  <a:pt x="4904" y="12726"/>
                </a:cubicBezTo>
                <a:lnTo>
                  <a:pt x="4904" y="10742"/>
                </a:lnTo>
                <a:close/>
                <a:moveTo>
                  <a:pt x="9341" y="8874"/>
                </a:moveTo>
                <a:cubicBezTo>
                  <a:pt x="12259" y="8874"/>
                  <a:pt x="12259" y="8874"/>
                  <a:pt x="12259" y="8874"/>
                </a:cubicBezTo>
                <a:cubicBezTo>
                  <a:pt x="12493" y="8874"/>
                  <a:pt x="12726" y="8640"/>
                  <a:pt x="12726" y="8290"/>
                </a:cubicBezTo>
                <a:cubicBezTo>
                  <a:pt x="12726" y="5371"/>
                  <a:pt x="12726" y="5371"/>
                  <a:pt x="12726" y="5371"/>
                </a:cubicBezTo>
                <a:cubicBezTo>
                  <a:pt x="12726" y="5137"/>
                  <a:pt x="12493" y="4904"/>
                  <a:pt x="12259" y="4904"/>
                </a:cubicBezTo>
                <a:cubicBezTo>
                  <a:pt x="9341" y="4904"/>
                  <a:pt x="9341" y="4904"/>
                  <a:pt x="9341" y="4904"/>
                </a:cubicBezTo>
                <a:cubicBezTo>
                  <a:pt x="8990" y="4904"/>
                  <a:pt x="8757" y="5137"/>
                  <a:pt x="8757" y="5371"/>
                </a:cubicBezTo>
                <a:cubicBezTo>
                  <a:pt x="8757" y="8290"/>
                  <a:pt x="8757" y="8290"/>
                  <a:pt x="8757" y="8290"/>
                </a:cubicBezTo>
                <a:cubicBezTo>
                  <a:pt x="8757" y="8640"/>
                  <a:pt x="8990" y="8874"/>
                  <a:pt x="9341" y="8874"/>
                </a:cubicBezTo>
                <a:close/>
                <a:moveTo>
                  <a:pt x="9808" y="5838"/>
                </a:moveTo>
                <a:cubicBezTo>
                  <a:pt x="11792" y="5838"/>
                  <a:pt x="11792" y="5838"/>
                  <a:pt x="11792" y="5838"/>
                </a:cubicBezTo>
                <a:cubicBezTo>
                  <a:pt x="11792" y="7823"/>
                  <a:pt x="11792" y="7823"/>
                  <a:pt x="11792" y="7823"/>
                </a:cubicBezTo>
                <a:cubicBezTo>
                  <a:pt x="9808" y="7823"/>
                  <a:pt x="9808" y="7823"/>
                  <a:pt x="9808" y="7823"/>
                </a:cubicBezTo>
                <a:lnTo>
                  <a:pt x="9808" y="5838"/>
                </a:lnTo>
                <a:close/>
                <a:moveTo>
                  <a:pt x="4320" y="18681"/>
                </a:moveTo>
                <a:cubicBezTo>
                  <a:pt x="7356" y="18681"/>
                  <a:pt x="7356" y="18681"/>
                  <a:pt x="7356" y="18681"/>
                </a:cubicBezTo>
                <a:cubicBezTo>
                  <a:pt x="7589" y="18681"/>
                  <a:pt x="7823" y="18448"/>
                  <a:pt x="7823" y="18214"/>
                </a:cubicBezTo>
                <a:cubicBezTo>
                  <a:pt x="7823" y="15178"/>
                  <a:pt x="7823" y="15178"/>
                  <a:pt x="7823" y="15178"/>
                </a:cubicBezTo>
                <a:cubicBezTo>
                  <a:pt x="7823" y="14945"/>
                  <a:pt x="7589" y="14711"/>
                  <a:pt x="7356" y="14711"/>
                </a:cubicBezTo>
                <a:cubicBezTo>
                  <a:pt x="4320" y="14711"/>
                  <a:pt x="4320" y="14711"/>
                  <a:pt x="4320" y="14711"/>
                </a:cubicBezTo>
                <a:cubicBezTo>
                  <a:pt x="4086" y="14711"/>
                  <a:pt x="3853" y="14945"/>
                  <a:pt x="3853" y="15178"/>
                </a:cubicBezTo>
                <a:cubicBezTo>
                  <a:pt x="3853" y="18214"/>
                  <a:pt x="3853" y="18214"/>
                  <a:pt x="3853" y="18214"/>
                </a:cubicBezTo>
                <a:cubicBezTo>
                  <a:pt x="3853" y="18448"/>
                  <a:pt x="4086" y="18681"/>
                  <a:pt x="4320" y="18681"/>
                </a:cubicBezTo>
                <a:close/>
                <a:moveTo>
                  <a:pt x="4904" y="15762"/>
                </a:moveTo>
                <a:cubicBezTo>
                  <a:pt x="6889" y="15762"/>
                  <a:pt x="6889" y="15762"/>
                  <a:pt x="6889" y="15762"/>
                </a:cubicBezTo>
                <a:cubicBezTo>
                  <a:pt x="6889" y="17630"/>
                  <a:pt x="6889" y="17630"/>
                  <a:pt x="6889" y="17630"/>
                </a:cubicBezTo>
                <a:cubicBezTo>
                  <a:pt x="4904" y="17630"/>
                  <a:pt x="4904" y="17630"/>
                  <a:pt x="4904" y="17630"/>
                </a:cubicBezTo>
                <a:lnTo>
                  <a:pt x="4904" y="15762"/>
                </a:lnTo>
                <a:close/>
              </a:path>
            </a:pathLst>
          </a:custGeom>
          <a:solidFill>
            <a:srgbClr val="000000"/>
          </a:solidFill>
          <a:ln>
            <a:noFill/>
          </a:ln>
        </p:spPr>
        <p:txBody>
          <a:bodyPr spcFirstLastPara="1" wrap="square" lIns="56714" tIns="63996" rIns="56714" bIns="63996" anchor="t" anchorCtr="0">
            <a:noAutofit/>
          </a:bodyPr>
          <a:lstStyle/>
          <a:p>
            <a:pPr defTabSz="1280526">
              <a:buClr>
                <a:srgbClr val="000000"/>
              </a:buClr>
              <a:buSzPts val="1152"/>
            </a:pPr>
            <a:endParaRPr sz="1613" kern="0">
              <a:solidFill>
                <a:srgbClr val="000000"/>
              </a:solidFill>
              <a:latin typeface="Calibri"/>
              <a:ea typeface="Calibri"/>
              <a:cs typeface="Calibri"/>
              <a:sym typeface="Calibri"/>
            </a:endParaRPr>
          </a:p>
        </p:txBody>
      </p:sp>
      <p:sp>
        <p:nvSpPr>
          <p:cNvPr id="1506" name="Google Shape;1506;p23"/>
          <p:cNvSpPr txBox="1">
            <a:spLocks noGrp="1"/>
          </p:cNvSpPr>
          <p:nvPr>
            <p:ph type="title"/>
          </p:nvPr>
        </p:nvSpPr>
        <p:spPr>
          <a:xfrm>
            <a:off x="0" y="1308835"/>
            <a:ext cx="15125700" cy="589026"/>
          </a:xfrm>
          <a:prstGeom prst="rect">
            <a:avLst/>
          </a:prstGeom>
          <a:noFill/>
          <a:ln>
            <a:noFill/>
          </a:ln>
        </p:spPr>
        <p:txBody>
          <a:bodyPr spcFirstLastPara="1" wrap="square" lIns="0" tIns="0" rIns="0" bIns="0" anchor="ctr" anchorCtr="0">
            <a:normAutofit/>
          </a:bodyPr>
          <a:lstStyle/>
          <a:p>
            <a:pPr algn="ctr">
              <a:lnSpc>
                <a:spcPct val="90000"/>
              </a:lnSpc>
              <a:buClr>
                <a:schemeClr val="dk1"/>
              </a:buClr>
              <a:buSzPts val="4400"/>
            </a:pPr>
            <a:r>
              <a:rPr lang="ru-RU" sz="3921">
                <a:solidFill>
                  <a:schemeClr val="dk1"/>
                </a:solidFill>
              </a:rPr>
              <a:t>Трансформация рабочей среды</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3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3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43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437"/>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44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449"/>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45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451"/>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452"/>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45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454"/>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45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459"/>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460"/>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462"/>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465"/>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467"/>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469"/>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478"/>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1479"/>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1480"/>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1481"/>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1482"/>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1483"/>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1484"/>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1485"/>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1489"/>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1490"/>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1494"/>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1498"/>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1499"/>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1502"/>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1433"/>
                                        </p:tgtEl>
                                        <p:attrNameLst>
                                          <p:attrName>style.visibility</p:attrName>
                                        </p:attrNameLst>
                                      </p:cBhvr>
                                      <p:to>
                                        <p:strVal val="visible"/>
                                      </p:to>
                                    </p:set>
                                  </p:childTnLst>
                                </p:cTn>
                              </p:par>
                              <p:par>
                                <p:cTn id="75" presetID="1" presetClass="entr" presetSubtype="0" fill="hold" nodeType="withEffect">
                                  <p:stCondLst>
                                    <p:cond delay="0"/>
                                  </p:stCondLst>
                                  <p:childTnLst>
                                    <p:set>
                                      <p:cBhvr>
                                        <p:cTn id="76" dur="1" fill="hold">
                                          <p:stCondLst>
                                            <p:cond delay="0"/>
                                          </p:stCondLst>
                                        </p:cTn>
                                        <p:tgtEl>
                                          <p:spTgt spid="1439"/>
                                        </p:tgtEl>
                                        <p:attrNameLst>
                                          <p:attrName>style.visibility</p:attrName>
                                        </p:attrNameLst>
                                      </p:cBhvr>
                                      <p:to>
                                        <p:strVal val="visible"/>
                                      </p:to>
                                    </p:set>
                                  </p:childTnLst>
                                </p:cTn>
                              </p:par>
                              <p:par>
                                <p:cTn id="77" presetID="1" presetClass="entr" presetSubtype="0" fill="hold" nodeType="withEffect">
                                  <p:stCondLst>
                                    <p:cond delay="0"/>
                                  </p:stCondLst>
                                  <p:childTnLst>
                                    <p:set>
                                      <p:cBhvr>
                                        <p:cTn id="78" dur="1" fill="hold">
                                          <p:stCondLst>
                                            <p:cond delay="0"/>
                                          </p:stCondLst>
                                        </p:cTn>
                                        <p:tgtEl>
                                          <p:spTgt spid="1440"/>
                                        </p:tgtEl>
                                        <p:attrNameLst>
                                          <p:attrName>style.visibility</p:attrName>
                                        </p:attrNameLst>
                                      </p:cBhvr>
                                      <p:to>
                                        <p:strVal val="visible"/>
                                      </p:to>
                                    </p:set>
                                  </p:childTnLst>
                                </p:cTn>
                              </p:par>
                              <p:par>
                                <p:cTn id="79" presetID="1" presetClass="entr" presetSubtype="0" fill="hold" nodeType="withEffect">
                                  <p:stCondLst>
                                    <p:cond delay="0"/>
                                  </p:stCondLst>
                                  <p:childTnLst>
                                    <p:set>
                                      <p:cBhvr>
                                        <p:cTn id="80" dur="1" fill="hold">
                                          <p:stCondLst>
                                            <p:cond delay="0"/>
                                          </p:stCondLst>
                                        </p:cTn>
                                        <p:tgtEl>
                                          <p:spTgt spid="1441"/>
                                        </p:tgtEl>
                                        <p:attrNameLst>
                                          <p:attrName>style.visibility</p:attrName>
                                        </p:attrNameLst>
                                      </p:cBhvr>
                                      <p:to>
                                        <p:strVal val="visible"/>
                                      </p:to>
                                    </p:set>
                                  </p:childTnLst>
                                </p:cTn>
                              </p:par>
                              <p:par>
                                <p:cTn id="81" presetID="1" presetClass="entr" presetSubtype="0" fill="hold" nodeType="withEffect">
                                  <p:stCondLst>
                                    <p:cond delay="0"/>
                                  </p:stCondLst>
                                  <p:childTnLst>
                                    <p:set>
                                      <p:cBhvr>
                                        <p:cTn id="82" dur="1" fill="hold">
                                          <p:stCondLst>
                                            <p:cond delay="0"/>
                                          </p:stCondLst>
                                        </p:cTn>
                                        <p:tgtEl>
                                          <p:spTgt spid="1444"/>
                                        </p:tgtEl>
                                        <p:attrNameLst>
                                          <p:attrName>style.visibility</p:attrName>
                                        </p:attrNameLst>
                                      </p:cBhvr>
                                      <p:to>
                                        <p:strVal val="visible"/>
                                      </p:to>
                                    </p:set>
                                  </p:childTnLst>
                                </p:cTn>
                              </p:par>
                              <p:par>
                                <p:cTn id="83" presetID="1" presetClass="entr" presetSubtype="0" fill="hold" nodeType="withEffect">
                                  <p:stCondLst>
                                    <p:cond delay="0"/>
                                  </p:stCondLst>
                                  <p:childTnLst>
                                    <p:set>
                                      <p:cBhvr>
                                        <p:cTn id="84" dur="1" fill="hold">
                                          <p:stCondLst>
                                            <p:cond delay="0"/>
                                          </p:stCondLst>
                                        </p:cTn>
                                        <p:tgtEl>
                                          <p:spTgt spid="1456"/>
                                        </p:tgtEl>
                                        <p:attrNameLst>
                                          <p:attrName>style.visibility</p:attrName>
                                        </p:attrNameLst>
                                      </p:cBhvr>
                                      <p:to>
                                        <p:strVal val="visible"/>
                                      </p:to>
                                    </p:set>
                                  </p:childTnLst>
                                </p:cTn>
                              </p:par>
                              <p:par>
                                <p:cTn id="85" presetID="1" presetClass="entr" presetSubtype="0" fill="hold" nodeType="withEffect">
                                  <p:stCondLst>
                                    <p:cond delay="0"/>
                                  </p:stCondLst>
                                  <p:childTnLst>
                                    <p:set>
                                      <p:cBhvr>
                                        <p:cTn id="86" dur="1" fill="hold">
                                          <p:stCondLst>
                                            <p:cond delay="0"/>
                                          </p:stCondLst>
                                        </p:cTn>
                                        <p:tgtEl>
                                          <p:spTgt spid="1457"/>
                                        </p:tgtEl>
                                        <p:attrNameLst>
                                          <p:attrName>style.visibility</p:attrName>
                                        </p:attrNameLst>
                                      </p:cBhvr>
                                      <p:to>
                                        <p:strVal val="visible"/>
                                      </p:to>
                                    </p:set>
                                  </p:childTnLst>
                                </p:cTn>
                              </p:par>
                              <p:par>
                                <p:cTn id="87" presetID="1" presetClass="entr" presetSubtype="0" fill="hold" nodeType="withEffect">
                                  <p:stCondLst>
                                    <p:cond delay="0"/>
                                  </p:stCondLst>
                                  <p:childTnLst>
                                    <p:set>
                                      <p:cBhvr>
                                        <p:cTn id="88" dur="1" fill="hold">
                                          <p:stCondLst>
                                            <p:cond delay="0"/>
                                          </p:stCondLst>
                                        </p:cTn>
                                        <p:tgtEl>
                                          <p:spTgt spid="1458"/>
                                        </p:tgtEl>
                                        <p:attrNameLst>
                                          <p:attrName>style.visibility</p:attrName>
                                        </p:attrNameLst>
                                      </p:cBhvr>
                                      <p:to>
                                        <p:strVal val="visible"/>
                                      </p:to>
                                    </p:set>
                                  </p:childTnLst>
                                </p:cTn>
                              </p:par>
                              <p:par>
                                <p:cTn id="89" presetID="1" presetClass="entr" presetSubtype="0" fill="hold" nodeType="withEffect">
                                  <p:stCondLst>
                                    <p:cond delay="0"/>
                                  </p:stCondLst>
                                  <p:childTnLst>
                                    <p:set>
                                      <p:cBhvr>
                                        <p:cTn id="90" dur="1" fill="hold">
                                          <p:stCondLst>
                                            <p:cond delay="0"/>
                                          </p:stCondLst>
                                        </p:cTn>
                                        <p:tgtEl>
                                          <p:spTgt spid="1461"/>
                                        </p:tgtEl>
                                        <p:attrNameLst>
                                          <p:attrName>style.visibility</p:attrName>
                                        </p:attrNameLst>
                                      </p:cBhvr>
                                      <p:to>
                                        <p:strVal val="visible"/>
                                      </p:to>
                                    </p:set>
                                  </p:childTnLst>
                                </p:cTn>
                              </p:par>
                              <p:par>
                                <p:cTn id="91" presetID="1" presetClass="entr" presetSubtype="0" fill="hold" nodeType="withEffect">
                                  <p:stCondLst>
                                    <p:cond delay="0"/>
                                  </p:stCondLst>
                                  <p:childTnLst>
                                    <p:set>
                                      <p:cBhvr>
                                        <p:cTn id="92" dur="1" fill="hold">
                                          <p:stCondLst>
                                            <p:cond delay="0"/>
                                          </p:stCondLst>
                                        </p:cTn>
                                        <p:tgtEl>
                                          <p:spTgt spid="1463"/>
                                        </p:tgtEl>
                                        <p:attrNameLst>
                                          <p:attrName>style.visibility</p:attrName>
                                        </p:attrNameLst>
                                      </p:cBhvr>
                                      <p:to>
                                        <p:strVal val="visible"/>
                                      </p:to>
                                    </p:set>
                                  </p:childTnLst>
                                </p:cTn>
                              </p:par>
                              <p:par>
                                <p:cTn id="93" presetID="1" presetClass="entr" presetSubtype="0" fill="hold" nodeType="withEffect">
                                  <p:stCondLst>
                                    <p:cond delay="0"/>
                                  </p:stCondLst>
                                  <p:childTnLst>
                                    <p:set>
                                      <p:cBhvr>
                                        <p:cTn id="94" dur="1" fill="hold">
                                          <p:stCondLst>
                                            <p:cond delay="0"/>
                                          </p:stCondLst>
                                        </p:cTn>
                                        <p:tgtEl>
                                          <p:spTgt spid="1466"/>
                                        </p:tgtEl>
                                        <p:attrNameLst>
                                          <p:attrName>style.visibility</p:attrName>
                                        </p:attrNameLst>
                                      </p:cBhvr>
                                      <p:to>
                                        <p:strVal val="visible"/>
                                      </p:to>
                                    </p:set>
                                  </p:childTnLst>
                                </p:cTn>
                              </p:par>
                              <p:par>
                                <p:cTn id="95" presetID="1" presetClass="entr" presetSubtype="0" fill="hold" nodeType="withEffect">
                                  <p:stCondLst>
                                    <p:cond delay="0"/>
                                  </p:stCondLst>
                                  <p:childTnLst>
                                    <p:set>
                                      <p:cBhvr>
                                        <p:cTn id="96" dur="1" fill="hold">
                                          <p:stCondLst>
                                            <p:cond delay="0"/>
                                          </p:stCondLst>
                                        </p:cTn>
                                        <p:tgtEl>
                                          <p:spTgt spid="1468"/>
                                        </p:tgtEl>
                                        <p:attrNameLst>
                                          <p:attrName>style.visibility</p:attrName>
                                        </p:attrNameLst>
                                      </p:cBhvr>
                                      <p:to>
                                        <p:strVal val="visible"/>
                                      </p:to>
                                    </p:set>
                                  </p:childTnLst>
                                </p:cTn>
                              </p:par>
                              <p:par>
                                <p:cTn id="97" presetID="1" presetClass="entr" presetSubtype="0" fill="hold" nodeType="withEffect">
                                  <p:stCondLst>
                                    <p:cond delay="0"/>
                                  </p:stCondLst>
                                  <p:childTnLst>
                                    <p:set>
                                      <p:cBhvr>
                                        <p:cTn id="98" dur="1" fill="hold">
                                          <p:stCondLst>
                                            <p:cond delay="0"/>
                                          </p:stCondLst>
                                        </p:cTn>
                                        <p:tgtEl>
                                          <p:spTgt spid="1470"/>
                                        </p:tgtEl>
                                        <p:attrNameLst>
                                          <p:attrName>style.visibility</p:attrName>
                                        </p:attrNameLst>
                                      </p:cBhvr>
                                      <p:to>
                                        <p:strVal val="visible"/>
                                      </p:to>
                                    </p:set>
                                  </p:childTnLst>
                                </p:cTn>
                              </p:par>
                              <p:par>
                                <p:cTn id="99" presetID="1" presetClass="entr" presetSubtype="0" fill="hold" nodeType="withEffect">
                                  <p:stCondLst>
                                    <p:cond delay="0"/>
                                  </p:stCondLst>
                                  <p:childTnLst>
                                    <p:set>
                                      <p:cBhvr>
                                        <p:cTn id="100" dur="1" fill="hold">
                                          <p:stCondLst>
                                            <p:cond delay="0"/>
                                          </p:stCondLst>
                                        </p:cTn>
                                        <p:tgtEl>
                                          <p:spTgt spid="1471"/>
                                        </p:tgtEl>
                                        <p:attrNameLst>
                                          <p:attrName>style.visibility</p:attrName>
                                        </p:attrNameLst>
                                      </p:cBhvr>
                                      <p:to>
                                        <p:strVal val="visible"/>
                                      </p:to>
                                    </p:set>
                                  </p:childTnLst>
                                </p:cTn>
                              </p:par>
                              <p:par>
                                <p:cTn id="101" presetID="1" presetClass="entr" presetSubtype="0" fill="hold" nodeType="withEffect">
                                  <p:stCondLst>
                                    <p:cond delay="0"/>
                                  </p:stCondLst>
                                  <p:childTnLst>
                                    <p:set>
                                      <p:cBhvr>
                                        <p:cTn id="102" dur="1" fill="hold">
                                          <p:stCondLst>
                                            <p:cond delay="0"/>
                                          </p:stCondLst>
                                        </p:cTn>
                                        <p:tgtEl>
                                          <p:spTgt spid="1472"/>
                                        </p:tgtEl>
                                        <p:attrNameLst>
                                          <p:attrName>style.visibility</p:attrName>
                                        </p:attrNameLst>
                                      </p:cBhvr>
                                      <p:to>
                                        <p:strVal val="visible"/>
                                      </p:to>
                                    </p:set>
                                  </p:childTnLst>
                                </p:cTn>
                              </p:par>
                              <p:par>
                                <p:cTn id="103" presetID="1" presetClass="entr" presetSubtype="0" fill="hold" nodeType="withEffect">
                                  <p:stCondLst>
                                    <p:cond delay="0"/>
                                  </p:stCondLst>
                                  <p:childTnLst>
                                    <p:set>
                                      <p:cBhvr>
                                        <p:cTn id="104" dur="1" fill="hold">
                                          <p:stCondLst>
                                            <p:cond delay="0"/>
                                          </p:stCondLst>
                                        </p:cTn>
                                        <p:tgtEl>
                                          <p:spTgt spid="1473"/>
                                        </p:tgtEl>
                                        <p:attrNameLst>
                                          <p:attrName>style.visibility</p:attrName>
                                        </p:attrNameLst>
                                      </p:cBhvr>
                                      <p:to>
                                        <p:strVal val="visible"/>
                                      </p:to>
                                    </p:set>
                                  </p:childTnLst>
                                </p:cTn>
                              </p:par>
                              <p:par>
                                <p:cTn id="105" presetID="1" presetClass="entr" presetSubtype="0" fill="hold" nodeType="withEffect">
                                  <p:stCondLst>
                                    <p:cond delay="0"/>
                                  </p:stCondLst>
                                  <p:childTnLst>
                                    <p:set>
                                      <p:cBhvr>
                                        <p:cTn id="106" dur="1" fill="hold">
                                          <p:stCondLst>
                                            <p:cond delay="0"/>
                                          </p:stCondLst>
                                        </p:cTn>
                                        <p:tgtEl>
                                          <p:spTgt spid="1474"/>
                                        </p:tgtEl>
                                        <p:attrNameLst>
                                          <p:attrName>style.visibility</p:attrName>
                                        </p:attrNameLst>
                                      </p:cBhvr>
                                      <p:to>
                                        <p:strVal val="visible"/>
                                      </p:to>
                                    </p:set>
                                  </p:childTnLst>
                                </p:cTn>
                              </p:par>
                              <p:par>
                                <p:cTn id="107" presetID="1" presetClass="entr" presetSubtype="0" fill="hold" nodeType="withEffect">
                                  <p:stCondLst>
                                    <p:cond delay="0"/>
                                  </p:stCondLst>
                                  <p:childTnLst>
                                    <p:set>
                                      <p:cBhvr>
                                        <p:cTn id="108" dur="1" fill="hold">
                                          <p:stCondLst>
                                            <p:cond delay="0"/>
                                          </p:stCondLst>
                                        </p:cTn>
                                        <p:tgtEl>
                                          <p:spTgt spid="1475"/>
                                        </p:tgtEl>
                                        <p:attrNameLst>
                                          <p:attrName>style.visibility</p:attrName>
                                        </p:attrNameLst>
                                      </p:cBhvr>
                                      <p:to>
                                        <p:strVal val="visible"/>
                                      </p:to>
                                    </p:set>
                                  </p:childTnLst>
                                </p:cTn>
                              </p:par>
                              <p:par>
                                <p:cTn id="109" presetID="1" presetClass="entr" presetSubtype="0" fill="hold" nodeType="withEffect">
                                  <p:stCondLst>
                                    <p:cond delay="0"/>
                                  </p:stCondLst>
                                  <p:childTnLst>
                                    <p:set>
                                      <p:cBhvr>
                                        <p:cTn id="110" dur="1" fill="hold">
                                          <p:stCondLst>
                                            <p:cond delay="0"/>
                                          </p:stCondLst>
                                        </p:cTn>
                                        <p:tgtEl>
                                          <p:spTgt spid="1476"/>
                                        </p:tgtEl>
                                        <p:attrNameLst>
                                          <p:attrName>style.visibility</p:attrName>
                                        </p:attrNameLst>
                                      </p:cBhvr>
                                      <p:to>
                                        <p:strVal val="visible"/>
                                      </p:to>
                                    </p:set>
                                  </p:childTnLst>
                                </p:cTn>
                              </p:par>
                              <p:par>
                                <p:cTn id="111" presetID="1" presetClass="entr" presetSubtype="0" fill="hold" nodeType="withEffect">
                                  <p:stCondLst>
                                    <p:cond delay="0"/>
                                  </p:stCondLst>
                                  <p:childTnLst>
                                    <p:set>
                                      <p:cBhvr>
                                        <p:cTn id="112" dur="1" fill="hold">
                                          <p:stCondLst>
                                            <p:cond delay="0"/>
                                          </p:stCondLst>
                                        </p:cTn>
                                        <p:tgtEl>
                                          <p:spTgt spid="1477"/>
                                        </p:tgtEl>
                                        <p:attrNameLst>
                                          <p:attrName>style.visibility</p:attrName>
                                        </p:attrNameLst>
                                      </p:cBhvr>
                                      <p:to>
                                        <p:strVal val="visible"/>
                                      </p:to>
                                    </p:set>
                                  </p:childTnLst>
                                </p:cTn>
                              </p:par>
                              <p:par>
                                <p:cTn id="113" presetID="1" presetClass="entr" presetSubtype="0" fill="hold" nodeType="withEffect">
                                  <p:stCondLst>
                                    <p:cond delay="0"/>
                                  </p:stCondLst>
                                  <p:childTnLst>
                                    <p:set>
                                      <p:cBhvr>
                                        <p:cTn id="114" dur="1" fill="hold">
                                          <p:stCondLst>
                                            <p:cond delay="0"/>
                                          </p:stCondLst>
                                        </p:cTn>
                                        <p:tgtEl>
                                          <p:spTgt spid="1487"/>
                                        </p:tgtEl>
                                        <p:attrNameLst>
                                          <p:attrName>style.visibility</p:attrName>
                                        </p:attrNameLst>
                                      </p:cBhvr>
                                      <p:to>
                                        <p:strVal val="visible"/>
                                      </p:to>
                                    </p:set>
                                  </p:childTnLst>
                                </p:cTn>
                              </p:par>
                              <p:par>
                                <p:cTn id="115" presetID="1" presetClass="entr" presetSubtype="0" fill="hold" nodeType="withEffect">
                                  <p:stCondLst>
                                    <p:cond delay="0"/>
                                  </p:stCondLst>
                                  <p:childTnLst>
                                    <p:set>
                                      <p:cBhvr>
                                        <p:cTn id="116" dur="1" fill="hold">
                                          <p:stCondLst>
                                            <p:cond delay="0"/>
                                          </p:stCondLst>
                                        </p:cTn>
                                        <p:tgtEl>
                                          <p:spTgt spid="1491"/>
                                        </p:tgtEl>
                                        <p:attrNameLst>
                                          <p:attrName>style.visibility</p:attrName>
                                        </p:attrNameLst>
                                      </p:cBhvr>
                                      <p:to>
                                        <p:strVal val="visible"/>
                                      </p:to>
                                    </p:set>
                                  </p:childTnLst>
                                </p:cTn>
                              </p:par>
                              <p:par>
                                <p:cTn id="117" presetID="1" presetClass="entr" presetSubtype="0" fill="hold" nodeType="withEffect">
                                  <p:stCondLst>
                                    <p:cond delay="0"/>
                                  </p:stCondLst>
                                  <p:childTnLst>
                                    <p:set>
                                      <p:cBhvr>
                                        <p:cTn id="118" dur="1" fill="hold">
                                          <p:stCondLst>
                                            <p:cond delay="0"/>
                                          </p:stCondLst>
                                        </p:cTn>
                                        <p:tgtEl>
                                          <p:spTgt spid="1495"/>
                                        </p:tgtEl>
                                        <p:attrNameLst>
                                          <p:attrName>style.visibility</p:attrName>
                                        </p:attrNameLst>
                                      </p:cBhvr>
                                      <p:to>
                                        <p:strVal val="visible"/>
                                      </p:to>
                                    </p:set>
                                  </p:childTnLst>
                                </p:cTn>
                              </p:par>
                              <p:par>
                                <p:cTn id="119" presetID="1" presetClass="entr" presetSubtype="0" fill="hold" nodeType="withEffect">
                                  <p:stCondLst>
                                    <p:cond delay="0"/>
                                  </p:stCondLst>
                                  <p:childTnLst>
                                    <p:set>
                                      <p:cBhvr>
                                        <p:cTn id="120" dur="1" fill="hold">
                                          <p:stCondLst>
                                            <p:cond delay="0"/>
                                          </p:stCondLst>
                                        </p:cTn>
                                        <p:tgtEl>
                                          <p:spTgt spid="1501"/>
                                        </p:tgtEl>
                                        <p:attrNameLst>
                                          <p:attrName>style.visibility</p:attrName>
                                        </p:attrNameLst>
                                      </p:cBhvr>
                                      <p:to>
                                        <p:strVal val="visible"/>
                                      </p:to>
                                    </p:set>
                                  </p:childTnLst>
                                </p:cTn>
                              </p:par>
                              <p:par>
                                <p:cTn id="121" presetID="1" presetClass="entr" presetSubtype="0" fill="hold" nodeType="withEffect">
                                  <p:stCondLst>
                                    <p:cond delay="0"/>
                                  </p:stCondLst>
                                  <p:childTnLst>
                                    <p:set>
                                      <p:cBhvr>
                                        <p:cTn id="122" dur="1" fill="hold">
                                          <p:stCondLst>
                                            <p:cond delay="0"/>
                                          </p:stCondLst>
                                        </p:cTn>
                                        <p:tgtEl>
                                          <p:spTgt spid="1503"/>
                                        </p:tgtEl>
                                        <p:attrNameLst>
                                          <p:attrName>style.visibility</p:attrName>
                                        </p:attrNameLst>
                                      </p:cBhvr>
                                      <p:to>
                                        <p:strVal val="visible"/>
                                      </p:to>
                                    </p:set>
                                  </p:childTnLst>
                                </p:cTn>
                              </p:par>
                              <p:par>
                                <p:cTn id="123" presetID="1" presetClass="entr" presetSubtype="0" fill="hold" nodeType="withEffect">
                                  <p:stCondLst>
                                    <p:cond delay="0"/>
                                  </p:stCondLst>
                                  <p:childTnLst>
                                    <p:set>
                                      <p:cBhvr>
                                        <p:cTn id="124" dur="1" fill="hold">
                                          <p:stCondLst>
                                            <p:cond delay="0"/>
                                          </p:stCondLst>
                                        </p:cTn>
                                        <p:tgtEl>
                                          <p:spTgt spid="1504"/>
                                        </p:tgtEl>
                                        <p:attrNameLst>
                                          <p:attrName>style.visibility</p:attrName>
                                        </p:attrNameLst>
                                      </p:cBhvr>
                                      <p:to>
                                        <p:strVal val="visible"/>
                                      </p:to>
                                    </p:set>
                                  </p:childTnLst>
                                </p:cTn>
                              </p:par>
                              <p:par>
                                <p:cTn id="125" presetID="1" presetClass="entr" presetSubtype="0" fill="hold" nodeType="withEffect">
                                  <p:stCondLst>
                                    <p:cond delay="0"/>
                                  </p:stCondLst>
                                  <p:childTnLst>
                                    <p:set>
                                      <p:cBhvr>
                                        <p:cTn id="126" dur="1" fill="hold">
                                          <p:stCondLst>
                                            <p:cond delay="0"/>
                                          </p:stCondLst>
                                        </p:cTn>
                                        <p:tgtEl>
                                          <p:spTgt spid="150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0.xml.rels><?xml version="1.0" encoding="UTF-8" standalone="yes"?>
<Relationships xmlns="http://schemas.openxmlformats.org/package/2006/relationships"><Relationship Id="rId1" Type="http://schemas.openxmlformats.org/officeDocument/2006/relationships/image" Target="../media/image11.jpeg"/></Relationships>
</file>

<file path=ppt/theme/theme1.xml><?xml version="1.0" encoding="utf-8"?>
<a:theme xmlns:a="http://schemas.openxmlformats.org/drawingml/2006/main" name="Заголовок и подзаголовок">
  <a:themeElements>
    <a:clrScheme name="Заголовок и подзаголовок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Заголовок и подзаголовок">
      <a:majorFont>
        <a:latin typeface="Gill Sans"/>
        <a:ea typeface=""/>
        <a:cs typeface="ヒラギノ角ゴ ProN W3"/>
      </a:majorFont>
      <a:minorFont>
        <a:latin typeface="Gill Sans"/>
        <a:ea typeface=""/>
        <a:cs typeface="ヒラギノ角ゴ ProN W3"/>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altLang="ru-RU" sz="5600" b="0" i="0" u="none" strike="noStrike" cap="none" normalizeH="0" baseline="0" smtClean="0">
            <a:ln>
              <a:noFill/>
            </a:ln>
            <a:solidFill>
              <a:srgbClr val="000000"/>
            </a:solidFill>
            <a:effectLst/>
            <a:latin typeface="Gill Sans" charset="0"/>
            <a:cs typeface="ヒラギノ角ゴ ProN W3"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altLang="ru-RU" sz="5600" b="0" i="0" u="none" strike="noStrike" cap="none" normalizeH="0" baseline="0" smtClean="0">
            <a:ln>
              <a:noFill/>
            </a:ln>
            <a:solidFill>
              <a:srgbClr val="000000"/>
            </a:solidFill>
            <a:effectLst/>
            <a:latin typeface="Gill Sans" charset="0"/>
            <a:cs typeface="ヒラギノ角ゴ ProN W3" charset="0"/>
            <a:sym typeface="Gill Sans" charset="0"/>
          </a:defRPr>
        </a:defPPr>
      </a:lstStyle>
    </a:lnDef>
  </a:objectDefaults>
  <a:extraClrSchemeLst>
    <a:extraClrScheme>
      <a:clrScheme name="Заголовок и подзаголовок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Тема Office">
  <a:themeElements>
    <a:clrScheme name="Стандартная">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Стандартная">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Larissa-Design">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6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462C1"/>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9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2_Тема Office">
  <a:themeElements>
    <a:clrScheme name="Тема 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Тема 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Тема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7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3_Тема Office">
  <a:themeElements>
    <a:clrScheme name="Стандартная">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Стандартная">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4_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1_Simple Light">
  <a:themeElements>
    <a:clrScheme name="BTSD dark">
      <a:dk1>
        <a:srgbClr val="FFFFFF"/>
      </a:dk1>
      <a:lt1>
        <a:srgbClr val="303744"/>
      </a:lt1>
      <a:dk2>
        <a:srgbClr val="0035BE"/>
      </a:dk2>
      <a:lt2>
        <a:srgbClr val="9291A1"/>
      </a:lt2>
      <a:accent1>
        <a:srgbClr val="298FFF"/>
      </a:accent1>
      <a:accent2>
        <a:srgbClr val="00B0F0"/>
      </a:accent2>
      <a:accent3>
        <a:srgbClr val="FFC91C"/>
      </a:accent3>
      <a:accent4>
        <a:srgbClr val="FFFFFF"/>
      </a:accent4>
      <a:accent5>
        <a:srgbClr val="FFFFFF"/>
      </a:accent5>
      <a:accent6>
        <a:srgbClr val="FFFFFF"/>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2.xml><?xml version="1.0" encoding="utf-8"?>
<a:theme xmlns:a="http://schemas.openxmlformats.org/drawingml/2006/main" name="5_Тема Office">
  <a:themeElements>
    <a:clrScheme name="Стандартная">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3.xml><?xml version="1.0" encoding="utf-8"?>
<a:theme xmlns:a="http://schemas.openxmlformats.org/drawingml/2006/main" name="6_Тема Office">
  <a:themeElements>
    <a:clrScheme name="Стандартная">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4.xml><?xml version="1.0" encoding="utf-8"?>
<a:theme xmlns:a="http://schemas.openxmlformats.org/drawingml/2006/main" name="2_Simple Light">
  <a:themeElements>
    <a:clrScheme name="BTSD light">
      <a:dk1>
        <a:srgbClr val="303744"/>
      </a:dk1>
      <a:lt1>
        <a:srgbClr val="FFFFFF"/>
      </a:lt1>
      <a:dk2>
        <a:srgbClr val="0035BE"/>
      </a:dk2>
      <a:lt2>
        <a:srgbClr val="9291A1"/>
      </a:lt2>
      <a:accent1>
        <a:srgbClr val="1C45DF"/>
      </a:accent1>
      <a:accent2>
        <a:srgbClr val="19B3E3"/>
      </a:accent2>
      <a:accent3>
        <a:srgbClr val="FEAE1E"/>
      </a:accent3>
      <a:accent4>
        <a:srgbClr val="FFFFFF"/>
      </a:accent4>
      <a:accent5>
        <a:srgbClr val="FFFFFF"/>
      </a:accent5>
      <a:accent6>
        <a:srgbClr val="FFFFFF"/>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5.xml><?xml version="1.0" encoding="utf-8"?>
<a:theme xmlns:a="http://schemas.openxmlformats.org/drawingml/2006/main" name="3_Simple Light">
  <a:themeElements>
    <a:clrScheme name="BTSD light">
      <a:dk1>
        <a:srgbClr val="303744"/>
      </a:dk1>
      <a:lt1>
        <a:srgbClr val="FFFFFF"/>
      </a:lt1>
      <a:dk2>
        <a:srgbClr val="0035BE"/>
      </a:dk2>
      <a:lt2>
        <a:srgbClr val="9291A1"/>
      </a:lt2>
      <a:accent1>
        <a:srgbClr val="1C45DF"/>
      </a:accent1>
      <a:accent2>
        <a:srgbClr val="19B3E3"/>
      </a:accent2>
      <a:accent3>
        <a:srgbClr val="FEAE1E"/>
      </a:accent3>
      <a:accent4>
        <a:srgbClr val="FFFFFF"/>
      </a:accent4>
      <a:accent5>
        <a:srgbClr val="FFFFFF"/>
      </a:accent5>
      <a:accent6>
        <a:srgbClr val="FFFFFF"/>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6.xml><?xml version="1.0" encoding="utf-8"?>
<a:theme xmlns:a="http://schemas.openxmlformats.org/drawingml/2006/main" name="2_Main">
  <a:themeElements>
    <a:clrScheme name="White">
      <a:dk1>
        <a:srgbClr val="FF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7.xml><?xml version="1.0" encoding="utf-8"?>
<a:theme xmlns:a="http://schemas.openxmlformats.org/drawingml/2006/main"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7_Тема Office">
  <a:themeElements>
    <a:clrScheme name="Стандартная">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9.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0.xml><?xml version="1.0" encoding="utf-8"?>
<a:theme xmlns:a="http://schemas.openxmlformats.org/drawingml/2006/main" name="Справедливость">
  <a:themeElements>
    <a:clrScheme name="Справедливость">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Справедливость">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Справедливость">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1.xml><?xml version="1.0" encoding="utf-8"?>
<a:theme xmlns:a="http://schemas.openxmlformats.org/drawingml/2006/main" name="1_Main">
  <a:themeElements>
    <a:clrScheme name="White">
      <a:dk1>
        <a:srgbClr val="FF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2.xml><?xml version="1.0" encoding="utf-8"?>
<a:theme xmlns:a="http://schemas.openxmlformats.org/drawingml/2006/main" name="8_Тема Office">
  <a:themeElements>
    <a:clrScheme name="Стандартная">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3.xml><?xml version="1.0" encoding="utf-8"?>
<a:theme xmlns:a="http://schemas.openxmlformats.org/drawingml/2006/main" name="Main">
  <a:themeElements>
    <a:clrScheme name="White">
      <a:dk1>
        <a:srgbClr val="FF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4.xml><?xml version="1.0" encoding="utf-8"?>
<a:theme xmlns:a="http://schemas.openxmlformats.org/drawingml/2006/main" name="Тема Office">
  <a:themeElements>
    <a:clrScheme name="Стандартная">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5.xml><?xml version="1.0" encoding="utf-8"?>
<a:theme xmlns:a="http://schemas.openxmlformats.org/drawingml/2006/main" name="9_Тема Office">
  <a:themeElements>
    <a:clrScheme name="Стандартная">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6.xml><?xml version="1.0" encoding="utf-8"?>
<a:theme xmlns:a="http://schemas.openxmlformats.org/drawingml/2006/main" name="10_Тема Office">
  <a:themeElements>
    <a:clrScheme name="Стандартная">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7.xml><?xml version="1.0" encoding="utf-8"?>
<a:theme xmlns:a="http://schemas.openxmlformats.org/drawingml/2006/main" name="4_Simple Light">
  <a:themeElements>
    <a:clrScheme name="BTSD light">
      <a:dk1>
        <a:srgbClr val="303744"/>
      </a:dk1>
      <a:lt1>
        <a:srgbClr val="FFFFFF"/>
      </a:lt1>
      <a:dk2>
        <a:srgbClr val="0035BE"/>
      </a:dk2>
      <a:lt2>
        <a:srgbClr val="9291A1"/>
      </a:lt2>
      <a:accent1>
        <a:srgbClr val="1C45DF"/>
      </a:accent1>
      <a:accent2>
        <a:srgbClr val="19B3E3"/>
      </a:accent2>
      <a:accent3>
        <a:srgbClr val="FEAE1E"/>
      </a:accent3>
      <a:accent4>
        <a:srgbClr val="FFFFFF"/>
      </a:accent4>
      <a:accent5>
        <a:srgbClr val="FFFFFF"/>
      </a:accent5>
      <a:accent6>
        <a:srgbClr val="FFFFFF"/>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8.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9.xml><?xml version="1.0" encoding="utf-8"?>
<a:theme xmlns:a="http://schemas.openxmlformats.org/drawingml/2006/main" name="11_Тема Office">
  <a:themeElements>
    <a:clrScheme name="Стандартная">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0.xml><?xml version="1.0" encoding="utf-8"?>
<a:theme xmlns:a="http://schemas.openxmlformats.org/drawingml/2006/main" name="12_Тема Office">
  <a:themeElements>
    <a:clrScheme name="Стандартная">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1.xml><?xml version="1.0" encoding="utf-8"?>
<a:theme xmlns:a="http://schemas.openxmlformats.org/drawingml/2006/main" name="1_Default">
  <a:themeElements>
    <a:clrScheme name="Default">
      <a:dk1>
        <a:srgbClr val="000000"/>
      </a:dk1>
      <a:lt1>
        <a:srgbClr val="FFFFFF"/>
      </a:lt1>
      <a:dk2>
        <a:srgbClr val="A7A7A7"/>
      </a:dk2>
      <a:lt2>
        <a:srgbClr val="535353"/>
      </a:lt2>
      <a:accent1>
        <a:srgbClr val="4527A0"/>
      </a:accent1>
      <a:accent2>
        <a:srgbClr val="512DA8"/>
      </a:accent2>
      <a:accent3>
        <a:srgbClr val="5E35B1"/>
      </a:accent3>
      <a:accent4>
        <a:srgbClr val="673AB7"/>
      </a:accent4>
      <a:accent5>
        <a:srgbClr val="7E57C2"/>
      </a:accent5>
      <a:accent6>
        <a:srgbClr val="9575CD"/>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2.xml><?xml version="1.0" encoding="utf-8"?>
<a:theme xmlns:a="http://schemas.openxmlformats.org/drawingml/2006/main" name="13_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623</TotalTime>
  <Words>3912</Words>
  <Application>Microsoft Office PowerPoint</Application>
  <PresentationFormat>Произвольный</PresentationFormat>
  <Paragraphs>908</Paragraphs>
  <Slides>92</Slides>
  <Notes>58</Notes>
  <HiddenSlides>0</HiddenSlides>
  <MMClips>3</MMClips>
  <ScaleCrop>false</ScaleCrop>
  <HeadingPairs>
    <vt:vector size="6" baseType="variant">
      <vt:variant>
        <vt:lpstr>Использованные шрифты</vt:lpstr>
      </vt:variant>
      <vt:variant>
        <vt:i4>29</vt:i4>
      </vt:variant>
      <vt:variant>
        <vt:lpstr>Тема</vt:lpstr>
      </vt:variant>
      <vt:variant>
        <vt:i4>33</vt:i4>
      </vt:variant>
      <vt:variant>
        <vt:lpstr>Заголовки слайдов</vt:lpstr>
      </vt:variant>
      <vt:variant>
        <vt:i4>92</vt:i4>
      </vt:variant>
    </vt:vector>
  </HeadingPairs>
  <TitlesOfParts>
    <vt:vector size="154" baseType="lpstr">
      <vt:lpstr>Akrobat</vt:lpstr>
      <vt:lpstr>Arial</vt:lpstr>
      <vt:lpstr>Arial Narrow</vt:lpstr>
      <vt:lpstr>Calibri</vt:lpstr>
      <vt:lpstr>Calibri Light</vt:lpstr>
      <vt:lpstr>Cambria</vt:lpstr>
      <vt:lpstr>Comfortaa</vt:lpstr>
      <vt:lpstr>Courier New</vt:lpstr>
      <vt:lpstr>Franklin Gothic Book</vt:lpstr>
      <vt:lpstr>Gill Sans</vt:lpstr>
      <vt:lpstr>Helvetica Neue</vt:lpstr>
      <vt:lpstr>Lato</vt:lpstr>
      <vt:lpstr>Lucida Sans</vt:lpstr>
      <vt:lpstr>Noto Sans Symbols</vt:lpstr>
      <vt:lpstr>Open Sans</vt:lpstr>
      <vt:lpstr>Palatino Linotype</vt:lpstr>
      <vt:lpstr>Perpetua</vt:lpstr>
      <vt:lpstr>PF Centro Sans Pro</vt:lpstr>
      <vt:lpstr>Play</vt:lpstr>
      <vt:lpstr>Raleway</vt:lpstr>
      <vt:lpstr>Roboto</vt:lpstr>
      <vt:lpstr>Roboto Condensed</vt:lpstr>
      <vt:lpstr>Roboto Condensed Light</vt:lpstr>
      <vt:lpstr>Roboto Light</vt:lpstr>
      <vt:lpstr>Roboto Thin</vt:lpstr>
      <vt:lpstr>Tahoma</vt:lpstr>
      <vt:lpstr>Times New Roman</vt:lpstr>
      <vt:lpstr>Trebuchet MS</vt:lpstr>
      <vt:lpstr>Wingdings 2</vt:lpstr>
      <vt:lpstr>Заголовок и подзаголовок</vt:lpstr>
      <vt:lpstr>1_Тема Office</vt:lpstr>
      <vt:lpstr>Larissa-Design</vt:lpstr>
      <vt:lpstr>6_Office Theme</vt:lpstr>
      <vt:lpstr>3_Office Theme</vt:lpstr>
      <vt:lpstr>9_Office Theme</vt:lpstr>
      <vt:lpstr>2_Тема Office</vt:lpstr>
      <vt:lpstr>7_Office Theme</vt:lpstr>
      <vt:lpstr>3_Тема Office</vt:lpstr>
      <vt:lpstr>4_Тема Office</vt:lpstr>
      <vt:lpstr>1_Simple Light</vt:lpstr>
      <vt:lpstr>5_Тема Office</vt:lpstr>
      <vt:lpstr>6_Тема Office</vt:lpstr>
      <vt:lpstr>2_Simple Light</vt:lpstr>
      <vt:lpstr>3_Simple Light</vt:lpstr>
      <vt:lpstr>2_Main</vt:lpstr>
      <vt:lpstr>Streamline</vt:lpstr>
      <vt:lpstr>7_Тема Office</vt:lpstr>
      <vt:lpstr>4_Office Theme</vt:lpstr>
      <vt:lpstr>Справедливость</vt:lpstr>
      <vt:lpstr>1_Main</vt:lpstr>
      <vt:lpstr>8_Тема Office</vt:lpstr>
      <vt:lpstr>Main</vt:lpstr>
      <vt:lpstr>Тема Office</vt:lpstr>
      <vt:lpstr>9_Тема Office</vt:lpstr>
      <vt:lpstr>10_Тема Office</vt:lpstr>
      <vt:lpstr>4_Simple Light</vt:lpstr>
      <vt:lpstr>Simple Light</vt:lpstr>
      <vt:lpstr>11_Тема Office</vt:lpstr>
      <vt:lpstr>12_Тема Office</vt:lpstr>
      <vt:lpstr>1_Default</vt:lpstr>
      <vt:lpstr>13_Тема Office</vt:lpstr>
      <vt:lpstr>Office Theme</vt:lpstr>
      <vt:lpstr>Презентация PowerPoint</vt:lpstr>
      <vt:lpstr>Презентация PowerPoint</vt:lpstr>
      <vt:lpstr>Презентация PowerPoint</vt:lpstr>
      <vt:lpstr>Презентация PowerPoint</vt:lpstr>
      <vt:lpstr>Презентация PowerPoint</vt:lpstr>
      <vt:lpstr>Вызовы и предпосылки создания Атласа новых профессий  в Казахстане</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Методология Технологический форсайт компетенций  (Skills Technology Foresight)</vt:lpstr>
      <vt:lpstr>Презентация PowerPoint</vt:lpstr>
      <vt:lpstr>Презентация PowerPoint</vt:lpstr>
      <vt:lpstr>Почему важно говорить о будущем, или  Куда катится машина времени?</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На рынках труда — радикальные перемены: шесть мировых мегатрендов усилят дисбаланс спроса и предложения</vt:lpstr>
      <vt:lpstr>Презентация PowerPoint</vt:lpstr>
      <vt:lpstr>Презентация PowerPoint</vt:lpstr>
      <vt:lpstr>Презентация PowerPoint</vt:lpstr>
      <vt:lpstr>КОЛИЧЕСТВО СТУДЕНТОВ В МИРЕ</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Массовое исчезновение рабочих мест</vt:lpstr>
      <vt:lpstr>Новые секторы занятости</vt:lpstr>
      <vt:lpstr>Радикально меняется модель компетенций</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Промежуточные результаты: Атлас профессий Донского ГОК</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Атлас - инструмент направленный на развитие и активизацию навыков самодостаточности среди критической массы населения</vt:lpstr>
      <vt:lpstr>Презентация PowerPoint</vt:lpstr>
      <vt:lpstr>Ключевые разделы Атласа</vt:lpstr>
      <vt:lpstr>Состав комплекта</vt:lpstr>
      <vt:lpstr>Презентация PowerPoint</vt:lpstr>
      <vt:lpstr>Презентация PowerPoint</vt:lpstr>
      <vt:lpstr>Шаги по созданию Атласа новых профессий нефтегазовой отрасли</vt:lpstr>
      <vt:lpstr>Этапы работы с нефтегазовой отраслью</vt:lpstr>
      <vt:lpstr>3 Фактора успеха </vt:lpstr>
      <vt:lpstr>Машинист самоходной техники</vt:lpstr>
      <vt:lpstr>Исчезающие профессии</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Трансформация результата труда  конкретной рабочей позиции</vt:lpstr>
      <vt:lpstr>Трансформация рабочей среды</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Dinmohamed Abdimomunov</dc:creator>
  <cp:lastModifiedBy>Зауреш Бейсенова</cp:lastModifiedBy>
  <cp:revision>117</cp:revision>
  <cp:lastPrinted>2017-04-15T01:47:17Z</cp:lastPrinted>
  <dcterms:created xsi:type="dcterms:W3CDTF">2017-04-14T23:18:02Z</dcterms:created>
  <dcterms:modified xsi:type="dcterms:W3CDTF">2019-11-06T09:46:31Z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2017-04-10T00:00:00Z</vt:filetime>
  </property>
  <property fmtid="{D5CDD505-2E9C-101B-9397-08002B2CF9AE}" pid="3" name="LastSaved">
    <vt:filetime>2017-04-14T00:00:00Z</vt:filetime>
  </property>
</Properties>
</file>