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FF"/>
    <a:srgbClr val="FFFF99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822F79BF-6C08-49D7-B1E3-E032F823E27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51816"/>
            <a:ext cx="5437188" cy="3887561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04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37904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59CD37AC-95FC-4F44-82EC-A949F6FF3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9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2093AC-450B-455B-B866-A054CE30D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99DDC2-A5DB-4CD6-A39F-2CAD2FD86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2D8096-AD6C-48E2-9A84-5419BFB3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4266E7-535B-4582-A165-51B434C4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F33F02-2A41-4584-990E-FB6190C2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16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77864C-8E17-497D-AAD3-A825B20F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E6D7DE-7BBE-40DF-8CA1-2A7D59B9C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49A3A1-CD4D-4794-8D3C-086B5AFE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159E0A-0DD8-4A77-B23F-0B2B6C9D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4C54FF-F265-4043-9C65-E216F85C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27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EDDCB9-51B6-403C-A542-3E79489EF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02FC5F-19FF-4107-87D8-F24D5069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D42484-434D-4CB9-8D17-C67466DE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44D1AC-DB71-4214-B905-BFA21483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7D13F5-F6E5-4738-9B16-FBC1DB2E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9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33807-121A-4760-B00B-05D34D7E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C90364-134B-417F-9167-4300BDA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0C7E8C-C5EB-4BBC-B309-2BACC363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D0C6F0-0F28-4FFB-BB27-F61557DF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86C500-EBE9-4134-824B-876B6E34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62AF7-F363-4944-88C9-C1E368CA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2224FA-C1CB-4834-9E30-842B3892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8D57D4-4DB4-4F02-B2DF-E705F492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790F7D-DBB5-46EA-AB30-9456584D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0C82AB-92F0-4A1D-98F1-A5AD95BB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6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17A7B-3CA2-49E6-9E6A-BB99339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BB2E45-1AE7-47C9-9B67-714E693E1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52BA22-371C-4A80-A7F4-38BBC8432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10DEA9-CAC3-4F0C-80E5-2B8CEEB8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5A9AD4-20F9-4DBE-B823-355DE9D1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112295-7FF2-4EDA-AC08-47FA7D55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6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224A8-0072-4677-B49B-ACB60DEB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1B2F53-B4FB-4DBD-9174-4248585B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B2BFB5-AE43-40D8-9334-3E4597272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DF3745-DDDD-42EB-BC48-79DF2ECAE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BD11878-C4F1-46D9-AC3D-74E43E911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B512EC1-A45C-448D-84C7-AD6A0CF0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D40079-7E8A-46CF-9732-368DA08F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3F217F8-9A27-4E89-9AF3-8119AB5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2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7A580-6346-45D0-89AB-83AC16B5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B338247-4E3B-48A1-AE30-F3F49635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2091D5-F4CE-4B0F-AE19-EE2460BE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F30A7A-C40B-4675-9A8B-762D169E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1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4FF819-3AD2-4193-AFC6-697F6F8D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4163F8-1CF1-4653-8126-3E36249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B5F0F1-1888-4155-901F-32FB2054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13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97BC6-8E3F-42F8-83CB-6BD9D5CD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B0FC94-DF16-4F8C-8929-0AD09354C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F68C8-0851-4688-9B49-FD59A4F29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C48993-1549-4D32-ABB3-F12191FE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B42545-4721-4290-8A8D-C5ED389A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839F2B-785C-47D8-B3B4-E30EB0F5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0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416B8-47B9-4985-BE64-02389363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5A9475-1729-484B-A0F8-2B37B1AEF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3A461E-48A2-4357-B5C8-1AC82DD5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D7DF4A-4359-4B29-9F68-37815725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DAF4F7-2B0A-4AB5-8BE3-34380BBA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6C201C-D667-423D-9371-462F5C0A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47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549D6-CF01-43C5-9A7A-163B3688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B4CA7A-EB74-4C33-9399-3FC50E7C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2C7AE-54C9-4D7F-AA36-8F0AA8DFA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097B-4190-4C9B-94CC-E9C0717DF08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1FC185-54C5-4C1D-9CB8-A2A576DAD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BE5DD8-1B43-4961-B036-EBC2F1234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D01C-561D-496D-9EB1-C5084D09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05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zenergyforum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E9C8785-3774-4D15-97F1-D1C335E91C21}"/>
              </a:ext>
            </a:extLst>
          </p:cNvPr>
          <p:cNvSpPr/>
          <p:nvPr/>
        </p:nvSpPr>
        <p:spPr>
          <a:xfrm>
            <a:off x="0" y="910057"/>
            <a:ext cx="83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A372FFE8-C4B2-4107-9F59-80512B09F46B}"/>
              </a:ext>
            </a:extLst>
          </p:cNvPr>
          <p:cNvSpPr/>
          <p:nvPr/>
        </p:nvSpPr>
        <p:spPr>
          <a:xfrm>
            <a:off x="724527" y="1433277"/>
            <a:ext cx="2340892" cy="799411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</a:t>
            </a: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people for the team, specify the supervisor and mentor (if available), provide a creative</a:t>
            </a:r>
          </a:p>
          <a:p>
            <a:pPr algn="ctr">
              <a:lnSpc>
                <a:spcPts val="1000"/>
              </a:lnSpc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11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(March 2019</a:t>
            </a:r>
            <a:r>
              <a:rPr lang="en-US" sz="11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C8F2D8-3E8E-4D97-9493-182792038D9A}"/>
              </a:ext>
            </a:extLst>
          </p:cNvPr>
          <p:cNvSpPr/>
          <p:nvPr/>
        </p:nvSpPr>
        <p:spPr>
          <a:xfrm>
            <a:off x="740032" y="606475"/>
            <a:ext cx="2325386" cy="781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Contest to be announced in social media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from Feb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" name="Right Arrow 20">
            <a:extLst>
              <a:ext uri="{FF2B5EF4-FFF2-40B4-BE49-F238E27FC236}">
                <a16:creationId xmlns:a16="http://schemas.microsoft.com/office/drawing/2014/main" xmlns="" id="{5AECAFB8-262C-4F96-87BD-5F26C32FF273}"/>
              </a:ext>
            </a:extLst>
          </p:cNvPr>
          <p:cNvSpPr/>
          <p:nvPr/>
        </p:nvSpPr>
        <p:spPr>
          <a:xfrm>
            <a:off x="3192690" y="1688825"/>
            <a:ext cx="744968" cy="360176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>
              <a:highlight>
                <a:srgbClr val="000080"/>
              </a:highlight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1FA48A36-06E7-49B6-98E1-C6BD1BB42CE5}"/>
              </a:ext>
            </a:extLst>
          </p:cNvPr>
          <p:cNvSpPr/>
          <p:nvPr/>
        </p:nvSpPr>
        <p:spPr>
          <a:xfrm>
            <a:off x="3192691" y="917846"/>
            <a:ext cx="725829" cy="3060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65C1A6A-6828-4F0E-A01F-8070C10FD15F}"/>
              </a:ext>
            </a:extLst>
          </p:cNvPr>
          <p:cNvSpPr/>
          <p:nvPr/>
        </p:nvSpPr>
        <p:spPr>
          <a:xfrm>
            <a:off x="4034218" y="613613"/>
            <a:ext cx="2340893" cy="77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 letters to be circulated to universities of Kazakhstan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before Feb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200" i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185D255-C99D-45F3-8365-15C1CD147733}"/>
              </a:ext>
            </a:extLst>
          </p:cNvPr>
          <p:cNvSpPr/>
          <p:nvPr/>
        </p:nvSpPr>
        <p:spPr>
          <a:xfrm>
            <a:off x="0" y="1662884"/>
            <a:ext cx="740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F0271BC-FD3B-4998-981B-66777ED3E6BB}"/>
              </a:ext>
            </a:extLst>
          </p:cNvPr>
          <p:cNvSpPr/>
          <p:nvPr/>
        </p:nvSpPr>
        <p:spPr>
          <a:xfrm>
            <a:off x="4034215" y="1439333"/>
            <a:ext cx="2340892" cy="79335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your team at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www.kazenergyforum.com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March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DD49978-280A-4663-BD8E-B830725A8021}"/>
              </a:ext>
            </a:extLst>
          </p:cNvPr>
          <p:cNvSpPr/>
          <p:nvPr/>
        </p:nvSpPr>
        <p:spPr>
          <a:xfrm>
            <a:off x="0" y="2580141"/>
            <a:ext cx="770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AFD0DB7-E08A-4837-A9F8-5466C607853D}"/>
              </a:ext>
            </a:extLst>
          </p:cNvPr>
          <p:cNvSpPr/>
          <p:nvPr/>
        </p:nvSpPr>
        <p:spPr>
          <a:xfrm>
            <a:off x="740032" y="2306632"/>
            <a:ext cx="2325386" cy="834583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a confirmation within 3 days from registration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April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xmlns="" id="{21385A37-6898-4592-ACBC-0BE1CDF9143D}"/>
              </a:ext>
            </a:extLst>
          </p:cNvPr>
          <p:cNvSpPr/>
          <p:nvPr/>
        </p:nvSpPr>
        <p:spPr>
          <a:xfrm>
            <a:off x="3192690" y="2575759"/>
            <a:ext cx="744968" cy="360176"/>
          </a:xfrm>
          <a:prstGeom prst="rightArrow">
            <a:avLst/>
          </a:prstGeom>
          <a:solidFill>
            <a:srgbClr val="FFCC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>
              <a:highlight>
                <a:srgbClr val="000080"/>
              </a:highligh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49B00F3-BA61-4733-BA74-887A63D92620}"/>
              </a:ext>
            </a:extLst>
          </p:cNvPr>
          <p:cNvSpPr/>
          <p:nvPr/>
        </p:nvSpPr>
        <p:spPr>
          <a:xfrm>
            <a:off x="4034214" y="2302955"/>
            <a:ext cx="2340893" cy="84484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a video summary for the entire team and send it to organizers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May 2,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3937E9A-E583-49BE-946E-FE2E94376D6B}"/>
              </a:ext>
            </a:extLst>
          </p:cNvPr>
          <p:cNvSpPr/>
          <p:nvPr/>
        </p:nvSpPr>
        <p:spPr>
          <a:xfrm>
            <a:off x="-24206" y="3671768"/>
            <a:ext cx="781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C6E0741-999D-4C3B-9DDD-0DD4C3FB02BF}"/>
              </a:ext>
            </a:extLst>
          </p:cNvPr>
          <p:cNvSpPr/>
          <p:nvPr/>
        </p:nvSpPr>
        <p:spPr>
          <a:xfrm>
            <a:off x="724526" y="3216070"/>
            <a:ext cx="1357802" cy="1288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video summaries have been scored, Organizers are to select and publish 12 teams on the Association’s website </a:t>
            </a:r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May</a:t>
            </a:r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r>
              <a:rPr lang="en-US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F602E941-7ECA-4F7C-B53B-575E0E526225}"/>
              </a:ext>
            </a:extLst>
          </p:cNvPr>
          <p:cNvSpPr/>
          <p:nvPr/>
        </p:nvSpPr>
        <p:spPr>
          <a:xfrm>
            <a:off x="2096931" y="3680362"/>
            <a:ext cx="196669" cy="368389"/>
          </a:xfrm>
          <a:prstGeom prst="rightArrow">
            <a:avLst>
              <a:gd name="adj1" fmla="val 50000"/>
              <a:gd name="adj2" fmla="val 3894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45621986-12C1-4FBF-B511-0FB5DFFDC1FC}"/>
              </a:ext>
            </a:extLst>
          </p:cNvPr>
          <p:cNvSpPr/>
          <p:nvPr/>
        </p:nvSpPr>
        <p:spPr>
          <a:xfrm>
            <a:off x="5450394" y="3729591"/>
            <a:ext cx="248033" cy="33579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24FF760-9363-4559-BBD0-797E3AB429A9}"/>
              </a:ext>
            </a:extLst>
          </p:cNvPr>
          <p:cNvSpPr/>
          <p:nvPr/>
        </p:nvSpPr>
        <p:spPr>
          <a:xfrm>
            <a:off x="5703572" y="3221421"/>
            <a:ext cx="1261491" cy="1281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9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to participate in in critical thinking skills training Shell NXplorer  </a:t>
            </a:r>
            <a:r>
              <a:rPr lang="en-US" sz="9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Astana</a:t>
            </a:r>
            <a:endParaRPr lang="ru-RU" sz="9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ru-RU" sz="9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en-US" sz="9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9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2632D24-0640-4748-90D0-1DECCF7C4DEC}"/>
              </a:ext>
            </a:extLst>
          </p:cNvPr>
          <p:cNvSpPr/>
          <p:nvPr/>
        </p:nvSpPr>
        <p:spPr>
          <a:xfrm>
            <a:off x="4205064" y="3209026"/>
            <a:ext cx="1240424" cy="13117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teams to continue preparing their project passports </a:t>
            </a: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June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July 22,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0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6ADAD29C-FC8E-48B9-8EC7-0349663394D4}"/>
              </a:ext>
            </a:extLst>
          </p:cNvPr>
          <p:cNvSpPr/>
          <p:nvPr/>
        </p:nvSpPr>
        <p:spPr>
          <a:xfrm>
            <a:off x="6958430" y="3718512"/>
            <a:ext cx="279872" cy="3385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1FEEAA5-2991-452C-9799-F5C11A4DF723}"/>
              </a:ext>
            </a:extLst>
          </p:cNvPr>
          <p:cNvSpPr/>
          <p:nvPr/>
        </p:nvSpPr>
        <p:spPr>
          <a:xfrm>
            <a:off x="-24204" y="4915288"/>
            <a:ext cx="79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1C1DFA9-EB43-4A88-8CB5-58E41ED844B0}"/>
              </a:ext>
            </a:extLst>
          </p:cNvPr>
          <p:cNvSpPr/>
          <p:nvPr/>
        </p:nvSpPr>
        <p:spPr>
          <a:xfrm>
            <a:off x="724526" y="4608563"/>
            <a:ext cx="1569074" cy="1018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Organizers to make sure expert evaluation is done on 12 projects within 15 calendar days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Aug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2B2C065F-B85A-405D-BE36-1289C1906C40}"/>
              </a:ext>
            </a:extLst>
          </p:cNvPr>
          <p:cNvSpPr/>
          <p:nvPr/>
        </p:nvSpPr>
        <p:spPr>
          <a:xfrm>
            <a:off x="2312931" y="5008316"/>
            <a:ext cx="278649" cy="28849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985FFEE-259A-454C-8798-219E0752DA5C}"/>
              </a:ext>
            </a:extLst>
          </p:cNvPr>
          <p:cNvSpPr/>
          <p:nvPr/>
        </p:nvSpPr>
        <p:spPr>
          <a:xfrm>
            <a:off x="2587162" y="4602963"/>
            <a:ext cx="2485994" cy="10187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an expert opinion </a:t>
            </a:r>
            <a:r>
              <a:rPr lang="en-US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issued, organizers will draw up a ranked list and select 8 teams. </a:t>
            </a:r>
            <a:r>
              <a:rPr lang="ru-RU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Invitations circulated to 8 teams (semifinalists) to submit their projects to final critical review by jury</a:t>
            </a:r>
            <a:r>
              <a:rPr lang="ru-RU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9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 </a:t>
            </a:r>
            <a:r>
              <a:rPr lang="ru-RU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ru-RU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019)</a:t>
            </a:r>
            <a:endParaRPr lang="ru-RU" sz="99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CFEA934-EE6A-48C7-B842-F376F34B1902}"/>
              </a:ext>
            </a:extLst>
          </p:cNvPr>
          <p:cNvSpPr/>
          <p:nvPr/>
        </p:nvSpPr>
        <p:spPr>
          <a:xfrm>
            <a:off x="-24205" y="6066755"/>
            <a:ext cx="781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ru-RU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0739AE5-A449-47C5-B136-AA2E0E46338B}"/>
              </a:ext>
            </a:extLst>
          </p:cNvPr>
          <p:cNvSpPr/>
          <p:nvPr/>
        </p:nvSpPr>
        <p:spPr>
          <a:xfrm>
            <a:off x="5279847" y="4602963"/>
            <a:ext cx="1685216" cy="10307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to start creating a video presentation which is to be submitted to the Organizer</a:t>
            </a:r>
            <a:r>
              <a:rPr lang="ru-RU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9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Sept </a:t>
            </a:r>
            <a:r>
              <a:rPr lang="ru-RU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ru-RU" sz="99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019)</a:t>
            </a:r>
            <a:endParaRPr lang="ru-RU" sz="99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124094F-DB3E-42B5-A909-7815EB6BD8DF}"/>
              </a:ext>
            </a:extLst>
          </p:cNvPr>
          <p:cNvSpPr/>
          <p:nvPr/>
        </p:nvSpPr>
        <p:spPr>
          <a:xfrm>
            <a:off x="724527" y="5703967"/>
            <a:ext cx="1569074" cy="11150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Organizers to send passports and expert opinions on 8 projects to jury members for acquaintance</a:t>
            </a:r>
            <a:endParaRPr lang="ru-RU" sz="105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Sept </a:t>
            </a:r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 </a:t>
            </a:r>
            <a:endParaRPr lang="ru-RU" sz="1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xmlns="" id="{75122E0A-2E9B-45D8-A660-6A942411FF61}"/>
              </a:ext>
            </a:extLst>
          </p:cNvPr>
          <p:cNvSpPr/>
          <p:nvPr/>
        </p:nvSpPr>
        <p:spPr>
          <a:xfrm>
            <a:off x="2312931" y="6128277"/>
            <a:ext cx="264721" cy="28849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08F7D0A-E446-4D3A-9B06-55F186EA6481}"/>
              </a:ext>
            </a:extLst>
          </p:cNvPr>
          <p:cNvSpPr/>
          <p:nvPr/>
        </p:nvSpPr>
        <p:spPr>
          <a:xfrm>
            <a:off x="2584496" y="5683512"/>
            <a:ext cx="1727306" cy="11349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teams to participate in the Create Effective Presentation webinar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560B6D44-F454-4F4C-AE5E-9A3FCFE0BE0F}"/>
              </a:ext>
            </a:extLst>
          </p:cNvPr>
          <p:cNvSpPr/>
          <p:nvPr/>
        </p:nvSpPr>
        <p:spPr>
          <a:xfrm>
            <a:off x="4734477" y="5703966"/>
            <a:ext cx="1553971" cy="1114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teams to submit their project to final critical review by jury members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limit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xmlns="" id="{8C9D16CB-447D-4F54-8E6D-D791D04CB470}"/>
              </a:ext>
            </a:extLst>
          </p:cNvPr>
          <p:cNvSpPr/>
          <p:nvPr/>
        </p:nvSpPr>
        <p:spPr>
          <a:xfrm>
            <a:off x="4331935" y="6128276"/>
            <a:ext cx="395698" cy="31302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xmlns="" id="{A1352826-0EC0-481B-A1E8-1FAFF7EF9CC3}"/>
              </a:ext>
            </a:extLst>
          </p:cNvPr>
          <p:cNvSpPr/>
          <p:nvPr/>
        </p:nvSpPr>
        <p:spPr>
          <a:xfrm>
            <a:off x="6295292" y="6128276"/>
            <a:ext cx="378973" cy="28849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xmlns="" id="{B157EF16-9EC6-4765-ADCB-176E2D053F27}"/>
              </a:ext>
            </a:extLst>
          </p:cNvPr>
          <p:cNvSpPr/>
          <p:nvPr/>
        </p:nvSpPr>
        <p:spPr>
          <a:xfrm>
            <a:off x="5090889" y="5008315"/>
            <a:ext cx="171224" cy="27891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FE0BF-B16A-45CF-83E7-7EFA1D5128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5080" y="581322"/>
            <a:ext cx="3925270" cy="6858000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xmlns="" id="{E2AD34A9-213F-43F4-90D6-CED9BAA0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8" y="4132"/>
            <a:ext cx="12144500" cy="580512"/>
          </a:xfrm>
          <a:prstGeom prst="rect">
            <a:avLst/>
          </a:prstGeom>
          <a:solidFill>
            <a:srgbClr val="016CB4"/>
          </a:solidFill>
          <a:ln w="6350">
            <a:noFill/>
            <a:miter lim="800000"/>
            <a:headEnd/>
            <a:tailEnd/>
          </a:ln>
        </p:spPr>
        <p:txBody>
          <a:bodyPr wrap="none" lIns="45720" rIns="4572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 THE INTELLECTUAL TEAM CONTEST –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019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944B14A-BC6D-4953-8F6E-A46B8E49A806}"/>
              </a:ext>
            </a:extLst>
          </p:cNvPr>
          <p:cNvSpPr/>
          <p:nvPr/>
        </p:nvSpPr>
        <p:spPr>
          <a:xfrm>
            <a:off x="7239858" y="3221422"/>
            <a:ext cx="1357802" cy="1270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to submit project </a:t>
            </a:r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passports in three languages to the Organizer for review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July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0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1428CD6-CAC9-49C3-B58A-946BA643092A}"/>
              </a:ext>
            </a:extLst>
          </p:cNvPr>
          <p:cNvSpPr/>
          <p:nvPr/>
        </p:nvSpPr>
        <p:spPr>
          <a:xfrm>
            <a:off x="2293600" y="3223426"/>
            <a:ext cx="1638225" cy="1305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Organizers encourage the 12 teams to start looking for potential suppliers to aid in preparing video presentations of projects in accordance with the guidelines </a:t>
            </a:r>
            <a:r>
              <a:rPr lang="en-US" sz="9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Annex 6).</a:t>
            </a:r>
            <a:endParaRPr lang="ru-RU" sz="1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xmlns="" id="{7509A7ED-54EA-43BC-9A79-F6E5E78179FB}"/>
              </a:ext>
            </a:extLst>
          </p:cNvPr>
          <p:cNvSpPr/>
          <p:nvPr/>
        </p:nvSpPr>
        <p:spPr>
          <a:xfrm>
            <a:off x="3938596" y="3710198"/>
            <a:ext cx="260745" cy="35518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xmlns="" id="{BDA248C7-CA84-4AB6-9934-1A0D9E090E59}"/>
              </a:ext>
            </a:extLst>
          </p:cNvPr>
          <p:cNvSpPr/>
          <p:nvPr/>
        </p:nvSpPr>
        <p:spPr>
          <a:xfrm>
            <a:off x="6965977" y="4958261"/>
            <a:ext cx="279872" cy="33855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FA073E4-1052-4E9A-BE9E-07B2728908ED}"/>
              </a:ext>
            </a:extLst>
          </p:cNvPr>
          <p:cNvSpPr/>
          <p:nvPr/>
        </p:nvSpPr>
        <p:spPr>
          <a:xfrm>
            <a:off x="7238302" y="4608563"/>
            <a:ext cx="1357802" cy="10097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Meanwhile, teams are to prepare an oral presentation and pitch</a:t>
            </a:r>
            <a:endParaRPr lang="ru-RU" sz="99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B8E4AEF5-C711-480D-9713-AA3C305325C6}"/>
              </a:ext>
            </a:extLst>
          </p:cNvPr>
          <p:cNvSpPr/>
          <p:nvPr/>
        </p:nvSpPr>
        <p:spPr>
          <a:xfrm>
            <a:off x="6666004" y="5703966"/>
            <a:ext cx="1930099" cy="11145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Captains of finalist teams to face final critical review by jury in an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style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limit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198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381</Words>
  <Application>Microsoft Office PowerPoint</Application>
  <PresentationFormat>Произвольный</PresentationFormat>
  <Paragraphs>44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КЕ60</dc:creator>
  <cp:lastModifiedBy>Sony</cp:lastModifiedBy>
  <cp:revision>65</cp:revision>
  <cp:lastPrinted>2019-02-19T05:48:02Z</cp:lastPrinted>
  <dcterms:created xsi:type="dcterms:W3CDTF">2019-01-16T04:09:49Z</dcterms:created>
  <dcterms:modified xsi:type="dcterms:W3CDTF">2019-02-21T17:20:06Z</dcterms:modified>
</cp:coreProperties>
</file>